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4" r:id="rId2"/>
  </p:sldMasterIdLst>
  <p:notesMasterIdLst>
    <p:notesMasterId r:id="rId3"/>
  </p:notesMasterIdLst>
  <p:sldIdLst>
    <p:sldId id="256" r:id="rId4"/>
    <p:sldId id="257" r:id="rId5"/>
    <p:sldId id="259" r:id="rId6"/>
    <p:sldId id="264" r:id="rId7"/>
    <p:sldId id="265" r:id="rId8"/>
    <p:sldId id="266" r:id="rId9"/>
    <p:sldId id="267" r:id="rId10"/>
    <p:sldId id="268" r:id="rId11"/>
    <p:sldId id="260" r:id="rId12"/>
    <p:sldId id="269" r:id="rId13"/>
    <p:sldId id="270" r:id="rId14"/>
    <p:sldId id="271" r:id="rId15"/>
    <p:sldId id="272" r:id="rId16"/>
    <p:sldId id="261" r:id="rId17"/>
    <p:sldId id="273" r:id="rId18"/>
    <p:sldId id="274" r:id="rId19"/>
    <p:sldId id="275" r:id="rId20"/>
    <p:sldId id="276" r:id="rId21"/>
    <p:sldId id="277" r:id="rId22"/>
    <p:sldId id="278" r:id="rId23"/>
    <p:sldId id="279" r:id="rId24"/>
    <p:sldId id="262" r:id="rId25"/>
    <p:sldId id="280" r:id="rId26"/>
    <p:sldId id="281" r:id="rId27"/>
    <p:sldId id="283" r:id="rId28"/>
    <p:sldId id="284"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01" autoAdjust="0"/>
  </p:normalViewPr>
  <p:slideViewPr>
    <p:cSldViewPr snapToGrid="0" showGuides="1">
      <p:cViewPr varScale="1">
        <p:scale>
          <a:sx n="105" d="100"/>
          <a:sy n="105" d="100"/>
        </p:scale>
        <p:origin x="798" y="10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36"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95C80-5F1A-435E-B2B3-6796B22704FE}" type="datetimeFigureOut">
              <a:rPr lang="zh-CN" altLang="en-US" smtClean="0"/>
              <a:t>2017/10/13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C0388-FC73-47D4-A732-836B92D112A7}" type="slidenum">
              <a:rPr lang="zh-CN" altLang="en-US" smtClean="0"/>
              <a:t>‹#›</a:t>
            </a:fld>
            <a:endParaRPr lang="zh-CN" altLang="en-US"/>
          </a:p>
        </p:txBody>
      </p:sp>
    </p:spTree>
    <p:extLst>
      <p:ext uri="{BB962C8B-B14F-4D97-AF65-F5344CB8AC3E}">
        <p14:creationId val="77663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279909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946878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93510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358442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51204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635053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384425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182495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13921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233297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107967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11491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711940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837765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2162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185227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451301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412651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744646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213725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372086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914381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715326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283829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15107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263297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media/image2.sv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media/image4.sv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media/image5.sv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media/image6.sv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1CF1DA03-B30C-4B55-B24A-F78A73AF44B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C5AEDF5-469A-4DF4-BB85-D569CA470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03A4126-3E6B-4E80-9E67-4DC0642E28F2}"/>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5" name="页脚占位符 4">
            <a:extLst>
              <a:ext uri="{FF2B5EF4-FFF2-40B4-BE49-F238E27FC236}">
                <a16:creationId xmlns:a16="http://schemas.microsoft.com/office/drawing/2014/main" id="{4C769B88-7B9D-41B7-BAC9-E6181F5902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4E9996-BE00-4EA1-9224-CE4EB4E6049B}"/>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spTree>
    <p:extLst>
      <p:ext uri="{BB962C8B-B14F-4D97-AF65-F5344CB8AC3E}">
        <p14:creationId val="369453767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8AFB0CE-24D4-46D5-9C6E-EDD7647C7BD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39D2416-B5A2-412E-9CE4-84587AA90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ED5A859-D428-4354-944B-84BD1CCF7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CA18A66-A28E-4427-A981-92DEEBD0AF39}"/>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6" name="页脚占位符 5">
            <a:extLst>
              <a:ext uri="{FF2B5EF4-FFF2-40B4-BE49-F238E27FC236}">
                <a16:creationId xmlns:a16="http://schemas.microsoft.com/office/drawing/2014/main" id="{9B2C642E-B52C-4D5C-A9B5-1A1076F9E7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FA0347-17AF-4522-BEF6-F3DF2C5B536D}"/>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spTree>
    <p:extLst>
      <p:ext uri="{BB962C8B-B14F-4D97-AF65-F5344CB8AC3E}">
        <p14:creationId val="24479672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C534FCB-D629-44C5-8A2B-0EFE976CF6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C3833E8-7272-4EEA-8E68-8FD30029AB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A30EC32-CDD9-41B5-98B2-34ED005CE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17E3BC4-08E3-4824-8D51-5647533084B7}"/>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6" name="页脚占位符 5">
            <a:extLst>
              <a:ext uri="{FF2B5EF4-FFF2-40B4-BE49-F238E27FC236}">
                <a16:creationId xmlns:a16="http://schemas.microsoft.com/office/drawing/2014/main" id="{E0111DBB-0428-404E-87D6-D3692A5FC2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3C4349-A803-4536-95BB-FF564D40ED3F}"/>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spTree>
    <p:extLst>
      <p:ext uri="{BB962C8B-B14F-4D97-AF65-F5344CB8AC3E}">
        <p14:creationId val="365411549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90432B05-351F-41C8-AF67-793443AD488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6F2447-DAA1-4745-9822-D72ADAE1FA4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AA470C6-BFA6-4663-8595-C785FAD66C75}"/>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5" name="页脚占位符 4">
            <a:extLst>
              <a:ext uri="{FF2B5EF4-FFF2-40B4-BE49-F238E27FC236}">
                <a16:creationId xmlns:a16="http://schemas.microsoft.com/office/drawing/2014/main" id="{059B79F9-63DB-4A6D-8C8A-8F6816CECC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BDD993-3A0D-4359-AB82-B734E1E9052E}"/>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spTree>
    <p:extLst>
      <p:ext uri="{BB962C8B-B14F-4D97-AF65-F5344CB8AC3E}">
        <p14:creationId val="189732239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F6CB8237-221F-4099-A224-4B5E9FC95D6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7895A15-BEFC-4F18-B2CB-4FDC27CBD35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3108CB7-5DAB-40CF-A93C-DFC0B668998E}"/>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5" name="页脚占位符 4">
            <a:extLst>
              <a:ext uri="{FF2B5EF4-FFF2-40B4-BE49-F238E27FC236}">
                <a16:creationId xmlns:a16="http://schemas.microsoft.com/office/drawing/2014/main" id="{3F0FF382-BEA1-49ED-80A2-E0D6939358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A2C8B9-0B9F-4492-BE55-0AF28748DDCB}"/>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spTree>
    <p:extLst>
      <p:ext uri="{BB962C8B-B14F-4D97-AF65-F5344CB8AC3E}">
        <p14:creationId val="326506262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
        <p:nvSpPr>
          <p:cNvPr id="4" name="矩形 3"/>
          <p:cNvSpPr/>
          <p:nvPr userDrawn="1"/>
        </p:nvSpPr>
        <p:spPr>
          <a:xfrm>
            <a:off x="0" y="0"/>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flipV="1">
            <a:off x="930253" y="-20914"/>
            <a:ext cx="935059" cy="1330158"/>
            <a:chOff x="8412163" y="1649413"/>
            <a:chExt cx="1909762" cy="2865439"/>
          </a:xfrm>
          <a:solidFill>
            <a:schemeClr val="tx1">
              <a:lumMod val="75000"/>
              <a:lumOff val="25000"/>
            </a:schemeClr>
          </a:solidFill>
        </p:grpSpPr>
        <p:sp>
          <p:nvSpPr>
            <p:cNvPr id="21" name="Freeform 5"/>
            <p:cNvSpPr/>
            <p:nvPr/>
          </p:nvSpPr>
          <p:spPr bwMode="auto">
            <a:xfrm>
              <a:off x="9121775" y="3165476"/>
              <a:ext cx="7937" cy="15875"/>
            </a:xfrm>
            <a:custGeom>
              <a:gdLst>
                <a:gd name="T0" fmla="*/ 1 w 2"/>
                <a:gd name="T1" fmla="*/ 1 h 4"/>
                <a:gd name="T2" fmla="*/ 1 w 2"/>
                <a:gd name="T3" fmla="*/ 3 h 4"/>
                <a:gd name="T4" fmla="*/ 1 w 2"/>
                <a:gd name="T5" fmla="*/ 1 h 4"/>
              </a:gd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6"/>
            <p:cNvSpPr/>
            <p:nvPr/>
          </p:nvSpPr>
          <p:spPr bwMode="auto">
            <a:xfrm>
              <a:off x="8896350" y="2154238"/>
              <a:ext cx="922337" cy="1030288"/>
            </a:xfrm>
            <a:custGeom>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7"/>
            <p:cNvSpPr/>
            <p:nvPr/>
          </p:nvSpPr>
          <p:spPr bwMode="auto">
            <a:xfrm>
              <a:off x="9121775" y="3151188"/>
              <a:ext cx="11112" cy="11113"/>
            </a:xfrm>
            <a:custGeom>
              <a:gdLst>
                <a:gd name="T0" fmla="*/ 0 w 3"/>
                <a:gd name="T1" fmla="*/ 2 h 3"/>
                <a:gd name="T2" fmla="*/ 3 w 3"/>
                <a:gd name="T3" fmla="*/ 1 h 3"/>
                <a:gd name="T4" fmla="*/ 0 w 3"/>
                <a:gd name="T5" fmla="*/ 2 h 3"/>
              </a:gd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8"/>
            <p:cNvSpPr/>
            <p:nvPr/>
          </p:nvSpPr>
          <p:spPr bwMode="auto">
            <a:xfrm>
              <a:off x="9110663" y="2973388"/>
              <a:ext cx="7937" cy="4763"/>
            </a:xfrm>
            <a:custGeom>
              <a:gdLst>
                <a:gd name="T0" fmla="*/ 0 w 2"/>
                <a:gd name="T1" fmla="*/ 1 h 1"/>
                <a:gd name="T2" fmla="*/ 0 w 2"/>
                <a:gd name="T3" fmla="*/ 0 h 1"/>
                <a:gd name="T4" fmla="*/ 1 w 2"/>
                <a:gd name="T5" fmla="*/ 1 h 1"/>
                <a:gd name="T6" fmla="*/ 0 w 2"/>
                <a:gd name="T7" fmla="*/ 1 h 1"/>
              </a:gd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9"/>
            <p:cNvSpPr/>
            <p:nvPr/>
          </p:nvSpPr>
          <p:spPr bwMode="auto">
            <a:xfrm>
              <a:off x="9091613" y="2936876"/>
              <a:ext cx="15875" cy="11113"/>
            </a:xfrm>
            <a:custGeom>
              <a:gdLst>
                <a:gd name="T0" fmla="*/ 0 w 4"/>
                <a:gd name="T1" fmla="*/ 0 h 3"/>
                <a:gd name="T2" fmla="*/ 4 w 4"/>
                <a:gd name="T3" fmla="*/ 3 h 3"/>
                <a:gd name="T4" fmla="*/ 0 w 4"/>
                <a:gd name="T5" fmla="*/ 0 h 3"/>
              </a:gd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0"/>
            <p:cNvSpPr/>
            <p:nvPr/>
          </p:nvSpPr>
          <p:spPr bwMode="auto">
            <a:xfrm>
              <a:off x="9085263" y="2887663"/>
              <a:ext cx="3175" cy="7938"/>
            </a:xfrm>
            <a:custGeom>
              <a:gdLst>
                <a:gd name="T0" fmla="*/ 0 w 1"/>
                <a:gd name="T1" fmla="*/ 1 h 2"/>
                <a:gd name="T2" fmla="*/ 1 w 1"/>
                <a:gd name="T3" fmla="*/ 1 h 2"/>
                <a:gd name="T4" fmla="*/ 0 w 1"/>
                <a:gd name="T5" fmla="*/ 1 h 2"/>
              </a:gd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1"/>
            <p:cNvSpPr/>
            <p:nvPr/>
          </p:nvSpPr>
          <p:spPr bwMode="auto">
            <a:xfrm>
              <a:off x="9072563" y="2882901"/>
              <a:ext cx="7937" cy="12700"/>
            </a:xfrm>
            <a:custGeom>
              <a:gdLst>
                <a:gd name="T0" fmla="*/ 1 w 2"/>
                <a:gd name="T1" fmla="*/ 3 h 3"/>
                <a:gd name="T2" fmla="*/ 1 w 2"/>
                <a:gd name="T3" fmla="*/ 0 h 3"/>
                <a:gd name="T4" fmla="*/ 1 w 2"/>
                <a:gd name="T5" fmla="*/ 3 h 3"/>
              </a:gd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2"/>
            <p:cNvSpPr/>
            <p:nvPr/>
          </p:nvSpPr>
          <p:spPr bwMode="auto">
            <a:xfrm>
              <a:off x="9036050" y="2800351"/>
              <a:ext cx="11112" cy="7938"/>
            </a:xfrm>
            <a:custGeom>
              <a:gdLst>
                <a:gd name="T0" fmla="*/ 1 w 3"/>
                <a:gd name="T1" fmla="*/ 2 h 2"/>
                <a:gd name="T2" fmla="*/ 1 w 3"/>
                <a:gd name="T3" fmla="*/ 0 h 2"/>
                <a:gd name="T4" fmla="*/ 1 w 3"/>
                <a:gd name="T5" fmla="*/ 2 h 2"/>
              </a:gd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3"/>
            <p:cNvSpPr/>
            <p:nvPr/>
          </p:nvSpPr>
          <p:spPr bwMode="auto">
            <a:xfrm>
              <a:off x="9017000" y="2767013"/>
              <a:ext cx="3175" cy="7938"/>
            </a:xfrm>
            <a:custGeom>
              <a:gdLst>
                <a:gd name="T0" fmla="*/ 0 w 1"/>
                <a:gd name="T1" fmla="*/ 2 h 2"/>
                <a:gd name="T2" fmla="*/ 0 w 1"/>
                <a:gd name="T3" fmla="*/ 1 h 2"/>
                <a:gd name="T4" fmla="*/ 1 w 1"/>
                <a:gd name="T5" fmla="*/ 1 h 2"/>
                <a:gd name="T6" fmla="*/ 0 w 1"/>
                <a:gd name="T7" fmla="*/ 2 h 2"/>
              </a:gd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4"/>
            <p:cNvSpPr/>
            <p:nvPr/>
          </p:nvSpPr>
          <p:spPr bwMode="auto">
            <a:xfrm>
              <a:off x="9283700" y="2217738"/>
              <a:ext cx="4762" cy="3175"/>
            </a:xfrm>
            <a:custGeom>
              <a:gdLst>
                <a:gd name="T0" fmla="*/ 3 w 3"/>
                <a:gd name="T1" fmla="*/ 0 h 2"/>
                <a:gd name="T2" fmla="*/ 0 w 3"/>
                <a:gd name="T3" fmla="*/ 2 h 2"/>
                <a:gd name="T4" fmla="*/ 0 w 3"/>
                <a:gd name="T5" fmla="*/ 0 h 2"/>
                <a:gd name="T6" fmla="*/ 3 w 3"/>
                <a:gd name="T7" fmla="*/ 0 h 2"/>
              </a:gd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5"/>
            <p:cNvSpPr/>
            <p:nvPr/>
          </p:nvSpPr>
          <p:spPr bwMode="auto">
            <a:xfrm>
              <a:off x="9588500" y="2297113"/>
              <a:ext cx="7937" cy="3175"/>
            </a:xfrm>
            <a:custGeom>
              <a:gdLst>
                <a:gd name="T0" fmla="*/ 1 w 2"/>
                <a:gd name="T1" fmla="*/ 0 h 1"/>
                <a:gd name="T2" fmla="*/ 1 w 2"/>
                <a:gd name="T3" fmla="*/ 1 h 1"/>
                <a:gd name="T4" fmla="*/ 1 w 2"/>
                <a:gd name="T5" fmla="*/ 0 h 1"/>
              </a:gd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6"/>
            <p:cNvSpPr/>
            <p:nvPr/>
          </p:nvSpPr>
          <p:spPr bwMode="auto">
            <a:xfrm>
              <a:off x="9709150" y="2420938"/>
              <a:ext cx="7937" cy="3175"/>
            </a:xfrm>
            <a:custGeom>
              <a:gdLst>
                <a:gd name="T0" fmla="*/ 0 w 5"/>
                <a:gd name="T1" fmla="*/ 2 h 2"/>
                <a:gd name="T2" fmla="*/ 0 w 5"/>
                <a:gd name="T3" fmla="*/ 0 h 2"/>
                <a:gd name="T4" fmla="*/ 5 w 5"/>
                <a:gd name="T5" fmla="*/ 0 h 2"/>
                <a:gd name="T6" fmla="*/ 0 w 5"/>
                <a:gd name="T7" fmla="*/ 2 h 2"/>
              </a:gd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7"/>
            <p:cNvSpPr/>
            <p:nvPr/>
          </p:nvSpPr>
          <p:spPr bwMode="auto">
            <a:xfrm>
              <a:off x="9107488" y="3151188"/>
              <a:ext cx="22225" cy="6350"/>
            </a:xfrm>
            <a:custGeom>
              <a:gdLst>
                <a:gd name="T0" fmla="*/ 4 w 6"/>
                <a:gd name="T1" fmla="*/ 0 h 2"/>
                <a:gd name="T2" fmla="*/ 2 w 6"/>
                <a:gd name="T3" fmla="*/ 1 h 2"/>
                <a:gd name="T4" fmla="*/ 4 w 6"/>
                <a:gd name="T5" fmla="*/ 0 h 2"/>
              </a:gd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8"/>
            <p:cNvSpPr/>
            <p:nvPr/>
          </p:nvSpPr>
          <p:spPr bwMode="auto">
            <a:xfrm>
              <a:off x="8783638" y="3152777"/>
              <a:ext cx="703262" cy="1362075"/>
            </a:xfrm>
            <a:custGeom>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9"/>
            <p:cNvSpPr/>
            <p:nvPr/>
          </p:nvSpPr>
          <p:spPr bwMode="auto">
            <a:xfrm>
              <a:off x="9137650" y="3151188"/>
              <a:ext cx="11112" cy="6350"/>
            </a:xfrm>
            <a:custGeom>
              <a:gdLst>
                <a:gd name="T0" fmla="*/ 0 w 3"/>
                <a:gd name="T1" fmla="*/ 0 h 2"/>
                <a:gd name="T2" fmla="*/ 1 w 3"/>
                <a:gd name="T3" fmla="*/ 2 h 2"/>
                <a:gd name="T4" fmla="*/ 0 w 3"/>
                <a:gd name="T5" fmla="*/ 0 h 2"/>
              </a:gd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
            <p:cNvSpPr/>
            <p:nvPr/>
          </p:nvSpPr>
          <p:spPr bwMode="auto">
            <a:xfrm>
              <a:off x="9377363" y="3168651"/>
              <a:ext cx="7937" cy="7938"/>
            </a:xfrm>
            <a:custGeom>
              <a:gdLst>
                <a:gd name="T0" fmla="*/ 1 w 2"/>
                <a:gd name="T1" fmla="*/ 1 h 2"/>
                <a:gd name="T2" fmla="*/ 2 w 2"/>
                <a:gd name="T3" fmla="*/ 1 h 2"/>
                <a:gd name="T4" fmla="*/ 0 w 2"/>
                <a:gd name="T5" fmla="*/ 2 h 2"/>
                <a:gd name="T6" fmla="*/ 1 w 2"/>
                <a:gd name="T7" fmla="*/ 1 h 2"/>
              </a:gd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1"/>
            <p:cNvSpPr/>
            <p:nvPr/>
          </p:nvSpPr>
          <p:spPr bwMode="auto">
            <a:xfrm>
              <a:off x="9415463" y="3181351"/>
              <a:ext cx="22225" cy="3175"/>
            </a:xfrm>
            <a:custGeom>
              <a:gdLst>
                <a:gd name="T0" fmla="*/ 6 w 6"/>
                <a:gd name="T1" fmla="*/ 0 h 1"/>
                <a:gd name="T2" fmla="*/ 0 w 6"/>
                <a:gd name="T3" fmla="*/ 1 h 1"/>
                <a:gd name="T4" fmla="*/ 6 w 6"/>
                <a:gd name="T5" fmla="*/ 0 h 1"/>
              </a:gd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
            <p:cNvSpPr/>
            <p:nvPr/>
          </p:nvSpPr>
          <p:spPr bwMode="auto">
            <a:xfrm>
              <a:off x="9461500" y="3132138"/>
              <a:ext cx="6350" cy="3175"/>
            </a:xfrm>
            <a:custGeom>
              <a:gdLst>
                <a:gd name="T0" fmla="*/ 1 w 2"/>
                <a:gd name="T1" fmla="*/ 1 h 1"/>
                <a:gd name="T2" fmla="*/ 2 w 2"/>
                <a:gd name="T3" fmla="*/ 0 h 1"/>
                <a:gd name="T4" fmla="*/ 1 w 2"/>
                <a:gd name="T5" fmla="*/ 1 h 1"/>
              </a:gd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
            <p:cNvSpPr/>
            <p:nvPr/>
          </p:nvSpPr>
          <p:spPr bwMode="auto">
            <a:xfrm>
              <a:off x="9453563" y="3140076"/>
              <a:ext cx="11112" cy="3175"/>
            </a:xfrm>
            <a:custGeom>
              <a:gdLst>
                <a:gd name="T0" fmla="*/ 3 w 3"/>
                <a:gd name="T1" fmla="*/ 1 h 1"/>
                <a:gd name="T2" fmla="*/ 0 w 3"/>
                <a:gd name="T3" fmla="*/ 1 h 1"/>
                <a:gd name="T4" fmla="*/ 3 w 3"/>
                <a:gd name="T5" fmla="*/ 1 h 1"/>
              </a:gd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
            <p:cNvSpPr/>
            <p:nvPr/>
          </p:nvSpPr>
          <p:spPr bwMode="auto">
            <a:xfrm>
              <a:off x="9332913" y="3157538"/>
              <a:ext cx="11112" cy="7938"/>
            </a:xfrm>
            <a:custGeom>
              <a:gdLst>
                <a:gd name="T0" fmla="*/ 3 w 3"/>
                <a:gd name="T1" fmla="*/ 1 h 2"/>
                <a:gd name="T2" fmla="*/ 0 w 3"/>
                <a:gd name="T3" fmla="*/ 2 h 2"/>
                <a:gd name="T4" fmla="*/ 3 w 3"/>
                <a:gd name="T5" fmla="*/ 1 h 2"/>
              </a:gd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5"/>
            <p:cNvSpPr/>
            <p:nvPr/>
          </p:nvSpPr>
          <p:spPr bwMode="auto">
            <a:xfrm>
              <a:off x="9280525" y="3173413"/>
              <a:ext cx="7937" cy="7938"/>
            </a:xfrm>
            <a:custGeom>
              <a:gdLst>
                <a:gd name="T0" fmla="*/ 2 w 2"/>
                <a:gd name="T1" fmla="*/ 1 h 2"/>
                <a:gd name="T2" fmla="*/ 1 w 2"/>
                <a:gd name="T3" fmla="*/ 2 h 2"/>
                <a:gd name="T4" fmla="*/ 1 w 2"/>
                <a:gd name="T5" fmla="*/ 0 h 2"/>
                <a:gd name="T6" fmla="*/ 2 w 2"/>
                <a:gd name="T7" fmla="*/ 1 h 2"/>
              </a:gd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6"/>
            <p:cNvSpPr/>
            <p:nvPr/>
          </p:nvSpPr>
          <p:spPr bwMode="auto">
            <a:xfrm>
              <a:off x="9159875" y="3429001"/>
              <a:ext cx="7937" cy="3175"/>
            </a:xfrm>
            <a:custGeom>
              <a:gdLst>
                <a:gd name="T0" fmla="*/ 5 w 5"/>
                <a:gd name="T1" fmla="*/ 0 h 2"/>
                <a:gd name="T2" fmla="*/ 0 w 5"/>
                <a:gd name="T3" fmla="*/ 2 h 2"/>
                <a:gd name="T4" fmla="*/ 2 w 5"/>
                <a:gd name="T5" fmla="*/ 0 h 2"/>
                <a:gd name="T6" fmla="*/ 5 w 5"/>
                <a:gd name="T7" fmla="*/ 0 h 2"/>
              </a:gd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7"/>
            <p:cNvSpPr/>
            <p:nvPr/>
          </p:nvSpPr>
          <p:spPr bwMode="auto">
            <a:xfrm>
              <a:off x="9239250" y="3417888"/>
              <a:ext cx="6350" cy="7938"/>
            </a:xfrm>
            <a:custGeom>
              <a:gdLst>
                <a:gd name="T0" fmla="*/ 2 w 2"/>
                <a:gd name="T1" fmla="*/ 1 h 2"/>
                <a:gd name="T2" fmla="*/ 1 w 2"/>
                <a:gd name="T3" fmla="*/ 1 h 2"/>
                <a:gd name="T4" fmla="*/ 2 w 2"/>
                <a:gd name="T5" fmla="*/ 1 h 2"/>
              </a:gd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8"/>
            <p:cNvSpPr/>
            <p:nvPr/>
          </p:nvSpPr>
          <p:spPr bwMode="auto">
            <a:xfrm flipH="1">
              <a:off x="9291638" y="3522663"/>
              <a:ext cx="0" cy="7938"/>
            </a:xfrm>
            <a:custGeom>
              <a:gdLst>
                <a:gd name="T0" fmla="*/ 5 h 5"/>
                <a:gd name="T1" fmla="*/ 5 h 5"/>
                <a:gd name="T2" fmla="*/ 0 h 5"/>
                <a:gd name="T3" fmla="*/ 5 h 5"/>
              </a:gd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9"/>
            <p:cNvSpPr/>
            <p:nvPr/>
          </p:nvSpPr>
          <p:spPr bwMode="auto">
            <a:xfrm>
              <a:off x="9261475" y="2627313"/>
              <a:ext cx="7937" cy="0"/>
            </a:xfrm>
            <a:custGeom>
              <a:gdLst>
                <a:gd name="T0" fmla="*/ 1 w 2"/>
                <a:gd name="T1" fmla="*/ 1 w 2"/>
                <a:gd name="T2" fmla="*/ 1 w 2"/>
              </a:gd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0"/>
            <p:cNvSpPr/>
            <p:nvPr/>
          </p:nvSpPr>
          <p:spPr bwMode="auto">
            <a:xfrm>
              <a:off x="9234488" y="2605088"/>
              <a:ext cx="298450" cy="488950"/>
            </a:xfrm>
            <a:custGeom>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1"/>
            <p:cNvSpPr/>
            <p:nvPr/>
          </p:nvSpPr>
          <p:spPr bwMode="auto">
            <a:xfrm>
              <a:off x="9253538" y="2632076"/>
              <a:ext cx="11112" cy="0"/>
            </a:xfrm>
            <a:custGeom>
              <a:gdLst>
                <a:gd name="T0" fmla="*/ 3 w 3"/>
                <a:gd name="T1" fmla="*/ 0 w 3"/>
                <a:gd name="T2" fmla="*/ 3 w 3"/>
              </a:gd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2"/>
            <p:cNvSpPr/>
            <p:nvPr/>
          </p:nvSpPr>
          <p:spPr bwMode="auto">
            <a:xfrm>
              <a:off x="9245600" y="2698751"/>
              <a:ext cx="4762" cy="4763"/>
            </a:xfrm>
            <a:custGeom>
              <a:gdLst>
                <a:gd name="T0" fmla="*/ 1 w 1"/>
                <a:gd name="T1" fmla="*/ 0 h 1"/>
                <a:gd name="T2" fmla="*/ 1 w 1"/>
                <a:gd name="T3" fmla="*/ 1 h 1"/>
                <a:gd name="T4" fmla="*/ 0 w 1"/>
                <a:gd name="T5" fmla="*/ 0 h 1"/>
                <a:gd name="T6" fmla="*/ 1 w 1"/>
                <a:gd name="T7" fmla="*/ 0 h 1"/>
              </a:gd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3"/>
            <p:cNvSpPr/>
            <p:nvPr/>
          </p:nvSpPr>
          <p:spPr bwMode="auto">
            <a:xfrm>
              <a:off x="9258300" y="2709863"/>
              <a:ext cx="6350" cy="4763"/>
            </a:xfrm>
            <a:custGeom>
              <a:gdLst>
                <a:gd name="T0" fmla="*/ 2 w 2"/>
                <a:gd name="T1" fmla="*/ 0 h 1"/>
                <a:gd name="T2" fmla="*/ 0 w 2"/>
                <a:gd name="T3" fmla="*/ 1 h 1"/>
                <a:gd name="T4" fmla="*/ 2 w 2"/>
                <a:gd name="T5" fmla="*/ 0 h 1"/>
              </a:gd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4"/>
            <p:cNvSpPr/>
            <p:nvPr/>
          </p:nvSpPr>
          <p:spPr bwMode="auto">
            <a:xfrm>
              <a:off x="9272588" y="2733676"/>
              <a:ext cx="3175" cy="3175"/>
            </a:xfrm>
            <a:custGeom>
              <a:gdLst>
                <a:gd name="T0" fmla="*/ 1 w 1"/>
                <a:gd name="T1" fmla="*/ 0 h 1"/>
                <a:gd name="T2" fmla="*/ 0 w 1"/>
                <a:gd name="T3" fmla="*/ 0 h 1"/>
                <a:gd name="T4" fmla="*/ 1 w 1"/>
                <a:gd name="T5" fmla="*/ 0 h 1"/>
              </a:gd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35"/>
            <p:cNvSpPr/>
            <p:nvPr/>
          </p:nvSpPr>
          <p:spPr bwMode="auto">
            <a:xfrm>
              <a:off x="9275763" y="2725738"/>
              <a:ext cx="7937" cy="3175"/>
            </a:xfrm>
            <a:custGeom>
              <a:gdLst>
                <a:gd name="T0" fmla="*/ 1 w 2"/>
                <a:gd name="T1" fmla="*/ 0 h 1"/>
                <a:gd name="T2" fmla="*/ 1 w 2"/>
                <a:gd name="T3" fmla="*/ 1 h 1"/>
                <a:gd name="T4" fmla="*/ 1 w 2"/>
                <a:gd name="T5" fmla="*/ 0 h 1"/>
              </a:gd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36"/>
            <p:cNvSpPr/>
            <p:nvPr/>
          </p:nvSpPr>
          <p:spPr bwMode="auto">
            <a:xfrm>
              <a:off x="9310688" y="2740026"/>
              <a:ext cx="6350" cy="7938"/>
            </a:xfrm>
            <a:custGeom>
              <a:gdLst>
                <a:gd name="T0" fmla="*/ 1 w 2"/>
                <a:gd name="T1" fmla="*/ 1 h 2"/>
                <a:gd name="T2" fmla="*/ 2 w 2"/>
                <a:gd name="T3" fmla="*/ 1 h 2"/>
                <a:gd name="T4" fmla="*/ 1 w 2"/>
                <a:gd name="T5" fmla="*/ 1 h 2"/>
              </a:gd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37"/>
            <p:cNvSpPr/>
            <p:nvPr/>
          </p:nvSpPr>
          <p:spPr bwMode="auto">
            <a:xfrm>
              <a:off x="9329738" y="2740026"/>
              <a:ext cx="3175" cy="4763"/>
            </a:xfrm>
            <a:custGeom>
              <a:gdLst>
                <a:gd name="T0" fmla="*/ 0 w 1"/>
                <a:gd name="T1" fmla="*/ 0 h 1"/>
                <a:gd name="T2" fmla="*/ 0 w 1"/>
                <a:gd name="T3" fmla="*/ 0 h 1"/>
                <a:gd name="T4" fmla="*/ 0 w 1"/>
                <a:gd name="T5" fmla="*/ 1 h 1"/>
                <a:gd name="T6" fmla="*/ 0 w 1"/>
                <a:gd name="T7" fmla="*/ 0 h 1"/>
              </a:gd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8"/>
            <p:cNvSpPr/>
            <p:nvPr/>
          </p:nvSpPr>
          <p:spPr bwMode="auto">
            <a:xfrm>
              <a:off x="9401175" y="2654301"/>
              <a:ext cx="3175" cy="3175"/>
            </a:xfrm>
            <a:custGeom>
              <a:gdLst>
                <a:gd name="T0" fmla="*/ 0 w 2"/>
                <a:gd name="T1" fmla="*/ 0 h 2"/>
                <a:gd name="T2" fmla="*/ 0 w 2"/>
                <a:gd name="T3" fmla="*/ 0 h 2"/>
                <a:gd name="T4" fmla="*/ 2 w 2"/>
                <a:gd name="T5" fmla="*/ 2 h 2"/>
                <a:gd name="T6" fmla="*/ 0 w 2"/>
                <a:gd name="T7" fmla="*/ 0 h 2"/>
              </a:gd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39"/>
            <p:cNvSpPr/>
            <p:nvPr/>
          </p:nvSpPr>
          <p:spPr bwMode="auto">
            <a:xfrm>
              <a:off x="9324975" y="2752726"/>
              <a:ext cx="7937" cy="3175"/>
            </a:xfrm>
            <a:custGeom>
              <a:gdLst>
                <a:gd name="T0" fmla="*/ 1 w 2"/>
                <a:gd name="T1" fmla="*/ 1 h 1"/>
                <a:gd name="T2" fmla="*/ 0 w 2"/>
                <a:gd name="T3" fmla="*/ 1 h 1"/>
                <a:gd name="T4" fmla="*/ 1 w 2"/>
                <a:gd name="T5" fmla="*/ 1 h 1"/>
              </a:gd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0"/>
            <p:cNvSpPr/>
            <p:nvPr/>
          </p:nvSpPr>
          <p:spPr bwMode="auto">
            <a:xfrm>
              <a:off x="9324975" y="2816226"/>
              <a:ext cx="7937" cy="3175"/>
            </a:xfrm>
            <a:custGeom>
              <a:gdLst>
                <a:gd name="T0" fmla="*/ 0 w 5"/>
                <a:gd name="T1" fmla="*/ 0 h 2"/>
                <a:gd name="T2" fmla="*/ 0 w 5"/>
                <a:gd name="T3" fmla="*/ 0 h 2"/>
                <a:gd name="T4" fmla="*/ 5 w 5"/>
                <a:gd name="T5" fmla="*/ 2 h 2"/>
                <a:gd name="T6" fmla="*/ 0 w 5"/>
                <a:gd name="T7" fmla="*/ 0 h 2"/>
              </a:gd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1"/>
            <p:cNvSpPr/>
            <p:nvPr/>
          </p:nvSpPr>
          <p:spPr bwMode="auto">
            <a:xfrm flipH="1">
              <a:off x="8912225" y="2943226"/>
              <a:ext cx="0" cy="7938"/>
            </a:xfrm>
            <a:custGeom>
              <a:gdLst>
                <a:gd name="T0" fmla="*/ 2 h 2"/>
                <a:gd name="T1" fmla="*/ 1 h 2"/>
                <a:gd name="T2" fmla="*/ 2 h 2"/>
              </a:gd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2"/>
            <p:cNvSpPr/>
            <p:nvPr/>
          </p:nvSpPr>
          <p:spPr bwMode="auto">
            <a:xfrm>
              <a:off x="8569325" y="2898776"/>
              <a:ext cx="338137" cy="146050"/>
            </a:xfrm>
            <a:custGeom>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3"/>
            <p:cNvSpPr/>
            <p:nvPr/>
          </p:nvSpPr>
          <p:spPr bwMode="auto">
            <a:xfrm>
              <a:off x="8907463" y="2940051"/>
              <a:ext cx="4762" cy="11113"/>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4"/>
            <p:cNvSpPr/>
            <p:nvPr/>
          </p:nvSpPr>
          <p:spPr bwMode="auto">
            <a:xfrm flipH="1">
              <a:off x="8877300" y="2913063"/>
              <a:ext cx="0" cy="7938"/>
            </a:xfrm>
            <a:custGeom>
              <a:gdLst>
                <a:gd name="T0" fmla="*/ 1 h 2"/>
                <a:gd name="T1" fmla="*/ 1 h 2"/>
                <a:gd name="T2" fmla="*/ 0 h 2"/>
                <a:gd name="T3" fmla="*/ 1 h 2"/>
              </a:gd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5"/>
            <p:cNvSpPr/>
            <p:nvPr/>
          </p:nvSpPr>
          <p:spPr bwMode="auto">
            <a:xfrm>
              <a:off x="8870950" y="2909888"/>
              <a:ext cx="3175" cy="7938"/>
            </a:xfrm>
            <a:custGeom>
              <a:gdLst>
                <a:gd name="T0" fmla="*/ 1 w 1"/>
                <a:gd name="T1" fmla="*/ 2 h 2"/>
                <a:gd name="T2" fmla="*/ 1 w 1"/>
                <a:gd name="T3" fmla="*/ 0 h 2"/>
                <a:gd name="T4" fmla="*/ 1 w 1"/>
                <a:gd name="T5" fmla="*/ 2 h 2"/>
              </a:gd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46"/>
            <p:cNvSpPr/>
            <p:nvPr/>
          </p:nvSpPr>
          <p:spPr bwMode="auto">
            <a:xfrm flipH="1">
              <a:off x="8863013" y="2901951"/>
              <a:ext cx="0" cy="4763"/>
            </a:xfrm>
            <a:custGeom>
              <a:gdLst>
                <a:gd name="T0" fmla="*/ 1 h 1"/>
                <a:gd name="T1" fmla="*/ 0 h 1"/>
                <a:gd name="T2" fmla="*/ 1 h 1"/>
              </a:gd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7"/>
            <p:cNvSpPr/>
            <p:nvPr/>
          </p:nvSpPr>
          <p:spPr bwMode="auto">
            <a:xfrm>
              <a:off x="8863013" y="2906713"/>
              <a:ext cx="3175" cy="6350"/>
            </a:xfrm>
            <a:custGeom>
              <a:gdLst>
                <a:gd name="T0" fmla="*/ 1 w 1"/>
                <a:gd name="T1" fmla="*/ 2 h 2"/>
                <a:gd name="T2" fmla="*/ 0 w 1"/>
                <a:gd name="T3" fmla="*/ 1 h 2"/>
                <a:gd name="T4" fmla="*/ 1 w 1"/>
                <a:gd name="T5" fmla="*/ 2 h 2"/>
              </a:gd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8"/>
            <p:cNvSpPr/>
            <p:nvPr/>
          </p:nvSpPr>
          <p:spPr bwMode="auto">
            <a:xfrm flipH="1">
              <a:off x="8851900" y="2901951"/>
              <a:ext cx="0" cy="7938"/>
            </a:xfrm>
            <a:custGeom>
              <a:gdLst>
                <a:gd name="T0" fmla="*/ 1 h 2"/>
                <a:gd name="T1" fmla="*/ 1 h 2"/>
                <a:gd name="T2" fmla="*/ 1 h 2"/>
              </a:gd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9"/>
            <p:cNvSpPr/>
            <p:nvPr/>
          </p:nvSpPr>
          <p:spPr bwMode="auto">
            <a:xfrm>
              <a:off x="8843963" y="2906713"/>
              <a:ext cx="3175" cy="6350"/>
            </a:xfrm>
            <a:custGeom>
              <a:gdLst>
                <a:gd name="T0" fmla="*/ 1 w 1"/>
                <a:gd name="T1" fmla="*/ 1 h 2"/>
                <a:gd name="T2" fmla="*/ 1 w 1"/>
                <a:gd name="T3" fmla="*/ 2 h 2"/>
                <a:gd name="T4" fmla="*/ 0 w 1"/>
                <a:gd name="T5" fmla="*/ 0 h 2"/>
                <a:gd name="T6" fmla="*/ 1 w 1"/>
                <a:gd name="T7" fmla="*/ 1 h 2"/>
              </a:gd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50"/>
            <p:cNvSpPr/>
            <p:nvPr/>
          </p:nvSpPr>
          <p:spPr bwMode="auto">
            <a:xfrm flipH="1">
              <a:off x="8745538" y="2943226"/>
              <a:ext cx="0" cy="4763"/>
            </a:xfrm>
            <a:custGeom>
              <a:gdLst>
                <a:gd name="T0" fmla="*/ 3 h 3"/>
                <a:gd name="T1" fmla="*/ 0 h 3"/>
                <a:gd name="T2" fmla="*/ 3 h 3"/>
                <a:gd name="T3" fmla="*/ 3 h 3"/>
              </a:gd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51"/>
            <p:cNvSpPr/>
            <p:nvPr/>
          </p:nvSpPr>
          <p:spPr bwMode="auto">
            <a:xfrm flipH="1">
              <a:off x="8701088" y="2947988"/>
              <a:ext cx="0" cy="6350"/>
            </a:xfrm>
            <a:custGeom>
              <a:gdLst>
                <a:gd name="T0" fmla="*/ 1 h 2"/>
                <a:gd name="T1" fmla="*/ 1 h 2"/>
                <a:gd name="T2" fmla="*/ 1 h 2"/>
              </a:gd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52"/>
            <p:cNvSpPr/>
            <p:nvPr/>
          </p:nvSpPr>
          <p:spPr bwMode="auto">
            <a:xfrm>
              <a:off x="8678863" y="2973388"/>
              <a:ext cx="3175" cy="7938"/>
            </a:xfrm>
            <a:custGeom>
              <a:gdLst>
                <a:gd name="T0" fmla="*/ 0 w 2"/>
                <a:gd name="T1" fmla="*/ 0 h 5"/>
                <a:gd name="T2" fmla="*/ 2 w 2"/>
                <a:gd name="T3" fmla="*/ 0 h 5"/>
                <a:gd name="T4" fmla="*/ 2 w 2"/>
                <a:gd name="T5" fmla="*/ 5 h 5"/>
                <a:gd name="T6" fmla="*/ 0 w 2"/>
                <a:gd name="T7" fmla="*/ 0 h 5"/>
              </a:gd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53"/>
            <p:cNvSpPr/>
            <p:nvPr/>
          </p:nvSpPr>
          <p:spPr bwMode="auto">
            <a:xfrm>
              <a:off x="8799513" y="2439988"/>
              <a:ext cx="3175" cy="7938"/>
            </a:xfrm>
            <a:custGeom>
              <a:gdLst>
                <a:gd name="T0" fmla="*/ 0 w 1"/>
                <a:gd name="T1" fmla="*/ 1 h 2"/>
                <a:gd name="T2" fmla="*/ 1 w 1"/>
                <a:gd name="T3" fmla="*/ 1 h 2"/>
                <a:gd name="T4" fmla="*/ 0 w 1"/>
                <a:gd name="T5" fmla="*/ 1 h 2"/>
              </a:gd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54"/>
            <p:cNvSpPr/>
            <p:nvPr/>
          </p:nvSpPr>
          <p:spPr bwMode="auto">
            <a:xfrm>
              <a:off x="8412163" y="2289176"/>
              <a:ext cx="393700" cy="153988"/>
            </a:xfrm>
            <a:custGeom>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55"/>
            <p:cNvSpPr/>
            <p:nvPr/>
          </p:nvSpPr>
          <p:spPr bwMode="auto">
            <a:xfrm>
              <a:off x="8799513" y="2435226"/>
              <a:ext cx="3175" cy="7938"/>
            </a:xfrm>
            <a:custGeom>
              <a:gdLst>
                <a:gd name="T0" fmla="*/ 0 w 1"/>
                <a:gd name="T1" fmla="*/ 2 h 2"/>
                <a:gd name="T2" fmla="*/ 1 w 1"/>
                <a:gd name="T3" fmla="*/ 0 h 2"/>
                <a:gd name="T4" fmla="*/ 0 w 1"/>
                <a:gd name="T5" fmla="*/ 2 h 2"/>
              </a:gd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56"/>
            <p:cNvSpPr/>
            <p:nvPr/>
          </p:nvSpPr>
          <p:spPr bwMode="auto">
            <a:xfrm>
              <a:off x="8786813" y="2393951"/>
              <a:ext cx="4762" cy="4763"/>
            </a:xfrm>
            <a:custGeom>
              <a:gdLst>
                <a:gd name="T0" fmla="*/ 1 w 1"/>
                <a:gd name="T1" fmla="*/ 1 h 1"/>
                <a:gd name="T2" fmla="*/ 1 w 1"/>
                <a:gd name="T3" fmla="*/ 0 h 1"/>
                <a:gd name="T4" fmla="*/ 1 w 1"/>
                <a:gd name="T5" fmla="*/ 0 h 1"/>
                <a:gd name="T6" fmla="*/ 1 w 1"/>
                <a:gd name="T7" fmla="*/ 1 h 1"/>
              </a:gd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57"/>
            <p:cNvSpPr/>
            <p:nvPr/>
          </p:nvSpPr>
          <p:spPr bwMode="auto">
            <a:xfrm>
              <a:off x="8783638" y="2387601"/>
              <a:ext cx="3175" cy="6350"/>
            </a:xfrm>
            <a:custGeom>
              <a:gdLst>
                <a:gd name="T0" fmla="*/ 0 w 1"/>
                <a:gd name="T1" fmla="*/ 2 h 2"/>
                <a:gd name="T2" fmla="*/ 1 w 1"/>
                <a:gd name="T3" fmla="*/ 0 h 2"/>
                <a:gd name="T4" fmla="*/ 0 w 1"/>
                <a:gd name="T5" fmla="*/ 2 h 2"/>
              </a:gd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8"/>
            <p:cNvSpPr/>
            <p:nvPr/>
          </p:nvSpPr>
          <p:spPr bwMode="auto">
            <a:xfrm>
              <a:off x="8783638" y="2371726"/>
              <a:ext cx="3175" cy="4763"/>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9"/>
            <p:cNvSpPr/>
            <p:nvPr/>
          </p:nvSpPr>
          <p:spPr bwMode="auto">
            <a:xfrm>
              <a:off x="8780463" y="2379663"/>
              <a:ext cx="3175" cy="3175"/>
            </a:xfrm>
            <a:custGeom>
              <a:gdLst>
                <a:gd name="T0" fmla="*/ 0 w 1"/>
                <a:gd name="T1" fmla="*/ 1 h 1"/>
                <a:gd name="T2" fmla="*/ 0 w 1"/>
                <a:gd name="T3" fmla="*/ 0 h 1"/>
                <a:gd name="T4" fmla="*/ 0 w 1"/>
                <a:gd name="T5" fmla="*/ 1 h 1"/>
              </a:gd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60"/>
            <p:cNvSpPr/>
            <p:nvPr/>
          </p:nvSpPr>
          <p:spPr bwMode="auto">
            <a:xfrm>
              <a:off x="8769350" y="2363788"/>
              <a:ext cx="3175" cy="7938"/>
            </a:xfrm>
            <a:custGeom>
              <a:gdLst>
                <a:gd name="T0" fmla="*/ 0 w 1"/>
                <a:gd name="T1" fmla="*/ 1 h 2"/>
                <a:gd name="T2" fmla="*/ 0 w 1"/>
                <a:gd name="T3" fmla="*/ 1 h 2"/>
                <a:gd name="T4" fmla="*/ 0 w 1"/>
                <a:gd name="T5" fmla="*/ 1 h 2"/>
              </a:gd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61"/>
            <p:cNvSpPr/>
            <p:nvPr/>
          </p:nvSpPr>
          <p:spPr bwMode="auto">
            <a:xfrm>
              <a:off x="8761413" y="2368551"/>
              <a:ext cx="3175" cy="3175"/>
            </a:xfrm>
            <a:custGeom>
              <a:gdLst>
                <a:gd name="T0" fmla="*/ 0 w 1"/>
                <a:gd name="T1" fmla="*/ 1 h 1"/>
                <a:gd name="T2" fmla="*/ 0 w 1"/>
                <a:gd name="T3" fmla="*/ 1 h 1"/>
                <a:gd name="T4" fmla="*/ 1 w 1"/>
                <a:gd name="T5" fmla="*/ 0 h 1"/>
                <a:gd name="T6" fmla="*/ 0 w 1"/>
                <a:gd name="T7" fmla="*/ 1 h 1"/>
              </a:gd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62"/>
            <p:cNvSpPr/>
            <p:nvPr/>
          </p:nvSpPr>
          <p:spPr bwMode="auto">
            <a:xfrm flipH="1">
              <a:off x="8640763" y="2335213"/>
              <a:ext cx="0" cy="3175"/>
            </a:xfrm>
            <a:custGeom>
              <a:gdLst>
                <a:gd name="T0" fmla="*/ 2 h 2"/>
                <a:gd name="T1" fmla="*/ 0 h 2"/>
                <a:gd name="T2" fmla="*/ 2 h 2"/>
                <a:gd name="T3" fmla="*/ 2 h 2"/>
              </a:gd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63"/>
            <p:cNvSpPr/>
            <p:nvPr/>
          </p:nvSpPr>
          <p:spPr bwMode="auto">
            <a:xfrm>
              <a:off x="8583613" y="2316163"/>
              <a:ext cx="4762" cy="6350"/>
            </a:xfrm>
            <a:custGeom>
              <a:gdLst>
                <a:gd name="T0" fmla="*/ 1 w 1"/>
                <a:gd name="T1" fmla="*/ 1 h 2"/>
                <a:gd name="T2" fmla="*/ 1 w 1"/>
                <a:gd name="T3" fmla="*/ 0 h 2"/>
                <a:gd name="T4" fmla="*/ 1 w 1"/>
                <a:gd name="T5" fmla="*/ 1 h 2"/>
              </a:gd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64"/>
            <p:cNvSpPr/>
            <p:nvPr/>
          </p:nvSpPr>
          <p:spPr bwMode="auto">
            <a:xfrm flipH="1">
              <a:off x="8555038" y="2327276"/>
              <a:ext cx="0" cy="7938"/>
            </a:xfrm>
            <a:custGeom>
              <a:gdLst>
                <a:gd name="T0" fmla="*/ 0 h 5"/>
                <a:gd name="T1" fmla="*/ 0 h 5"/>
                <a:gd name="T2" fmla="*/ 5 h 5"/>
                <a:gd name="T3" fmla="*/ 0 h 5"/>
              </a:gd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65"/>
            <p:cNvSpPr/>
            <p:nvPr/>
          </p:nvSpPr>
          <p:spPr bwMode="auto">
            <a:xfrm>
              <a:off x="9099550" y="2047876"/>
              <a:ext cx="3175" cy="4763"/>
            </a:xfrm>
            <a:custGeom>
              <a:gdLst>
                <a:gd name="T0" fmla="*/ 0 w 1"/>
                <a:gd name="T1" fmla="*/ 1 h 1"/>
                <a:gd name="T2" fmla="*/ 1 w 1"/>
                <a:gd name="T3" fmla="*/ 1 h 1"/>
                <a:gd name="T4" fmla="*/ 0 w 1"/>
                <a:gd name="T5" fmla="*/ 1 h 1"/>
              </a:gd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66"/>
            <p:cNvSpPr/>
            <p:nvPr/>
          </p:nvSpPr>
          <p:spPr bwMode="auto">
            <a:xfrm>
              <a:off x="8926513" y="1736726"/>
              <a:ext cx="200025" cy="307975"/>
            </a:xfrm>
            <a:custGeom>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67"/>
            <p:cNvSpPr/>
            <p:nvPr/>
          </p:nvSpPr>
          <p:spPr bwMode="auto">
            <a:xfrm>
              <a:off x="9099550" y="2044701"/>
              <a:ext cx="7937" cy="7938"/>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68"/>
            <p:cNvSpPr/>
            <p:nvPr/>
          </p:nvSpPr>
          <p:spPr bwMode="auto">
            <a:xfrm>
              <a:off x="9115425" y="2003426"/>
              <a:ext cx="3175" cy="3175"/>
            </a:xfrm>
            <a:custGeom>
              <a:gdLst>
                <a:gd name="T0" fmla="*/ 0 w 1"/>
                <a:gd name="T1" fmla="*/ 1 h 1"/>
                <a:gd name="T2" fmla="*/ 1 w 1"/>
                <a:gd name="T3" fmla="*/ 1 h 1"/>
                <a:gd name="T4" fmla="*/ 1 w 1"/>
                <a:gd name="T5" fmla="*/ 1 h 1"/>
                <a:gd name="T6" fmla="*/ 0 w 1"/>
                <a:gd name="T7" fmla="*/ 1 h 1"/>
              </a:gd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69"/>
            <p:cNvSpPr/>
            <p:nvPr/>
          </p:nvSpPr>
          <p:spPr bwMode="auto">
            <a:xfrm>
              <a:off x="9115425" y="2000251"/>
              <a:ext cx="3175" cy="3175"/>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Rectangle 70"/>
            <p:cNvSpPr>
              <a:spLocks noChangeArrowheads="1"/>
            </p:cNvSpPr>
            <p:nvPr/>
          </p:nvSpPr>
          <p:spPr bwMode="auto">
            <a:xfrm>
              <a:off x="9121775" y="1989138"/>
              <a:ext cx="4762" cy="1588"/>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71"/>
            <p:cNvSpPr/>
            <p:nvPr/>
          </p:nvSpPr>
          <p:spPr bwMode="auto">
            <a:xfrm>
              <a:off x="9115425" y="1992313"/>
              <a:ext cx="3175"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72"/>
            <p:cNvSpPr/>
            <p:nvPr/>
          </p:nvSpPr>
          <p:spPr bwMode="auto">
            <a:xfrm>
              <a:off x="9115425" y="1976438"/>
              <a:ext cx="6350" cy="4763"/>
            </a:xfrm>
            <a:custGeom>
              <a:gdLst>
                <a:gd name="T0" fmla="*/ 1 w 2"/>
                <a:gd name="T1" fmla="*/ 0 h 1"/>
                <a:gd name="T2" fmla="*/ 1 w 2"/>
                <a:gd name="T3" fmla="*/ 0 h 1"/>
                <a:gd name="T4" fmla="*/ 1 w 2"/>
                <a:gd name="T5" fmla="*/ 0 h 1"/>
              </a:gd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73"/>
            <p:cNvSpPr/>
            <p:nvPr/>
          </p:nvSpPr>
          <p:spPr bwMode="auto">
            <a:xfrm>
              <a:off x="9110663" y="1973263"/>
              <a:ext cx="4762" cy="3175"/>
            </a:xfrm>
            <a:custGeom>
              <a:gdLst>
                <a:gd name="T0" fmla="*/ 0 w 1"/>
                <a:gd name="T1" fmla="*/ 1 h 1"/>
                <a:gd name="T2" fmla="*/ 0 w 1"/>
                <a:gd name="T3" fmla="*/ 1 h 1"/>
                <a:gd name="T4" fmla="*/ 1 w 1"/>
                <a:gd name="T5" fmla="*/ 0 h 1"/>
                <a:gd name="T6" fmla="*/ 0 w 1"/>
                <a:gd name="T7" fmla="*/ 1 h 1"/>
              </a:gd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74"/>
            <p:cNvSpPr/>
            <p:nvPr/>
          </p:nvSpPr>
          <p:spPr bwMode="auto">
            <a:xfrm>
              <a:off x="9047163" y="1898651"/>
              <a:ext cx="3175" cy="0"/>
            </a:xfrm>
            <a:custGeom>
              <a:gdLst>
                <a:gd name="T0" fmla="*/ 2 w 2"/>
                <a:gd name="T1" fmla="*/ 2 w 2"/>
                <a:gd name="T2" fmla="*/ 0 w 2"/>
                <a:gd name="T3" fmla="*/ 2 w 2"/>
              </a:gd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5"/>
            <p:cNvSpPr/>
            <p:nvPr/>
          </p:nvSpPr>
          <p:spPr bwMode="auto">
            <a:xfrm>
              <a:off x="9031288" y="1852613"/>
              <a:ext cx="4762" cy="4763"/>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76"/>
            <p:cNvSpPr/>
            <p:nvPr/>
          </p:nvSpPr>
          <p:spPr bwMode="auto">
            <a:xfrm>
              <a:off x="9001125" y="1841501"/>
              <a:ext cx="7937" cy="0"/>
            </a:xfrm>
            <a:custGeom>
              <a:gdLst>
                <a:gd name="T0" fmla="*/ 5 w 5"/>
                <a:gd name="T1" fmla="*/ 5 w 5"/>
                <a:gd name="T2" fmla="*/ 0 w 5"/>
                <a:gd name="T3" fmla="*/ 5 w 5"/>
              </a:gd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77"/>
            <p:cNvSpPr/>
            <p:nvPr/>
          </p:nvSpPr>
          <p:spPr bwMode="auto">
            <a:xfrm>
              <a:off x="9637713" y="2033588"/>
              <a:ext cx="7937" cy="3175"/>
            </a:xfrm>
            <a:custGeom>
              <a:gdLst>
                <a:gd name="T0" fmla="*/ 1 w 2"/>
                <a:gd name="T1" fmla="*/ 0 h 1"/>
                <a:gd name="T2" fmla="*/ 1 w 2"/>
                <a:gd name="T3" fmla="*/ 1 h 1"/>
                <a:gd name="T4" fmla="*/ 1 w 2"/>
                <a:gd name="T5" fmla="*/ 0 h 1"/>
              </a:gd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78"/>
            <p:cNvSpPr/>
            <p:nvPr/>
          </p:nvSpPr>
          <p:spPr bwMode="auto">
            <a:xfrm>
              <a:off x="9645650" y="1649413"/>
              <a:ext cx="225425" cy="392113"/>
            </a:xfrm>
            <a:custGeom>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79"/>
            <p:cNvSpPr/>
            <p:nvPr/>
          </p:nvSpPr>
          <p:spPr bwMode="auto">
            <a:xfrm>
              <a:off x="9640888" y="2033588"/>
              <a:ext cx="11112" cy="3175"/>
            </a:xfrm>
            <a:custGeom>
              <a:gdLst>
                <a:gd name="T0" fmla="*/ 0 w 3"/>
                <a:gd name="T1" fmla="*/ 0 h 1"/>
                <a:gd name="T2" fmla="*/ 3 w 3"/>
                <a:gd name="T3" fmla="*/ 1 h 1"/>
                <a:gd name="T4" fmla="*/ 0 w 3"/>
                <a:gd name="T5" fmla="*/ 0 h 1"/>
              </a:gd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80"/>
            <p:cNvSpPr/>
            <p:nvPr/>
          </p:nvSpPr>
          <p:spPr bwMode="auto">
            <a:xfrm>
              <a:off x="9690100" y="2025651"/>
              <a:ext cx="3175"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81"/>
            <p:cNvSpPr/>
            <p:nvPr/>
          </p:nvSpPr>
          <p:spPr bwMode="auto">
            <a:xfrm>
              <a:off x="9693275" y="2019301"/>
              <a:ext cx="7937" cy="6350"/>
            </a:xfrm>
            <a:custGeom>
              <a:gdLst>
                <a:gd name="T0" fmla="*/ 0 w 2"/>
                <a:gd name="T1" fmla="*/ 0 h 2"/>
                <a:gd name="T2" fmla="*/ 2 w 2"/>
                <a:gd name="T3" fmla="*/ 2 h 2"/>
                <a:gd name="T4" fmla="*/ 0 w 2"/>
                <a:gd name="T5" fmla="*/ 0 h 2"/>
              </a:gd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82"/>
            <p:cNvSpPr/>
            <p:nvPr/>
          </p:nvSpPr>
          <p:spPr bwMode="auto">
            <a:xfrm>
              <a:off x="9712325" y="2019301"/>
              <a:ext cx="4762" cy="3175"/>
            </a:xfrm>
            <a:custGeom>
              <a:gdLst>
                <a:gd name="T0" fmla="*/ 0 w 1"/>
                <a:gd name="T1" fmla="*/ 0 h 1"/>
                <a:gd name="T2" fmla="*/ 0 w 1"/>
                <a:gd name="T3" fmla="*/ 1 h 1"/>
                <a:gd name="T4" fmla="*/ 0 w 1"/>
                <a:gd name="T5" fmla="*/ 0 h 1"/>
              </a:gd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83"/>
            <p:cNvSpPr/>
            <p:nvPr/>
          </p:nvSpPr>
          <p:spPr bwMode="auto">
            <a:xfrm>
              <a:off x="9705975" y="2014538"/>
              <a:ext cx="3175" cy="4763"/>
            </a:xfrm>
            <a:custGeom>
              <a:gdLst>
                <a:gd name="T0" fmla="*/ 0 w 1"/>
                <a:gd name="T1" fmla="*/ 0 h 1"/>
                <a:gd name="T2" fmla="*/ 1 w 1"/>
                <a:gd name="T3" fmla="*/ 1 h 1"/>
                <a:gd name="T4" fmla="*/ 0 w 1"/>
                <a:gd name="T5" fmla="*/ 0 h 1"/>
              </a:gd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84"/>
            <p:cNvSpPr/>
            <p:nvPr/>
          </p:nvSpPr>
          <p:spPr bwMode="auto">
            <a:xfrm>
              <a:off x="9720263" y="2003426"/>
              <a:ext cx="3175" cy="7938"/>
            </a:xfrm>
            <a:custGeom>
              <a:gdLst>
                <a:gd name="T0" fmla="*/ 0 w 1"/>
                <a:gd name="T1" fmla="*/ 1 h 2"/>
                <a:gd name="T2" fmla="*/ 0 w 1"/>
                <a:gd name="T3" fmla="*/ 1 h 2"/>
                <a:gd name="T4" fmla="*/ 0 w 1"/>
                <a:gd name="T5" fmla="*/ 1 h 2"/>
              </a:gd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85"/>
            <p:cNvSpPr/>
            <p:nvPr/>
          </p:nvSpPr>
          <p:spPr bwMode="auto">
            <a:xfrm>
              <a:off x="9720263" y="2000251"/>
              <a:ext cx="3175"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86"/>
            <p:cNvSpPr/>
            <p:nvPr/>
          </p:nvSpPr>
          <p:spPr bwMode="auto">
            <a:xfrm>
              <a:off x="9772650" y="1879601"/>
              <a:ext cx="4762" cy="3175"/>
            </a:xfrm>
            <a:custGeom>
              <a:gdLst>
                <a:gd name="T0" fmla="*/ 0 w 3"/>
                <a:gd name="T1" fmla="*/ 0 h 2"/>
                <a:gd name="T2" fmla="*/ 3 w 3"/>
                <a:gd name="T3" fmla="*/ 2 h 2"/>
                <a:gd name="T4" fmla="*/ 0 w 3"/>
                <a:gd name="T5" fmla="*/ 0 h 2"/>
                <a:gd name="T6" fmla="*/ 0 w 3"/>
                <a:gd name="T7" fmla="*/ 0 h 2"/>
              </a:gd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87"/>
            <p:cNvSpPr/>
            <p:nvPr/>
          </p:nvSpPr>
          <p:spPr bwMode="auto">
            <a:xfrm>
              <a:off x="9802813" y="1830388"/>
              <a:ext cx="3175" cy="3175"/>
            </a:xfrm>
            <a:custGeom>
              <a:gdLst>
                <a:gd name="T0" fmla="*/ 0 w 1"/>
                <a:gd name="T1" fmla="*/ 0 h 1"/>
                <a:gd name="T2" fmla="*/ 1 w 1"/>
                <a:gd name="T3" fmla="*/ 0 h 1"/>
                <a:gd name="T4" fmla="*/ 0 w 1"/>
                <a:gd name="T5" fmla="*/ 0 h 1"/>
              </a:gd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8"/>
            <p:cNvSpPr/>
            <p:nvPr/>
          </p:nvSpPr>
          <p:spPr bwMode="auto">
            <a:xfrm>
              <a:off x="9799638" y="1792288"/>
              <a:ext cx="3175" cy="4763"/>
            </a:xfrm>
            <a:custGeom>
              <a:gdLst>
                <a:gd name="T0" fmla="*/ 2 w 2"/>
                <a:gd name="T1" fmla="*/ 3 h 3"/>
                <a:gd name="T2" fmla="*/ 2 w 2"/>
                <a:gd name="T3" fmla="*/ 3 h 3"/>
                <a:gd name="T4" fmla="*/ 0 w 2"/>
                <a:gd name="T5" fmla="*/ 0 h 3"/>
                <a:gd name="T6" fmla="*/ 2 w 2"/>
                <a:gd name="T7" fmla="*/ 3 h 3"/>
              </a:gd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89"/>
            <p:cNvSpPr/>
            <p:nvPr/>
          </p:nvSpPr>
          <p:spPr bwMode="auto">
            <a:xfrm>
              <a:off x="9937750" y="2360613"/>
              <a:ext cx="4762" cy="7938"/>
            </a:xfrm>
            <a:custGeom>
              <a:gdLst>
                <a:gd name="T0" fmla="*/ 0 w 1"/>
                <a:gd name="T1" fmla="*/ 0 h 2"/>
                <a:gd name="T2" fmla="*/ 0 w 1"/>
                <a:gd name="T3" fmla="*/ 1 h 2"/>
                <a:gd name="T4" fmla="*/ 0 w 1"/>
                <a:gd name="T5" fmla="*/ 0 h 2"/>
              </a:gd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90"/>
            <p:cNvSpPr/>
            <p:nvPr/>
          </p:nvSpPr>
          <p:spPr bwMode="auto">
            <a:xfrm>
              <a:off x="9945688" y="2259013"/>
              <a:ext cx="376237" cy="158750"/>
            </a:xfrm>
            <a:custGeom>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1"/>
            <p:cNvSpPr/>
            <p:nvPr/>
          </p:nvSpPr>
          <p:spPr bwMode="auto">
            <a:xfrm flipH="1">
              <a:off x="9942513" y="2360613"/>
              <a:ext cx="0" cy="11113"/>
            </a:xfrm>
            <a:custGeom>
              <a:gdLst>
                <a:gd name="T0" fmla="*/ 0 h 3"/>
                <a:gd name="T1" fmla="*/ 3 h 3"/>
                <a:gd name="T2" fmla="*/ 0 h 3"/>
              </a:gd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92"/>
            <p:cNvSpPr/>
            <p:nvPr/>
          </p:nvSpPr>
          <p:spPr bwMode="auto">
            <a:xfrm>
              <a:off x="9972675" y="2393951"/>
              <a:ext cx="3175" cy="4763"/>
            </a:xfrm>
            <a:custGeom>
              <a:gdLst>
                <a:gd name="T0" fmla="*/ 0 w 1"/>
                <a:gd name="T1" fmla="*/ 0 h 1"/>
                <a:gd name="T2" fmla="*/ 1 w 1"/>
                <a:gd name="T3" fmla="*/ 1 h 1"/>
                <a:gd name="T4" fmla="*/ 0 w 1"/>
                <a:gd name="T5" fmla="*/ 1 h 1"/>
                <a:gd name="T6" fmla="*/ 0 w 1"/>
                <a:gd name="T7" fmla="*/ 0 h 1"/>
              </a:gd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93"/>
            <p:cNvSpPr/>
            <p:nvPr/>
          </p:nvSpPr>
          <p:spPr bwMode="auto">
            <a:xfrm flipH="1">
              <a:off x="9979025" y="2393951"/>
              <a:ext cx="0" cy="7938"/>
            </a:xfrm>
            <a:custGeom>
              <a:gdLst>
                <a:gd name="T0" fmla="*/ 0 h 2"/>
                <a:gd name="T1" fmla="*/ 2 h 2"/>
                <a:gd name="T2" fmla="*/ 0 h 2"/>
              </a:gd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Rectangle 94"/>
            <p:cNvSpPr>
              <a:spLocks noChangeArrowheads="1"/>
            </p:cNvSpPr>
            <p:nvPr/>
          </p:nvSpPr>
          <p:spPr bwMode="auto">
            <a:xfrm>
              <a:off x="9991725" y="2409826"/>
              <a:ext cx="1587" cy="3175"/>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95"/>
            <p:cNvSpPr/>
            <p:nvPr/>
          </p:nvSpPr>
          <p:spPr bwMode="auto">
            <a:xfrm>
              <a:off x="9986963" y="2401888"/>
              <a:ext cx="4762" cy="4763"/>
            </a:xfrm>
            <a:custGeom>
              <a:gdLst>
                <a:gd name="T0" fmla="*/ 0 w 1"/>
                <a:gd name="T1" fmla="*/ 0 h 1"/>
                <a:gd name="T2" fmla="*/ 1 w 1"/>
                <a:gd name="T3" fmla="*/ 1 h 1"/>
                <a:gd name="T4" fmla="*/ 0 w 1"/>
                <a:gd name="T5" fmla="*/ 0 h 1"/>
              </a:gd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96"/>
            <p:cNvSpPr/>
            <p:nvPr/>
          </p:nvSpPr>
          <p:spPr bwMode="auto">
            <a:xfrm>
              <a:off x="10002838" y="2406651"/>
              <a:ext cx="3175" cy="6350"/>
            </a:xfrm>
            <a:custGeom>
              <a:gdLst>
                <a:gd name="T0" fmla="*/ 0 w 1"/>
                <a:gd name="T1" fmla="*/ 1 h 2"/>
                <a:gd name="T2" fmla="*/ 1 w 1"/>
                <a:gd name="T3" fmla="*/ 1 h 2"/>
                <a:gd name="T4" fmla="*/ 0 w 1"/>
                <a:gd name="T5" fmla="*/ 1 h 2"/>
              </a:gd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7"/>
            <p:cNvSpPr/>
            <p:nvPr/>
          </p:nvSpPr>
          <p:spPr bwMode="auto">
            <a:xfrm flipH="1">
              <a:off x="10009188" y="2401888"/>
              <a:ext cx="0" cy="4763"/>
            </a:xfrm>
            <a:custGeom>
              <a:gdLst>
                <a:gd name="T0" fmla="*/ 0 h 1"/>
                <a:gd name="T1" fmla="*/ 0 h 1"/>
                <a:gd name="T2" fmla="*/ 1 h 1"/>
                <a:gd name="T3" fmla="*/ 0 h 1"/>
              </a:gd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98"/>
            <p:cNvSpPr/>
            <p:nvPr/>
          </p:nvSpPr>
          <p:spPr bwMode="auto">
            <a:xfrm flipH="1">
              <a:off x="10123488" y="2368551"/>
              <a:ext cx="0" cy="3175"/>
            </a:xfrm>
            <a:custGeom>
              <a:gdLst>
                <a:gd name="T0" fmla="*/ 0 h 2"/>
                <a:gd name="T1" fmla="*/ 2 h 2"/>
                <a:gd name="T2" fmla="*/ 0 h 2"/>
                <a:gd name="T3" fmla="*/ 0 h 2"/>
              </a:gd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99"/>
            <p:cNvSpPr/>
            <p:nvPr/>
          </p:nvSpPr>
          <p:spPr bwMode="auto">
            <a:xfrm flipH="1">
              <a:off x="10175875" y="2357438"/>
              <a:ext cx="0" cy="6350"/>
            </a:xfrm>
            <a:custGeom>
              <a:gdLst>
                <a:gd name="T0" fmla="*/ 1 h 2"/>
                <a:gd name="T1" fmla="*/ 1 h 2"/>
                <a:gd name="T2" fmla="*/ 1 h 2"/>
              </a:gd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00"/>
            <p:cNvSpPr/>
            <p:nvPr/>
          </p:nvSpPr>
          <p:spPr bwMode="auto">
            <a:xfrm flipH="1">
              <a:off x="10198100" y="2330451"/>
              <a:ext cx="0" cy="7938"/>
            </a:xfrm>
            <a:custGeom>
              <a:gdLst>
                <a:gd name="T0" fmla="*/ 5 h 5"/>
                <a:gd name="T1" fmla="*/ 5 h 5"/>
                <a:gd name="T2" fmla="*/ 0 h 5"/>
                <a:gd name="T3" fmla="*/ 5 h 5"/>
              </a:gd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01"/>
            <p:cNvSpPr/>
            <p:nvPr/>
          </p:nvSpPr>
          <p:spPr bwMode="auto">
            <a:xfrm>
              <a:off x="9825038" y="2924176"/>
              <a:ext cx="4762" cy="7938"/>
            </a:xfrm>
            <a:custGeom>
              <a:gdLst>
                <a:gd name="T0" fmla="*/ 1 w 1"/>
                <a:gd name="T1" fmla="*/ 1 h 2"/>
                <a:gd name="T2" fmla="*/ 0 w 1"/>
                <a:gd name="T3" fmla="*/ 1 h 2"/>
                <a:gd name="T4" fmla="*/ 1 w 1"/>
                <a:gd name="T5" fmla="*/ 1 h 2"/>
              </a:gd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02"/>
            <p:cNvSpPr/>
            <p:nvPr/>
          </p:nvSpPr>
          <p:spPr bwMode="auto">
            <a:xfrm>
              <a:off x="9825038" y="2932113"/>
              <a:ext cx="395287" cy="307975"/>
            </a:xfrm>
            <a:custGeom>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03"/>
            <p:cNvSpPr/>
            <p:nvPr/>
          </p:nvSpPr>
          <p:spPr bwMode="auto">
            <a:xfrm>
              <a:off x="9825038" y="2928938"/>
              <a:ext cx="4762" cy="7938"/>
            </a:xfrm>
            <a:custGeom>
              <a:gdLst>
                <a:gd name="T0" fmla="*/ 1 w 1"/>
                <a:gd name="T1" fmla="*/ 0 h 2"/>
                <a:gd name="T2" fmla="*/ 0 w 1"/>
                <a:gd name="T3" fmla="*/ 2 h 2"/>
                <a:gd name="T4" fmla="*/ 1 w 1"/>
                <a:gd name="T5" fmla="*/ 0 h 2"/>
              </a:gd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04"/>
            <p:cNvSpPr/>
            <p:nvPr/>
          </p:nvSpPr>
          <p:spPr bwMode="auto">
            <a:xfrm>
              <a:off x="9840913" y="2978151"/>
              <a:ext cx="3175" cy="3175"/>
            </a:xfrm>
            <a:custGeom>
              <a:gdLst>
                <a:gd name="T0" fmla="*/ 0 w 1"/>
                <a:gd name="T1" fmla="*/ 0 h 1"/>
                <a:gd name="T2" fmla="*/ 0 w 1"/>
                <a:gd name="T3" fmla="*/ 0 h 1"/>
                <a:gd name="T4" fmla="*/ 0 w 1"/>
                <a:gd name="T5" fmla="*/ 1 h 1"/>
                <a:gd name="T6" fmla="*/ 0 w 1"/>
                <a:gd name="T7" fmla="*/ 0 h 1"/>
              </a:gd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05"/>
            <p:cNvSpPr/>
            <p:nvPr/>
          </p:nvSpPr>
          <p:spPr bwMode="auto">
            <a:xfrm>
              <a:off x="9844088" y="2981326"/>
              <a:ext cx="4762" cy="7938"/>
            </a:xfrm>
            <a:custGeom>
              <a:gdLst>
                <a:gd name="T0" fmla="*/ 1 w 1"/>
                <a:gd name="T1" fmla="*/ 0 h 2"/>
                <a:gd name="T2" fmla="*/ 0 w 1"/>
                <a:gd name="T3" fmla="*/ 2 h 2"/>
                <a:gd name="T4" fmla="*/ 1 w 1"/>
                <a:gd name="T5" fmla="*/ 0 h 2"/>
              </a:gd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06"/>
            <p:cNvSpPr/>
            <p:nvPr/>
          </p:nvSpPr>
          <p:spPr bwMode="auto">
            <a:xfrm>
              <a:off x="9844088" y="3000376"/>
              <a:ext cx="4762" cy="3175"/>
            </a:xfrm>
            <a:custGeom>
              <a:gdLst>
                <a:gd name="T0" fmla="*/ 1 w 1"/>
                <a:gd name="T1" fmla="*/ 0 h 1"/>
                <a:gd name="T2" fmla="*/ 0 w 1"/>
                <a:gd name="T3" fmla="*/ 0 h 1"/>
                <a:gd name="T4" fmla="*/ 1 w 1"/>
                <a:gd name="T5" fmla="*/ 0 h 1"/>
              </a:gd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07"/>
            <p:cNvSpPr/>
            <p:nvPr/>
          </p:nvSpPr>
          <p:spPr bwMode="auto">
            <a:xfrm>
              <a:off x="9848850" y="2992438"/>
              <a:ext cx="3175" cy="4763"/>
            </a:xfrm>
            <a:custGeom>
              <a:gdLst>
                <a:gd name="T0" fmla="*/ 1 w 1"/>
                <a:gd name="T1" fmla="*/ 0 h 1"/>
                <a:gd name="T2" fmla="*/ 1 w 1"/>
                <a:gd name="T3" fmla="*/ 1 h 1"/>
                <a:gd name="T4" fmla="*/ 1 w 1"/>
                <a:gd name="T5" fmla="*/ 0 h 1"/>
              </a:gd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08"/>
            <p:cNvSpPr/>
            <p:nvPr/>
          </p:nvSpPr>
          <p:spPr bwMode="auto">
            <a:xfrm>
              <a:off x="9859963" y="3008313"/>
              <a:ext cx="3175" cy="3175"/>
            </a:xfrm>
            <a:custGeom>
              <a:gdLst>
                <a:gd name="T0" fmla="*/ 1 w 1"/>
                <a:gd name="T1" fmla="*/ 0 h 1"/>
                <a:gd name="T2" fmla="*/ 1 w 1"/>
                <a:gd name="T3" fmla="*/ 1 h 1"/>
                <a:gd name="T4" fmla="*/ 1 w 1"/>
                <a:gd name="T5" fmla="*/ 0 h 1"/>
              </a:gd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09"/>
            <p:cNvSpPr/>
            <p:nvPr/>
          </p:nvSpPr>
          <p:spPr bwMode="auto">
            <a:xfrm>
              <a:off x="9866313" y="3008313"/>
              <a:ext cx="4762" cy="3175"/>
            </a:xfrm>
            <a:custGeom>
              <a:gdLst>
                <a:gd name="T0" fmla="*/ 1 w 1"/>
                <a:gd name="T1" fmla="*/ 0 h 1"/>
                <a:gd name="T2" fmla="*/ 1 w 1"/>
                <a:gd name="T3" fmla="*/ 0 h 1"/>
                <a:gd name="T4" fmla="*/ 0 w 1"/>
                <a:gd name="T5" fmla="*/ 1 h 1"/>
                <a:gd name="T6" fmla="*/ 1 w 1"/>
                <a:gd name="T7" fmla="*/ 0 h 1"/>
              </a:gd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10"/>
            <p:cNvSpPr/>
            <p:nvPr/>
          </p:nvSpPr>
          <p:spPr bwMode="auto">
            <a:xfrm flipH="1">
              <a:off x="9991725" y="3079751"/>
              <a:ext cx="0" cy="3175"/>
            </a:xfrm>
            <a:custGeom>
              <a:gdLst>
                <a:gd name="T0" fmla="*/ 2 h 2"/>
                <a:gd name="T1" fmla="*/ 2 h 2"/>
                <a:gd name="T2" fmla="*/ 0 h 2"/>
                <a:gd name="T3" fmla="*/ 2 h 2"/>
              </a:gd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11"/>
            <p:cNvSpPr/>
            <p:nvPr/>
          </p:nvSpPr>
          <p:spPr bwMode="auto">
            <a:xfrm>
              <a:off x="10036175" y="3121026"/>
              <a:ext cx="3175" cy="6350"/>
            </a:xfrm>
            <a:custGeom>
              <a:gdLst>
                <a:gd name="T0" fmla="*/ 0 w 1"/>
                <a:gd name="T1" fmla="*/ 1 h 2"/>
                <a:gd name="T2" fmla="*/ 0 w 1"/>
                <a:gd name="T3" fmla="*/ 2 h 2"/>
                <a:gd name="T4" fmla="*/ 0 w 1"/>
                <a:gd name="T5" fmla="*/ 1 h 2"/>
              </a:gd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12"/>
            <p:cNvSpPr/>
            <p:nvPr/>
          </p:nvSpPr>
          <p:spPr bwMode="auto">
            <a:xfrm>
              <a:off x="10074275" y="3127376"/>
              <a:ext cx="3175" cy="7938"/>
            </a:xfrm>
            <a:custGeom>
              <a:gdLst>
                <a:gd name="T0" fmla="*/ 0 w 2"/>
                <a:gd name="T1" fmla="*/ 5 h 5"/>
                <a:gd name="T2" fmla="*/ 0 w 2"/>
                <a:gd name="T3" fmla="*/ 5 h 5"/>
                <a:gd name="T4" fmla="*/ 2 w 2"/>
                <a:gd name="T5" fmla="*/ 0 h 5"/>
                <a:gd name="T6" fmla="*/ 0 w 2"/>
                <a:gd name="T7" fmla="*/ 5 h 5"/>
              </a:gd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val="18707564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3" name="日期占位符 2">
            <a:extLst>
              <a:ext uri="{FF2B5EF4-FFF2-40B4-BE49-F238E27FC236}">
                <a16:creationId xmlns:a16="http://schemas.microsoft.com/office/drawing/2014/main" id="{1E37B503-94EB-46A7-BCAB-22DA8AB805D6}"/>
              </a:ext>
            </a:extLst>
          </p:cNvPr>
          <p:cNvSpPr>
            <a:spLocks noGrp="1"/>
          </p:cNvSpPr>
          <p:nvPr>
            <p:ph type="dt" sz="half" idx="10"/>
          </p:nvPr>
        </p:nvSpPr>
        <p:spPr/>
        <p:txBody>
          <a:bodyPr/>
          <a:lstStyle/>
          <a:p>
            <a:fld id="{857E2FAA-7943-468F-91DC-5C4431723F24}" type="datetimeFigureOut">
              <a:rPr lang="zh-CN" altLang="en-US" smtClean="0"/>
              <a:t>2017/10/13</a:t>
            </a:fld>
            <a:endParaRPr lang="zh-CN" altLang="en-US"/>
          </a:p>
        </p:txBody>
      </p:sp>
      <p:sp>
        <p:nvSpPr>
          <p:cNvPr id="4" name="页脚占位符 3">
            <a:extLst>
              <a:ext uri="{FF2B5EF4-FFF2-40B4-BE49-F238E27FC236}">
                <a16:creationId xmlns:a16="http://schemas.microsoft.com/office/drawing/2014/main" id="{F365C61F-C9EF-4EA2-BB01-916D9F005B1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BC64597-F2E1-40CE-AF1C-F55A423D6C44}"/>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grpSp>
        <p:nvGrpSpPr>
          <p:cNvPr id="7" name="组合 6">
            <a:extLst>
              <a:ext uri="{FF2B5EF4-FFF2-40B4-BE49-F238E27FC236}">
                <a16:creationId xmlns:a16="http://schemas.microsoft.com/office/drawing/2014/main" id="{53B45A1E-795E-431C-B300-06D65425AB86}"/>
              </a:ext>
            </a:extLst>
          </p:cNvPr>
          <p:cNvGrpSpPr/>
          <p:nvPr userDrawn="1"/>
        </p:nvGrpSpPr>
        <p:grpSpPr>
          <a:xfrm flipV="1">
            <a:off x="370670" y="0"/>
            <a:ext cx="935059" cy="1330158"/>
            <a:chOff x="8412163" y="1649413"/>
            <a:chExt cx="1909762" cy="2865439"/>
          </a:xfrm>
          <a:solidFill>
            <a:schemeClr val="tx1">
              <a:lumMod val="75000"/>
              <a:lumOff val="25000"/>
            </a:schemeClr>
          </a:solidFill>
        </p:grpSpPr>
        <p:sp>
          <p:nvSpPr>
            <p:cNvPr id="8" name="Freeform 5">
              <a:extLst>
                <a:ext uri="{FF2B5EF4-FFF2-40B4-BE49-F238E27FC236}">
                  <a16:creationId xmlns:a16="http://schemas.microsoft.com/office/drawing/2014/main" id="{754033F8-E8F2-49C4-A865-80984485877E}"/>
                </a:ext>
              </a:extLst>
            </p:cNvPr>
            <p:cNvSpPr/>
            <p:nvPr/>
          </p:nvSpPr>
          <p:spPr bwMode="auto">
            <a:xfrm>
              <a:off x="9121775" y="3165476"/>
              <a:ext cx="7937" cy="15875"/>
            </a:xfrm>
            <a:custGeom>
              <a:gdLst>
                <a:gd name="T0" fmla="*/ 1 w 2"/>
                <a:gd name="T1" fmla="*/ 1 h 4"/>
                <a:gd name="T2" fmla="*/ 1 w 2"/>
                <a:gd name="T3" fmla="*/ 3 h 4"/>
                <a:gd name="T4" fmla="*/ 1 w 2"/>
                <a:gd name="T5" fmla="*/ 1 h 4"/>
              </a:gd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A915B744-FBF4-447B-AC8B-578DA701C35D}"/>
                </a:ext>
              </a:extLst>
            </p:cNvPr>
            <p:cNvSpPr/>
            <p:nvPr/>
          </p:nvSpPr>
          <p:spPr bwMode="auto">
            <a:xfrm>
              <a:off x="8896350" y="2154238"/>
              <a:ext cx="922337" cy="1030288"/>
            </a:xfrm>
            <a:custGeom>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1505C691-5A4D-47EB-A6B7-4D454E60C636}"/>
                </a:ext>
              </a:extLst>
            </p:cNvPr>
            <p:cNvSpPr/>
            <p:nvPr/>
          </p:nvSpPr>
          <p:spPr bwMode="auto">
            <a:xfrm>
              <a:off x="9121775" y="3151188"/>
              <a:ext cx="11112" cy="11113"/>
            </a:xfrm>
            <a:custGeom>
              <a:gdLst>
                <a:gd name="T0" fmla="*/ 0 w 3"/>
                <a:gd name="T1" fmla="*/ 2 h 3"/>
                <a:gd name="T2" fmla="*/ 3 w 3"/>
                <a:gd name="T3" fmla="*/ 1 h 3"/>
                <a:gd name="T4" fmla="*/ 0 w 3"/>
                <a:gd name="T5" fmla="*/ 2 h 3"/>
              </a:gd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a:extLst>
                <a:ext uri="{FF2B5EF4-FFF2-40B4-BE49-F238E27FC236}">
                  <a16:creationId xmlns:a16="http://schemas.microsoft.com/office/drawing/2014/main" id="{42D03D23-C2FC-44E7-91D9-B4CE196A4E1D}"/>
                </a:ext>
              </a:extLst>
            </p:cNvPr>
            <p:cNvSpPr/>
            <p:nvPr/>
          </p:nvSpPr>
          <p:spPr bwMode="auto">
            <a:xfrm>
              <a:off x="9110663" y="2973388"/>
              <a:ext cx="7937" cy="4763"/>
            </a:xfrm>
            <a:custGeom>
              <a:gdLst>
                <a:gd name="T0" fmla="*/ 0 w 2"/>
                <a:gd name="T1" fmla="*/ 1 h 1"/>
                <a:gd name="T2" fmla="*/ 0 w 2"/>
                <a:gd name="T3" fmla="*/ 0 h 1"/>
                <a:gd name="T4" fmla="*/ 1 w 2"/>
                <a:gd name="T5" fmla="*/ 1 h 1"/>
                <a:gd name="T6" fmla="*/ 0 w 2"/>
                <a:gd name="T7" fmla="*/ 1 h 1"/>
              </a:gd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a:extLst>
                <a:ext uri="{FF2B5EF4-FFF2-40B4-BE49-F238E27FC236}">
                  <a16:creationId xmlns:a16="http://schemas.microsoft.com/office/drawing/2014/main" id="{D3A45FC7-CC60-4F62-A1F9-22C4701BDD44}"/>
                </a:ext>
              </a:extLst>
            </p:cNvPr>
            <p:cNvSpPr/>
            <p:nvPr/>
          </p:nvSpPr>
          <p:spPr bwMode="auto">
            <a:xfrm>
              <a:off x="9091613" y="2936876"/>
              <a:ext cx="15875" cy="11113"/>
            </a:xfrm>
            <a:custGeom>
              <a:gdLst>
                <a:gd name="T0" fmla="*/ 0 w 4"/>
                <a:gd name="T1" fmla="*/ 0 h 3"/>
                <a:gd name="T2" fmla="*/ 4 w 4"/>
                <a:gd name="T3" fmla="*/ 3 h 3"/>
                <a:gd name="T4" fmla="*/ 0 w 4"/>
                <a:gd name="T5" fmla="*/ 0 h 3"/>
              </a:gd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a:extLst>
                <a:ext uri="{FF2B5EF4-FFF2-40B4-BE49-F238E27FC236}">
                  <a16:creationId xmlns:a16="http://schemas.microsoft.com/office/drawing/2014/main" id="{8FAF6729-E195-43E9-B40A-36039BA0BA59}"/>
                </a:ext>
              </a:extLst>
            </p:cNvPr>
            <p:cNvSpPr/>
            <p:nvPr/>
          </p:nvSpPr>
          <p:spPr bwMode="auto">
            <a:xfrm>
              <a:off x="9085263" y="2887663"/>
              <a:ext cx="3175" cy="7938"/>
            </a:xfrm>
            <a:custGeom>
              <a:gdLst>
                <a:gd name="T0" fmla="*/ 0 w 1"/>
                <a:gd name="T1" fmla="*/ 1 h 2"/>
                <a:gd name="T2" fmla="*/ 1 w 1"/>
                <a:gd name="T3" fmla="*/ 1 h 2"/>
                <a:gd name="T4" fmla="*/ 0 w 1"/>
                <a:gd name="T5" fmla="*/ 1 h 2"/>
              </a:gd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a:extLst>
                <a:ext uri="{FF2B5EF4-FFF2-40B4-BE49-F238E27FC236}">
                  <a16:creationId xmlns:a16="http://schemas.microsoft.com/office/drawing/2014/main" id="{37540E2D-FCCD-4FF9-9A2A-BD8884EAC044}"/>
                </a:ext>
              </a:extLst>
            </p:cNvPr>
            <p:cNvSpPr/>
            <p:nvPr/>
          </p:nvSpPr>
          <p:spPr bwMode="auto">
            <a:xfrm>
              <a:off x="9072563" y="2882901"/>
              <a:ext cx="7937" cy="12700"/>
            </a:xfrm>
            <a:custGeom>
              <a:gdLst>
                <a:gd name="T0" fmla="*/ 1 w 2"/>
                <a:gd name="T1" fmla="*/ 3 h 3"/>
                <a:gd name="T2" fmla="*/ 1 w 2"/>
                <a:gd name="T3" fmla="*/ 0 h 3"/>
                <a:gd name="T4" fmla="*/ 1 w 2"/>
                <a:gd name="T5" fmla="*/ 3 h 3"/>
              </a:gd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a:extLst>
                <a:ext uri="{FF2B5EF4-FFF2-40B4-BE49-F238E27FC236}">
                  <a16:creationId xmlns:a16="http://schemas.microsoft.com/office/drawing/2014/main" id="{B5B3839A-0D1E-4F22-8F0C-122186AEA71B}"/>
                </a:ext>
              </a:extLst>
            </p:cNvPr>
            <p:cNvSpPr/>
            <p:nvPr/>
          </p:nvSpPr>
          <p:spPr bwMode="auto">
            <a:xfrm>
              <a:off x="9036050" y="2800351"/>
              <a:ext cx="11112" cy="7938"/>
            </a:xfrm>
            <a:custGeom>
              <a:gdLst>
                <a:gd name="T0" fmla="*/ 1 w 3"/>
                <a:gd name="T1" fmla="*/ 2 h 2"/>
                <a:gd name="T2" fmla="*/ 1 w 3"/>
                <a:gd name="T3" fmla="*/ 0 h 2"/>
                <a:gd name="T4" fmla="*/ 1 w 3"/>
                <a:gd name="T5" fmla="*/ 2 h 2"/>
              </a:gd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a:extLst>
                <a:ext uri="{FF2B5EF4-FFF2-40B4-BE49-F238E27FC236}">
                  <a16:creationId xmlns:a16="http://schemas.microsoft.com/office/drawing/2014/main" id="{F4A8B185-7561-4287-9607-60B19E609BFF}"/>
                </a:ext>
              </a:extLst>
            </p:cNvPr>
            <p:cNvSpPr/>
            <p:nvPr/>
          </p:nvSpPr>
          <p:spPr bwMode="auto">
            <a:xfrm>
              <a:off x="9017000" y="2767013"/>
              <a:ext cx="3175" cy="7938"/>
            </a:xfrm>
            <a:custGeom>
              <a:gdLst>
                <a:gd name="T0" fmla="*/ 0 w 1"/>
                <a:gd name="T1" fmla="*/ 2 h 2"/>
                <a:gd name="T2" fmla="*/ 0 w 1"/>
                <a:gd name="T3" fmla="*/ 1 h 2"/>
                <a:gd name="T4" fmla="*/ 1 w 1"/>
                <a:gd name="T5" fmla="*/ 1 h 2"/>
                <a:gd name="T6" fmla="*/ 0 w 1"/>
                <a:gd name="T7" fmla="*/ 2 h 2"/>
              </a:gd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a:extLst>
                <a:ext uri="{FF2B5EF4-FFF2-40B4-BE49-F238E27FC236}">
                  <a16:creationId xmlns:a16="http://schemas.microsoft.com/office/drawing/2014/main" id="{21026D78-C597-4130-AC86-DFC9C531CCDE}"/>
                </a:ext>
              </a:extLst>
            </p:cNvPr>
            <p:cNvSpPr/>
            <p:nvPr/>
          </p:nvSpPr>
          <p:spPr bwMode="auto">
            <a:xfrm>
              <a:off x="9283700" y="2217738"/>
              <a:ext cx="4762" cy="3175"/>
            </a:xfrm>
            <a:custGeom>
              <a:gdLst>
                <a:gd name="T0" fmla="*/ 3 w 3"/>
                <a:gd name="T1" fmla="*/ 0 h 2"/>
                <a:gd name="T2" fmla="*/ 0 w 3"/>
                <a:gd name="T3" fmla="*/ 2 h 2"/>
                <a:gd name="T4" fmla="*/ 0 w 3"/>
                <a:gd name="T5" fmla="*/ 0 h 2"/>
                <a:gd name="T6" fmla="*/ 3 w 3"/>
                <a:gd name="T7" fmla="*/ 0 h 2"/>
              </a:gd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a:extLst>
                <a:ext uri="{FF2B5EF4-FFF2-40B4-BE49-F238E27FC236}">
                  <a16:creationId xmlns:a16="http://schemas.microsoft.com/office/drawing/2014/main" id="{99B42316-9BF3-4CF8-826A-B9E594C54082}"/>
                </a:ext>
              </a:extLst>
            </p:cNvPr>
            <p:cNvSpPr/>
            <p:nvPr/>
          </p:nvSpPr>
          <p:spPr bwMode="auto">
            <a:xfrm>
              <a:off x="9588500" y="2297113"/>
              <a:ext cx="7937" cy="3175"/>
            </a:xfrm>
            <a:custGeom>
              <a:gdLst>
                <a:gd name="T0" fmla="*/ 1 w 2"/>
                <a:gd name="T1" fmla="*/ 0 h 1"/>
                <a:gd name="T2" fmla="*/ 1 w 2"/>
                <a:gd name="T3" fmla="*/ 1 h 1"/>
                <a:gd name="T4" fmla="*/ 1 w 2"/>
                <a:gd name="T5" fmla="*/ 0 h 1"/>
              </a:gd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a:extLst>
                <a:ext uri="{FF2B5EF4-FFF2-40B4-BE49-F238E27FC236}">
                  <a16:creationId xmlns:a16="http://schemas.microsoft.com/office/drawing/2014/main" id="{BCDACB9C-BDF5-47C9-A92C-F35A5D7DFBF9}"/>
                </a:ext>
              </a:extLst>
            </p:cNvPr>
            <p:cNvSpPr/>
            <p:nvPr/>
          </p:nvSpPr>
          <p:spPr bwMode="auto">
            <a:xfrm>
              <a:off x="9709150" y="2420938"/>
              <a:ext cx="7937" cy="3175"/>
            </a:xfrm>
            <a:custGeom>
              <a:gdLst>
                <a:gd name="T0" fmla="*/ 0 w 5"/>
                <a:gd name="T1" fmla="*/ 2 h 2"/>
                <a:gd name="T2" fmla="*/ 0 w 5"/>
                <a:gd name="T3" fmla="*/ 0 h 2"/>
                <a:gd name="T4" fmla="*/ 5 w 5"/>
                <a:gd name="T5" fmla="*/ 0 h 2"/>
                <a:gd name="T6" fmla="*/ 0 w 5"/>
                <a:gd name="T7" fmla="*/ 2 h 2"/>
              </a:gd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a:extLst>
                <a:ext uri="{FF2B5EF4-FFF2-40B4-BE49-F238E27FC236}">
                  <a16:creationId xmlns:a16="http://schemas.microsoft.com/office/drawing/2014/main" id="{5983EE74-C914-4B3D-97C4-9654DB773570}"/>
                </a:ext>
              </a:extLst>
            </p:cNvPr>
            <p:cNvSpPr/>
            <p:nvPr/>
          </p:nvSpPr>
          <p:spPr bwMode="auto">
            <a:xfrm>
              <a:off x="9107488" y="3151188"/>
              <a:ext cx="22225" cy="6350"/>
            </a:xfrm>
            <a:custGeom>
              <a:gdLst>
                <a:gd name="T0" fmla="*/ 4 w 6"/>
                <a:gd name="T1" fmla="*/ 0 h 2"/>
                <a:gd name="T2" fmla="*/ 2 w 6"/>
                <a:gd name="T3" fmla="*/ 1 h 2"/>
                <a:gd name="T4" fmla="*/ 4 w 6"/>
                <a:gd name="T5" fmla="*/ 0 h 2"/>
              </a:gd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a:extLst>
                <a:ext uri="{FF2B5EF4-FFF2-40B4-BE49-F238E27FC236}">
                  <a16:creationId xmlns:a16="http://schemas.microsoft.com/office/drawing/2014/main" id="{7E637595-638C-4EED-A958-52FD4D34228E}"/>
                </a:ext>
              </a:extLst>
            </p:cNvPr>
            <p:cNvSpPr/>
            <p:nvPr/>
          </p:nvSpPr>
          <p:spPr bwMode="auto">
            <a:xfrm>
              <a:off x="8783638" y="3152777"/>
              <a:ext cx="703262" cy="1362075"/>
            </a:xfrm>
            <a:custGeom>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a:extLst>
                <a:ext uri="{FF2B5EF4-FFF2-40B4-BE49-F238E27FC236}">
                  <a16:creationId xmlns:a16="http://schemas.microsoft.com/office/drawing/2014/main" id="{2A2C9A87-59D5-4B2D-BB7C-E9ED608BA400}"/>
                </a:ext>
              </a:extLst>
            </p:cNvPr>
            <p:cNvSpPr/>
            <p:nvPr/>
          </p:nvSpPr>
          <p:spPr bwMode="auto">
            <a:xfrm>
              <a:off x="9137650" y="3151188"/>
              <a:ext cx="11112" cy="6350"/>
            </a:xfrm>
            <a:custGeom>
              <a:gdLst>
                <a:gd name="T0" fmla="*/ 0 w 3"/>
                <a:gd name="T1" fmla="*/ 0 h 2"/>
                <a:gd name="T2" fmla="*/ 1 w 3"/>
                <a:gd name="T3" fmla="*/ 2 h 2"/>
                <a:gd name="T4" fmla="*/ 0 w 3"/>
                <a:gd name="T5" fmla="*/ 0 h 2"/>
              </a:gd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a:extLst>
                <a:ext uri="{FF2B5EF4-FFF2-40B4-BE49-F238E27FC236}">
                  <a16:creationId xmlns:a16="http://schemas.microsoft.com/office/drawing/2014/main" id="{07AAB739-3712-4537-9B65-2E13B8D6E852}"/>
                </a:ext>
              </a:extLst>
            </p:cNvPr>
            <p:cNvSpPr/>
            <p:nvPr/>
          </p:nvSpPr>
          <p:spPr bwMode="auto">
            <a:xfrm>
              <a:off x="9377363" y="3168651"/>
              <a:ext cx="7937" cy="7938"/>
            </a:xfrm>
            <a:custGeom>
              <a:gdLst>
                <a:gd name="T0" fmla="*/ 1 w 2"/>
                <a:gd name="T1" fmla="*/ 1 h 2"/>
                <a:gd name="T2" fmla="*/ 2 w 2"/>
                <a:gd name="T3" fmla="*/ 1 h 2"/>
                <a:gd name="T4" fmla="*/ 0 w 2"/>
                <a:gd name="T5" fmla="*/ 2 h 2"/>
                <a:gd name="T6" fmla="*/ 1 w 2"/>
                <a:gd name="T7" fmla="*/ 1 h 2"/>
              </a:gd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a:extLst>
                <a:ext uri="{FF2B5EF4-FFF2-40B4-BE49-F238E27FC236}">
                  <a16:creationId xmlns:a16="http://schemas.microsoft.com/office/drawing/2014/main" id="{6606C561-3F43-4125-A221-DFFD00784691}"/>
                </a:ext>
              </a:extLst>
            </p:cNvPr>
            <p:cNvSpPr/>
            <p:nvPr/>
          </p:nvSpPr>
          <p:spPr bwMode="auto">
            <a:xfrm>
              <a:off x="9415463" y="3181351"/>
              <a:ext cx="22225" cy="3175"/>
            </a:xfrm>
            <a:custGeom>
              <a:gdLst>
                <a:gd name="T0" fmla="*/ 6 w 6"/>
                <a:gd name="T1" fmla="*/ 0 h 1"/>
                <a:gd name="T2" fmla="*/ 0 w 6"/>
                <a:gd name="T3" fmla="*/ 1 h 1"/>
                <a:gd name="T4" fmla="*/ 6 w 6"/>
                <a:gd name="T5" fmla="*/ 0 h 1"/>
              </a:gd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a:extLst>
                <a:ext uri="{FF2B5EF4-FFF2-40B4-BE49-F238E27FC236}">
                  <a16:creationId xmlns:a16="http://schemas.microsoft.com/office/drawing/2014/main" id="{E0756AFB-FD39-444E-97AF-71B1824B52FD}"/>
                </a:ext>
              </a:extLst>
            </p:cNvPr>
            <p:cNvSpPr/>
            <p:nvPr/>
          </p:nvSpPr>
          <p:spPr bwMode="auto">
            <a:xfrm>
              <a:off x="9461500" y="3132138"/>
              <a:ext cx="6350" cy="3175"/>
            </a:xfrm>
            <a:custGeom>
              <a:gdLst>
                <a:gd name="T0" fmla="*/ 1 w 2"/>
                <a:gd name="T1" fmla="*/ 1 h 1"/>
                <a:gd name="T2" fmla="*/ 2 w 2"/>
                <a:gd name="T3" fmla="*/ 0 h 1"/>
                <a:gd name="T4" fmla="*/ 1 w 2"/>
                <a:gd name="T5" fmla="*/ 1 h 1"/>
              </a:gd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a:extLst>
                <a:ext uri="{FF2B5EF4-FFF2-40B4-BE49-F238E27FC236}">
                  <a16:creationId xmlns:a16="http://schemas.microsoft.com/office/drawing/2014/main" id="{E9677DD2-6195-4DB0-9CBE-46BC48B3DEB5}"/>
                </a:ext>
              </a:extLst>
            </p:cNvPr>
            <p:cNvSpPr/>
            <p:nvPr/>
          </p:nvSpPr>
          <p:spPr bwMode="auto">
            <a:xfrm>
              <a:off x="9453563" y="3140076"/>
              <a:ext cx="11112" cy="3175"/>
            </a:xfrm>
            <a:custGeom>
              <a:gdLst>
                <a:gd name="T0" fmla="*/ 3 w 3"/>
                <a:gd name="T1" fmla="*/ 1 h 1"/>
                <a:gd name="T2" fmla="*/ 0 w 3"/>
                <a:gd name="T3" fmla="*/ 1 h 1"/>
                <a:gd name="T4" fmla="*/ 3 w 3"/>
                <a:gd name="T5" fmla="*/ 1 h 1"/>
              </a:gd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09987D00-4345-4210-85BF-D9AEB21EBA85}"/>
                </a:ext>
              </a:extLst>
            </p:cNvPr>
            <p:cNvSpPr/>
            <p:nvPr/>
          </p:nvSpPr>
          <p:spPr bwMode="auto">
            <a:xfrm>
              <a:off x="9332913" y="3157538"/>
              <a:ext cx="11112" cy="7938"/>
            </a:xfrm>
            <a:custGeom>
              <a:gdLst>
                <a:gd name="T0" fmla="*/ 3 w 3"/>
                <a:gd name="T1" fmla="*/ 1 h 2"/>
                <a:gd name="T2" fmla="*/ 0 w 3"/>
                <a:gd name="T3" fmla="*/ 2 h 2"/>
                <a:gd name="T4" fmla="*/ 3 w 3"/>
                <a:gd name="T5" fmla="*/ 1 h 2"/>
              </a:gd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a:extLst>
                <a:ext uri="{FF2B5EF4-FFF2-40B4-BE49-F238E27FC236}">
                  <a16:creationId xmlns:a16="http://schemas.microsoft.com/office/drawing/2014/main" id="{19A1F314-B5BD-4913-BD7D-4AE82B825A52}"/>
                </a:ext>
              </a:extLst>
            </p:cNvPr>
            <p:cNvSpPr/>
            <p:nvPr/>
          </p:nvSpPr>
          <p:spPr bwMode="auto">
            <a:xfrm>
              <a:off x="9280525" y="3173413"/>
              <a:ext cx="7937" cy="7938"/>
            </a:xfrm>
            <a:custGeom>
              <a:gdLst>
                <a:gd name="T0" fmla="*/ 2 w 2"/>
                <a:gd name="T1" fmla="*/ 1 h 2"/>
                <a:gd name="T2" fmla="*/ 1 w 2"/>
                <a:gd name="T3" fmla="*/ 2 h 2"/>
                <a:gd name="T4" fmla="*/ 1 w 2"/>
                <a:gd name="T5" fmla="*/ 0 h 2"/>
                <a:gd name="T6" fmla="*/ 2 w 2"/>
                <a:gd name="T7" fmla="*/ 1 h 2"/>
              </a:gd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a:extLst>
                <a:ext uri="{FF2B5EF4-FFF2-40B4-BE49-F238E27FC236}">
                  <a16:creationId xmlns:a16="http://schemas.microsoft.com/office/drawing/2014/main" id="{ED89FBB5-7067-4E7C-9007-2A7FE323609D}"/>
                </a:ext>
              </a:extLst>
            </p:cNvPr>
            <p:cNvSpPr/>
            <p:nvPr/>
          </p:nvSpPr>
          <p:spPr bwMode="auto">
            <a:xfrm>
              <a:off x="9159875" y="3429001"/>
              <a:ext cx="7937" cy="3175"/>
            </a:xfrm>
            <a:custGeom>
              <a:gdLst>
                <a:gd name="T0" fmla="*/ 5 w 5"/>
                <a:gd name="T1" fmla="*/ 0 h 2"/>
                <a:gd name="T2" fmla="*/ 0 w 5"/>
                <a:gd name="T3" fmla="*/ 2 h 2"/>
                <a:gd name="T4" fmla="*/ 2 w 5"/>
                <a:gd name="T5" fmla="*/ 0 h 2"/>
                <a:gd name="T6" fmla="*/ 5 w 5"/>
                <a:gd name="T7" fmla="*/ 0 h 2"/>
              </a:gd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a:extLst>
                <a:ext uri="{FF2B5EF4-FFF2-40B4-BE49-F238E27FC236}">
                  <a16:creationId xmlns:a16="http://schemas.microsoft.com/office/drawing/2014/main" id="{91D852E1-CE3C-4600-8FFA-942DC2675BB9}"/>
                </a:ext>
              </a:extLst>
            </p:cNvPr>
            <p:cNvSpPr/>
            <p:nvPr/>
          </p:nvSpPr>
          <p:spPr bwMode="auto">
            <a:xfrm>
              <a:off x="9239250" y="3417888"/>
              <a:ext cx="6350" cy="7938"/>
            </a:xfrm>
            <a:custGeom>
              <a:gdLst>
                <a:gd name="T0" fmla="*/ 2 w 2"/>
                <a:gd name="T1" fmla="*/ 1 h 2"/>
                <a:gd name="T2" fmla="*/ 1 w 2"/>
                <a:gd name="T3" fmla="*/ 1 h 2"/>
                <a:gd name="T4" fmla="*/ 2 w 2"/>
                <a:gd name="T5" fmla="*/ 1 h 2"/>
              </a:gd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a:extLst>
                <a:ext uri="{FF2B5EF4-FFF2-40B4-BE49-F238E27FC236}">
                  <a16:creationId xmlns:a16="http://schemas.microsoft.com/office/drawing/2014/main" id="{5C4EBA5F-1716-4BAF-B89A-CC313DC4F38D}"/>
                </a:ext>
              </a:extLst>
            </p:cNvPr>
            <p:cNvSpPr/>
            <p:nvPr/>
          </p:nvSpPr>
          <p:spPr bwMode="auto">
            <a:xfrm flipH="1">
              <a:off x="9291638" y="3522663"/>
              <a:ext cx="0" cy="7938"/>
            </a:xfrm>
            <a:custGeom>
              <a:gdLst>
                <a:gd name="T0" fmla="*/ 5 h 5"/>
                <a:gd name="T1" fmla="*/ 5 h 5"/>
                <a:gd name="T2" fmla="*/ 0 h 5"/>
                <a:gd name="T3" fmla="*/ 5 h 5"/>
              </a:gd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a:extLst>
                <a:ext uri="{FF2B5EF4-FFF2-40B4-BE49-F238E27FC236}">
                  <a16:creationId xmlns:a16="http://schemas.microsoft.com/office/drawing/2014/main" id="{BA600A8B-83ED-445E-BCD7-DD9E6D9D51CC}"/>
                </a:ext>
              </a:extLst>
            </p:cNvPr>
            <p:cNvSpPr/>
            <p:nvPr/>
          </p:nvSpPr>
          <p:spPr bwMode="auto">
            <a:xfrm>
              <a:off x="9261475" y="2627313"/>
              <a:ext cx="7937" cy="0"/>
            </a:xfrm>
            <a:custGeom>
              <a:gdLst>
                <a:gd name="T0" fmla="*/ 1 w 2"/>
                <a:gd name="T1" fmla="*/ 1 w 2"/>
                <a:gd name="T2" fmla="*/ 1 w 2"/>
              </a:gd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a:extLst>
                <a:ext uri="{FF2B5EF4-FFF2-40B4-BE49-F238E27FC236}">
                  <a16:creationId xmlns:a16="http://schemas.microsoft.com/office/drawing/2014/main" id="{EAF9B292-B8D0-4170-931B-B888EF1ADF49}"/>
                </a:ext>
              </a:extLst>
            </p:cNvPr>
            <p:cNvSpPr/>
            <p:nvPr/>
          </p:nvSpPr>
          <p:spPr bwMode="auto">
            <a:xfrm>
              <a:off x="9234488" y="2605088"/>
              <a:ext cx="298450" cy="488950"/>
            </a:xfrm>
            <a:custGeom>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a:extLst>
                <a:ext uri="{FF2B5EF4-FFF2-40B4-BE49-F238E27FC236}">
                  <a16:creationId xmlns:a16="http://schemas.microsoft.com/office/drawing/2014/main" id="{48FE5859-E7E7-4555-9C6F-3C5297CFDA5B}"/>
                </a:ext>
              </a:extLst>
            </p:cNvPr>
            <p:cNvSpPr/>
            <p:nvPr/>
          </p:nvSpPr>
          <p:spPr bwMode="auto">
            <a:xfrm>
              <a:off x="9253538" y="2632076"/>
              <a:ext cx="11112" cy="0"/>
            </a:xfrm>
            <a:custGeom>
              <a:gdLst>
                <a:gd name="T0" fmla="*/ 3 w 3"/>
                <a:gd name="T1" fmla="*/ 0 w 3"/>
                <a:gd name="T2" fmla="*/ 3 w 3"/>
              </a:gd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a:extLst>
                <a:ext uri="{FF2B5EF4-FFF2-40B4-BE49-F238E27FC236}">
                  <a16:creationId xmlns:a16="http://schemas.microsoft.com/office/drawing/2014/main" id="{952CEBF8-2A61-4A64-BF5A-B8B5BFF1013E}"/>
                </a:ext>
              </a:extLst>
            </p:cNvPr>
            <p:cNvSpPr/>
            <p:nvPr/>
          </p:nvSpPr>
          <p:spPr bwMode="auto">
            <a:xfrm>
              <a:off x="9245600" y="2698751"/>
              <a:ext cx="4762" cy="4763"/>
            </a:xfrm>
            <a:custGeom>
              <a:gdLst>
                <a:gd name="T0" fmla="*/ 1 w 1"/>
                <a:gd name="T1" fmla="*/ 0 h 1"/>
                <a:gd name="T2" fmla="*/ 1 w 1"/>
                <a:gd name="T3" fmla="*/ 1 h 1"/>
                <a:gd name="T4" fmla="*/ 0 w 1"/>
                <a:gd name="T5" fmla="*/ 0 h 1"/>
                <a:gd name="T6" fmla="*/ 1 w 1"/>
                <a:gd name="T7" fmla="*/ 0 h 1"/>
              </a:gd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a:extLst>
                <a:ext uri="{FF2B5EF4-FFF2-40B4-BE49-F238E27FC236}">
                  <a16:creationId xmlns:a16="http://schemas.microsoft.com/office/drawing/2014/main" id="{1619B40F-ED07-418E-A67B-CBA5C2E2981D}"/>
                </a:ext>
              </a:extLst>
            </p:cNvPr>
            <p:cNvSpPr/>
            <p:nvPr/>
          </p:nvSpPr>
          <p:spPr bwMode="auto">
            <a:xfrm>
              <a:off x="9258300" y="2709863"/>
              <a:ext cx="6350" cy="4763"/>
            </a:xfrm>
            <a:custGeom>
              <a:gdLst>
                <a:gd name="T0" fmla="*/ 2 w 2"/>
                <a:gd name="T1" fmla="*/ 0 h 1"/>
                <a:gd name="T2" fmla="*/ 0 w 2"/>
                <a:gd name="T3" fmla="*/ 1 h 1"/>
                <a:gd name="T4" fmla="*/ 2 w 2"/>
                <a:gd name="T5" fmla="*/ 0 h 1"/>
              </a:gd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a:extLst>
                <a:ext uri="{FF2B5EF4-FFF2-40B4-BE49-F238E27FC236}">
                  <a16:creationId xmlns:a16="http://schemas.microsoft.com/office/drawing/2014/main" id="{2DDFD21B-3FBA-424B-892C-36EF4998C2DD}"/>
                </a:ext>
              </a:extLst>
            </p:cNvPr>
            <p:cNvSpPr/>
            <p:nvPr/>
          </p:nvSpPr>
          <p:spPr bwMode="auto">
            <a:xfrm>
              <a:off x="9272588" y="2733676"/>
              <a:ext cx="3175" cy="3175"/>
            </a:xfrm>
            <a:custGeom>
              <a:gdLst>
                <a:gd name="T0" fmla="*/ 1 w 1"/>
                <a:gd name="T1" fmla="*/ 0 h 1"/>
                <a:gd name="T2" fmla="*/ 0 w 1"/>
                <a:gd name="T3" fmla="*/ 0 h 1"/>
                <a:gd name="T4" fmla="*/ 1 w 1"/>
                <a:gd name="T5" fmla="*/ 0 h 1"/>
              </a:gd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a:extLst>
                <a:ext uri="{FF2B5EF4-FFF2-40B4-BE49-F238E27FC236}">
                  <a16:creationId xmlns:a16="http://schemas.microsoft.com/office/drawing/2014/main" id="{FFDC01F2-D0CB-469F-AA36-2575F64A726C}"/>
                </a:ext>
              </a:extLst>
            </p:cNvPr>
            <p:cNvSpPr/>
            <p:nvPr/>
          </p:nvSpPr>
          <p:spPr bwMode="auto">
            <a:xfrm>
              <a:off x="9275763" y="2725738"/>
              <a:ext cx="7937" cy="3175"/>
            </a:xfrm>
            <a:custGeom>
              <a:gdLst>
                <a:gd name="T0" fmla="*/ 1 w 2"/>
                <a:gd name="T1" fmla="*/ 0 h 1"/>
                <a:gd name="T2" fmla="*/ 1 w 2"/>
                <a:gd name="T3" fmla="*/ 1 h 1"/>
                <a:gd name="T4" fmla="*/ 1 w 2"/>
                <a:gd name="T5" fmla="*/ 0 h 1"/>
              </a:gd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a:extLst>
                <a:ext uri="{FF2B5EF4-FFF2-40B4-BE49-F238E27FC236}">
                  <a16:creationId xmlns:a16="http://schemas.microsoft.com/office/drawing/2014/main" id="{F0F0B332-DE27-43A8-85B9-4776EA95AC43}"/>
                </a:ext>
              </a:extLst>
            </p:cNvPr>
            <p:cNvSpPr/>
            <p:nvPr/>
          </p:nvSpPr>
          <p:spPr bwMode="auto">
            <a:xfrm>
              <a:off x="9310688" y="2740026"/>
              <a:ext cx="6350" cy="7938"/>
            </a:xfrm>
            <a:custGeom>
              <a:gdLst>
                <a:gd name="T0" fmla="*/ 1 w 2"/>
                <a:gd name="T1" fmla="*/ 1 h 2"/>
                <a:gd name="T2" fmla="*/ 2 w 2"/>
                <a:gd name="T3" fmla="*/ 1 h 2"/>
                <a:gd name="T4" fmla="*/ 1 w 2"/>
                <a:gd name="T5" fmla="*/ 1 h 2"/>
              </a:gd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a:extLst>
                <a:ext uri="{FF2B5EF4-FFF2-40B4-BE49-F238E27FC236}">
                  <a16:creationId xmlns:a16="http://schemas.microsoft.com/office/drawing/2014/main" id="{A0A5EEDE-9F94-4173-B996-4A44070D3BC2}"/>
                </a:ext>
              </a:extLst>
            </p:cNvPr>
            <p:cNvSpPr/>
            <p:nvPr/>
          </p:nvSpPr>
          <p:spPr bwMode="auto">
            <a:xfrm>
              <a:off x="9329738" y="2740026"/>
              <a:ext cx="3175" cy="4763"/>
            </a:xfrm>
            <a:custGeom>
              <a:gdLst>
                <a:gd name="T0" fmla="*/ 0 w 1"/>
                <a:gd name="T1" fmla="*/ 0 h 1"/>
                <a:gd name="T2" fmla="*/ 0 w 1"/>
                <a:gd name="T3" fmla="*/ 0 h 1"/>
                <a:gd name="T4" fmla="*/ 0 w 1"/>
                <a:gd name="T5" fmla="*/ 1 h 1"/>
                <a:gd name="T6" fmla="*/ 0 w 1"/>
                <a:gd name="T7" fmla="*/ 0 h 1"/>
              </a:gd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a:extLst>
                <a:ext uri="{FF2B5EF4-FFF2-40B4-BE49-F238E27FC236}">
                  <a16:creationId xmlns:a16="http://schemas.microsoft.com/office/drawing/2014/main" id="{D52439CC-8347-4B82-BA06-2FD12CD5D1DE}"/>
                </a:ext>
              </a:extLst>
            </p:cNvPr>
            <p:cNvSpPr/>
            <p:nvPr/>
          </p:nvSpPr>
          <p:spPr bwMode="auto">
            <a:xfrm>
              <a:off x="9401175" y="2654301"/>
              <a:ext cx="3175" cy="3175"/>
            </a:xfrm>
            <a:custGeom>
              <a:gdLst>
                <a:gd name="T0" fmla="*/ 0 w 2"/>
                <a:gd name="T1" fmla="*/ 0 h 2"/>
                <a:gd name="T2" fmla="*/ 0 w 2"/>
                <a:gd name="T3" fmla="*/ 0 h 2"/>
                <a:gd name="T4" fmla="*/ 2 w 2"/>
                <a:gd name="T5" fmla="*/ 2 h 2"/>
                <a:gd name="T6" fmla="*/ 0 w 2"/>
                <a:gd name="T7" fmla="*/ 0 h 2"/>
              </a:gd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a:extLst>
                <a:ext uri="{FF2B5EF4-FFF2-40B4-BE49-F238E27FC236}">
                  <a16:creationId xmlns:a16="http://schemas.microsoft.com/office/drawing/2014/main" id="{277326AE-A28F-40BA-A29F-C2F19B3B8245}"/>
                </a:ext>
              </a:extLst>
            </p:cNvPr>
            <p:cNvSpPr/>
            <p:nvPr/>
          </p:nvSpPr>
          <p:spPr bwMode="auto">
            <a:xfrm>
              <a:off x="9324975" y="2752726"/>
              <a:ext cx="7937" cy="3175"/>
            </a:xfrm>
            <a:custGeom>
              <a:gdLst>
                <a:gd name="T0" fmla="*/ 1 w 2"/>
                <a:gd name="T1" fmla="*/ 1 h 1"/>
                <a:gd name="T2" fmla="*/ 0 w 2"/>
                <a:gd name="T3" fmla="*/ 1 h 1"/>
                <a:gd name="T4" fmla="*/ 1 w 2"/>
                <a:gd name="T5" fmla="*/ 1 h 1"/>
              </a:gd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a:extLst>
                <a:ext uri="{FF2B5EF4-FFF2-40B4-BE49-F238E27FC236}">
                  <a16:creationId xmlns:a16="http://schemas.microsoft.com/office/drawing/2014/main" id="{F5C21DAE-314D-4F71-A004-2F77FD6DB8A2}"/>
                </a:ext>
              </a:extLst>
            </p:cNvPr>
            <p:cNvSpPr/>
            <p:nvPr/>
          </p:nvSpPr>
          <p:spPr bwMode="auto">
            <a:xfrm>
              <a:off x="9324975" y="2816226"/>
              <a:ext cx="7937" cy="3175"/>
            </a:xfrm>
            <a:custGeom>
              <a:gdLst>
                <a:gd name="T0" fmla="*/ 0 w 5"/>
                <a:gd name="T1" fmla="*/ 0 h 2"/>
                <a:gd name="T2" fmla="*/ 0 w 5"/>
                <a:gd name="T3" fmla="*/ 0 h 2"/>
                <a:gd name="T4" fmla="*/ 5 w 5"/>
                <a:gd name="T5" fmla="*/ 2 h 2"/>
                <a:gd name="T6" fmla="*/ 0 w 5"/>
                <a:gd name="T7" fmla="*/ 0 h 2"/>
              </a:gd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a:extLst>
                <a:ext uri="{FF2B5EF4-FFF2-40B4-BE49-F238E27FC236}">
                  <a16:creationId xmlns:a16="http://schemas.microsoft.com/office/drawing/2014/main" id="{0D57DB6C-D57A-4DC8-A423-03573ED020D2}"/>
                </a:ext>
              </a:extLst>
            </p:cNvPr>
            <p:cNvSpPr/>
            <p:nvPr/>
          </p:nvSpPr>
          <p:spPr bwMode="auto">
            <a:xfrm flipH="1">
              <a:off x="8912225" y="2943226"/>
              <a:ext cx="0" cy="7938"/>
            </a:xfrm>
            <a:custGeom>
              <a:gdLst>
                <a:gd name="T0" fmla="*/ 2 h 2"/>
                <a:gd name="T1" fmla="*/ 1 h 2"/>
                <a:gd name="T2" fmla="*/ 2 h 2"/>
              </a:gd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a:extLst>
                <a:ext uri="{FF2B5EF4-FFF2-40B4-BE49-F238E27FC236}">
                  <a16:creationId xmlns:a16="http://schemas.microsoft.com/office/drawing/2014/main" id="{BD71ABC5-7237-4447-8EF0-89470910D2C6}"/>
                </a:ext>
              </a:extLst>
            </p:cNvPr>
            <p:cNvSpPr/>
            <p:nvPr/>
          </p:nvSpPr>
          <p:spPr bwMode="auto">
            <a:xfrm>
              <a:off x="8569325" y="2898776"/>
              <a:ext cx="338137" cy="146050"/>
            </a:xfrm>
            <a:custGeom>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a:extLst>
                <a:ext uri="{FF2B5EF4-FFF2-40B4-BE49-F238E27FC236}">
                  <a16:creationId xmlns:a16="http://schemas.microsoft.com/office/drawing/2014/main" id="{6E6CC684-12AC-4832-924F-79DF85068F7C}"/>
                </a:ext>
              </a:extLst>
            </p:cNvPr>
            <p:cNvSpPr/>
            <p:nvPr/>
          </p:nvSpPr>
          <p:spPr bwMode="auto">
            <a:xfrm>
              <a:off x="8907463" y="2940051"/>
              <a:ext cx="4762" cy="11113"/>
            </a:xfrm>
            <a:custGeom>
              <a:gdLst>
                <a:gd name="T0" fmla="*/ 1 w 1"/>
                <a:gd name="T1" fmla="*/ 3 h 3"/>
                <a:gd name="T2" fmla="*/ 0 w 1"/>
                <a:gd name="T3" fmla="*/ 0 h 3"/>
                <a:gd name="T4" fmla="*/ 1 w 1"/>
                <a:gd name="T5" fmla="*/ 3 h 3"/>
              </a:gd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a:extLst>
                <a:ext uri="{FF2B5EF4-FFF2-40B4-BE49-F238E27FC236}">
                  <a16:creationId xmlns:a16="http://schemas.microsoft.com/office/drawing/2014/main" id="{E662C0FA-4862-493D-BD0E-D201A03F14EC}"/>
                </a:ext>
              </a:extLst>
            </p:cNvPr>
            <p:cNvSpPr/>
            <p:nvPr/>
          </p:nvSpPr>
          <p:spPr bwMode="auto">
            <a:xfrm flipH="1">
              <a:off x="8877300" y="2913063"/>
              <a:ext cx="0" cy="7938"/>
            </a:xfrm>
            <a:custGeom>
              <a:gdLst>
                <a:gd name="T0" fmla="*/ 1 h 2"/>
                <a:gd name="T1" fmla="*/ 1 h 2"/>
                <a:gd name="T2" fmla="*/ 0 h 2"/>
                <a:gd name="T3" fmla="*/ 1 h 2"/>
              </a:gd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a:extLst>
                <a:ext uri="{FF2B5EF4-FFF2-40B4-BE49-F238E27FC236}">
                  <a16:creationId xmlns:a16="http://schemas.microsoft.com/office/drawing/2014/main" id="{41A95031-613D-4040-821C-852AFC85FFAD}"/>
                </a:ext>
              </a:extLst>
            </p:cNvPr>
            <p:cNvSpPr/>
            <p:nvPr/>
          </p:nvSpPr>
          <p:spPr bwMode="auto">
            <a:xfrm>
              <a:off x="8870950" y="2909888"/>
              <a:ext cx="3175" cy="7938"/>
            </a:xfrm>
            <a:custGeom>
              <a:gdLst>
                <a:gd name="T0" fmla="*/ 1 w 1"/>
                <a:gd name="T1" fmla="*/ 2 h 2"/>
                <a:gd name="T2" fmla="*/ 1 w 1"/>
                <a:gd name="T3" fmla="*/ 0 h 2"/>
                <a:gd name="T4" fmla="*/ 1 w 1"/>
                <a:gd name="T5" fmla="*/ 2 h 2"/>
              </a:gd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a:extLst>
                <a:ext uri="{FF2B5EF4-FFF2-40B4-BE49-F238E27FC236}">
                  <a16:creationId xmlns:a16="http://schemas.microsoft.com/office/drawing/2014/main" id="{D8DBEA4D-EA36-4344-B807-CD5A55F58B90}"/>
                </a:ext>
              </a:extLst>
            </p:cNvPr>
            <p:cNvSpPr/>
            <p:nvPr/>
          </p:nvSpPr>
          <p:spPr bwMode="auto">
            <a:xfrm flipH="1">
              <a:off x="8863013" y="2901951"/>
              <a:ext cx="0" cy="4763"/>
            </a:xfrm>
            <a:custGeom>
              <a:gdLst>
                <a:gd name="T0" fmla="*/ 1 h 1"/>
                <a:gd name="T1" fmla="*/ 0 h 1"/>
                <a:gd name="T2" fmla="*/ 1 h 1"/>
              </a:gd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a:extLst>
                <a:ext uri="{FF2B5EF4-FFF2-40B4-BE49-F238E27FC236}">
                  <a16:creationId xmlns:a16="http://schemas.microsoft.com/office/drawing/2014/main" id="{0172F7CC-A1C0-4B5A-9D0D-EA2089B00F6D}"/>
                </a:ext>
              </a:extLst>
            </p:cNvPr>
            <p:cNvSpPr/>
            <p:nvPr/>
          </p:nvSpPr>
          <p:spPr bwMode="auto">
            <a:xfrm>
              <a:off x="8863013" y="2906713"/>
              <a:ext cx="3175" cy="6350"/>
            </a:xfrm>
            <a:custGeom>
              <a:gdLst>
                <a:gd name="T0" fmla="*/ 1 w 1"/>
                <a:gd name="T1" fmla="*/ 2 h 2"/>
                <a:gd name="T2" fmla="*/ 0 w 1"/>
                <a:gd name="T3" fmla="*/ 1 h 2"/>
                <a:gd name="T4" fmla="*/ 1 w 1"/>
                <a:gd name="T5" fmla="*/ 2 h 2"/>
              </a:gd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a:extLst>
                <a:ext uri="{FF2B5EF4-FFF2-40B4-BE49-F238E27FC236}">
                  <a16:creationId xmlns:a16="http://schemas.microsoft.com/office/drawing/2014/main" id="{A3633B4A-2D33-4C7F-BCBD-C55FAD021EAD}"/>
                </a:ext>
              </a:extLst>
            </p:cNvPr>
            <p:cNvSpPr/>
            <p:nvPr/>
          </p:nvSpPr>
          <p:spPr bwMode="auto">
            <a:xfrm flipH="1">
              <a:off x="8851900" y="2901951"/>
              <a:ext cx="0" cy="7938"/>
            </a:xfrm>
            <a:custGeom>
              <a:gdLst>
                <a:gd name="T0" fmla="*/ 1 h 2"/>
                <a:gd name="T1" fmla="*/ 1 h 2"/>
                <a:gd name="T2" fmla="*/ 1 h 2"/>
              </a:gd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a:extLst>
                <a:ext uri="{FF2B5EF4-FFF2-40B4-BE49-F238E27FC236}">
                  <a16:creationId xmlns:a16="http://schemas.microsoft.com/office/drawing/2014/main" id="{18D6D6C6-0C51-4F63-88CA-0FB03CAA25C3}"/>
                </a:ext>
              </a:extLst>
            </p:cNvPr>
            <p:cNvSpPr/>
            <p:nvPr/>
          </p:nvSpPr>
          <p:spPr bwMode="auto">
            <a:xfrm>
              <a:off x="8843963" y="2906713"/>
              <a:ext cx="3175" cy="6350"/>
            </a:xfrm>
            <a:custGeom>
              <a:gdLst>
                <a:gd name="T0" fmla="*/ 1 w 1"/>
                <a:gd name="T1" fmla="*/ 1 h 2"/>
                <a:gd name="T2" fmla="*/ 1 w 1"/>
                <a:gd name="T3" fmla="*/ 2 h 2"/>
                <a:gd name="T4" fmla="*/ 0 w 1"/>
                <a:gd name="T5" fmla="*/ 0 h 2"/>
                <a:gd name="T6" fmla="*/ 1 w 1"/>
                <a:gd name="T7" fmla="*/ 1 h 2"/>
              </a:gd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a:extLst>
                <a:ext uri="{FF2B5EF4-FFF2-40B4-BE49-F238E27FC236}">
                  <a16:creationId xmlns:a16="http://schemas.microsoft.com/office/drawing/2014/main" id="{AEEB7585-F5D9-4876-9BC7-947C56A03339}"/>
                </a:ext>
              </a:extLst>
            </p:cNvPr>
            <p:cNvSpPr/>
            <p:nvPr/>
          </p:nvSpPr>
          <p:spPr bwMode="auto">
            <a:xfrm flipH="1">
              <a:off x="8745538" y="2943226"/>
              <a:ext cx="0" cy="4763"/>
            </a:xfrm>
            <a:custGeom>
              <a:gdLst>
                <a:gd name="T0" fmla="*/ 3 h 3"/>
                <a:gd name="T1" fmla="*/ 0 h 3"/>
                <a:gd name="T2" fmla="*/ 3 h 3"/>
                <a:gd name="T3" fmla="*/ 3 h 3"/>
              </a:gd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a:extLst>
                <a:ext uri="{FF2B5EF4-FFF2-40B4-BE49-F238E27FC236}">
                  <a16:creationId xmlns:a16="http://schemas.microsoft.com/office/drawing/2014/main" id="{3A5EF0A4-5D21-40E9-9A92-275FAED39974}"/>
                </a:ext>
              </a:extLst>
            </p:cNvPr>
            <p:cNvSpPr/>
            <p:nvPr/>
          </p:nvSpPr>
          <p:spPr bwMode="auto">
            <a:xfrm flipH="1">
              <a:off x="8701088" y="2947988"/>
              <a:ext cx="0" cy="6350"/>
            </a:xfrm>
            <a:custGeom>
              <a:gdLst>
                <a:gd name="T0" fmla="*/ 1 h 2"/>
                <a:gd name="T1" fmla="*/ 1 h 2"/>
                <a:gd name="T2" fmla="*/ 1 h 2"/>
              </a:gd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a:extLst>
                <a:ext uri="{FF2B5EF4-FFF2-40B4-BE49-F238E27FC236}">
                  <a16:creationId xmlns:a16="http://schemas.microsoft.com/office/drawing/2014/main" id="{B25D132B-98E6-4523-9537-16C05714A6BF}"/>
                </a:ext>
              </a:extLst>
            </p:cNvPr>
            <p:cNvSpPr/>
            <p:nvPr/>
          </p:nvSpPr>
          <p:spPr bwMode="auto">
            <a:xfrm>
              <a:off x="8678863" y="2973388"/>
              <a:ext cx="3175" cy="7938"/>
            </a:xfrm>
            <a:custGeom>
              <a:gdLst>
                <a:gd name="T0" fmla="*/ 0 w 2"/>
                <a:gd name="T1" fmla="*/ 0 h 5"/>
                <a:gd name="T2" fmla="*/ 2 w 2"/>
                <a:gd name="T3" fmla="*/ 0 h 5"/>
                <a:gd name="T4" fmla="*/ 2 w 2"/>
                <a:gd name="T5" fmla="*/ 5 h 5"/>
                <a:gd name="T6" fmla="*/ 0 w 2"/>
                <a:gd name="T7" fmla="*/ 0 h 5"/>
              </a:gd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a:extLst>
                <a:ext uri="{FF2B5EF4-FFF2-40B4-BE49-F238E27FC236}">
                  <a16:creationId xmlns:a16="http://schemas.microsoft.com/office/drawing/2014/main" id="{18FCDBB7-1568-414C-B663-6D5C9D255206}"/>
                </a:ext>
              </a:extLst>
            </p:cNvPr>
            <p:cNvSpPr/>
            <p:nvPr/>
          </p:nvSpPr>
          <p:spPr bwMode="auto">
            <a:xfrm>
              <a:off x="8799513" y="2439988"/>
              <a:ext cx="3175" cy="7938"/>
            </a:xfrm>
            <a:custGeom>
              <a:gdLst>
                <a:gd name="T0" fmla="*/ 0 w 1"/>
                <a:gd name="T1" fmla="*/ 1 h 2"/>
                <a:gd name="T2" fmla="*/ 1 w 1"/>
                <a:gd name="T3" fmla="*/ 1 h 2"/>
                <a:gd name="T4" fmla="*/ 0 w 1"/>
                <a:gd name="T5" fmla="*/ 1 h 2"/>
              </a:gd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a:extLst>
                <a:ext uri="{FF2B5EF4-FFF2-40B4-BE49-F238E27FC236}">
                  <a16:creationId xmlns:a16="http://schemas.microsoft.com/office/drawing/2014/main" id="{915C8828-5D9D-4828-8C89-DB9088703DDE}"/>
                </a:ext>
              </a:extLst>
            </p:cNvPr>
            <p:cNvSpPr/>
            <p:nvPr/>
          </p:nvSpPr>
          <p:spPr bwMode="auto">
            <a:xfrm>
              <a:off x="8412163" y="2289176"/>
              <a:ext cx="393700" cy="153988"/>
            </a:xfrm>
            <a:custGeom>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a:extLst>
                <a:ext uri="{FF2B5EF4-FFF2-40B4-BE49-F238E27FC236}">
                  <a16:creationId xmlns:a16="http://schemas.microsoft.com/office/drawing/2014/main" id="{59A627AC-5436-4216-95B7-DACB12AFE08C}"/>
                </a:ext>
              </a:extLst>
            </p:cNvPr>
            <p:cNvSpPr/>
            <p:nvPr/>
          </p:nvSpPr>
          <p:spPr bwMode="auto">
            <a:xfrm>
              <a:off x="8799513" y="2435226"/>
              <a:ext cx="3175" cy="7938"/>
            </a:xfrm>
            <a:custGeom>
              <a:gdLst>
                <a:gd name="T0" fmla="*/ 0 w 1"/>
                <a:gd name="T1" fmla="*/ 2 h 2"/>
                <a:gd name="T2" fmla="*/ 1 w 1"/>
                <a:gd name="T3" fmla="*/ 0 h 2"/>
                <a:gd name="T4" fmla="*/ 0 w 1"/>
                <a:gd name="T5" fmla="*/ 2 h 2"/>
              </a:gd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a:extLst>
                <a:ext uri="{FF2B5EF4-FFF2-40B4-BE49-F238E27FC236}">
                  <a16:creationId xmlns:a16="http://schemas.microsoft.com/office/drawing/2014/main" id="{5BF57C4A-6533-418D-8850-24AC0580DF8A}"/>
                </a:ext>
              </a:extLst>
            </p:cNvPr>
            <p:cNvSpPr/>
            <p:nvPr/>
          </p:nvSpPr>
          <p:spPr bwMode="auto">
            <a:xfrm>
              <a:off x="8786813" y="2393951"/>
              <a:ext cx="4762" cy="4763"/>
            </a:xfrm>
            <a:custGeom>
              <a:gdLst>
                <a:gd name="T0" fmla="*/ 1 w 1"/>
                <a:gd name="T1" fmla="*/ 1 h 1"/>
                <a:gd name="T2" fmla="*/ 1 w 1"/>
                <a:gd name="T3" fmla="*/ 0 h 1"/>
                <a:gd name="T4" fmla="*/ 1 w 1"/>
                <a:gd name="T5" fmla="*/ 0 h 1"/>
                <a:gd name="T6" fmla="*/ 1 w 1"/>
                <a:gd name="T7" fmla="*/ 1 h 1"/>
              </a:gd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a:extLst>
                <a:ext uri="{FF2B5EF4-FFF2-40B4-BE49-F238E27FC236}">
                  <a16:creationId xmlns:a16="http://schemas.microsoft.com/office/drawing/2014/main" id="{7BF5A1A7-756D-4B71-8E1B-E407B67B5F7E}"/>
                </a:ext>
              </a:extLst>
            </p:cNvPr>
            <p:cNvSpPr/>
            <p:nvPr/>
          </p:nvSpPr>
          <p:spPr bwMode="auto">
            <a:xfrm>
              <a:off x="8783638" y="2387601"/>
              <a:ext cx="3175" cy="6350"/>
            </a:xfrm>
            <a:custGeom>
              <a:gdLst>
                <a:gd name="T0" fmla="*/ 0 w 1"/>
                <a:gd name="T1" fmla="*/ 2 h 2"/>
                <a:gd name="T2" fmla="*/ 1 w 1"/>
                <a:gd name="T3" fmla="*/ 0 h 2"/>
                <a:gd name="T4" fmla="*/ 0 w 1"/>
                <a:gd name="T5" fmla="*/ 2 h 2"/>
              </a:gd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a:extLst>
                <a:ext uri="{FF2B5EF4-FFF2-40B4-BE49-F238E27FC236}">
                  <a16:creationId xmlns:a16="http://schemas.microsoft.com/office/drawing/2014/main" id="{8ECAAFC0-3CD4-4518-819A-6B65AC4BE24A}"/>
                </a:ext>
              </a:extLst>
            </p:cNvPr>
            <p:cNvSpPr/>
            <p:nvPr/>
          </p:nvSpPr>
          <p:spPr bwMode="auto">
            <a:xfrm>
              <a:off x="8783638" y="2371726"/>
              <a:ext cx="3175" cy="4763"/>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a:extLst>
                <a:ext uri="{FF2B5EF4-FFF2-40B4-BE49-F238E27FC236}">
                  <a16:creationId xmlns:a16="http://schemas.microsoft.com/office/drawing/2014/main" id="{52501499-1F92-46E0-99A4-3FD0ACAFF5B1}"/>
                </a:ext>
              </a:extLst>
            </p:cNvPr>
            <p:cNvSpPr/>
            <p:nvPr/>
          </p:nvSpPr>
          <p:spPr bwMode="auto">
            <a:xfrm>
              <a:off x="8780463" y="2379663"/>
              <a:ext cx="3175" cy="3175"/>
            </a:xfrm>
            <a:custGeom>
              <a:gdLst>
                <a:gd name="T0" fmla="*/ 0 w 1"/>
                <a:gd name="T1" fmla="*/ 1 h 1"/>
                <a:gd name="T2" fmla="*/ 0 w 1"/>
                <a:gd name="T3" fmla="*/ 0 h 1"/>
                <a:gd name="T4" fmla="*/ 0 w 1"/>
                <a:gd name="T5" fmla="*/ 1 h 1"/>
              </a:gd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a:extLst>
                <a:ext uri="{FF2B5EF4-FFF2-40B4-BE49-F238E27FC236}">
                  <a16:creationId xmlns:a16="http://schemas.microsoft.com/office/drawing/2014/main" id="{A9D62915-428B-469F-9FB8-A68108B8260C}"/>
                </a:ext>
              </a:extLst>
            </p:cNvPr>
            <p:cNvSpPr/>
            <p:nvPr/>
          </p:nvSpPr>
          <p:spPr bwMode="auto">
            <a:xfrm>
              <a:off x="8769350" y="2363788"/>
              <a:ext cx="3175" cy="7938"/>
            </a:xfrm>
            <a:custGeom>
              <a:gdLst>
                <a:gd name="T0" fmla="*/ 0 w 1"/>
                <a:gd name="T1" fmla="*/ 1 h 2"/>
                <a:gd name="T2" fmla="*/ 0 w 1"/>
                <a:gd name="T3" fmla="*/ 1 h 2"/>
                <a:gd name="T4" fmla="*/ 0 w 1"/>
                <a:gd name="T5" fmla="*/ 1 h 2"/>
              </a:gd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a:extLst>
                <a:ext uri="{FF2B5EF4-FFF2-40B4-BE49-F238E27FC236}">
                  <a16:creationId xmlns:a16="http://schemas.microsoft.com/office/drawing/2014/main" id="{191BE5C9-63A8-43A0-962F-7CF865272920}"/>
                </a:ext>
              </a:extLst>
            </p:cNvPr>
            <p:cNvSpPr/>
            <p:nvPr/>
          </p:nvSpPr>
          <p:spPr bwMode="auto">
            <a:xfrm>
              <a:off x="8761413" y="2368551"/>
              <a:ext cx="3175" cy="3175"/>
            </a:xfrm>
            <a:custGeom>
              <a:gdLst>
                <a:gd name="T0" fmla="*/ 0 w 1"/>
                <a:gd name="T1" fmla="*/ 1 h 1"/>
                <a:gd name="T2" fmla="*/ 0 w 1"/>
                <a:gd name="T3" fmla="*/ 1 h 1"/>
                <a:gd name="T4" fmla="*/ 1 w 1"/>
                <a:gd name="T5" fmla="*/ 0 h 1"/>
                <a:gd name="T6" fmla="*/ 0 w 1"/>
                <a:gd name="T7" fmla="*/ 1 h 1"/>
              </a:gd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a:extLst>
                <a:ext uri="{FF2B5EF4-FFF2-40B4-BE49-F238E27FC236}">
                  <a16:creationId xmlns:a16="http://schemas.microsoft.com/office/drawing/2014/main" id="{3A422DE4-9728-4EB9-88B5-D37460160577}"/>
                </a:ext>
              </a:extLst>
            </p:cNvPr>
            <p:cNvSpPr/>
            <p:nvPr/>
          </p:nvSpPr>
          <p:spPr bwMode="auto">
            <a:xfrm flipH="1">
              <a:off x="8640763" y="2335213"/>
              <a:ext cx="0" cy="3175"/>
            </a:xfrm>
            <a:custGeom>
              <a:gdLst>
                <a:gd name="T0" fmla="*/ 2 h 2"/>
                <a:gd name="T1" fmla="*/ 0 h 2"/>
                <a:gd name="T2" fmla="*/ 2 h 2"/>
                <a:gd name="T3" fmla="*/ 2 h 2"/>
              </a:gd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a:extLst>
                <a:ext uri="{FF2B5EF4-FFF2-40B4-BE49-F238E27FC236}">
                  <a16:creationId xmlns:a16="http://schemas.microsoft.com/office/drawing/2014/main" id="{DE651DC2-9EBC-4CD2-A36E-E9F262983BF3}"/>
                </a:ext>
              </a:extLst>
            </p:cNvPr>
            <p:cNvSpPr/>
            <p:nvPr/>
          </p:nvSpPr>
          <p:spPr bwMode="auto">
            <a:xfrm>
              <a:off x="8583613" y="2316163"/>
              <a:ext cx="4762" cy="6350"/>
            </a:xfrm>
            <a:custGeom>
              <a:gdLst>
                <a:gd name="T0" fmla="*/ 1 w 1"/>
                <a:gd name="T1" fmla="*/ 1 h 2"/>
                <a:gd name="T2" fmla="*/ 1 w 1"/>
                <a:gd name="T3" fmla="*/ 0 h 2"/>
                <a:gd name="T4" fmla="*/ 1 w 1"/>
                <a:gd name="T5" fmla="*/ 1 h 2"/>
              </a:gd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a:extLst>
                <a:ext uri="{FF2B5EF4-FFF2-40B4-BE49-F238E27FC236}">
                  <a16:creationId xmlns:a16="http://schemas.microsoft.com/office/drawing/2014/main" id="{2D6D62BA-AD36-42A8-A787-74782E91D1C0}"/>
                </a:ext>
              </a:extLst>
            </p:cNvPr>
            <p:cNvSpPr/>
            <p:nvPr/>
          </p:nvSpPr>
          <p:spPr bwMode="auto">
            <a:xfrm flipH="1">
              <a:off x="8555038" y="2327276"/>
              <a:ext cx="0" cy="7938"/>
            </a:xfrm>
            <a:custGeom>
              <a:gdLst>
                <a:gd name="T0" fmla="*/ 0 h 5"/>
                <a:gd name="T1" fmla="*/ 0 h 5"/>
                <a:gd name="T2" fmla="*/ 5 h 5"/>
                <a:gd name="T3" fmla="*/ 0 h 5"/>
              </a:gd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a:extLst>
                <a:ext uri="{FF2B5EF4-FFF2-40B4-BE49-F238E27FC236}">
                  <a16:creationId xmlns:a16="http://schemas.microsoft.com/office/drawing/2014/main" id="{3ABA7327-B061-4539-8160-5DD570B6E17F}"/>
                </a:ext>
              </a:extLst>
            </p:cNvPr>
            <p:cNvSpPr/>
            <p:nvPr/>
          </p:nvSpPr>
          <p:spPr bwMode="auto">
            <a:xfrm>
              <a:off x="9099550" y="2047876"/>
              <a:ext cx="3175" cy="4763"/>
            </a:xfrm>
            <a:custGeom>
              <a:gdLst>
                <a:gd name="T0" fmla="*/ 0 w 1"/>
                <a:gd name="T1" fmla="*/ 1 h 1"/>
                <a:gd name="T2" fmla="*/ 1 w 1"/>
                <a:gd name="T3" fmla="*/ 1 h 1"/>
                <a:gd name="T4" fmla="*/ 0 w 1"/>
                <a:gd name="T5" fmla="*/ 1 h 1"/>
              </a:gd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a:extLst>
                <a:ext uri="{FF2B5EF4-FFF2-40B4-BE49-F238E27FC236}">
                  <a16:creationId xmlns:a16="http://schemas.microsoft.com/office/drawing/2014/main" id="{7E5D6854-36D5-4F65-A559-7E108446D9D2}"/>
                </a:ext>
              </a:extLst>
            </p:cNvPr>
            <p:cNvSpPr/>
            <p:nvPr/>
          </p:nvSpPr>
          <p:spPr bwMode="auto">
            <a:xfrm>
              <a:off x="8926513" y="1736726"/>
              <a:ext cx="200025" cy="307975"/>
            </a:xfrm>
            <a:custGeom>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a:extLst>
                <a:ext uri="{FF2B5EF4-FFF2-40B4-BE49-F238E27FC236}">
                  <a16:creationId xmlns:a16="http://schemas.microsoft.com/office/drawing/2014/main" id="{5362C177-B3F2-4755-8489-115088D753D2}"/>
                </a:ext>
              </a:extLst>
            </p:cNvPr>
            <p:cNvSpPr/>
            <p:nvPr/>
          </p:nvSpPr>
          <p:spPr bwMode="auto">
            <a:xfrm>
              <a:off x="9099550" y="2044701"/>
              <a:ext cx="7937" cy="7938"/>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a:extLst>
                <a:ext uri="{FF2B5EF4-FFF2-40B4-BE49-F238E27FC236}">
                  <a16:creationId xmlns:a16="http://schemas.microsoft.com/office/drawing/2014/main" id="{90194AF8-3FFE-4091-8636-C1910CBB7B19}"/>
                </a:ext>
              </a:extLst>
            </p:cNvPr>
            <p:cNvSpPr/>
            <p:nvPr/>
          </p:nvSpPr>
          <p:spPr bwMode="auto">
            <a:xfrm>
              <a:off x="9115425" y="2003426"/>
              <a:ext cx="3175" cy="3175"/>
            </a:xfrm>
            <a:custGeom>
              <a:gdLst>
                <a:gd name="T0" fmla="*/ 0 w 1"/>
                <a:gd name="T1" fmla="*/ 1 h 1"/>
                <a:gd name="T2" fmla="*/ 1 w 1"/>
                <a:gd name="T3" fmla="*/ 1 h 1"/>
                <a:gd name="T4" fmla="*/ 1 w 1"/>
                <a:gd name="T5" fmla="*/ 1 h 1"/>
                <a:gd name="T6" fmla="*/ 0 w 1"/>
                <a:gd name="T7" fmla="*/ 1 h 1"/>
              </a:gd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a:extLst>
                <a:ext uri="{FF2B5EF4-FFF2-40B4-BE49-F238E27FC236}">
                  <a16:creationId xmlns:a16="http://schemas.microsoft.com/office/drawing/2014/main" id="{CEBA3664-C6FC-49A7-A533-188E48735747}"/>
                </a:ext>
              </a:extLst>
            </p:cNvPr>
            <p:cNvSpPr/>
            <p:nvPr/>
          </p:nvSpPr>
          <p:spPr bwMode="auto">
            <a:xfrm>
              <a:off x="9115425" y="2000251"/>
              <a:ext cx="3175" cy="3175"/>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a:extLst>
                <a:ext uri="{FF2B5EF4-FFF2-40B4-BE49-F238E27FC236}">
                  <a16:creationId xmlns:a16="http://schemas.microsoft.com/office/drawing/2014/main" id="{D2327CFE-DA87-436D-B11C-DB09D3969237}"/>
                </a:ext>
              </a:extLst>
            </p:cNvPr>
            <p:cNvSpPr>
              <a:spLocks noChangeArrowheads="1"/>
            </p:cNvSpPr>
            <p:nvPr/>
          </p:nvSpPr>
          <p:spPr bwMode="auto">
            <a:xfrm>
              <a:off x="9121775" y="1989138"/>
              <a:ext cx="4762" cy="1588"/>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1">
              <a:extLst>
                <a:ext uri="{FF2B5EF4-FFF2-40B4-BE49-F238E27FC236}">
                  <a16:creationId xmlns:a16="http://schemas.microsoft.com/office/drawing/2014/main" id="{52301E6D-6E0F-45C8-B426-DA94141BAADF}"/>
                </a:ext>
              </a:extLst>
            </p:cNvPr>
            <p:cNvSpPr/>
            <p:nvPr/>
          </p:nvSpPr>
          <p:spPr bwMode="auto">
            <a:xfrm>
              <a:off x="9115425" y="1992313"/>
              <a:ext cx="3175" cy="0"/>
            </a:xfrm>
            <a:custGeom>
              <a:gdLst>
                <a:gd name="T0" fmla="*/ 0 w 1"/>
                <a:gd name="T1" fmla="*/ 1 w 1"/>
                <a:gd name="T2" fmla="*/ 0 w 1"/>
              </a:gd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a:extLst>
                <a:ext uri="{FF2B5EF4-FFF2-40B4-BE49-F238E27FC236}">
                  <a16:creationId xmlns:a16="http://schemas.microsoft.com/office/drawing/2014/main" id="{2AA39804-E40A-4B83-9DF0-34E798A0FAE6}"/>
                </a:ext>
              </a:extLst>
            </p:cNvPr>
            <p:cNvSpPr/>
            <p:nvPr/>
          </p:nvSpPr>
          <p:spPr bwMode="auto">
            <a:xfrm>
              <a:off x="9115425" y="1976438"/>
              <a:ext cx="6350" cy="4763"/>
            </a:xfrm>
            <a:custGeom>
              <a:gdLst>
                <a:gd name="T0" fmla="*/ 1 w 2"/>
                <a:gd name="T1" fmla="*/ 0 h 1"/>
                <a:gd name="T2" fmla="*/ 1 w 2"/>
                <a:gd name="T3" fmla="*/ 0 h 1"/>
                <a:gd name="T4" fmla="*/ 1 w 2"/>
                <a:gd name="T5" fmla="*/ 0 h 1"/>
              </a:gd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a:extLst>
                <a:ext uri="{FF2B5EF4-FFF2-40B4-BE49-F238E27FC236}">
                  <a16:creationId xmlns:a16="http://schemas.microsoft.com/office/drawing/2014/main" id="{70BAB379-75D1-4600-8721-8DC2338D14D9}"/>
                </a:ext>
              </a:extLst>
            </p:cNvPr>
            <p:cNvSpPr/>
            <p:nvPr/>
          </p:nvSpPr>
          <p:spPr bwMode="auto">
            <a:xfrm>
              <a:off x="9110663" y="1973263"/>
              <a:ext cx="4762" cy="3175"/>
            </a:xfrm>
            <a:custGeom>
              <a:gdLst>
                <a:gd name="T0" fmla="*/ 0 w 1"/>
                <a:gd name="T1" fmla="*/ 1 h 1"/>
                <a:gd name="T2" fmla="*/ 0 w 1"/>
                <a:gd name="T3" fmla="*/ 1 h 1"/>
                <a:gd name="T4" fmla="*/ 1 w 1"/>
                <a:gd name="T5" fmla="*/ 0 h 1"/>
                <a:gd name="T6" fmla="*/ 0 w 1"/>
                <a:gd name="T7" fmla="*/ 1 h 1"/>
              </a:gd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a:extLst>
                <a:ext uri="{FF2B5EF4-FFF2-40B4-BE49-F238E27FC236}">
                  <a16:creationId xmlns:a16="http://schemas.microsoft.com/office/drawing/2014/main" id="{5DFC691D-EC48-4D36-92C2-A4349280D5D6}"/>
                </a:ext>
              </a:extLst>
            </p:cNvPr>
            <p:cNvSpPr/>
            <p:nvPr/>
          </p:nvSpPr>
          <p:spPr bwMode="auto">
            <a:xfrm>
              <a:off x="9047163" y="1898651"/>
              <a:ext cx="3175" cy="0"/>
            </a:xfrm>
            <a:custGeom>
              <a:gdLst>
                <a:gd name="T0" fmla="*/ 2 w 2"/>
                <a:gd name="T1" fmla="*/ 2 w 2"/>
                <a:gd name="T2" fmla="*/ 0 w 2"/>
                <a:gd name="T3" fmla="*/ 2 w 2"/>
              </a:gd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a:extLst>
                <a:ext uri="{FF2B5EF4-FFF2-40B4-BE49-F238E27FC236}">
                  <a16:creationId xmlns:a16="http://schemas.microsoft.com/office/drawing/2014/main" id="{A248707F-AAE9-4CE0-9A79-66A0E1BAF9E3}"/>
                </a:ext>
              </a:extLst>
            </p:cNvPr>
            <p:cNvSpPr/>
            <p:nvPr/>
          </p:nvSpPr>
          <p:spPr bwMode="auto">
            <a:xfrm>
              <a:off x="9031288" y="1852613"/>
              <a:ext cx="4762" cy="4763"/>
            </a:xfrm>
            <a:custGeom>
              <a:gdLst>
                <a:gd name="T0" fmla="*/ 0 w 1"/>
                <a:gd name="T1" fmla="*/ 1 h 1"/>
                <a:gd name="T2" fmla="*/ 1 w 1"/>
                <a:gd name="T3" fmla="*/ 0 h 1"/>
                <a:gd name="T4" fmla="*/ 0 w 1"/>
                <a:gd name="T5" fmla="*/ 1 h 1"/>
              </a:gd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a:extLst>
                <a:ext uri="{FF2B5EF4-FFF2-40B4-BE49-F238E27FC236}">
                  <a16:creationId xmlns:a16="http://schemas.microsoft.com/office/drawing/2014/main" id="{36EC5BCD-2706-4361-983B-6E67A4E81017}"/>
                </a:ext>
              </a:extLst>
            </p:cNvPr>
            <p:cNvSpPr/>
            <p:nvPr/>
          </p:nvSpPr>
          <p:spPr bwMode="auto">
            <a:xfrm>
              <a:off x="9001125" y="1841501"/>
              <a:ext cx="7937" cy="0"/>
            </a:xfrm>
            <a:custGeom>
              <a:gdLst>
                <a:gd name="T0" fmla="*/ 5 w 5"/>
                <a:gd name="T1" fmla="*/ 5 w 5"/>
                <a:gd name="T2" fmla="*/ 0 w 5"/>
                <a:gd name="T3" fmla="*/ 5 w 5"/>
              </a:gd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a:extLst>
                <a:ext uri="{FF2B5EF4-FFF2-40B4-BE49-F238E27FC236}">
                  <a16:creationId xmlns:a16="http://schemas.microsoft.com/office/drawing/2014/main" id="{C4714BCE-E61B-49A9-9645-6BC89198D48B}"/>
                </a:ext>
              </a:extLst>
            </p:cNvPr>
            <p:cNvSpPr/>
            <p:nvPr/>
          </p:nvSpPr>
          <p:spPr bwMode="auto">
            <a:xfrm>
              <a:off x="9637713" y="2033588"/>
              <a:ext cx="7937" cy="3175"/>
            </a:xfrm>
            <a:custGeom>
              <a:gdLst>
                <a:gd name="T0" fmla="*/ 1 w 2"/>
                <a:gd name="T1" fmla="*/ 0 h 1"/>
                <a:gd name="T2" fmla="*/ 1 w 2"/>
                <a:gd name="T3" fmla="*/ 1 h 1"/>
                <a:gd name="T4" fmla="*/ 1 w 2"/>
                <a:gd name="T5" fmla="*/ 0 h 1"/>
              </a:gd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a:extLst>
                <a:ext uri="{FF2B5EF4-FFF2-40B4-BE49-F238E27FC236}">
                  <a16:creationId xmlns:a16="http://schemas.microsoft.com/office/drawing/2014/main" id="{DEDB0CC8-9C23-4BDE-A349-C75BD12C2744}"/>
                </a:ext>
              </a:extLst>
            </p:cNvPr>
            <p:cNvSpPr/>
            <p:nvPr/>
          </p:nvSpPr>
          <p:spPr bwMode="auto">
            <a:xfrm>
              <a:off x="9645650" y="1649413"/>
              <a:ext cx="225425" cy="392113"/>
            </a:xfrm>
            <a:custGeom>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a:extLst>
                <a:ext uri="{FF2B5EF4-FFF2-40B4-BE49-F238E27FC236}">
                  <a16:creationId xmlns:a16="http://schemas.microsoft.com/office/drawing/2014/main" id="{5A7D434B-0EB9-4EE4-9845-75CA82A97637}"/>
                </a:ext>
              </a:extLst>
            </p:cNvPr>
            <p:cNvSpPr/>
            <p:nvPr/>
          </p:nvSpPr>
          <p:spPr bwMode="auto">
            <a:xfrm>
              <a:off x="9640888" y="2033588"/>
              <a:ext cx="11112" cy="3175"/>
            </a:xfrm>
            <a:custGeom>
              <a:gdLst>
                <a:gd name="T0" fmla="*/ 0 w 3"/>
                <a:gd name="T1" fmla="*/ 0 h 1"/>
                <a:gd name="T2" fmla="*/ 3 w 3"/>
                <a:gd name="T3" fmla="*/ 1 h 1"/>
                <a:gd name="T4" fmla="*/ 0 w 3"/>
                <a:gd name="T5" fmla="*/ 0 h 1"/>
              </a:gd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a:extLst>
                <a:ext uri="{FF2B5EF4-FFF2-40B4-BE49-F238E27FC236}">
                  <a16:creationId xmlns:a16="http://schemas.microsoft.com/office/drawing/2014/main" id="{6593471D-2BB6-44D4-B7A8-8F4C25EF3335}"/>
                </a:ext>
              </a:extLst>
            </p:cNvPr>
            <p:cNvSpPr/>
            <p:nvPr/>
          </p:nvSpPr>
          <p:spPr bwMode="auto">
            <a:xfrm>
              <a:off x="9690100" y="2025651"/>
              <a:ext cx="3175"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a:extLst>
                <a:ext uri="{FF2B5EF4-FFF2-40B4-BE49-F238E27FC236}">
                  <a16:creationId xmlns:a16="http://schemas.microsoft.com/office/drawing/2014/main" id="{F596A5DA-AC44-4588-A206-49FF5C023858}"/>
                </a:ext>
              </a:extLst>
            </p:cNvPr>
            <p:cNvSpPr/>
            <p:nvPr/>
          </p:nvSpPr>
          <p:spPr bwMode="auto">
            <a:xfrm>
              <a:off x="9693275" y="2019301"/>
              <a:ext cx="7937" cy="6350"/>
            </a:xfrm>
            <a:custGeom>
              <a:gdLst>
                <a:gd name="T0" fmla="*/ 0 w 2"/>
                <a:gd name="T1" fmla="*/ 0 h 2"/>
                <a:gd name="T2" fmla="*/ 2 w 2"/>
                <a:gd name="T3" fmla="*/ 2 h 2"/>
                <a:gd name="T4" fmla="*/ 0 w 2"/>
                <a:gd name="T5" fmla="*/ 0 h 2"/>
              </a:gd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a:extLst>
                <a:ext uri="{FF2B5EF4-FFF2-40B4-BE49-F238E27FC236}">
                  <a16:creationId xmlns:a16="http://schemas.microsoft.com/office/drawing/2014/main" id="{B847DCC4-FB6B-42F4-B772-EFAA8634804A}"/>
                </a:ext>
              </a:extLst>
            </p:cNvPr>
            <p:cNvSpPr/>
            <p:nvPr/>
          </p:nvSpPr>
          <p:spPr bwMode="auto">
            <a:xfrm>
              <a:off x="9712325" y="2019301"/>
              <a:ext cx="4762" cy="3175"/>
            </a:xfrm>
            <a:custGeom>
              <a:gdLst>
                <a:gd name="T0" fmla="*/ 0 w 1"/>
                <a:gd name="T1" fmla="*/ 0 h 1"/>
                <a:gd name="T2" fmla="*/ 0 w 1"/>
                <a:gd name="T3" fmla="*/ 1 h 1"/>
                <a:gd name="T4" fmla="*/ 0 w 1"/>
                <a:gd name="T5" fmla="*/ 0 h 1"/>
              </a:gd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a:extLst>
                <a:ext uri="{FF2B5EF4-FFF2-40B4-BE49-F238E27FC236}">
                  <a16:creationId xmlns:a16="http://schemas.microsoft.com/office/drawing/2014/main" id="{45C21CFE-02E0-4064-B198-729979A6A145}"/>
                </a:ext>
              </a:extLst>
            </p:cNvPr>
            <p:cNvSpPr/>
            <p:nvPr/>
          </p:nvSpPr>
          <p:spPr bwMode="auto">
            <a:xfrm>
              <a:off x="9705975" y="2014538"/>
              <a:ext cx="3175" cy="4763"/>
            </a:xfrm>
            <a:custGeom>
              <a:gdLst>
                <a:gd name="T0" fmla="*/ 0 w 1"/>
                <a:gd name="T1" fmla="*/ 0 h 1"/>
                <a:gd name="T2" fmla="*/ 1 w 1"/>
                <a:gd name="T3" fmla="*/ 1 h 1"/>
                <a:gd name="T4" fmla="*/ 0 w 1"/>
                <a:gd name="T5" fmla="*/ 0 h 1"/>
              </a:gd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4">
              <a:extLst>
                <a:ext uri="{FF2B5EF4-FFF2-40B4-BE49-F238E27FC236}">
                  <a16:creationId xmlns:a16="http://schemas.microsoft.com/office/drawing/2014/main" id="{7FB8EBEA-85D5-4CD5-A4F2-ACF4F0CD4D49}"/>
                </a:ext>
              </a:extLst>
            </p:cNvPr>
            <p:cNvSpPr/>
            <p:nvPr/>
          </p:nvSpPr>
          <p:spPr bwMode="auto">
            <a:xfrm>
              <a:off x="9720263" y="2003426"/>
              <a:ext cx="3175" cy="7938"/>
            </a:xfrm>
            <a:custGeom>
              <a:gdLst>
                <a:gd name="T0" fmla="*/ 0 w 1"/>
                <a:gd name="T1" fmla="*/ 1 h 2"/>
                <a:gd name="T2" fmla="*/ 0 w 1"/>
                <a:gd name="T3" fmla="*/ 1 h 2"/>
                <a:gd name="T4" fmla="*/ 0 w 1"/>
                <a:gd name="T5" fmla="*/ 1 h 2"/>
              </a:gd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5">
              <a:extLst>
                <a:ext uri="{FF2B5EF4-FFF2-40B4-BE49-F238E27FC236}">
                  <a16:creationId xmlns:a16="http://schemas.microsoft.com/office/drawing/2014/main" id="{22673970-60C7-405E-82E2-FFF71156DFD4}"/>
                </a:ext>
              </a:extLst>
            </p:cNvPr>
            <p:cNvSpPr/>
            <p:nvPr/>
          </p:nvSpPr>
          <p:spPr bwMode="auto">
            <a:xfrm>
              <a:off x="9720263" y="2000251"/>
              <a:ext cx="3175"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6">
              <a:extLst>
                <a:ext uri="{FF2B5EF4-FFF2-40B4-BE49-F238E27FC236}">
                  <a16:creationId xmlns:a16="http://schemas.microsoft.com/office/drawing/2014/main" id="{DA89AC4B-5E3D-4CE5-A11D-79205F04A196}"/>
                </a:ext>
              </a:extLst>
            </p:cNvPr>
            <p:cNvSpPr/>
            <p:nvPr/>
          </p:nvSpPr>
          <p:spPr bwMode="auto">
            <a:xfrm>
              <a:off x="9772650" y="1879601"/>
              <a:ext cx="4762" cy="3175"/>
            </a:xfrm>
            <a:custGeom>
              <a:gdLst>
                <a:gd name="T0" fmla="*/ 0 w 3"/>
                <a:gd name="T1" fmla="*/ 0 h 2"/>
                <a:gd name="T2" fmla="*/ 3 w 3"/>
                <a:gd name="T3" fmla="*/ 2 h 2"/>
                <a:gd name="T4" fmla="*/ 0 w 3"/>
                <a:gd name="T5" fmla="*/ 0 h 2"/>
                <a:gd name="T6" fmla="*/ 0 w 3"/>
                <a:gd name="T7" fmla="*/ 0 h 2"/>
              </a:gd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7">
              <a:extLst>
                <a:ext uri="{FF2B5EF4-FFF2-40B4-BE49-F238E27FC236}">
                  <a16:creationId xmlns:a16="http://schemas.microsoft.com/office/drawing/2014/main" id="{C24FC8A4-C669-46D7-84D7-84AED1179514}"/>
                </a:ext>
              </a:extLst>
            </p:cNvPr>
            <p:cNvSpPr/>
            <p:nvPr/>
          </p:nvSpPr>
          <p:spPr bwMode="auto">
            <a:xfrm>
              <a:off x="9802813" y="1830388"/>
              <a:ext cx="3175" cy="3175"/>
            </a:xfrm>
            <a:custGeom>
              <a:gdLst>
                <a:gd name="T0" fmla="*/ 0 w 1"/>
                <a:gd name="T1" fmla="*/ 0 h 1"/>
                <a:gd name="T2" fmla="*/ 1 w 1"/>
                <a:gd name="T3" fmla="*/ 0 h 1"/>
                <a:gd name="T4" fmla="*/ 0 w 1"/>
                <a:gd name="T5" fmla="*/ 0 h 1"/>
              </a:gd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8">
              <a:extLst>
                <a:ext uri="{FF2B5EF4-FFF2-40B4-BE49-F238E27FC236}">
                  <a16:creationId xmlns:a16="http://schemas.microsoft.com/office/drawing/2014/main" id="{F18CAD1B-F955-4544-BCB1-AF12246C820E}"/>
                </a:ext>
              </a:extLst>
            </p:cNvPr>
            <p:cNvSpPr/>
            <p:nvPr/>
          </p:nvSpPr>
          <p:spPr bwMode="auto">
            <a:xfrm>
              <a:off x="9799638" y="1792288"/>
              <a:ext cx="3175" cy="4763"/>
            </a:xfrm>
            <a:custGeom>
              <a:gdLst>
                <a:gd name="T0" fmla="*/ 2 w 2"/>
                <a:gd name="T1" fmla="*/ 3 h 3"/>
                <a:gd name="T2" fmla="*/ 2 w 2"/>
                <a:gd name="T3" fmla="*/ 3 h 3"/>
                <a:gd name="T4" fmla="*/ 0 w 2"/>
                <a:gd name="T5" fmla="*/ 0 h 3"/>
                <a:gd name="T6" fmla="*/ 2 w 2"/>
                <a:gd name="T7" fmla="*/ 3 h 3"/>
              </a:gd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9">
              <a:extLst>
                <a:ext uri="{FF2B5EF4-FFF2-40B4-BE49-F238E27FC236}">
                  <a16:creationId xmlns:a16="http://schemas.microsoft.com/office/drawing/2014/main" id="{319ACAFA-CEE8-4F19-A220-8C080AA47D30}"/>
                </a:ext>
              </a:extLst>
            </p:cNvPr>
            <p:cNvSpPr/>
            <p:nvPr/>
          </p:nvSpPr>
          <p:spPr bwMode="auto">
            <a:xfrm>
              <a:off x="9937750" y="2360613"/>
              <a:ext cx="4762" cy="7938"/>
            </a:xfrm>
            <a:custGeom>
              <a:gdLst>
                <a:gd name="T0" fmla="*/ 0 w 1"/>
                <a:gd name="T1" fmla="*/ 0 h 2"/>
                <a:gd name="T2" fmla="*/ 0 w 1"/>
                <a:gd name="T3" fmla="*/ 1 h 2"/>
                <a:gd name="T4" fmla="*/ 0 w 1"/>
                <a:gd name="T5" fmla="*/ 0 h 2"/>
              </a:gd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90">
              <a:extLst>
                <a:ext uri="{FF2B5EF4-FFF2-40B4-BE49-F238E27FC236}">
                  <a16:creationId xmlns:a16="http://schemas.microsoft.com/office/drawing/2014/main" id="{E811C79C-35A4-4F5A-9A21-0F7906190CD0}"/>
                </a:ext>
              </a:extLst>
            </p:cNvPr>
            <p:cNvSpPr/>
            <p:nvPr/>
          </p:nvSpPr>
          <p:spPr bwMode="auto">
            <a:xfrm>
              <a:off x="9945688" y="2259013"/>
              <a:ext cx="376237" cy="158750"/>
            </a:xfrm>
            <a:custGeom>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1">
              <a:extLst>
                <a:ext uri="{FF2B5EF4-FFF2-40B4-BE49-F238E27FC236}">
                  <a16:creationId xmlns:a16="http://schemas.microsoft.com/office/drawing/2014/main" id="{3C2AD08F-61F4-4DA8-97E5-6403134E22DE}"/>
                </a:ext>
              </a:extLst>
            </p:cNvPr>
            <p:cNvSpPr/>
            <p:nvPr/>
          </p:nvSpPr>
          <p:spPr bwMode="auto">
            <a:xfrm flipH="1">
              <a:off x="9942513" y="2360613"/>
              <a:ext cx="0" cy="11113"/>
            </a:xfrm>
            <a:custGeom>
              <a:gdLst>
                <a:gd name="T0" fmla="*/ 0 h 3"/>
                <a:gd name="T1" fmla="*/ 3 h 3"/>
                <a:gd name="T2" fmla="*/ 0 h 3"/>
              </a:gd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2">
              <a:extLst>
                <a:ext uri="{FF2B5EF4-FFF2-40B4-BE49-F238E27FC236}">
                  <a16:creationId xmlns:a16="http://schemas.microsoft.com/office/drawing/2014/main" id="{953B79B4-5221-4CEF-9951-F1893E26F476}"/>
                </a:ext>
              </a:extLst>
            </p:cNvPr>
            <p:cNvSpPr/>
            <p:nvPr/>
          </p:nvSpPr>
          <p:spPr bwMode="auto">
            <a:xfrm>
              <a:off x="9972675" y="2393951"/>
              <a:ext cx="3175" cy="4763"/>
            </a:xfrm>
            <a:custGeom>
              <a:gdLst>
                <a:gd name="T0" fmla="*/ 0 w 1"/>
                <a:gd name="T1" fmla="*/ 0 h 1"/>
                <a:gd name="T2" fmla="*/ 1 w 1"/>
                <a:gd name="T3" fmla="*/ 1 h 1"/>
                <a:gd name="T4" fmla="*/ 0 w 1"/>
                <a:gd name="T5" fmla="*/ 1 h 1"/>
                <a:gd name="T6" fmla="*/ 0 w 1"/>
                <a:gd name="T7" fmla="*/ 0 h 1"/>
              </a:gd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3">
              <a:extLst>
                <a:ext uri="{FF2B5EF4-FFF2-40B4-BE49-F238E27FC236}">
                  <a16:creationId xmlns:a16="http://schemas.microsoft.com/office/drawing/2014/main" id="{1B2E8F64-1D59-4A83-84C1-8B4857F3B720}"/>
                </a:ext>
              </a:extLst>
            </p:cNvPr>
            <p:cNvSpPr/>
            <p:nvPr/>
          </p:nvSpPr>
          <p:spPr bwMode="auto">
            <a:xfrm flipH="1">
              <a:off x="9979025" y="2393951"/>
              <a:ext cx="0" cy="7938"/>
            </a:xfrm>
            <a:custGeom>
              <a:gdLst>
                <a:gd name="T0" fmla="*/ 0 h 2"/>
                <a:gd name="T1" fmla="*/ 2 h 2"/>
                <a:gd name="T2" fmla="*/ 0 h 2"/>
              </a:gd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94">
              <a:extLst>
                <a:ext uri="{FF2B5EF4-FFF2-40B4-BE49-F238E27FC236}">
                  <a16:creationId xmlns:a16="http://schemas.microsoft.com/office/drawing/2014/main" id="{EBB10661-34F7-4877-B8F5-969821BA2D68}"/>
                </a:ext>
              </a:extLst>
            </p:cNvPr>
            <p:cNvSpPr>
              <a:spLocks noChangeArrowheads="1"/>
            </p:cNvSpPr>
            <p:nvPr/>
          </p:nvSpPr>
          <p:spPr bwMode="auto">
            <a:xfrm>
              <a:off x="9991725" y="2409826"/>
              <a:ext cx="1587" cy="3175"/>
            </a:xfrm>
            <a:prstGeom prst="rect">
              <a:avLst/>
            </a:prstGeom>
            <a:grp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5">
              <a:extLst>
                <a:ext uri="{FF2B5EF4-FFF2-40B4-BE49-F238E27FC236}">
                  <a16:creationId xmlns:a16="http://schemas.microsoft.com/office/drawing/2014/main" id="{205831C2-D2B3-46CF-AF26-CC0EB25D2318}"/>
                </a:ext>
              </a:extLst>
            </p:cNvPr>
            <p:cNvSpPr/>
            <p:nvPr/>
          </p:nvSpPr>
          <p:spPr bwMode="auto">
            <a:xfrm>
              <a:off x="9986963" y="2401888"/>
              <a:ext cx="4762" cy="4763"/>
            </a:xfrm>
            <a:custGeom>
              <a:gdLst>
                <a:gd name="T0" fmla="*/ 0 w 1"/>
                <a:gd name="T1" fmla="*/ 0 h 1"/>
                <a:gd name="T2" fmla="*/ 1 w 1"/>
                <a:gd name="T3" fmla="*/ 1 h 1"/>
                <a:gd name="T4" fmla="*/ 0 w 1"/>
                <a:gd name="T5" fmla="*/ 0 h 1"/>
              </a:gd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6">
              <a:extLst>
                <a:ext uri="{FF2B5EF4-FFF2-40B4-BE49-F238E27FC236}">
                  <a16:creationId xmlns:a16="http://schemas.microsoft.com/office/drawing/2014/main" id="{713E13FE-A8D0-42F2-BF92-7F27517ACF54}"/>
                </a:ext>
              </a:extLst>
            </p:cNvPr>
            <p:cNvSpPr/>
            <p:nvPr/>
          </p:nvSpPr>
          <p:spPr bwMode="auto">
            <a:xfrm>
              <a:off x="10002838" y="2406651"/>
              <a:ext cx="3175" cy="6350"/>
            </a:xfrm>
            <a:custGeom>
              <a:gdLst>
                <a:gd name="T0" fmla="*/ 0 w 1"/>
                <a:gd name="T1" fmla="*/ 1 h 2"/>
                <a:gd name="T2" fmla="*/ 1 w 1"/>
                <a:gd name="T3" fmla="*/ 1 h 2"/>
                <a:gd name="T4" fmla="*/ 0 w 1"/>
                <a:gd name="T5" fmla="*/ 1 h 2"/>
              </a:gd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7">
              <a:extLst>
                <a:ext uri="{FF2B5EF4-FFF2-40B4-BE49-F238E27FC236}">
                  <a16:creationId xmlns:a16="http://schemas.microsoft.com/office/drawing/2014/main" id="{B940711F-10AC-4077-8947-2A111FDB6452}"/>
                </a:ext>
              </a:extLst>
            </p:cNvPr>
            <p:cNvSpPr/>
            <p:nvPr/>
          </p:nvSpPr>
          <p:spPr bwMode="auto">
            <a:xfrm flipH="1">
              <a:off x="10009188" y="2401888"/>
              <a:ext cx="0" cy="4763"/>
            </a:xfrm>
            <a:custGeom>
              <a:gdLst>
                <a:gd name="T0" fmla="*/ 0 h 1"/>
                <a:gd name="T1" fmla="*/ 0 h 1"/>
                <a:gd name="T2" fmla="*/ 1 h 1"/>
                <a:gd name="T3" fmla="*/ 0 h 1"/>
              </a:gd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8">
              <a:extLst>
                <a:ext uri="{FF2B5EF4-FFF2-40B4-BE49-F238E27FC236}">
                  <a16:creationId xmlns:a16="http://schemas.microsoft.com/office/drawing/2014/main" id="{B412E617-ECF8-416F-8D04-85E2ECD6EC3B}"/>
                </a:ext>
              </a:extLst>
            </p:cNvPr>
            <p:cNvSpPr/>
            <p:nvPr/>
          </p:nvSpPr>
          <p:spPr bwMode="auto">
            <a:xfrm flipH="1">
              <a:off x="10123488" y="2368551"/>
              <a:ext cx="0" cy="3175"/>
            </a:xfrm>
            <a:custGeom>
              <a:gdLst>
                <a:gd name="T0" fmla="*/ 0 h 2"/>
                <a:gd name="T1" fmla="*/ 2 h 2"/>
                <a:gd name="T2" fmla="*/ 0 h 2"/>
                <a:gd name="T3" fmla="*/ 0 h 2"/>
              </a:gd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9">
              <a:extLst>
                <a:ext uri="{FF2B5EF4-FFF2-40B4-BE49-F238E27FC236}">
                  <a16:creationId xmlns:a16="http://schemas.microsoft.com/office/drawing/2014/main" id="{808E450E-A5E1-4ACB-9140-99BF3CC58608}"/>
                </a:ext>
              </a:extLst>
            </p:cNvPr>
            <p:cNvSpPr/>
            <p:nvPr/>
          </p:nvSpPr>
          <p:spPr bwMode="auto">
            <a:xfrm flipH="1">
              <a:off x="10175875" y="2357438"/>
              <a:ext cx="0" cy="6350"/>
            </a:xfrm>
            <a:custGeom>
              <a:gdLst>
                <a:gd name="T0" fmla="*/ 1 h 2"/>
                <a:gd name="T1" fmla="*/ 1 h 2"/>
                <a:gd name="T2" fmla="*/ 1 h 2"/>
              </a:gd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0">
              <a:extLst>
                <a:ext uri="{FF2B5EF4-FFF2-40B4-BE49-F238E27FC236}">
                  <a16:creationId xmlns:a16="http://schemas.microsoft.com/office/drawing/2014/main" id="{69F45D1B-D6EC-42F9-985D-5C31FC0C26B6}"/>
                </a:ext>
              </a:extLst>
            </p:cNvPr>
            <p:cNvSpPr/>
            <p:nvPr/>
          </p:nvSpPr>
          <p:spPr bwMode="auto">
            <a:xfrm flipH="1">
              <a:off x="10198100" y="2330451"/>
              <a:ext cx="0" cy="7938"/>
            </a:xfrm>
            <a:custGeom>
              <a:gdLst>
                <a:gd name="T0" fmla="*/ 5 h 5"/>
                <a:gd name="T1" fmla="*/ 5 h 5"/>
                <a:gd name="T2" fmla="*/ 0 h 5"/>
                <a:gd name="T3" fmla="*/ 5 h 5"/>
              </a:gd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1">
              <a:extLst>
                <a:ext uri="{FF2B5EF4-FFF2-40B4-BE49-F238E27FC236}">
                  <a16:creationId xmlns:a16="http://schemas.microsoft.com/office/drawing/2014/main" id="{55A21C2D-3893-4A42-96FB-908178794D69}"/>
                </a:ext>
              </a:extLst>
            </p:cNvPr>
            <p:cNvSpPr/>
            <p:nvPr/>
          </p:nvSpPr>
          <p:spPr bwMode="auto">
            <a:xfrm>
              <a:off x="9825038" y="2924176"/>
              <a:ext cx="4762" cy="7938"/>
            </a:xfrm>
            <a:custGeom>
              <a:gdLst>
                <a:gd name="T0" fmla="*/ 1 w 1"/>
                <a:gd name="T1" fmla="*/ 1 h 2"/>
                <a:gd name="T2" fmla="*/ 0 w 1"/>
                <a:gd name="T3" fmla="*/ 1 h 2"/>
                <a:gd name="T4" fmla="*/ 1 w 1"/>
                <a:gd name="T5" fmla="*/ 1 h 2"/>
              </a:gd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02">
              <a:extLst>
                <a:ext uri="{FF2B5EF4-FFF2-40B4-BE49-F238E27FC236}">
                  <a16:creationId xmlns:a16="http://schemas.microsoft.com/office/drawing/2014/main" id="{232321D5-8B0C-40AA-B838-4DCEC6F467A3}"/>
                </a:ext>
              </a:extLst>
            </p:cNvPr>
            <p:cNvSpPr/>
            <p:nvPr/>
          </p:nvSpPr>
          <p:spPr bwMode="auto">
            <a:xfrm>
              <a:off x="9825038" y="2932113"/>
              <a:ext cx="395287" cy="307975"/>
            </a:xfrm>
            <a:custGeom>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3">
              <a:extLst>
                <a:ext uri="{FF2B5EF4-FFF2-40B4-BE49-F238E27FC236}">
                  <a16:creationId xmlns:a16="http://schemas.microsoft.com/office/drawing/2014/main" id="{EBA5A547-BFB8-459F-A64E-3B00E450613B}"/>
                </a:ext>
              </a:extLst>
            </p:cNvPr>
            <p:cNvSpPr/>
            <p:nvPr/>
          </p:nvSpPr>
          <p:spPr bwMode="auto">
            <a:xfrm>
              <a:off x="9825038" y="2928938"/>
              <a:ext cx="4762" cy="7938"/>
            </a:xfrm>
            <a:custGeom>
              <a:gdLst>
                <a:gd name="T0" fmla="*/ 1 w 1"/>
                <a:gd name="T1" fmla="*/ 0 h 2"/>
                <a:gd name="T2" fmla="*/ 0 w 1"/>
                <a:gd name="T3" fmla="*/ 2 h 2"/>
                <a:gd name="T4" fmla="*/ 1 w 1"/>
                <a:gd name="T5" fmla="*/ 0 h 2"/>
              </a:gd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4">
              <a:extLst>
                <a:ext uri="{FF2B5EF4-FFF2-40B4-BE49-F238E27FC236}">
                  <a16:creationId xmlns:a16="http://schemas.microsoft.com/office/drawing/2014/main" id="{D09B8B89-56BF-4BAD-864A-C5DE4D94D6A2}"/>
                </a:ext>
              </a:extLst>
            </p:cNvPr>
            <p:cNvSpPr/>
            <p:nvPr/>
          </p:nvSpPr>
          <p:spPr bwMode="auto">
            <a:xfrm>
              <a:off x="9840913" y="2978151"/>
              <a:ext cx="3175" cy="3175"/>
            </a:xfrm>
            <a:custGeom>
              <a:gdLst>
                <a:gd name="T0" fmla="*/ 0 w 1"/>
                <a:gd name="T1" fmla="*/ 0 h 1"/>
                <a:gd name="T2" fmla="*/ 0 w 1"/>
                <a:gd name="T3" fmla="*/ 0 h 1"/>
                <a:gd name="T4" fmla="*/ 0 w 1"/>
                <a:gd name="T5" fmla="*/ 1 h 1"/>
                <a:gd name="T6" fmla="*/ 0 w 1"/>
                <a:gd name="T7" fmla="*/ 0 h 1"/>
              </a:gd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5">
              <a:extLst>
                <a:ext uri="{FF2B5EF4-FFF2-40B4-BE49-F238E27FC236}">
                  <a16:creationId xmlns:a16="http://schemas.microsoft.com/office/drawing/2014/main" id="{3EC32C8D-F534-45E0-ACA2-3F99A6E84239}"/>
                </a:ext>
              </a:extLst>
            </p:cNvPr>
            <p:cNvSpPr/>
            <p:nvPr/>
          </p:nvSpPr>
          <p:spPr bwMode="auto">
            <a:xfrm>
              <a:off x="9844088" y="2981326"/>
              <a:ext cx="4762" cy="7938"/>
            </a:xfrm>
            <a:custGeom>
              <a:gdLst>
                <a:gd name="T0" fmla="*/ 1 w 1"/>
                <a:gd name="T1" fmla="*/ 0 h 2"/>
                <a:gd name="T2" fmla="*/ 0 w 1"/>
                <a:gd name="T3" fmla="*/ 2 h 2"/>
                <a:gd name="T4" fmla="*/ 1 w 1"/>
                <a:gd name="T5" fmla="*/ 0 h 2"/>
              </a:gd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6">
              <a:extLst>
                <a:ext uri="{FF2B5EF4-FFF2-40B4-BE49-F238E27FC236}">
                  <a16:creationId xmlns:a16="http://schemas.microsoft.com/office/drawing/2014/main" id="{B3F0603E-8F2A-4F81-9208-FB49E9FF5030}"/>
                </a:ext>
              </a:extLst>
            </p:cNvPr>
            <p:cNvSpPr/>
            <p:nvPr/>
          </p:nvSpPr>
          <p:spPr bwMode="auto">
            <a:xfrm>
              <a:off x="9844088" y="3000376"/>
              <a:ext cx="4762" cy="3175"/>
            </a:xfrm>
            <a:custGeom>
              <a:gdLst>
                <a:gd name="T0" fmla="*/ 1 w 1"/>
                <a:gd name="T1" fmla="*/ 0 h 1"/>
                <a:gd name="T2" fmla="*/ 0 w 1"/>
                <a:gd name="T3" fmla="*/ 0 h 1"/>
                <a:gd name="T4" fmla="*/ 1 w 1"/>
                <a:gd name="T5" fmla="*/ 0 h 1"/>
              </a:gd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7">
              <a:extLst>
                <a:ext uri="{FF2B5EF4-FFF2-40B4-BE49-F238E27FC236}">
                  <a16:creationId xmlns:a16="http://schemas.microsoft.com/office/drawing/2014/main" id="{871B3BB5-78B6-4648-AD69-7A3EADE25337}"/>
                </a:ext>
              </a:extLst>
            </p:cNvPr>
            <p:cNvSpPr/>
            <p:nvPr/>
          </p:nvSpPr>
          <p:spPr bwMode="auto">
            <a:xfrm>
              <a:off x="9848850" y="2992438"/>
              <a:ext cx="3175" cy="4763"/>
            </a:xfrm>
            <a:custGeom>
              <a:gdLst>
                <a:gd name="T0" fmla="*/ 1 w 1"/>
                <a:gd name="T1" fmla="*/ 0 h 1"/>
                <a:gd name="T2" fmla="*/ 1 w 1"/>
                <a:gd name="T3" fmla="*/ 1 h 1"/>
                <a:gd name="T4" fmla="*/ 1 w 1"/>
                <a:gd name="T5" fmla="*/ 0 h 1"/>
              </a:gd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8">
              <a:extLst>
                <a:ext uri="{FF2B5EF4-FFF2-40B4-BE49-F238E27FC236}">
                  <a16:creationId xmlns:a16="http://schemas.microsoft.com/office/drawing/2014/main" id="{B1CBBD67-2F61-4EF2-AD45-BF46C6F44FC8}"/>
                </a:ext>
              </a:extLst>
            </p:cNvPr>
            <p:cNvSpPr/>
            <p:nvPr/>
          </p:nvSpPr>
          <p:spPr bwMode="auto">
            <a:xfrm>
              <a:off x="9859963" y="3008313"/>
              <a:ext cx="3175" cy="3175"/>
            </a:xfrm>
            <a:custGeom>
              <a:gdLst>
                <a:gd name="T0" fmla="*/ 1 w 1"/>
                <a:gd name="T1" fmla="*/ 0 h 1"/>
                <a:gd name="T2" fmla="*/ 1 w 1"/>
                <a:gd name="T3" fmla="*/ 1 h 1"/>
                <a:gd name="T4" fmla="*/ 1 w 1"/>
                <a:gd name="T5" fmla="*/ 0 h 1"/>
              </a:gd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9">
              <a:extLst>
                <a:ext uri="{FF2B5EF4-FFF2-40B4-BE49-F238E27FC236}">
                  <a16:creationId xmlns:a16="http://schemas.microsoft.com/office/drawing/2014/main" id="{F7D77C3A-2C47-4959-AA45-0E9D40469625}"/>
                </a:ext>
              </a:extLst>
            </p:cNvPr>
            <p:cNvSpPr/>
            <p:nvPr/>
          </p:nvSpPr>
          <p:spPr bwMode="auto">
            <a:xfrm>
              <a:off x="9866313" y="3008313"/>
              <a:ext cx="4762" cy="3175"/>
            </a:xfrm>
            <a:custGeom>
              <a:gdLst>
                <a:gd name="T0" fmla="*/ 1 w 1"/>
                <a:gd name="T1" fmla="*/ 0 h 1"/>
                <a:gd name="T2" fmla="*/ 1 w 1"/>
                <a:gd name="T3" fmla="*/ 0 h 1"/>
                <a:gd name="T4" fmla="*/ 0 w 1"/>
                <a:gd name="T5" fmla="*/ 1 h 1"/>
                <a:gd name="T6" fmla="*/ 1 w 1"/>
                <a:gd name="T7" fmla="*/ 0 h 1"/>
              </a:gd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0">
              <a:extLst>
                <a:ext uri="{FF2B5EF4-FFF2-40B4-BE49-F238E27FC236}">
                  <a16:creationId xmlns:a16="http://schemas.microsoft.com/office/drawing/2014/main" id="{38982DDC-6378-409F-ABE0-5F1A05593D8B}"/>
                </a:ext>
              </a:extLst>
            </p:cNvPr>
            <p:cNvSpPr/>
            <p:nvPr/>
          </p:nvSpPr>
          <p:spPr bwMode="auto">
            <a:xfrm flipH="1">
              <a:off x="9991725" y="3079751"/>
              <a:ext cx="0" cy="3175"/>
            </a:xfrm>
            <a:custGeom>
              <a:gdLst>
                <a:gd name="T0" fmla="*/ 2 h 2"/>
                <a:gd name="T1" fmla="*/ 2 h 2"/>
                <a:gd name="T2" fmla="*/ 0 h 2"/>
                <a:gd name="T3" fmla="*/ 2 h 2"/>
              </a:gd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1">
              <a:extLst>
                <a:ext uri="{FF2B5EF4-FFF2-40B4-BE49-F238E27FC236}">
                  <a16:creationId xmlns:a16="http://schemas.microsoft.com/office/drawing/2014/main" id="{1E9E1197-A5EA-4B1D-9FDA-2EDAAF93F88C}"/>
                </a:ext>
              </a:extLst>
            </p:cNvPr>
            <p:cNvSpPr/>
            <p:nvPr/>
          </p:nvSpPr>
          <p:spPr bwMode="auto">
            <a:xfrm>
              <a:off x="10036175" y="3121026"/>
              <a:ext cx="3175" cy="6350"/>
            </a:xfrm>
            <a:custGeom>
              <a:gdLst>
                <a:gd name="T0" fmla="*/ 0 w 1"/>
                <a:gd name="T1" fmla="*/ 1 h 2"/>
                <a:gd name="T2" fmla="*/ 0 w 1"/>
                <a:gd name="T3" fmla="*/ 2 h 2"/>
                <a:gd name="T4" fmla="*/ 0 w 1"/>
                <a:gd name="T5" fmla="*/ 1 h 2"/>
              </a:gd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2">
              <a:extLst>
                <a:ext uri="{FF2B5EF4-FFF2-40B4-BE49-F238E27FC236}">
                  <a16:creationId xmlns:a16="http://schemas.microsoft.com/office/drawing/2014/main" id="{F3AC6A44-48AE-45BE-ADDE-1C648CAAFE45}"/>
                </a:ext>
              </a:extLst>
            </p:cNvPr>
            <p:cNvSpPr/>
            <p:nvPr/>
          </p:nvSpPr>
          <p:spPr bwMode="auto">
            <a:xfrm>
              <a:off x="10074275" y="3127376"/>
              <a:ext cx="3175" cy="7938"/>
            </a:xfrm>
            <a:custGeom>
              <a:gdLst>
                <a:gd name="T0" fmla="*/ 0 w 2"/>
                <a:gd name="T1" fmla="*/ 5 h 5"/>
                <a:gd name="T2" fmla="*/ 0 w 2"/>
                <a:gd name="T3" fmla="*/ 5 h 5"/>
                <a:gd name="T4" fmla="*/ 2 w 2"/>
                <a:gd name="T5" fmla="*/ 0 h 5"/>
                <a:gd name="T6" fmla="*/ 0 w 2"/>
                <a:gd name="T7" fmla="*/ 5 h 5"/>
              </a:gd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val="26606867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081903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568739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449763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462613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2C9474A-F54C-4A1E-8914-8ED06EC62C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727A7D-281E-4465-B333-09FA249624F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FD9B47F-8BD7-4F10-AA32-DD520C358096}"/>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5" name="页脚占位符 4">
            <a:extLst>
              <a:ext uri="{FF2B5EF4-FFF2-40B4-BE49-F238E27FC236}">
                <a16:creationId xmlns:a16="http://schemas.microsoft.com/office/drawing/2014/main" id="{CCFD9FF6-5A32-41B3-A03E-E8FAE7D1F8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E640AB-FCD2-4354-9321-6C4B148A782B}"/>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spTree>
    <p:extLst>
      <p:ext uri="{BB962C8B-B14F-4D97-AF65-F5344CB8AC3E}">
        <p14:creationId val="102287836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026138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406630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724459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097852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91349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1286739"/>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666475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EA70674-4169-44CF-AAE0-6B5894C3E5D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EC882BC-C8B5-48C3-8554-16D207B90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7F24190-3600-406F-99D5-2961415EC591}"/>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5" name="页脚占位符 4">
            <a:extLst>
              <a:ext uri="{FF2B5EF4-FFF2-40B4-BE49-F238E27FC236}">
                <a16:creationId xmlns:a16="http://schemas.microsoft.com/office/drawing/2014/main" id="{19DD13AB-A160-4CD5-95E4-54DB05D8E8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44BFA5-376F-41AA-B5FA-1F33A92BB6AF}"/>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spTree>
    <p:extLst>
      <p:ext uri="{BB962C8B-B14F-4D97-AF65-F5344CB8AC3E}">
        <p14:creationId val="252523736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5" name="日期占位符 4">
            <a:extLst>
              <a:ext uri="{FF2B5EF4-FFF2-40B4-BE49-F238E27FC236}">
                <a16:creationId xmlns:a16="http://schemas.microsoft.com/office/drawing/2014/main" id="{6BB25390-B41D-4D83-A0C1-F7201EAEFB3B}"/>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6" name="页脚占位符 5">
            <a:extLst>
              <a:ext uri="{FF2B5EF4-FFF2-40B4-BE49-F238E27FC236}">
                <a16:creationId xmlns:a16="http://schemas.microsoft.com/office/drawing/2014/main" id="{7342B36B-E586-4A65-A303-0C0448C75FB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4BBA085-0DFB-4F72-965E-631F141B09EA}"/>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pic>
        <p:nvPicPr>
          <p:cNvPr id="8" name="图形 7">
            <a:extLst>
              <a:ext uri="{FF2B5EF4-FFF2-40B4-BE49-F238E27FC236}">
                <a16:creationId xmlns:a16="http://schemas.microsoft.com/office/drawing/2014/main" id="{117483DD-56D2-49CE-8C8C-E7F948CC67BE}"/>
              </a:ext>
            </a:extLst>
          </p:cNvPr>
          <p:cNvPicPr>
            <a:picLocks noChangeAspect="1"/>
          </p:cNvPicPr>
          <p:nvPr userDrawn="1"/>
        </p:nvPicPr>
        <p:blipFill>
          <a:blip r:embed="rId1">
            <a:extLst>
              <a:ext uri="{96DAC541-7B7A-43D3-8B79-37D633B846F1}">
                <asvg:svgBlip xmlns:asvg="http://schemas.microsoft.com/office/drawing/2016/SVG/main" r:embed="rId2"/>
              </a:ext>
            </a:extLst>
          </a:blip>
          <a:stretch>
            <a:fillRect/>
          </a:stretch>
        </p:blipFill>
        <p:spPr>
          <a:xfrm>
            <a:off x="311150" y="165100"/>
            <a:ext cx="647700" cy="825500"/>
          </a:xfrm>
          <a:prstGeom prst="rect">
            <a:avLst/>
          </a:prstGeom>
        </p:spPr>
      </p:pic>
      <p:sp>
        <p:nvSpPr>
          <p:cNvPr id="9" name="文本框 8">
            <a:extLst>
              <a:ext uri="{FF2B5EF4-FFF2-40B4-BE49-F238E27FC236}">
                <a16:creationId xmlns:a16="http://schemas.microsoft.com/office/drawing/2014/main" id="{5E1959A4-0C27-4F06-AB68-B661A1A58E28}"/>
              </a:ext>
            </a:extLst>
          </p:cNvPr>
          <p:cNvSpPr txBox="1"/>
          <p:nvPr userDrawn="1"/>
        </p:nvSpPr>
        <p:spPr>
          <a:xfrm>
            <a:off x="1123950" y="285462"/>
            <a:ext cx="2395207" cy="584775"/>
          </a:xfrm>
          <a:prstGeom prst="rect">
            <a:avLst/>
          </a:prstGeom>
          <a:noFill/>
        </p:spPr>
        <p:txBody>
          <a:bodyPr wrap="none" rtlCol="0">
            <a:spAutoFit/>
          </a:bodyPr>
          <a:lstStyle>
            <a:defPPr>
              <a:defRPr lang="zh-CN"/>
            </a:defPPr>
            <a:lvl1pPr>
              <a:defRPr sz="6000">
                <a:blipFill>
                  <a:blip r:embed="rId3"/>
                  <a:stretch>
                    <a:fillRect/>
                  </a:stretch>
                </a:blipFill>
                <a:latin typeface="方正综艺简体" panose="02010601030101010101" pitchFamily="2" charset="-122"/>
                <a:ea typeface="方正综艺简体" panose="02010601030101010101" pitchFamily="2" charset="-122"/>
              </a:defRPr>
            </a:lvl1pPr>
          </a:lstStyle>
          <a:p>
            <a:r>
              <a:rPr lang="en-US" altLang="zh-CN" sz="3200">
                <a:ln>
                  <a:solidFill>
                    <a:srgbClr val="0F863B"/>
                  </a:solidFill>
                </a:ln>
              </a:rPr>
              <a:t>01 </a:t>
            </a:r>
            <a:r>
              <a:rPr lang="zh-CN" altLang="en-US" sz="3200">
                <a:ln>
                  <a:solidFill>
                    <a:srgbClr val="0F863B"/>
                  </a:solidFill>
                </a:ln>
              </a:rPr>
              <a:t>关于我们</a:t>
            </a:r>
          </a:p>
        </p:txBody>
      </p:sp>
    </p:spTree>
    <p:extLst>
      <p:ext uri="{BB962C8B-B14F-4D97-AF65-F5344CB8AC3E}">
        <p14:creationId val="321316603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两栏内容">
    <p:spTree>
      <p:nvGrpSpPr>
        <p:cNvPr id="1" name=""/>
        <p:cNvGrpSpPr/>
        <p:nvPr/>
      </p:nvGrpSpPr>
      <p:grpSpPr>
        <a:xfrm>
          <a:off x="0" y="0"/>
          <a:ext cx="0" cy="0"/>
        </a:xfrm>
      </p:grpSpPr>
      <p:sp>
        <p:nvSpPr>
          <p:cNvPr id="5" name="日期占位符 4">
            <a:extLst>
              <a:ext uri="{FF2B5EF4-FFF2-40B4-BE49-F238E27FC236}">
                <a16:creationId xmlns:a16="http://schemas.microsoft.com/office/drawing/2014/main" id="{6BB25390-B41D-4D83-A0C1-F7201EAEFB3B}"/>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6" name="页脚占位符 5">
            <a:extLst>
              <a:ext uri="{FF2B5EF4-FFF2-40B4-BE49-F238E27FC236}">
                <a16:creationId xmlns:a16="http://schemas.microsoft.com/office/drawing/2014/main" id="{7342B36B-E586-4A65-A303-0C0448C75FB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4BBA085-0DFB-4F72-965E-631F141B09EA}"/>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pic>
        <p:nvPicPr>
          <p:cNvPr id="8" name="图形 7">
            <a:extLst>
              <a:ext uri="{FF2B5EF4-FFF2-40B4-BE49-F238E27FC236}">
                <a16:creationId xmlns:a16="http://schemas.microsoft.com/office/drawing/2014/main" id="{117483DD-56D2-49CE-8C8C-E7F948CC67BE}"/>
              </a:ext>
            </a:extLst>
          </p:cNvPr>
          <p:cNvPicPr>
            <a:picLocks noChangeAspect="1"/>
          </p:cNvPicPr>
          <p:nvPr userDrawn="1"/>
        </p:nvPicPr>
        <p:blipFill>
          <a:blip r:embed="rId1">
            <a:extLst>
              <a:ext uri="{96DAC541-7B7A-43D3-8B79-37D633B846F1}">
                <asvg:svgBlip xmlns:asvg="http://schemas.microsoft.com/office/drawing/2016/SVG/main" r:embed="rId2"/>
              </a:ext>
            </a:extLst>
          </a:blip>
          <a:stretch>
            <a:fillRect/>
          </a:stretch>
        </p:blipFill>
        <p:spPr>
          <a:xfrm>
            <a:off x="311150" y="165100"/>
            <a:ext cx="647700" cy="825500"/>
          </a:xfrm>
          <a:prstGeom prst="rect">
            <a:avLst/>
          </a:prstGeom>
        </p:spPr>
      </p:pic>
      <p:sp>
        <p:nvSpPr>
          <p:cNvPr id="9" name="文本框 8">
            <a:extLst>
              <a:ext uri="{FF2B5EF4-FFF2-40B4-BE49-F238E27FC236}">
                <a16:creationId xmlns:a16="http://schemas.microsoft.com/office/drawing/2014/main" id="{5E1959A4-0C27-4F06-AB68-B661A1A58E28}"/>
              </a:ext>
            </a:extLst>
          </p:cNvPr>
          <p:cNvSpPr txBox="1"/>
          <p:nvPr userDrawn="1"/>
        </p:nvSpPr>
        <p:spPr>
          <a:xfrm>
            <a:off x="1123950" y="285462"/>
            <a:ext cx="2395207" cy="584775"/>
          </a:xfrm>
          <a:prstGeom prst="rect">
            <a:avLst/>
          </a:prstGeom>
          <a:noFill/>
        </p:spPr>
        <p:txBody>
          <a:bodyPr wrap="none" rtlCol="0">
            <a:spAutoFit/>
          </a:bodyPr>
          <a:lstStyle>
            <a:defPPr>
              <a:defRPr lang="zh-CN"/>
            </a:defPPr>
            <a:lvl1pPr>
              <a:defRPr sz="6000">
                <a:blipFill>
                  <a:blip r:embed="rId3"/>
                  <a:stretch>
                    <a:fillRect/>
                  </a:stretch>
                </a:blipFill>
                <a:latin typeface="方正综艺简体" panose="02010601030101010101" pitchFamily="2" charset="-122"/>
                <a:ea typeface="方正综艺简体" panose="02010601030101010101" pitchFamily="2" charset="-122"/>
              </a:defRPr>
            </a:lvl1pPr>
          </a:lstStyle>
          <a:p>
            <a:r>
              <a:rPr lang="en-US" altLang="zh-CN" sz="3200">
                <a:ln>
                  <a:solidFill>
                    <a:srgbClr val="0F863B"/>
                  </a:solidFill>
                </a:ln>
              </a:rPr>
              <a:t>02 </a:t>
            </a:r>
            <a:r>
              <a:rPr lang="zh-CN" altLang="en-US" sz="3200">
                <a:ln>
                  <a:solidFill>
                    <a:srgbClr val="0F863B"/>
                  </a:solidFill>
                </a:ln>
              </a:rPr>
              <a:t>研究综述</a:t>
            </a:r>
          </a:p>
        </p:txBody>
      </p:sp>
    </p:spTree>
    <p:extLst>
      <p:ext uri="{BB962C8B-B14F-4D97-AF65-F5344CB8AC3E}">
        <p14:creationId val="287625176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7" name="日期占位符 6">
            <a:extLst>
              <a:ext uri="{FF2B5EF4-FFF2-40B4-BE49-F238E27FC236}">
                <a16:creationId xmlns:a16="http://schemas.microsoft.com/office/drawing/2014/main" id="{A3798E6E-8991-4C84-8D51-6EB2A39AEB23}"/>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8" name="页脚占位符 7">
            <a:extLst>
              <a:ext uri="{FF2B5EF4-FFF2-40B4-BE49-F238E27FC236}">
                <a16:creationId xmlns:a16="http://schemas.microsoft.com/office/drawing/2014/main" id="{5C482D0B-E2C3-4F40-97EC-6FE0FBB6B1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B53CC4C-A48D-4053-8D06-8C150E42B267}"/>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pic>
        <p:nvPicPr>
          <p:cNvPr id="10" name="图形 9">
            <a:extLst>
              <a:ext uri="{FF2B5EF4-FFF2-40B4-BE49-F238E27FC236}">
                <a16:creationId xmlns:a16="http://schemas.microsoft.com/office/drawing/2014/main" id="{EA7186D2-5C99-4E5B-A73F-2701A8151F22}"/>
              </a:ext>
            </a:extLst>
          </p:cNvPr>
          <p:cNvPicPr>
            <a:picLocks noChangeAspect="1"/>
          </p:cNvPicPr>
          <p:nvPr userDrawn="1"/>
        </p:nvPicPr>
        <p:blipFill>
          <a:blip r:embed="rId1">
            <a:extLst>
              <a:ext uri="{96DAC541-7B7A-43D3-8B79-37D633B846F1}">
                <asvg:svgBlip xmlns:asvg="http://schemas.microsoft.com/office/drawing/2016/SVG/main" r:embed="rId2"/>
              </a:ext>
            </a:extLst>
          </a:blip>
          <a:stretch>
            <a:fillRect/>
          </a:stretch>
        </p:blipFill>
        <p:spPr>
          <a:xfrm>
            <a:off x="311150" y="165100"/>
            <a:ext cx="647700" cy="825500"/>
          </a:xfrm>
          <a:prstGeom prst="rect">
            <a:avLst/>
          </a:prstGeom>
        </p:spPr>
      </p:pic>
      <p:sp>
        <p:nvSpPr>
          <p:cNvPr id="11" name="文本框 10">
            <a:extLst>
              <a:ext uri="{FF2B5EF4-FFF2-40B4-BE49-F238E27FC236}">
                <a16:creationId xmlns:a16="http://schemas.microsoft.com/office/drawing/2014/main" id="{FF5ECBF7-8E76-4EF1-89CE-CD6BBECEB39D}"/>
              </a:ext>
            </a:extLst>
          </p:cNvPr>
          <p:cNvSpPr txBox="1"/>
          <p:nvPr userDrawn="1"/>
        </p:nvSpPr>
        <p:spPr>
          <a:xfrm>
            <a:off x="1123950" y="285462"/>
            <a:ext cx="2395207" cy="584775"/>
          </a:xfrm>
          <a:prstGeom prst="rect">
            <a:avLst/>
          </a:prstGeom>
          <a:noFill/>
        </p:spPr>
        <p:txBody>
          <a:bodyPr wrap="none" rtlCol="0">
            <a:spAutoFit/>
          </a:bodyPr>
          <a:lstStyle>
            <a:defPPr>
              <a:defRPr lang="zh-CN"/>
            </a:defPPr>
            <a:lvl1pPr>
              <a:defRPr sz="6000">
                <a:blipFill>
                  <a:blip r:embed="rId3"/>
                  <a:stretch>
                    <a:fillRect/>
                  </a:stretch>
                </a:blipFill>
                <a:latin typeface="方正综艺简体" panose="02010601030101010101" pitchFamily="2" charset="-122"/>
                <a:ea typeface="方正综艺简体" panose="02010601030101010101" pitchFamily="2" charset="-122"/>
              </a:defRPr>
            </a:lvl1pPr>
          </a:lstStyle>
          <a:p>
            <a:r>
              <a:rPr lang="en-US" altLang="zh-CN" sz="3200">
                <a:ln>
                  <a:solidFill>
                    <a:srgbClr val="0F863B"/>
                  </a:solidFill>
                </a:ln>
              </a:rPr>
              <a:t>03 </a:t>
            </a:r>
            <a:r>
              <a:rPr lang="zh-CN" altLang="en-US" sz="3200">
                <a:ln>
                  <a:solidFill>
                    <a:srgbClr val="0F863B"/>
                  </a:solidFill>
                </a:ln>
              </a:rPr>
              <a:t>研究过程</a:t>
            </a:r>
          </a:p>
        </p:txBody>
      </p:sp>
    </p:spTree>
    <p:extLst>
      <p:ext uri="{BB962C8B-B14F-4D97-AF65-F5344CB8AC3E}">
        <p14:creationId val="133730828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比较">
    <p:spTree>
      <p:nvGrpSpPr>
        <p:cNvPr id="1" name=""/>
        <p:cNvGrpSpPr/>
        <p:nvPr/>
      </p:nvGrpSpPr>
      <p:grpSpPr>
        <a:xfrm>
          <a:off x="0" y="0"/>
          <a:ext cx="0" cy="0"/>
        </a:xfrm>
      </p:grpSpPr>
      <p:sp>
        <p:nvSpPr>
          <p:cNvPr id="7" name="日期占位符 6">
            <a:extLst>
              <a:ext uri="{FF2B5EF4-FFF2-40B4-BE49-F238E27FC236}">
                <a16:creationId xmlns:a16="http://schemas.microsoft.com/office/drawing/2014/main" id="{A3798E6E-8991-4C84-8D51-6EB2A39AEB23}"/>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8" name="页脚占位符 7">
            <a:extLst>
              <a:ext uri="{FF2B5EF4-FFF2-40B4-BE49-F238E27FC236}">
                <a16:creationId xmlns:a16="http://schemas.microsoft.com/office/drawing/2014/main" id="{5C482D0B-E2C3-4F40-97EC-6FE0FBB6B1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B53CC4C-A48D-4053-8D06-8C150E42B267}"/>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pic>
        <p:nvPicPr>
          <p:cNvPr id="10" name="图形 9">
            <a:extLst>
              <a:ext uri="{FF2B5EF4-FFF2-40B4-BE49-F238E27FC236}">
                <a16:creationId xmlns:a16="http://schemas.microsoft.com/office/drawing/2014/main" id="{EA7186D2-5C99-4E5B-A73F-2701A8151F22}"/>
              </a:ext>
            </a:extLst>
          </p:cNvPr>
          <p:cNvPicPr>
            <a:picLocks noChangeAspect="1"/>
          </p:cNvPicPr>
          <p:nvPr userDrawn="1"/>
        </p:nvPicPr>
        <p:blipFill>
          <a:blip r:embed="rId1">
            <a:extLst>
              <a:ext uri="{96DAC541-7B7A-43D3-8B79-37D633B846F1}">
                <asvg:svgBlip xmlns:asvg="http://schemas.microsoft.com/office/drawing/2016/SVG/main" r:embed="rId2"/>
              </a:ext>
            </a:extLst>
          </a:blip>
          <a:stretch>
            <a:fillRect/>
          </a:stretch>
        </p:blipFill>
        <p:spPr>
          <a:xfrm>
            <a:off x="311150" y="165100"/>
            <a:ext cx="647700" cy="825500"/>
          </a:xfrm>
          <a:prstGeom prst="rect">
            <a:avLst/>
          </a:prstGeom>
        </p:spPr>
      </p:pic>
      <p:sp>
        <p:nvSpPr>
          <p:cNvPr id="11" name="文本框 10">
            <a:extLst>
              <a:ext uri="{FF2B5EF4-FFF2-40B4-BE49-F238E27FC236}">
                <a16:creationId xmlns:a16="http://schemas.microsoft.com/office/drawing/2014/main" id="{FF5ECBF7-8E76-4EF1-89CE-CD6BBECEB39D}"/>
              </a:ext>
            </a:extLst>
          </p:cNvPr>
          <p:cNvSpPr txBox="1"/>
          <p:nvPr userDrawn="1"/>
        </p:nvSpPr>
        <p:spPr>
          <a:xfrm>
            <a:off x="1123950" y="285462"/>
            <a:ext cx="2395207" cy="584775"/>
          </a:xfrm>
          <a:prstGeom prst="rect">
            <a:avLst/>
          </a:prstGeom>
          <a:noFill/>
        </p:spPr>
        <p:txBody>
          <a:bodyPr wrap="none" rtlCol="0">
            <a:spAutoFit/>
          </a:bodyPr>
          <a:lstStyle>
            <a:defPPr>
              <a:defRPr lang="zh-CN"/>
            </a:defPPr>
            <a:lvl1pPr>
              <a:defRPr sz="6000">
                <a:blipFill>
                  <a:blip r:embed="rId3"/>
                  <a:stretch>
                    <a:fillRect/>
                  </a:stretch>
                </a:blipFill>
                <a:latin typeface="方正综艺简体" panose="02010601030101010101" pitchFamily="2" charset="-122"/>
                <a:ea typeface="方正综艺简体" panose="02010601030101010101" pitchFamily="2" charset="-122"/>
              </a:defRPr>
            </a:lvl1pPr>
          </a:lstStyle>
          <a:p>
            <a:r>
              <a:rPr lang="en-US" altLang="zh-CN" sz="3200">
                <a:ln>
                  <a:solidFill>
                    <a:srgbClr val="0F863B"/>
                  </a:solidFill>
                </a:ln>
              </a:rPr>
              <a:t>04 </a:t>
            </a:r>
            <a:r>
              <a:rPr lang="zh-CN" altLang="en-US" sz="3200">
                <a:ln>
                  <a:solidFill>
                    <a:srgbClr val="0F863B"/>
                  </a:solidFill>
                </a:ln>
              </a:rPr>
              <a:t>研究结论</a:t>
            </a:r>
          </a:p>
        </p:txBody>
      </p:sp>
    </p:spTree>
    <p:extLst>
      <p:ext uri="{BB962C8B-B14F-4D97-AF65-F5344CB8AC3E}">
        <p14:creationId val="157550129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FCE3156-AACD-46AF-8C1C-2B8DBCE5C56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1B336F9-D8F4-46C8-BC26-DD589C8EEC76}"/>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4" name="页脚占位符 3">
            <a:extLst>
              <a:ext uri="{FF2B5EF4-FFF2-40B4-BE49-F238E27FC236}">
                <a16:creationId xmlns:a16="http://schemas.microsoft.com/office/drawing/2014/main" id="{0B98BABD-3A95-4CEF-B448-4AD4E2368EA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59D5F1-9632-45F1-A1B7-264C4F097459}"/>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spTree>
    <p:extLst>
      <p:ext uri="{BB962C8B-B14F-4D97-AF65-F5344CB8AC3E}">
        <p14:creationId val="60312205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27AD2B15-D879-46F0-9F18-DB27E4231DCF}"/>
              </a:ext>
            </a:extLst>
          </p:cNvPr>
          <p:cNvSpPr>
            <a:spLocks noGrp="1"/>
          </p:cNvSpPr>
          <p:nvPr>
            <p:ph type="dt" sz="half" idx="10"/>
          </p:nvPr>
        </p:nvSpPr>
        <p:spPr/>
        <p:txBody>
          <a:bodyPr/>
          <a:lstStyle/>
          <a:p>
            <a:fld id="{0F0A1950-F7E6-43C5-A5BF-EB390E6CAC77}" type="datetimeFigureOut">
              <a:rPr lang="zh-CN" altLang="en-US" smtClean="0"/>
              <a:t>2017/10/13</a:t>
            </a:fld>
            <a:endParaRPr lang="zh-CN" altLang="en-US"/>
          </a:p>
        </p:txBody>
      </p:sp>
      <p:sp>
        <p:nvSpPr>
          <p:cNvPr id="3" name="页脚占位符 2">
            <a:extLst>
              <a:ext uri="{FF2B5EF4-FFF2-40B4-BE49-F238E27FC236}">
                <a16:creationId xmlns:a16="http://schemas.microsoft.com/office/drawing/2014/main" id="{F2F0446F-4EFE-495B-B6E6-F9B37D69994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32953C0-6BBB-45B6-AD1D-2CD2636B7C76}"/>
              </a:ext>
            </a:extLst>
          </p:cNvPr>
          <p:cNvSpPr>
            <a:spLocks noGrp="1"/>
          </p:cNvSpPr>
          <p:nvPr>
            <p:ph type="sldNum" sz="quarter" idx="12"/>
          </p:nvPr>
        </p:nvSpPr>
        <p:spPr/>
        <p:txBody>
          <a:bodyPr/>
          <a:lstStyle/>
          <a:p>
            <a:fld id="{053DEDD8-47E5-40CD-8AC1-B7EC532D1F43}" type="slidenum">
              <a:rPr lang="zh-CN" altLang="en-US" smtClean="0"/>
              <a:t>‹#›</a:t>
            </a:fld>
            <a:endParaRPr lang="zh-CN" altLang="en-US"/>
          </a:p>
        </p:txBody>
      </p:sp>
    </p:spTree>
    <p:extLst>
      <p:ext uri="{BB962C8B-B14F-4D97-AF65-F5344CB8AC3E}">
        <p14:creationId val="340658638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media/image7.jpeg" Type="http://schemas.openxmlformats.org/officeDocument/2006/relationships/image"/><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2.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0EA94D57-0C9F-4FC4-9553-A5B58AD6DD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C102507-F439-407B-B9DE-8181E67DA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0435816-CE7B-4CE9-9CD2-608153841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A1950-F7E6-43C5-A5BF-EB390E6CAC77}" type="datetimeFigureOut">
              <a:rPr lang="zh-CN" altLang="en-US" smtClean="0"/>
              <a:t>2017/10/13</a:t>
            </a:fld>
            <a:endParaRPr lang="zh-CN" altLang="en-US"/>
          </a:p>
        </p:txBody>
      </p:sp>
      <p:sp>
        <p:nvSpPr>
          <p:cNvPr id="5" name="页脚占位符 4">
            <a:extLst>
              <a:ext uri="{FF2B5EF4-FFF2-40B4-BE49-F238E27FC236}">
                <a16:creationId xmlns:a16="http://schemas.microsoft.com/office/drawing/2014/main" id="{4FFB416E-CA86-4D40-8CBA-3E1868728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D8971D4-C643-406F-B2F1-DD767A162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DEDD8-47E5-40CD-8AC1-B7EC532D1F43}" type="slidenum">
              <a:rPr lang="zh-CN" altLang="en-US" smtClean="0"/>
              <a:t>‹#›</a:t>
            </a:fld>
            <a:endParaRPr lang="zh-CN" altLang="en-US"/>
          </a:p>
        </p:txBody>
      </p:sp>
      <p:pic>
        <p:nvPicPr>
          <p:cNvPr id="7" name="图片 6">
            <a:extLst>
              <a:ext uri="{FF2B5EF4-FFF2-40B4-BE49-F238E27FC236}">
                <a16:creationId xmlns:a16="http://schemas.microsoft.com/office/drawing/2014/main" id="{3D327331-46D7-497F-9B7B-ADBC7AC957D1}"/>
              </a:ext>
            </a:extLst>
          </p:cNvPr>
          <p:cNvPicPr>
            <a:picLocks noChangeAspect="1"/>
          </p:cNvPicPr>
          <p:nvPr userDrawn="1"/>
        </p:nvPicPr>
        <p:blipFill>
          <a:blip r:embed="rId16"/>
          <a:srcRect t="4200" b="21943"/>
          <a:stretch>
            <a:fillRect/>
          </a:stretch>
        </p:blipFill>
        <p:spPr>
          <a:xfrm>
            <a:off x="0" y="1"/>
            <a:ext cx="12192000" cy="6858000"/>
          </a:xfrm>
          <a:prstGeom prst="rect">
            <a:avLst/>
          </a:prstGeom>
        </p:spPr>
      </p:pic>
    </p:spTree>
    <p:extLst>
      <p:ext uri="{BB962C8B-B14F-4D97-AF65-F5344CB8AC3E}">
        <p14:creationId val="369104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61"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2017/10/13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146774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14" Target="../media/image18.png" Type="http://schemas.openxmlformats.org/officeDocument/2006/relationships/image"/><Relationship Id="rId15" Target="../media/image19.svg" Type="http://schemas.openxmlformats.org/officeDocument/2006/relationships/image"/><Relationship Id="rId16" Target="../media/image20.png" Type="http://schemas.openxmlformats.org/officeDocument/2006/relationships/image"/><Relationship Id="rId17" Target="../media/image21.svg" Type="http://schemas.openxmlformats.org/officeDocument/2006/relationships/image"/><Relationship Id="rId18" Target="../media/image22.png" Type="http://schemas.openxmlformats.org/officeDocument/2006/relationships/image"/><Relationship Id="rId2" Target="../notesSlides/notesSlide1.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3.pn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9.png" Type="http://schemas.openxmlformats.org/officeDocument/2006/relationships/image"/><Relationship Id="rId4"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3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svg" Type="http://schemas.openxmlformats.org/officeDocument/2006/relationships/image"/><Relationship Id="rId7" Target="../media/image27.svg" Type="http://schemas.openxmlformats.org/officeDocument/2006/relationships/image"/><Relationship Id="rId8" Target="../media/image28.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40.png" Type="http://schemas.openxmlformats.org/officeDocument/2006/relationships/image"/><Relationship Id="rId4" Target="../media/image41.svg" Type="http://schemas.openxmlformats.org/officeDocument/2006/relationships/image"/><Relationship Id="rId5" Target="../media/image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42.png" Type="http://schemas.openxmlformats.org/officeDocument/2006/relationships/image"/><Relationship Id="rId4" Target="../media/image3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46.png" Type="http://schemas.openxmlformats.org/officeDocument/2006/relationships/image"/><Relationship Id="rId11" Target="../media/image47.svg" Type="http://schemas.openxmlformats.org/officeDocument/2006/relationships/image"/><Relationship Id="rId12" Target="../media/image14.png" Type="http://schemas.openxmlformats.org/officeDocument/2006/relationships/image"/><Relationship Id="rId13" Target="../media/image48.svg" Type="http://schemas.openxmlformats.org/officeDocument/2006/relationships/image"/><Relationship Id="rId14" Target="../media/image16.png" Type="http://schemas.openxmlformats.org/officeDocument/2006/relationships/image"/><Relationship Id="rId15" Target="../media/image49.svg" Type="http://schemas.openxmlformats.org/officeDocument/2006/relationships/image"/><Relationship Id="rId16" Target="../media/image50.png" Type="http://schemas.openxmlformats.org/officeDocument/2006/relationships/image"/><Relationship Id="rId17" Target="../media/image18.png" Type="http://schemas.openxmlformats.org/officeDocument/2006/relationships/image"/><Relationship Id="rId18" Target="../media/image51.svg" Type="http://schemas.openxmlformats.org/officeDocument/2006/relationships/image"/><Relationship Id="rId19" Target="../media/image20.png" Type="http://schemas.openxmlformats.org/officeDocument/2006/relationships/image"/><Relationship Id="rId2" Target="../notesSlides/notesSlide26.xml" Type="http://schemas.openxmlformats.org/officeDocument/2006/relationships/notesSlide"/><Relationship Id="rId20" Target="../media/image52.svg" Type="http://schemas.openxmlformats.org/officeDocument/2006/relationships/image"/><Relationship Id="rId3" Target="../media/image8.png" Type="http://schemas.openxmlformats.org/officeDocument/2006/relationships/image"/><Relationship Id="rId4" Target="../media/image43.svg" Type="http://schemas.openxmlformats.org/officeDocument/2006/relationships/image"/><Relationship Id="rId5" Target="../media/image40.png" Type="http://schemas.openxmlformats.org/officeDocument/2006/relationships/image"/><Relationship Id="rId6" Target="../media/image44.svg" Type="http://schemas.openxmlformats.org/officeDocument/2006/relationships/image"/><Relationship Id="rId7" Target="../media/image10.png" Type="http://schemas.openxmlformats.org/officeDocument/2006/relationships/image"/><Relationship Id="rId8" Target="../media/image45.svg" Type="http://schemas.openxmlformats.org/officeDocument/2006/relationships/image"/><Relationship Id="rId9"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9.png" Type="http://schemas.openxmlformats.org/officeDocument/2006/relationships/image"/><Relationship Id="rId4"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3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3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32.jpe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35.jpeg" Type="http://schemas.openxmlformats.org/officeDocument/2006/relationships/image"/><Relationship Id="rId4" Target="../media/image36.jpeg" Type="http://schemas.openxmlformats.org/officeDocument/2006/relationships/image"/><Relationship Id="rId5" Target="../media/image3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3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29.png" Type="http://schemas.openxmlformats.org/officeDocument/2006/relationships/image"/><Relationship Id="rId4"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形 14">
            <a:extLst>
              <a:ext uri="{FF2B5EF4-FFF2-40B4-BE49-F238E27FC236}">
                <a16:creationId xmlns:a16="http://schemas.microsoft.com/office/drawing/2014/main" id="{ECCE8DCF-442B-45F8-94D4-00A3F9A53E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4637" y="4025126"/>
            <a:ext cx="763588" cy="763588"/>
          </a:xfrm>
          <a:prstGeom prst="rect">
            <a:avLst/>
          </a:prstGeom>
        </p:spPr>
      </p:pic>
      <p:pic>
        <p:nvPicPr>
          <p:cNvPr id="11" name="图形 10">
            <a:extLst>
              <a:ext uri="{FF2B5EF4-FFF2-40B4-BE49-F238E27FC236}">
                <a16:creationId xmlns:a16="http://schemas.microsoft.com/office/drawing/2014/main" id="{2FEAB299-48BC-4BA7-9D05-CD17F1FF11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32974" y="1886739"/>
            <a:ext cx="1203326" cy="970424"/>
          </a:xfrm>
          <a:prstGeom prst="rect">
            <a:avLst/>
          </a:prstGeom>
        </p:spPr>
      </p:pic>
      <p:sp>
        <p:nvSpPr>
          <p:cNvPr id="12" name="文本框 11">
            <a:extLst>
              <a:ext uri="{FF2B5EF4-FFF2-40B4-BE49-F238E27FC236}">
                <a16:creationId xmlns:a16="http://schemas.microsoft.com/office/drawing/2014/main" id="{53295051-E74A-4199-8E7E-DDDA14A79B0A}"/>
              </a:ext>
            </a:extLst>
          </p:cNvPr>
          <p:cNvSpPr txBox="1"/>
          <p:nvPr/>
        </p:nvSpPr>
        <p:spPr>
          <a:xfrm>
            <a:off x="6130072" y="1841500"/>
            <a:ext cx="3230880" cy="1005840"/>
          </a:xfrm>
          <a:prstGeom prst="rect">
            <a:avLst/>
          </a:prstGeom>
          <a:noFill/>
        </p:spPr>
        <p:txBody>
          <a:bodyPr rtlCol="0" wrap="none">
            <a:spAutoFit/>
          </a:bodyPr>
          <a:lstStyle/>
          <a:p>
            <a:r>
              <a:rPr altLang="en-US" lang="zh-CN" sz="6000">
                <a:blipFill>
                  <a:blip r:embed="rId7"/>
                  <a:stretch>
                    <a:fillRect/>
                  </a:stretch>
                </a:blipFill>
                <a:latin charset="-122" panose="02010601030101010101" pitchFamily="2" typeface="方正综艺简体"/>
                <a:ea charset="-122" panose="02010601030101010101" pitchFamily="2" typeface="方正综艺简体"/>
              </a:rPr>
              <a:t>绿色出行</a:t>
            </a:r>
          </a:p>
        </p:txBody>
      </p:sp>
      <p:sp>
        <p:nvSpPr>
          <p:cNvPr id="13" name="文本框 12">
            <a:extLst>
              <a:ext uri="{FF2B5EF4-FFF2-40B4-BE49-F238E27FC236}">
                <a16:creationId xmlns:a16="http://schemas.microsoft.com/office/drawing/2014/main" id="{846FA45C-30DC-41DF-9B9E-8D1E5C9574D3}"/>
              </a:ext>
            </a:extLst>
          </p:cNvPr>
          <p:cNvSpPr txBox="1"/>
          <p:nvPr/>
        </p:nvSpPr>
        <p:spPr>
          <a:xfrm>
            <a:off x="8047770" y="3111668"/>
            <a:ext cx="3230880" cy="1005840"/>
          </a:xfrm>
          <a:prstGeom prst="rect">
            <a:avLst/>
          </a:prstGeom>
          <a:noFill/>
        </p:spPr>
        <p:txBody>
          <a:bodyPr rtlCol="0" wrap="none">
            <a:spAutoFit/>
          </a:bodyPr>
          <a:lstStyle/>
          <a:p>
            <a:r>
              <a:rPr altLang="en-US" lang="zh-CN" sz="6000">
                <a:blipFill>
                  <a:blip r:embed="rId7"/>
                  <a:stretch>
                    <a:fillRect/>
                  </a:stretch>
                </a:blipFill>
                <a:latin charset="-122" panose="02010601030101010101" pitchFamily="2" typeface="方正综艺简体"/>
                <a:ea charset="-122" panose="02010601030101010101" pitchFamily="2" typeface="方正综艺简体"/>
              </a:rPr>
              <a:t>低碳生活</a:t>
            </a:r>
          </a:p>
        </p:txBody>
      </p:sp>
      <p:pic>
        <p:nvPicPr>
          <p:cNvPr id="14" name="图形 13">
            <a:extLst>
              <a:ext uri="{FF2B5EF4-FFF2-40B4-BE49-F238E27FC236}">
                <a16:creationId xmlns:a16="http://schemas.microsoft.com/office/drawing/2014/main" id="{B64CCA15-AAD7-45BB-A632-2C4BC6E764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07163" y="2973516"/>
            <a:ext cx="1201737" cy="1153815"/>
          </a:xfrm>
          <a:prstGeom prst="rect">
            <a:avLst/>
          </a:prstGeom>
        </p:spPr>
      </p:pic>
      <p:pic>
        <p:nvPicPr>
          <p:cNvPr id="19" name="图形 18">
            <a:extLst>
              <a:ext uri="{FF2B5EF4-FFF2-40B4-BE49-F238E27FC236}">
                <a16:creationId xmlns:a16="http://schemas.microsoft.com/office/drawing/2014/main" id="{A3ACEE23-6DB5-493E-BD04-F620317A87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466762" y="3803481"/>
            <a:ext cx="581025" cy="647700"/>
          </a:xfrm>
          <a:prstGeom prst="rect">
            <a:avLst/>
          </a:prstGeom>
        </p:spPr>
      </p:pic>
      <p:pic>
        <p:nvPicPr>
          <p:cNvPr id="20" name="图形 19">
            <a:extLst>
              <a:ext uri="{FF2B5EF4-FFF2-40B4-BE49-F238E27FC236}">
                <a16:creationId xmlns:a16="http://schemas.microsoft.com/office/drawing/2014/main" id="{F8798370-09C0-440C-8499-1E1852FEC32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76224" y="2082631"/>
            <a:ext cx="981075" cy="533400"/>
          </a:xfrm>
          <a:prstGeom prst="rect">
            <a:avLst/>
          </a:prstGeom>
        </p:spPr>
      </p:pic>
      <p:sp>
        <p:nvSpPr>
          <p:cNvPr id="30" name="文本框 29">
            <a:extLst>
              <a:ext uri="{FF2B5EF4-FFF2-40B4-BE49-F238E27FC236}">
                <a16:creationId xmlns:a16="http://schemas.microsoft.com/office/drawing/2014/main" id="{C6CDA91C-5BEA-4D6C-BD8A-73FA40D386A3}"/>
              </a:ext>
            </a:extLst>
          </p:cNvPr>
          <p:cNvSpPr txBox="1"/>
          <p:nvPr/>
        </p:nvSpPr>
        <p:spPr>
          <a:xfrm>
            <a:off x="6449828" y="4406920"/>
            <a:ext cx="4069080" cy="365760"/>
          </a:xfrm>
          <a:prstGeom prst="rect">
            <a:avLst/>
          </a:prstGeom>
          <a:noFill/>
        </p:spPr>
        <p:txBody>
          <a:bodyPr rtlCol="0" wrap="none">
            <a:spAutoFit/>
          </a:bodyPr>
          <a:lstStyle/>
          <a:p>
            <a:r>
              <a:rPr altLang="en-US" lang="zh-CN"/>
              <a:t>请插入您的相关文本内容或者其它内容</a:t>
            </a:r>
          </a:p>
        </p:txBody>
      </p:sp>
      <p:sp>
        <p:nvSpPr>
          <p:cNvPr id="31" name="文本框 30">
            <a:extLst>
              <a:ext uri="{FF2B5EF4-FFF2-40B4-BE49-F238E27FC236}">
                <a16:creationId xmlns:a16="http://schemas.microsoft.com/office/drawing/2014/main" id="{2A2B6132-47F4-4099-88E7-8AF759C463C4}"/>
              </a:ext>
            </a:extLst>
          </p:cNvPr>
          <p:cNvSpPr txBox="1"/>
          <p:nvPr/>
        </p:nvSpPr>
        <p:spPr>
          <a:xfrm>
            <a:off x="7108030" y="5110628"/>
            <a:ext cx="3367405" cy="365760"/>
          </a:xfrm>
          <a:prstGeom prst="rect">
            <a:avLst/>
          </a:prstGeom>
          <a:noFill/>
        </p:spPr>
        <p:txBody>
          <a:bodyPr rtlCol="0" wrap="none">
            <a:spAutoFit/>
          </a:bodyPr>
          <a:lstStyle/>
          <a:p>
            <a:r>
              <a:rPr altLang="en-US" lang="zh-CN"/>
              <a:t>汇报人：某某某  时间：2017.09</a:t>
            </a:r>
          </a:p>
        </p:txBody>
      </p:sp>
      <p:grpSp>
        <p:nvGrpSpPr>
          <p:cNvPr id="33" name="组合 32">
            <a:extLst>
              <a:ext uri="{FF2B5EF4-FFF2-40B4-BE49-F238E27FC236}">
                <a16:creationId xmlns:a16="http://schemas.microsoft.com/office/drawing/2014/main" id="{3F4F7A2E-B3A0-4F85-BD69-59E5B01ECDE8}"/>
              </a:ext>
            </a:extLst>
          </p:cNvPr>
          <p:cNvGrpSpPr/>
          <p:nvPr/>
        </p:nvGrpSpPr>
        <p:grpSpPr>
          <a:xfrm>
            <a:off x="10884464" y="5702172"/>
            <a:ext cx="627521" cy="401735"/>
            <a:chOff x="10682682" y="5470524"/>
            <a:chExt cx="1334089" cy="854076"/>
          </a:xfrm>
        </p:grpSpPr>
        <p:pic>
          <p:nvPicPr>
            <p:cNvPr id="16" name="图形 15">
              <a:extLst>
                <a:ext uri="{FF2B5EF4-FFF2-40B4-BE49-F238E27FC236}">
                  <a16:creationId xmlns:a16="http://schemas.microsoft.com/office/drawing/2014/main" id="{A2BE108C-928E-4BD3-88A4-913B055743A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154618">
              <a:off x="11162695" y="5470524"/>
              <a:ext cx="854076" cy="854076"/>
            </a:xfrm>
            <a:prstGeom prst="rect">
              <a:avLst/>
            </a:prstGeom>
          </p:spPr>
        </p:pic>
        <p:pic>
          <p:nvPicPr>
            <p:cNvPr id="32" name="图形 31">
              <a:extLst>
                <a:ext uri="{FF2B5EF4-FFF2-40B4-BE49-F238E27FC236}">
                  <a16:creationId xmlns:a16="http://schemas.microsoft.com/office/drawing/2014/main" id="{522FF666-8182-447A-B05F-2FECD425DCD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6200000">
              <a:off x="11139555" y="5382465"/>
              <a:ext cx="117339" cy="1031085"/>
            </a:xfrm>
            <a:prstGeom prst="rect">
              <a:avLst/>
            </a:prstGeom>
          </p:spPr>
        </p:pic>
      </p:grpSp>
      <p:pic>
        <p:nvPicPr>
          <p:cNvPr id="2" name="图片 1">
            <a:extLst>
              <a:ext uri="{FF2B5EF4-FFF2-40B4-BE49-F238E27FC236}">
                <a16:creationId xmlns:a16="http://schemas.microsoft.com/office/drawing/2014/main" id="{81263F34-2836-4637-AF8F-613716CDA669}"/>
              </a:ext>
            </a:extLst>
          </p:cNvPr>
          <p:cNvPicPr>
            <a:picLocks noChangeAspect="1"/>
          </p:cNvPicPr>
          <p:nvPr/>
        </p:nvPicPr>
        <p:blipFill>
          <a:blip r:embed="rId18"/>
          <a:stretch>
            <a:fillRect/>
          </a:stretch>
        </p:blipFill>
        <p:spPr>
          <a:xfrm>
            <a:off x="663513" y="1040668"/>
            <a:ext cx="5114987" cy="5157663"/>
          </a:xfrm>
          <a:prstGeom prst="rect">
            <a:avLst/>
          </a:prstGeom>
        </p:spPr>
      </p:pic>
    </p:spTree>
    <p:extLst>
      <p:ext uri="{BB962C8B-B14F-4D97-AF65-F5344CB8AC3E}">
        <p14:creationId val="3841881356"/>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iterate type="lt">
                                    <p:tmPct val="10000"/>
                                  </p:iterate>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1+#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iterate type="lt">
                                    <p:tmPct val="10000"/>
                                  </p:iterate>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iterate type="lt">
                                    <p:tmPct val="10000"/>
                                  </p:iterate>
                                  <p:childTnLst>
                                    <p:set>
                                      <p:cBhvr>
                                        <p:cTn dur="1" fill="hold" id="16">
                                          <p:stCondLst>
                                            <p:cond delay="0"/>
                                          </p:stCondLst>
                                        </p:cTn>
                                        <p:tgtEl>
                                          <p:spTgt spid="13"/>
                                        </p:tgtEl>
                                        <p:attrNameLst>
                                          <p:attrName>style.visibility</p:attrName>
                                        </p:attrNameLst>
                                      </p:cBhvr>
                                      <p:to>
                                        <p:strVal val="visible"/>
                                      </p:to>
                                    </p:set>
                                    <p:anim calcmode="lin" valueType="num">
                                      <p:cBhvr additive="base">
                                        <p:cTn dur="500" fill="hold" id="17"/>
                                        <p:tgtEl>
                                          <p:spTgt spid="13"/>
                                        </p:tgtEl>
                                        <p:attrNameLst>
                                          <p:attrName>ppt_x</p:attrName>
                                        </p:attrNameLst>
                                      </p:cBhvr>
                                      <p:tavLst>
                                        <p:tav tm="0">
                                          <p:val>
                                            <p:strVal val="1+#ppt_w/2"/>
                                          </p:val>
                                        </p:tav>
                                        <p:tav tm="100000">
                                          <p:val>
                                            <p:strVal val="#ppt_x"/>
                                          </p:val>
                                        </p:tav>
                                      </p:tavLst>
                                    </p:anim>
                                    <p:anim calcmode="lin" valueType="num">
                                      <p:cBhvr additive="base">
                                        <p:cTn dur="500" fill="hold" id="18"/>
                                        <p:tgtEl>
                                          <p:spTgt spid="1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iterate type="lt">
                                    <p:tmPct val="10000"/>
                                  </p:iterate>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1+#ppt_w/2"/>
                                          </p:val>
                                        </p:tav>
                                        <p:tav tm="100000">
                                          <p:val>
                                            <p:strVal val="#ppt_x"/>
                                          </p:val>
                                        </p:tav>
                                      </p:tavLst>
                                    </p:anim>
                                    <p:anim calcmode="lin" valueType="num">
                                      <p:cBhvr additive="base">
                                        <p:cTn dur="500" fill="hold" id="23"/>
                                        <p:tgtEl>
                                          <p:spTgt spid="14"/>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2">
                                  <p:stCondLst>
                                    <p:cond delay="0"/>
                                  </p:stCondLst>
                                  <p:iterate type="lt">
                                    <p:tmPct val="10000"/>
                                  </p:iterate>
                                  <p:childTnLst>
                                    <p:set>
                                      <p:cBhvr>
                                        <p:cTn dur="1" fill="hold" id="26">
                                          <p:stCondLst>
                                            <p:cond delay="0"/>
                                          </p:stCondLst>
                                        </p:cTn>
                                        <p:tgtEl>
                                          <p:spTgt spid="15"/>
                                        </p:tgtEl>
                                        <p:attrNameLst>
                                          <p:attrName>style.visibility</p:attrName>
                                        </p:attrNameLst>
                                      </p:cBhvr>
                                      <p:to>
                                        <p:strVal val="visible"/>
                                      </p:to>
                                    </p:set>
                                    <p:anim calcmode="lin" valueType="num">
                                      <p:cBhvr additive="base">
                                        <p:cTn dur="500" fill="hold" id="27"/>
                                        <p:tgtEl>
                                          <p:spTgt spid="15"/>
                                        </p:tgtEl>
                                        <p:attrNameLst>
                                          <p:attrName>ppt_x</p:attrName>
                                        </p:attrNameLst>
                                      </p:cBhvr>
                                      <p:tavLst>
                                        <p:tav tm="0">
                                          <p:val>
                                            <p:strVal val="1+#ppt_w/2"/>
                                          </p:val>
                                        </p:tav>
                                        <p:tav tm="100000">
                                          <p:val>
                                            <p:strVal val="#ppt_x"/>
                                          </p:val>
                                        </p:tav>
                                      </p:tavLst>
                                    </p:anim>
                                    <p:anim calcmode="lin" valueType="num">
                                      <p:cBhvr additive="base">
                                        <p:cTn dur="500" fill="hold" id="28"/>
                                        <p:tgtEl>
                                          <p:spTgt spid="1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30"/>
                                        </p:tgtEl>
                                        <p:attrNameLst>
                                          <p:attrName>style.visibility</p:attrName>
                                        </p:attrNameLst>
                                      </p:cBhvr>
                                      <p:to>
                                        <p:strVal val="visible"/>
                                      </p:to>
                                    </p:set>
                                    <p:animEffect filter="fade" transition="in">
                                      <p:cBhvr>
                                        <p:cTn dur="500" id="32"/>
                                        <p:tgtEl>
                                          <p:spTgt spid="30"/>
                                        </p:tgtEl>
                                      </p:cBhvr>
                                    </p:animEffect>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31"/>
                                        </p:tgtEl>
                                        <p:attrNameLst>
                                          <p:attrName>style.visibility</p:attrName>
                                        </p:attrNameLst>
                                      </p:cBhvr>
                                      <p:to>
                                        <p:strVal val="visible"/>
                                      </p:to>
                                    </p:set>
                                    <p:animEffect filter="fade" transition="in">
                                      <p:cBhvr>
                                        <p:cTn dur="500" id="36"/>
                                        <p:tgtEl>
                                          <p:spTgt spid="31"/>
                                        </p:tgtEl>
                                      </p:cBhvr>
                                    </p:animEffect>
                                  </p:childTnLst>
                                </p:cTn>
                              </p:par>
                            </p:childTnLst>
                          </p:cTn>
                        </p:par>
                        <p:par>
                          <p:cTn fill="hold" id="37" nodeType="afterGroup">
                            <p:stCondLst>
                              <p:cond delay="3500"/>
                            </p:stCondLst>
                            <p:childTnLst>
                              <p:par>
                                <p:cTn fill="hold" id="38" nodeType="afterEffect" presetClass="entr" presetID="12" presetSubtype="8">
                                  <p:stCondLst>
                                    <p:cond delay="0"/>
                                  </p:stCondLst>
                                  <p:childTnLst>
                                    <p:set>
                                      <p:cBhvr>
                                        <p:cTn dur="1" fill="hold" id="39">
                                          <p:stCondLst>
                                            <p:cond delay="0"/>
                                          </p:stCondLst>
                                        </p:cTn>
                                        <p:tgtEl>
                                          <p:spTgt spid="33"/>
                                        </p:tgtEl>
                                        <p:attrNameLst>
                                          <p:attrName>style.visibility</p:attrName>
                                        </p:attrNameLst>
                                      </p:cBhvr>
                                      <p:to>
                                        <p:strVal val="visible"/>
                                      </p:to>
                                    </p:set>
                                    <p:anim calcmode="lin" valueType="num">
                                      <p:cBhvr additive="base">
                                        <p:cTn dur="500" id="40"/>
                                        <p:tgtEl>
                                          <p:spTgt spid="33"/>
                                        </p:tgtEl>
                                        <p:attrNameLst>
                                          <p:attrName>ppt_x</p:attrName>
                                        </p:attrNameLst>
                                      </p:cBhvr>
                                      <p:tavLst>
                                        <p:tav tm="0">
                                          <p:val>
                                            <p:strVal val="#ppt_x-#ppt_w*1.125000"/>
                                          </p:val>
                                        </p:tav>
                                        <p:tav tm="100000">
                                          <p:val>
                                            <p:strVal val="#ppt_x"/>
                                          </p:val>
                                        </p:tav>
                                      </p:tavLst>
                                    </p:anim>
                                    <p:animEffect filter="wipe(right)" transition="in">
                                      <p:cBhvr>
                                        <p:cTn dur="500" id="41"/>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30"/>
      <p:bldP grpId="0" spid="3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1" name="组合 70"/>
          <p:cNvGrpSpPr/>
          <p:nvPr/>
        </p:nvGrpSpPr>
        <p:grpSpPr>
          <a:xfrm>
            <a:off x="1470499" y="2005053"/>
            <a:ext cx="2764985" cy="1591397"/>
            <a:chOff x="1470499" y="1595070"/>
            <a:chExt cx="2764985" cy="1591397"/>
          </a:xfrm>
          <a:noFill/>
        </p:grpSpPr>
        <p:sp>
          <p:nvSpPr>
            <p:cNvPr id="72" name="椭圆 31"/>
            <p:cNvSpPr/>
            <p:nvPr/>
          </p:nvSpPr>
          <p:spPr>
            <a:xfrm>
              <a:off x="1470499" y="1595070"/>
              <a:ext cx="2764985" cy="156998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mj-lt"/>
                <a:ea charset="-122" panose="02000000000000000000" pitchFamily="2" typeface="方正静蕾简体"/>
              </a:endParaRPr>
            </a:p>
          </p:txBody>
        </p:sp>
        <p:sp>
          <p:nvSpPr>
            <p:cNvPr id="73" name="TextBox 25"/>
            <p:cNvSpPr txBox="1"/>
            <p:nvPr/>
          </p:nvSpPr>
          <p:spPr>
            <a:xfrm>
              <a:off x="1596630" y="2207738"/>
              <a:ext cx="2516836" cy="969264"/>
            </a:xfrm>
            <a:prstGeom prst="rect">
              <a:avLst/>
            </a:prstGeom>
            <a:grpFill/>
          </p:spPr>
          <p:txBody>
            <a:bodyPr rtlCol="0" wrap="square">
              <a:spAutoFit/>
            </a:bodyPr>
            <a:lstStyle/>
            <a:p>
              <a:pPr algn="ctr" lvl="0">
                <a:lnSpc>
                  <a:spcPct val="120000"/>
                </a:lnSpc>
                <a:defRPr/>
              </a:pPr>
              <a:r>
                <a:rPr altLang="en-US" lang="zh-CN" sz="1600">
                  <a:solidFill>
                    <a:schemeClr val="tx1">
                      <a:lumMod val="75000"/>
                      <a:lumOff val="25000"/>
                    </a:scheme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74" name="TextBox 25"/>
            <p:cNvSpPr txBox="1"/>
            <p:nvPr/>
          </p:nvSpPr>
          <p:spPr>
            <a:xfrm>
              <a:off x="1596630" y="1845169"/>
              <a:ext cx="2516836" cy="396240"/>
            </a:xfrm>
            <a:prstGeom prst="rect">
              <a:avLst/>
            </a:prstGeom>
            <a:grpFill/>
          </p:spPr>
          <p:txBody>
            <a:bodyPr rtlCol="0" wrap="square">
              <a:spAutoFit/>
            </a:bodyPr>
            <a:lstStyle/>
            <a:p>
              <a:pPr algn="ctr"/>
              <a:r>
                <a:rPr altLang="en-US" b="1" lang="zh-CN" sz="2000">
                  <a:solidFill>
                    <a:schemeClr val="tx1">
                      <a:lumMod val="75000"/>
                      <a:lumOff val="25000"/>
                    </a:schemeClr>
                  </a:solidFill>
                  <a:latin typeface="+mj-lt"/>
                  <a:ea charset="-122" panose="02000000000000000000" pitchFamily="2" typeface="方正静蕾简体"/>
                </a:rPr>
                <a:t>活动意义</a:t>
              </a:r>
            </a:p>
          </p:txBody>
        </p:sp>
      </p:grpSp>
      <p:grpSp>
        <p:nvGrpSpPr>
          <p:cNvPr id="75" name="组合 74"/>
          <p:cNvGrpSpPr/>
          <p:nvPr/>
        </p:nvGrpSpPr>
        <p:grpSpPr>
          <a:xfrm>
            <a:off x="4635020" y="2005053"/>
            <a:ext cx="2764985" cy="1569985"/>
            <a:chOff x="4635020" y="1595070"/>
            <a:chExt cx="2764985" cy="1569985"/>
          </a:xfrm>
          <a:noFill/>
        </p:grpSpPr>
        <p:sp>
          <p:nvSpPr>
            <p:cNvPr id="76" name="椭圆 31"/>
            <p:cNvSpPr/>
            <p:nvPr/>
          </p:nvSpPr>
          <p:spPr>
            <a:xfrm>
              <a:off x="4635020" y="1595070"/>
              <a:ext cx="2764985" cy="156998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mj-lt"/>
                <a:ea charset="-122" panose="02000000000000000000" pitchFamily="2" typeface="方正静蕾简体"/>
              </a:endParaRPr>
            </a:p>
          </p:txBody>
        </p:sp>
        <p:sp>
          <p:nvSpPr>
            <p:cNvPr id="77" name="TextBox 33"/>
            <p:cNvSpPr txBox="1"/>
            <p:nvPr/>
          </p:nvSpPr>
          <p:spPr>
            <a:xfrm>
              <a:off x="4811619" y="2132166"/>
              <a:ext cx="2516836" cy="969264"/>
            </a:xfrm>
            <a:prstGeom prst="rect">
              <a:avLst/>
            </a:prstGeom>
            <a:grpFill/>
            <a:ln>
              <a:noFill/>
            </a:ln>
          </p:spPr>
          <p:txBody>
            <a:bodyPr rtlCol="0"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78" name="TextBox 33"/>
            <p:cNvSpPr txBox="1"/>
            <p:nvPr/>
          </p:nvSpPr>
          <p:spPr>
            <a:xfrm>
              <a:off x="4811619" y="1769598"/>
              <a:ext cx="2516836" cy="396240"/>
            </a:xfrm>
            <a:prstGeom prst="rect">
              <a:avLst/>
            </a:prstGeom>
            <a:grpFill/>
            <a:ln>
              <a:noFill/>
            </a:ln>
          </p:spPr>
          <p:txBody>
            <a:bodyPr rtlCol="0" wrap="square">
              <a:spAutoFit/>
            </a:bodyPr>
            <a:lstStyle/>
            <a:p>
              <a:pPr algn="ctr"/>
              <a:r>
                <a:rPr altLang="en-US" b="1" lang="zh-CN" sz="2000">
                  <a:solidFill>
                    <a:schemeClr val="tx1">
                      <a:lumMod val="75000"/>
                      <a:lumOff val="25000"/>
                    </a:schemeClr>
                  </a:solidFill>
                  <a:ea charset="-122" panose="02000000000000000000" pitchFamily="2" typeface="方正静蕾简体"/>
                </a:rPr>
                <a:t>活动意义</a:t>
              </a:r>
            </a:p>
          </p:txBody>
        </p:sp>
      </p:grpSp>
      <p:grpSp>
        <p:nvGrpSpPr>
          <p:cNvPr id="79" name="组合 78"/>
          <p:cNvGrpSpPr/>
          <p:nvPr/>
        </p:nvGrpSpPr>
        <p:grpSpPr>
          <a:xfrm>
            <a:off x="7823247" y="1976025"/>
            <a:ext cx="2764985" cy="1600100"/>
            <a:chOff x="7823247" y="1566042"/>
            <a:chExt cx="2764985" cy="1600100"/>
          </a:xfrm>
          <a:noFill/>
        </p:grpSpPr>
        <p:sp>
          <p:nvSpPr>
            <p:cNvPr id="80" name="椭圆 31"/>
            <p:cNvSpPr/>
            <p:nvPr/>
          </p:nvSpPr>
          <p:spPr>
            <a:xfrm>
              <a:off x="7823247" y="1566042"/>
              <a:ext cx="2764985" cy="156998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mj-lt"/>
                <a:ea charset="-122" panose="02000000000000000000" pitchFamily="2" typeface="方正静蕾简体"/>
              </a:endParaRPr>
            </a:p>
          </p:txBody>
        </p:sp>
        <p:sp>
          <p:nvSpPr>
            <p:cNvPr id="81" name="TextBox 38"/>
            <p:cNvSpPr txBox="1"/>
            <p:nvPr/>
          </p:nvSpPr>
          <p:spPr>
            <a:xfrm>
              <a:off x="7948133" y="2207738"/>
              <a:ext cx="2516836" cy="969264"/>
            </a:xfrm>
            <a:prstGeom prst="rect">
              <a:avLst/>
            </a:prstGeom>
            <a:grpFill/>
          </p:spPr>
          <p:txBody>
            <a:bodyPr rtlCol="0"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82" name="TextBox 38"/>
            <p:cNvSpPr txBox="1"/>
            <p:nvPr/>
          </p:nvSpPr>
          <p:spPr>
            <a:xfrm>
              <a:off x="7948133" y="1845169"/>
              <a:ext cx="2516836" cy="396240"/>
            </a:xfrm>
            <a:prstGeom prst="rect">
              <a:avLst/>
            </a:prstGeom>
            <a:grpFill/>
          </p:spPr>
          <p:txBody>
            <a:bodyPr rtlCol="0" wrap="square">
              <a:spAutoFit/>
            </a:bodyPr>
            <a:lstStyle/>
            <a:p>
              <a:pPr algn="ctr"/>
              <a:r>
                <a:rPr altLang="en-US" b="1" lang="zh-CN" sz="2000">
                  <a:solidFill>
                    <a:schemeClr val="tx1">
                      <a:lumMod val="75000"/>
                      <a:lumOff val="25000"/>
                    </a:schemeClr>
                  </a:solidFill>
                  <a:ea charset="-122" panose="02000000000000000000" pitchFamily="2" typeface="方正静蕾简体"/>
                </a:rPr>
                <a:t>活动意义</a:t>
              </a:r>
            </a:p>
          </p:txBody>
        </p:sp>
      </p:grpSp>
      <p:grpSp>
        <p:nvGrpSpPr>
          <p:cNvPr id="83" name="组合 82"/>
          <p:cNvGrpSpPr/>
          <p:nvPr/>
        </p:nvGrpSpPr>
        <p:grpSpPr>
          <a:xfrm>
            <a:off x="1470498" y="3974641"/>
            <a:ext cx="2764985" cy="1569985"/>
            <a:chOff x="1470498" y="3566573"/>
            <a:chExt cx="2764985" cy="1569985"/>
          </a:xfrm>
          <a:noFill/>
        </p:grpSpPr>
        <p:sp>
          <p:nvSpPr>
            <p:cNvPr id="84" name="椭圆 31"/>
            <p:cNvSpPr/>
            <p:nvPr/>
          </p:nvSpPr>
          <p:spPr>
            <a:xfrm>
              <a:off x="1470498" y="3566573"/>
              <a:ext cx="2764985" cy="156998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mj-lt"/>
                <a:ea charset="-122" panose="02000000000000000000" pitchFamily="2" typeface="方正静蕾简体"/>
              </a:endParaRPr>
            </a:p>
          </p:txBody>
        </p:sp>
        <p:sp>
          <p:nvSpPr>
            <p:cNvPr id="85" name="TextBox 41"/>
            <p:cNvSpPr txBox="1"/>
            <p:nvPr/>
          </p:nvSpPr>
          <p:spPr>
            <a:xfrm>
              <a:off x="1582720" y="3741703"/>
              <a:ext cx="2516836" cy="396240"/>
            </a:xfrm>
            <a:prstGeom prst="rect">
              <a:avLst/>
            </a:prstGeom>
            <a:grpFill/>
          </p:spPr>
          <p:txBody>
            <a:bodyPr rtlCol="0" wrap="square">
              <a:spAutoFit/>
            </a:bodyPr>
            <a:lstStyle/>
            <a:p>
              <a:pPr algn="ctr"/>
              <a:r>
                <a:rPr altLang="en-US" b="1" lang="zh-CN" sz="2000">
                  <a:solidFill>
                    <a:schemeClr val="tx1">
                      <a:lumMod val="75000"/>
                      <a:lumOff val="25000"/>
                    </a:schemeClr>
                  </a:solidFill>
                  <a:ea charset="-122" panose="02000000000000000000" pitchFamily="2" typeface="方正静蕾简体"/>
                </a:rPr>
                <a:t>活动意义</a:t>
              </a:r>
            </a:p>
          </p:txBody>
        </p:sp>
        <p:sp>
          <p:nvSpPr>
            <p:cNvPr id="86" name="TextBox 41"/>
            <p:cNvSpPr txBox="1"/>
            <p:nvPr/>
          </p:nvSpPr>
          <p:spPr>
            <a:xfrm>
              <a:off x="1582720" y="4178154"/>
              <a:ext cx="2516836" cy="969264"/>
            </a:xfrm>
            <a:prstGeom prst="rect">
              <a:avLst/>
            </a:prstGeom>
            <a:grpFill/>
          </p:spPr>
          <p:txBody>
            <a:bodyPr rtlCol="0"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grpSp>
      <p:grpSp>
        <p:nvGrpSpPr>
          <p:cNvPr id="87" name="组合 86"/>
          <p:cNvGrpSpPr/>
          <p:nvPr/>
        </p:nvGrpSpPr>
        <p:grpSpPr>
          <a:xfrm>
            <a:off x="4635019" y="3976556"/>
            <a:ext cx="2764985" cy="1569985"/>
            <a:chOff x="4635019" y="3566573"/>
            <a:chExt cx="2764985" cy="1569985"/>
          </a:xfrm>
          <a:noFill/>
        </p:grpSpPr>
        <p:sp>
          <p:nvSpPr>
            <p:cNvPr id="88" name="椭圆 31"/>
            <p:cNvSpPr/>
            <p:nvPr/>
          </p:nvSpPr>
          <p:spPr>
            <a:xfrm>
              <a:off x="4635019" y="3566573"/>
              <a:ext cx="2764985" cy="156998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mj-lt"/>
                <a:ea charset="-122" panose="02000000000000000000" pitchFamily="2" typeface="方正静蕾简体"/>
              </a:endParaRPr>
            </a:p>
          </p:txBody>
        </p:sp>
        <p:sp>
          <p:nvSpPr>
            <p:cNvPr id="89" name="TextBox 44"/>
            <p:cNvSpPr txBox="1"/>
            <p:nvPr/>
          </p:nvSpPr>
          <p:spPr>
            <a:xfrm>
              <a:off x="4770946" y="3705140"/>
              <a:ext cx="2516836" cy="396240"/>
            </a:xfrm>
            <a:prstGeom prst="rect">
              <a:avLst/>
            </a:prstGeom>
            <a:grpFill/>
          </p:spPr>
          <p:txBody>
            <a:bodyPr rtlCol="0" wrap="square">
              <a:spAutoFit/>
            </a:bodyPr>
            <a:lstStyle/>
            <a:p>
              <a:pPr algn="ctr"/>
              <a:r>
                <a:rPr altLang="en-US" b="1" lang="zh-CN" sz="2000">
                  <a:solidFill>
                    <a:schemeClr val="tx1">
                      <a:lumMod val="75000"/>
                      <a:lumOff val="25000"/>
                    </a:schemeClr>
                  </a:solidFill>
                  <a:ea charset="-122" panose="02000000000000000000" pitchFamily="2" typeface="方正静蕾简体"/>
                </a:rPr>
                <a:t>活动意义</a:t>
              </a:r>
            </a:p>
          </p:txBody>
        </p:sp>
        <p:sp>
          <p:nvSpPr>
            <p:cNvPr id="90" name="TextBox 44"/>
            <p:cNvSpPr txBox="1"/>
            <p:nvPr/>
          </p:nvSpPr>
          <p:spPr>
            <a:xfrm>
              <a:off x="4770946" y="4141592"/>
              <a:ext cx="2516836" cy="969264"/>
            </a:xfrm>
            <a:prstGeom prst="rect">
              <a:avLst/>
            </a:prstGeom>
            <a:grpFill/>
          </p:spPr>
          <p:txBody>
            <a:bodyPr rtlCol="0"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grpSp>
      <p:grpSp>
        <p:nvGrpSpPr>
          <p:cNvPr id="91" name="组合 90"/>
          <p:cNvGrpSpPr/>
          <p:nvPr/>
        </p:nvGrpSpPr>
        <p:grpSpPr>
          <a:xfrm>
            <a:off x="7823246" y="3947528"/>
            <a:ext cx="2764985" cy="1569985"/>
            <a:chOff x="7823246" y="3537545"/>
            <a:chExt cx="2764985" cy="1569985"/>
          </a:xfrm>
          <a:noFill/>
        </p:grpSpPr>
        <p:sp>
          <p:nvSpPr>
            <p:cNvPr id="92" name="椭圆 31"/>
            <p:cNvSpPr/>
            <p:nvPr/>
          </p:nvSpPr>
          <p:spPr>
            <a:xfrm>
              <a:off x="7823246" y="3537545"/>
              <a:ext cx="2764985" cy="156998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mj-lt"/>
                <a:ea charset="-122" panose="02000000000000000000" pitchFamily="2" typeface="方正静蕾简体"/>
              </a:endParaRPr>
            </a:p>
          </p:txBody>
        </p:sp>
        <p:sp>
          <p:nvSpPr>
            <p:cNvPr id="93" name="TextBox 47"/>
            <p:cNvSpPr txBox="1"/>
            <p:nvPr/>
          </p:nvSpPr>
          <p:spPr>
            <a:xfrm>
              <a:off x="7948131" y="3705140"/>
              <a:ext cx="2516836" cy="396240"/>
            </a:xfrm>
            <a:prstGeom prst="rect">
              <a:avLst/>
            </a:prstGeom>
            <a:grpFill/>
          </p:spPr>
          <p:txBody>
            <a:bodyPr rtlCol="0" wrap="square">
              <a:spAutoFit/>
            </a:bodyPr>
            <a:lstStyle/>
            <a:p>
              <a:pPr algn="ctr"/>
              <a:r>
                <a:rPr altLang="en-US" b="1" lang="zh-CN" sz="2000">
                  <a:solidFill>
                    <a:schemeClr val="tx1">
                      <a:lumMod val="75000"/>
                      <a:lumOff val="25000"/>
                    </a:schemeClr>
                  </a:solidFill>
                  <a:ea charset="-122" panose="02000000000000000000" pitchFamily="2" typeface="方正静蕾简体"/>
                </a:rPr>
                <a:t>活动意义</a:t>
              </a:r>
            </a:p>
          </p:txBody>
        </p:sp>
        <p:sp>
          <p:nvSpPr>
            <p:cNvPr id="94" name="TextBox 47"/>
            <p:cNvSpPr txBox="1"/>
            <p:nvPr/>
          </p:nvSpPr>
          <p:spPr>
            <a:xfrm>
              <a:off x="7948131" y="4141591"/>
              <a:ext cx="2516836" cy="969264"/>
            </a:xfrm>
            <a:prstGeom prst="rect">
              <a:avLst/>
            </a:prstGeom>
            <a:grpFill/>
          </p:spPr>
          <p:txBody>
            <a:bodyPr rtlCol="0"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grpSp>
    </p:spTree>
    <p:extLst>
      <p:ext uri="{BB962C8B-B14F-4D97-AF65-F5344CB8AC3E}">
        <p14:creationId val="274169405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5" presetSubtype="0">
                                  <p:stCondLst>
                                    <p:cond delay="0"/>
                                  </p:stCondLst>
                                  <p:childTnLst>
                                    <p:set>
                                      <p:cBhvr>
                                        <p:cTn dur="1" fill="hold" id="6">
                                          <p:stCondLst>
                                            <p:cond delay="0"/>
                                          </p:stCondLst>
                                        </p:cTn>
                                        <p:tgtEl>
                                          <p:spTgt spid="71"/>
                                        </p:tgtEl>
                                        <p:attrNameLst>
                                          <p:attrName>style.visibility</p:attrName>
                                        </p:attrNameLst>
                                      </p:cBhvr>
                                      <p:to>
                                        <p:strVal val="visible"/>
                                      </p:to>
                                    </p:set>
                                    <p:animEffect filter="fade" transition="in">
                                      <p:cBhvr>
                                        <p:cTn dur="2000" id="7"/>
                                        <p:tgtEl>
                                          <p:spTgt spid="71"/>
                                        </p:tgtEl>
                                      </p:cBhvr>
                                    </p:animEffect>
                                    <p:anim calcmode="lin" valueType="num">
                                      <p:cBhvr>
                                        <p:cTn dur="2000" fill="hold" id="8"/>
                                        <p:tgtEl>
                                          <p:spTgt spid="71"/>
                                        </p:tgtEl>
                                        <p:attrNameLst>
                                          <p:attrName>ppt_w</p:attrName>
                                        </p:attrNameLst>
                                      </p:cBhvr>
                                      <p:tavLst>
                                        <p:tav fmla="#ppt_w*sin(2.5*pi*$)" tm="0">
                                          <p:val>
                                            <p:fltVal val="0"/>
                                          </p:val>
                                        </p:tav>
                                        <p:tav tm="100000">
                                          <p:val>
                                            <p:fltVal val="1"/>
                                          </p:val>
                                        </p:tav>
                                      </p:tavLst>
                                    </p:anim>
                                    <p:anim calcmode="lin" valueType="num">
                                      <p:cBhvr>
                                        <p:cTn dur="2000" fill="hold" id="9"/>
                                        <p:tgtEl>
                                          <p:spTgt spid="71"/>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0"/>
                                  </p:stCondLst>
                                  <p:childTnLst>
                                    <p:set>
                                      <p:cBhvr>
                                        <p:cTn dur="1" fill="hold" id="11">
                                          <p:stCondLst>
                                            <p:cond delay="0"/>
                                          </p:stCondLst>
                                        </p:cTn>
                                        <p:tgtEl>
                                          <p:spTgt spid="75"/>
                                        </p:tgtEl>
                                        <p:attrNameLst>
                                          <p:attrName>style.visibility</p:attrName>
                                        </p:attrNameLst>
                                      </p:cBhvr>
                                      <p:to>
                                        <p:strVal val="visible"/>
                                      </p:to>
                                    </p:set>
                                    <p:animEffect filter="fade" transition="in">
                                      <p:cBhvr>
                                        <p:cTn dur="2000" id="12"/>
                                        <p:tgtEl>
                                          <p:spTgt spid="75"/>
                                        </p:tgtEl>
                                      </p:cBhvr>
                                    </p:animEffect>
                                    <p:anim calcmode="lin" valueType="num">
                                      <p:cBhvr>
                                        <p:cTn dur="2000" fill="hold" id="13"/>
                                        <p:tgtEl>
                                          <p:spTgt spid="75"/>
                                        </p:tgtEl>
                                        <p:attrNameLst>
                                          <p:attrName>ppt_w</p:attrName>
                                        </p:attrNameLst>
                                      </p:cBhvr>
                                      <p:tavLst>
                                        <p:tav fmla="#ppt_w*sin(2.5*pi*$)" tm="0">
                                          <p:val>
                                            <p:fltVal val="0"/>
                                          </p:val>
                                        </p:tav>
                                        <p:tav tm="100000">
                                          <p:val>
                                            <p:fltVal val="1"/>
                                          </p:val>
                                        </p:tav>
                                      </p:tavLst>
                                    </p:anim>
                                    <p:anim calcmode="lin" valueType="num">
                                      <p:cBhvr>
                                        <p:cTn dur="2000" fill="hold" id="14"/>
                                        <p:tgtEl>
                                          <p:spTgt spid="75"/>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0"/>
                                  </p:stCondLst>
                                  <p:childTnLst>
                                    <p:set>
                                      <p:cBhvr>
                                        <p:cTn dur="1" fill="hold" id="16">
                                          <p:stCondLst>
                                            <p:cond delay="0"/>
                                          </p:stCondLst>
                                        </p:cTn>
                                        <p:tgtEl>
                                          <p:spTgt spid="79"/>
                                        </p:tgtEl>
                                        <p:attrNameLst>
                                          <p:attrName>style.visibility</p:attrName>
                                        </p:attrNameLst>
                                      </p:cBhvr>
                                      <p:to>
                                        <p:strVal val="visible"/>
                                      </p:to>
                                    </p:set>
                                    <p:animEffect filter="fade" transition="in">
                                      <p:cBhvr>
                                        <p:cTn dur="2000" id="17"/>
                                        <p:tgtEl>
                                          <p:spTgt spid="79"/>
                                        </p:tgtEl>
                                      </p:cBhvr>
                                    </p:animEffect>
                                    <p:anim calcmode="lin" valueType="num">
                                      <p:cBhvr>
                                        <p:cTn dur="2000" fill="hold" id="18"/>
                                        <p:tgtEl>
                                          <p:spTgt spid="79"/>
                                        </p:tgtEl>
                                        <p:attrNameLst>
                                          <p:attrName>ppt_w</p:attrName>
                                        </p:attrNameLst>
                                      </p:cBhvr>
                                      <p:tavLst>
                                        <p:tav fmla="#ppt_w*sin(2.5*pi*$)" tm="0">
                                          <p:val>
                                            <p:fltVal val="0"/>
                                          </p:val>
                                        </p:tav>
                                        <p:tav tm="100000">
                                          <p:val>
                                            <p:fltVal val="1"/>
                                          </p:val>
                                        </p:tav>
                                      </p:tavLst>
                                    </p:anim>
                                    <p:anim calcmode="lin" valueType="num">
                                      <p:cBhvr>
                                        <p:cTn dur="2000" fill="hold" id="19"/>
                                        <p:tgtEl>
                                          <p:spTgt spid="79"/>
                                        </p:tgtEl>
                                        <p:attrNameLst>
                                          <p:attrName>ppt_h</p:attrName>
                                        </p:attrNameLst>
                                      </p:cBhvr>
                                      <p:tavLst>
                                        <p:tav tm="0">
                                          <p:val>
                                            <p:strVal val="#ppt_h"/>
                                          </p:val>
                                        </p:tav>
                                        <p:tav tm="100000">
                                          <p:val>
                                            <p:strVal val="#ppt_h"/>
                                          </p:val>
                                        </p:tav>
                                      </p:tavLst>
                                    </p:anim>
                                  </p:childTnLst>
                                </p:cTn>
                              </p:par>
                              <p:par>
                                <p:cTn fill="hold" id="20" nodeType="withEffect" presetClass="entr" presetID="45" presetSubtype="0">
                                  <p:stCondLst>
                                    <p:cond delay="0"/>
                                  </p:stCondLst>
                                  <p:childTnLst>
                                    <p:set>
                                      <p:cBhvr>
                                        <p:cTn dur="1" fill="hold" id="21">
                                          <p:stCondLst>
                                            <p:cond delay="0"/>
                                          </p:stCondLst>
                                        </p:cTn>
                                        <p:tgtEl>
                                          <p:spTgt spid="83"/>
                                        </p:tgtEl>
                                        <p:attrNameLst>
                                          <p:attrName>style.visibility</p:attrName>
                                        </p:attrNameLst>
                                      </p:cBhvr>
                                      <p:to>
                                        <p:strVal val="visible"/>
                                      </p:to>
                                    </p:set>
                                    <p:animEffect filter="fade" transition="in">
                                      <p:cBhvr>
                                        <p:cTn dur="2000" id="22"/>
                                        <p:tgtEl>
                                          <p:spTgt spid="83"/>
                                        </p:tgtEl>
                                      </p:cBhvr>
                                    </p:animEffect>
                                    <p:anim calcmode="lin" valueType="num">
                                      <p:cBhvr>
                                        <p:cTn dur="2000" fill="hold" id="23"/>
                                        <p:tgtEl>
                                          <p:spTgt spid="83"/>
                                        </p:tgtEl>
                                        <p:attrNameLst>
                                          <p:attrName>ppt_w</p:attrName>
                                        </p:attrNameLst>
                                      </p:cBhvr>
                                      <p:tavLst>
                                        <p:tav fmla="#ppt_w*sin(2.5*pi*$)" tm="0">
                                          <p:val>
                                            <p:fltVal val="0"/>
                                          </p:val>
                                        </p:tav>
                                        <p:tav tm="100000">
                                          <p:val>
                                            <p:fltVal val="1"/>
                                          </p:val>
                                        </p:tav>
                                      </p:tavLst>
                                    </p:anim>
                                    <p:anim calcmode="lin" valueType="num">
                                      <p:cBhvr>
                                        <p:cTn dur="2000" fill="hold" id="24"/>
                                        <p:tgtEl>
                                          <p:spTgt spid="83"/>
                                        </p:tgtEl>
                                        <p:attrNameLst>
                                          <p:attrName>ppt_h</p:attrName>
                                        </p:attrNameLst>
                                      </p:cBhvr>
                                      <p:tavLst>
                                        <p:tav tm="0">
                                          <p:val>
                                            <p:strVal val="#ppt_h"/>
                                          </p:val>
                                        </p:tav>
                                        <p:tav tm="100000">
                                          <p:val>
                                            <p:strVal val="#ppt_h"/>
                                          </p:val>
                                        </p:tav>
                                      </p:tavLst>
                                    </p:anim>
                                  </p:childTnLst>
                                </p:cTn>
                              </p:par>
                              <p:par>
                                <p:cTn fill="hold" id="25" nodeType="withEffect" presetClass="entr" presetID="45" presetSubtype="0">
                                  <p:stCondLst>
                                    <p:cond delay="0"/>
                                  </p:stCondLst>
                                  <p:childTnLst>
                                    <p:set>
                                      <p:cBhvr>
                                        <p:cTn dur="1" fill="hold" id="26">
                                          <p:stCondLst>
                                            <p:cond delay="0"/>
                                          </p:stCondLst>
                                        </p:cTn>
                                        <p:tgtEl>
                                          <p:spTgt spid="87"/>
                                        </p:tgtEl>
                                        <p:attrNameLst>
                                          <p:attrName>style.visibility</p:attrName>
                                        </p:attrNameLst>
                                      </p:cBhvr>
                                      <p:to>
                                        <p:strVal val="visible"/>
                                      </p:to>
                                    </p:set>
                                    <p:animEffect filter="fade" transition="in">
                                      <p:cBhvr>
                                        <p:cTn dur="2000" id="27"/>
                                        <p:tgtEl>
                                          <p:spTgt spid="87"/>
                                        </p:tgtEl>
                                      </p:cBhvr>
                                    </p:animEffect>
                                    <p:anim calcmode="lin" valueType="num">
                                      <p:cBhvr>
                                        <p:cTn dur="2000" fill="hold" id="28"/>
                                        <p:tgtEl>
                                          <p:spTgt spid="87"/>
                                        </p:tgtEl>
                                        <p:attrNameLst>
                                          <p:attrName>ppt_w</p:attrName>
                                        </p:attrNameLst>
                                      </p:cBhvr>
                                      <p:tavLst>
                                        <p:tav fmla="#ppt_w*sin(2.5*pi*$)" tm="0">
                                          <p:val>
                                            <p:fltVal val="0"/>
                                          </p:val>
                                        </p:tav>
                                        <p:tav tm="100000">
                                          <p:val>
                                            <p:fltVal val="1"/>
                                          </p:val>
                                        </p:tav>
                                      </p:tavLst>
                                    </p:anim>
                                    <p:anim calcmode="lin" valueType="num">
                                      <p:cBhvr>
                                        <p:cTn dur="2000" fill="hold" id="29"/>
                                        <p:tgtEl>
                                          <p:spTgt spid="87"/>
                                        </p:tgtEl>
                                        <p:attrNameLst>
                                          <p:attrName>ppt_h</p:attrName>
                                        </p:attrNameLst>
                                      </p:cBhvr>
                                      <p:tavLst>
                                        <p:tav tm="0">
                                          <p:val>
                                            <p:strVal val="#ppt_h"/>
                                          </p:val>
                                        </p:tav>
                                        <p:tav tm="100000">
                                          <p:val>
                                            <p:strVal val="#ppt_h"/>
                                          </p:val>
                                        </p:tav>
                                      </p:tavLst>
                                    </p:anim>
                                  </p:childTnLst>
                                </p:cTn>
                              </p:par>
                              <p:par>
                                <p:cTn fill="hold" id="30" nodeType="withEffect" presetClass="entr" presetID="45" presetSubtype="0">
                                  <p:stCondLst>
                                    <p:cond delay="0"/>
                                  </p:stCondLst>
                                  <p:childTnLst>
                                    <p:set>
                                      <p:cBhvr>
                                        <p:cTn dur="1" fill="hold" id="31">
                                          <p:stCondLst>
                                            <p:cond delay="0"/>
                                          </p:stCondLst>
                                        </p:cTn>
                                        <p:tgtEl>
                                          <p:spTgt spid="91"/>
                                        </p:tgtEl>
                                        <p:attrNameLst>
                                          <p:attrName>style.visibility</p:attrName>
                                        </p:attrNameLst>
                                      </p:cBhvr>
                                      <p:to>
                                        <p:strVal val="visible"/>
                                      </p:to>
                                    </p:set>
                                    <p:animEffect filter="fade" transition="in">
                                      <p:cBhvr>
                                        <p:cTn dur="2000" id="32"/>
                                        <p:tgtEl>
                                          <p:spTgt spid="91"/>
                                        </p:tgtEl>
                                      </p:cBhvr>
                                    </p:animEffect>
                                    <p:anim calcmode="lin" valueType="num">
                                      <p:cBhvr>
                                        <p:cTn dur="2000" fill="hold" id="33"/>
                                        <p:tgtEl>
                                          <p:spTgt spid="91"/>
                                        </p:tgtEl>
                                        <p:attrNameLst>
                                          <p:attrName>ppt_w</p:attrName>
                                        </p:attrNameLst>
                                      </p:cBhvr>
                                      <p:tavLst>
                                        <p:tav fmla="#ppt_w*sin(2.5*pi*$)" tm="0">
                                          <p:val>
                                            <p:fltVal val="0"/>
                                          </p:val>
                                        </p:tav>
                                        <p:tav tm="100000">
                                          <p:val>
                                            <p:fltVal val="1"/>
                                          </p:val>
                                        </p:tav>
                                      </p:tavLst>
                                    </p:anim>
                                    <p:anim calcmode="lin" valueType="num">
                                      <p:cBhvr>
                                        <p:cTn dur="2000" fill="hold" id="34"/>
                                        <p:tgtEl>
                                          <p:spTgt spid="91"/>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7" name="矩形 76"/>
          <p:cNvSpPr/>
          <p:nvPr/>
        </p:nvSpPr>
        <p:spPr>
          <a:xfrm>
            <a:off x="1439668" y="1899996"/>
            <a:ext cx="9440866" cy="365760"/>
          </a:xfrm>
          <a:prstGeom prst="rect">
            <a:avLst/>
          </a:prstGeom>
        </p:spPr>
        <p:txBody>
          <a:bodyPr wrap="square">
            <a:spAutoFit/>
          </a:bodyPr>
          <a:lstStyle/>
          <a:p>
            <a:pPr lvl="0"/>
            <a:r>
              <a:rPr altLang="en-US" lang="zh-CN">
                <a:solidFill>
                  <a:srgbClr val="595959"/>
                </a:solidFill>
                <a:latin typeface="方正静蕾简体"/>
                <a:ea typeface="方正静蕾简体"/>
                <a:cs typeface="+mn-ea"/>
              </a:rPr>
              <a:t>为客户提供有效服务，是我们工作的方向和价值评价的标尺，成就客户就是成就我们自己。</a:t>
            </a:r>
          </a:p>
        </p:txBody>
      </p:sp>
      <p:sp>
        <p:nvSpPr>
          <p:cNvPr id="78" name="Freeform 5"/>
          <p:cNvSpPr>
            <a:spLocks noEditPoints="1"/>
          </p:cNvSpPr>
          <p:nvPr/>
        </p:nvSpPr>
        <p:spPr bwMode="auto">
          <a:xfrm rot="169628">
            <a:off x="1456228" y="2762155"/>
            <a:ext cx="1295400" cy="1341438"/>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anchor="t" anchorCtr="0" bIns="45720" compatLnSpc="1" lIns="91440" numCol="1" rIns="91440" tIns="45720" vert="horz" wrap="square"/>
          <a:lstStyle/>
          <a:p>
            <a:endParaRPr altLang="en-US" lang="zh-CN"/>
          </a:p>
        </p:txBody>
      </p:sp>
      <p:sp>
        <p:nvSpPr>
          <p:cNvPr id="79" name="Freeform 5"/>
          <p:cNvSpPr>
            <a:spLocks noEditPoints="1"/>
          </p:cNvSpPr>
          <p:nvPr/>
        </p:nvSpPr>
        <p:spPr bwMode="auto">
          <a:xfrm rot="169628">
            <a:off x="4033417" y="3464004"/>
            <a:ext cx="1295400" cy="1341438"/>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anchor="t" anchorCtr="0" bIns="45720" compatLnSpc="1" lIns="91440" numCol="1" rIns="91440" tIns="45720" vert="horz" wrap="square"/>
          <a:lstStyle/>
          <a:p>
            <a:endParaRPr altLang="en-US" lang="zh-CN"/>
          </a:p>
        </p:txBody>
      </p:sp>
      <p:sp>
        <p:nvSpPr>
          <p:cNvPr id="80" name="Freeform 5"/>
          <p:cNvSpPr>
            <a:spLocks noEditPoints="1"/>
          </p:cNvSpPr>
          <p:nvPr/>
        </p:nvSpPr>
        <p:spPr bwMode="auto">
          <a:xfrm rot="169628">
            <a:off x="6553601" y="3005215"/>
            <a:ext cx="1295400" cy="1341438"/>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anchor="t" anchorCtr="0" bIns="45720" compatLnSpc="1" lIns="91440" numCol="1" rIns="91440" tIns="45720" vert="horz" wrap="square"/>
          <a:lstStyle/>
          <a:p>
            <a:endParaRPr altLang="en-US" lang="zh-CN" sz="4400">
              <a:solidFill>
                <a:schemeClr val="tx1">
                  <a:lumMod val="75000"/>
                  <a:lumOff val="25000"/>
                </a:schemeClr>
              </a:solidFill>
            </a:endParaRPr>
          </a:p>
        </p:txBody>
      </p:sp>
      <p:sp>
        <p:nvSpPr>
          <p:cNvPr id="81" name="Freeform 5"/>
          <p:cNvSpPr>
            <a:spLocks noEditPoints="1"/>
          </p:cNvSpPr>
          <p:nvPr/>
        </p:nvSpPr>
        <p:spPr bwMode="auto">
          <a:xfrm rot="169628">
            <a:off x="9130791" y="2595241"/>
            <a:ext cx="1295400" cy="1341438"/>
          </a:xfrm>
          <a:custGeom>
            <a:gdLst>
              <a:gd fmla="*/ 215 w 218" name="T0"/>
              <a:gd fmla="*/ 61 h 226" name="T1"/>
              <a:gd fmla="*/ 205 w 218" name="T2"/>
              <a:gd fmla="*/ 44 h 226" name="T3"/>
              <a:gd fmla="*/ 202 w 218" name="T4"/>
              <a:gd fmla="*/ 40 h 226" name="T5"/>
              <a:gd fmla="*/ 158 w 218" name="T6"/>
              <a:gd fmla="*/ 13 h 226" name="T7"/>
              <a:gd fmla="*/ 156 w 218" name="T8"/>
              <a:gd fmla="*/ 8 h 226" name="T9"/>
              <a:gd fmla="*/ 116 w 218" name="T10"/>
              <a:gd fmla="*/ 2 h 226" name="T11"/>
              <a:gd fmla="*/ 51 w 218" name="T12"/>
              <a:gd fmla="*/ 26 h 226" name="T13"/>
              <a:gd fmla="*/ 46 w 218" name="T14"/>
              <a:gd fmla="*/ 28 h 226" name="T15"/>
              <a:gd fmla="*/ 0 w 218" name="T16"/>
              <a:gd fmla="*/ 186 h 226" name="T17"/>
              <a:gd fmla="*/ 16 w 218" name="T18"/>
              <a:gd fmla="*/ 187 h 226" name="T19"/>
              <a:gd fmla="*/ 38 w 218" name="T20"/>
              <a:gd fmla="*/ 222 h 226" name="T21"/>
              <a:gd fmla="*/ 42 w 218" name="T22"/>
              <a:gd fmla="*/ 226 h 226" name="T23"/>
              <a:gd fmla="*/ 211 w 218" name="T24"/>
              <a:gd fmla="*/ 226 h 226" name="T25"/>
              <a:gd fmla="*/ 214 w 218" name="T26"/>
              <a:gd fmla="*/ 223 h 226" name="T27"/>
              <a:gd fmla="*/ 218 w 218" name="T28"/>
              <a:gd fmla="*/ 65 h 226" name="T29"/>
              <a:gd fmla="*/ 122 w 218" name="T30"/>
              <a:gd fmla="*/ 7 h 226" name="T31"/>
              <a:gd fmla="*/ 129 w 218" name="T32"/>
              <a:gd fmla="*/ 61 h 226" name="T33"/>
              <a:gd fmla="*/ 127 w 218" name="T34"/>
              <a:gd fmla="*/ 64 h 226" name="T35"/>
              <a:gd fmla="*/ 123 w 218" name="T36"/>
              <a:gd fmla="*/ 64 h 226" name="T37"/>
              <a:gd fmla="*/ 122 w 218" name="T38"/>
              <a:gd fmla="*/ 7 h 226" name="T39"/>
              <a:gd fmla="*/ 52 w 218" name="T40"/>
              <a:gd fmla="*/ 34 h 226" name="T41"/>
              <a:gd fmla="*/ 89 w 218" name="T42"/>
              <a:gd fmla="*/ 61 h 226" name="T43"/>
              <a:gd fmla="*/ 91 w 218" name="T44"/>
              <a:gd fmla="*/ 66 h 226" name="T45"/>
              <a:gd fmla="*/ 126 w 218" name="T46"/>
              <a:gd fmla="*/ 71 h 226" name="T47"/>
              <a:gd fmla="*/ 128 w 218" name="T48"/>
              <a:gd fmla="*/ 67 h 226" name="T49"/>
              <a:gd fmla="*/ 133 w 218" name="T50"/>
              <a:gd fmla="*/ 67 h 226" name="T51"/>
              <a:gd fmla="*/ 145 w 218" name="T52"/>
              <a:gd fmla="*/ 43 h 226" name="T53"/>
              <a:gd fmla="*/ 186 w 218" name="T54"/>
              <a:gd fmla="*/ 117 h 226" name="T55"/>
              <a:gd fmla="*/ 159 w 218" name="T56"/>
              <a:gd fmla="*/ 196 h 226" name="T57"/>
              <a:gd fmla="*/ 158 w 218" name="T58"/>
              <a:gd fmla="*/ 198 h 226" name="T59"/>
              <a:gd fmla="*/ 154 w 218" name="T60"/>
              <a:gd fmla="*/ 198 h 226" name="T61"/>
              <a:gd fmla="*/ 16 w 218" name="T62"/>
              <a:gd fmla="*/ 181 h 226" name="T63"/>
              <a:gd fmla="*/ 45 w 218" name="T64"/>
              <a:gd fmla="*/ 219 h 226" name="T65"/>
              <a:gd fmla="*/ 60 w 218" name="T66"/>
              <a:gd fmla="*/ 192 h 226" name="T67"/>
              <a:gd fmla="*/ 156 w 218" name="T68"/>
              <a:gd fmla="*/ 205 h 226" name="T69"/>
              <a:gd fmla="*/ 164 w 218" name="T70"/>
              <a:gd fmla="*/ 202 h 226" name="T71"/>
              <a:gd fmla="*/ 167 w 218" name="T72"/>
              <a:gd fmla="*/ 195 h 226" name="T73"/>
              <a:gd fmla="*/ 200 w 218" name="T74"/>
              <a:gd fmla="*/ 68 h 226" name="T75"/>
              <a:gd fmla="*/ 208 w 218" name="T76"/>
              <a:gd fmla="*/ 202 h 226" name="T77"/>
              <a:gd fmla="*/ 135 w 218" name="T78"/>
              <a:gd fmla="*/ 218 h 2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anchor="t" anchorCtr="0" bIns="45720" compatLnSpc="1" lIns="91440" numCol="1" rIns="91440" tIns="45720" vert="horz" wrap="square"/>
          <a:lstStyle/>
          <a:p>
            <a:endParaRPr altLang="en-US" lang="zh-CN"/>
          </a:p>
        </p:txBody>
      </p:sp>
      <p:sp>
        <p:nvSpPr>
          <p:cNvPr id="82" name="任意多边形 81"/>
          <p:cNvSpPr/>
          <p:nvPr/>
        </p:nvSpPr>
        <p:spPr>
          <a:xfrm>
            <a:off x="2280671" y="2599984"/>
            <a:ext cx="7750629" cy="901881"/>
          </a:xfrm>
          <a:custGeom>
            <a:gdLst>
              <a:gd fmla="*/ 0 w 7750629" name="connsiteX0"/>
              <a:gd fmla="*/ 174172 h 901881" name="connsiteY0"/>
              <a:gd fmla="*/ 2627086 w 7750629" name="connsiteX1"/>
              <a:gd fmla="*/ 899886 h 901881" name="connsiteY1"/>
              <a:gd fmla="*/ 5341257 w 7750629" name="connsiteX2"/>
              <a:gd fmla="*/ 377372 h 901881" name="connsiteY2"/>
              <a:gd fmla="*/ 7750629 w 7750629" name="connsiteX3"/>
              <a:gd fmla="*/ 0 h 901881" name="connsiteY3"/>
            </a:gdLst>
            <a:cxnLst>
              <a:cxn ang="0">
                <a:pos x="connsiteX0" y="connsiteY0"/>
              </a:cxn>
              <a:cxn ang="0">
                <a:pos x="connsiteX1" y="connsiteY1"/>
              </a:cxn>
              <a:cxn ang="0">
                <a:pos x="connsiteX2" y="connsiteY2"/>
              </a:cxn>
              <a:cxn ang="0">
                <a:pos x="connsiteX3" y="connsiteY3"/>
              </a:cxn>
            </a:cxnLst>
            <a:rect b="b" l="l" r="r" t="t"/>
            <a:pathLst>
              <a:path h="901881" w="7750629">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3" name="文本框 82"/>
          <p:cNvSpPr txBox="1"/>
          <p:nvPr/>
        </p:nvSpPr>
        <p:spPr>
          <a:xfrm>
            <a:off x="1788394" y="3091013"/>
            <a:ext cx="716280" cy="822960"/>
          </a:xfrm>
          <a:prstGeom prst="rect">
            <a:avLst/>
          </a:prstGeom>
          <a:noFill/>
        </p:spPr>
        <p:txBody>
          <a:bodyPr rtlCol="0" wrap="none">
            <a:spAutoFit/>
          </a:bodyPr>
          <a:lstStyle/>
          <a:p>
            <a:pPr algn="ctr"/>
            <a:r>
              <a:rPr altLang="zh-CN" lang="en-US" spc="-300" sz="4800">
                <a:solidFill>
                  <a:schemeClr val="tx1">
                    <a:lumMod val="75000"/>
                    <a:lumOff val="25000"/>
                  </a:schemeClr>
                </a:solidFill>
                <a:latin charset="-122" panose="02000000000000000000" pitchFamily="2" typeface="方正静蕾简体"/>
                <a:ea charset="-122" panose="02000000000000000000" pitchFamily="2" typeface="方正静蕾简体"/>
              </a:rPr>
              <a:t>01</a:t>
            </a:r>
          </a:p>
        </p:txBody>
      </p:sp>
      <p:sp>
        <p:nvSpPr>
          <p:cNvPr id="84" name="文本框 83"/>
          <p:cNvSpPr txBox="1"/>
          <p:nvPr/>
        </p:nvSpPr>
        <p:spPr>
          <a:xfrm>
            <a:off x="4322974" y="3858187"/>
            <a:ext cx="716280" cy="822960"/>
          </a:xfrm>
          <a:prstGeom prst="rect">
            <a:avLst/>
          </a:prstGeom>
          <a:noFill/>
        </p:spPr>
        <p:txBody>
          <a:bodyPr rtlCol="0" wrap="none">
            <a:spAutoFit/>
          </a:bodyPr>
          <a:lstStyle>
            <a:defPPr>
              <a:defRPr lang="zh-CN"/>
            </a:defPPr>
            <a:lvl1pPr algn="ctr">
              <a:defRPr spc="-300" sz="4800">
                <a:solidFill>
                  <a:schemeClr val="tx1">
                    <a:lumMod val="75000"/>
                    <a:lumOff val="25000"/>
                  </a:schemeClr>
                </a:solidFill>
                <a:latin charset="-122" panose="02000000000000000000" pitchFamily="2" typeface="方正静蕾简体"/>
                <a:ea charset="-122" panose="02000000000000000000" pitchFamily="2" typeface="方正静蕾简体"/>
              </a:defRPr>
            </a:lvl1pPr>
          </a:lstStyle>
          <a:p>
            <a:r>
              <a:rPr altLang="zh-CN" lang="en-US"/>
              <a:t>02</a:t>
            </a:r>
          </a:p>
        </p:txBody>
      </p:sp>
      <p:sp>
        <p:nvSpPr>
          <p:cNvPr id="85" name="文本框 84"/>
          <p:cNvSpPr txBox="1"/>
          <p:nvPr/>
        </p:nvSpPr>
        <p:spPr>
          <a:xfrm>
            <a:off x="6843161" y="3338221"/>
            <a:ext cx="716280" cy="822960"/>
          </a:xfrm>
          <a:prstGeom prst="rect">
            <a:avLst/>
          </a:prstGeom>
          <a:noFill/>
        </p:spPr>
        <p:txBody>
          <a:bodyPr rtlCol="0" wrap="none">
            <a:spAutoFit/>
          </a:bodyPr>
          <a:lstStyle>
            <a:defPPr>
              <a:defRPr lang="zh-CN"/>
            </a:defPPr>
            <a:lvl1pPr algn="ctr">
              <a:defRPr spc="-300" sz="4800">
                <a:solidFill>
                  <a:schemeClr val="tx1">
                    <a:lumMod val="75000"/>
                    <a:lumOff val="25000"/>
                  </a:schemeClr>
                </a:solidFill>
                <a:latin charset="-122" panose="02000000000000000000" pitchFamily="2" typeface="方正静蕾简体"/>
                <a:ea charset="-122" panose="02000000000000000000" pitchFamily="2" typeface="方正静蕾简体"/>
              </a:defRPr>
            </a:lvl1pPr>
          </a:lstStyle>
          <a:p>
            <a:r>
              <a:rPr altLang="zh-CN" lang="en-US"/>
              <a:t>03</a:t>
            </a:r>
          </a:p>
        </p:txBody>
      </p:sp>
      <p:sp>
        <p:nvSpPr>
          <p:cNvPr id="86" name="文本框 85"/>
          <p:cNvSpPr txBox="1"/>
          <p:nvPr/>
        </p:nvSpPr>
        <p:spPr>
          <a:xfrm>
            <a:off x="9452687" y="2923808"/>
            <a:ext cx="716280" cy="822960"/>
          </a:xfrm>
          <a:prstGeom prst="rect">
            <a:avLst/>
          </a:prstGeom>
          <a:noFill/>
        </p:spPr>
        <p:txBody>
          <a:bodyPr rtlCol="0" wrap="none">
            <a:spAutoFit/>
          </a:bodyPr>
          <a:lstStyle>
            <a:defPPr>
              <a:defRPr lang="zh-CN"/>
            </a:defPPr>
            <a:lvl1pPr algn="ctr">
              <a:defRPr spc="-300" sz="4800">
                <a:solidFill>
                  <a:schemeClr val="tx1">
                    <a:lumMod val="75000"/>
                    <a:lumOff val="25000"/>
                  </a:schemeClr>
                </a:solidFill>
                <a:latin charset="-122" panose="02000000000000000000" pitchFamily="2" typeface="方正静蕾简体"/>
                <a:ea charset="-122" panose="02000000000000000000" pitchFamily="2" typeface="方正静蕾简体"/>
              </a:defRPr>
            </a:lvl1pPr>
          </a:lstStyle>
          <a:p>
            <a:r>
              <a:rPr altLang="zh-CN" lang="en-US"/>
              <a:t>04</a:t>
            </a:r>
          </a:p>
        </p:txBody>
      </p:sp>
      <p:sp>
        <p:nvSpPr>
          <p:cNvPr id="87" name="文本框 86"/>
          <p:cNvSpPr txBox="1"/>
          <p:nvPr/>
        </p:nvSpPr>
        <p:spPr>
          <a:xfrm>
            <a:off x="1035843" y="4552585"/>
            <a:ext cx="2107935" cy="1261872"/>
          </a:xfrm>
          <a:prstGeom prst="rect">
            <a:avLst/>
          </a:prstGeom>
          <a:noFill/>
        </p:spPr>
        <p:txBody>
          <a:bodyPr rtlCol="0"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88" name="文本框 87"/>
          <p:cNvSpPr txBox="1"/>
          <p:nvPr/>
        </p:nvSpPr>
        <p:spPr>
          <a:xfrm>
            <a:off x="3627148" y="5137333"/>
            <a:ext cx="2107935" cy="1261872"/>
          </a:xfrm>
          <a:prstGeom prst="rect">
            <a:avLst/>
          </a:prstGeom>
          <a:noFill/>
        </p:spPr>
        <p:txBody>
          <a:bodyPr rtlCol="0"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89" name="文本框 88"/>
          <p:cNvSpPr txBox="1"/>
          <p:nvPr/>
        </p:nvSpPr>
        <p:spPr>
          <a:xfrm>
            <a:off x="6236475" y="4618383"/>
            <a:ext cx="2107935" cy="1261872"/>
          </a:xfrm>
          <a:prstGeom prst="rect">
            <a:avLst/>
          </a:prstGeom>
          <a:noFill/>
        </p:spPr>
        <p:txBody>
          <a:bodyPr rtlCol="0"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90" name="文本框 89"/>
          <p:cNvSpPr txBox="1"/>
          <p:nvPr/>
        </p:nvSpPr>
        <p:spPr>
          <a:xfrm>
            <a:off x="8807526" y="4322166"/>
            <a:ext cx="2107935" cy="1261872"/>
          </a:xfrm>
          <a:prstGeom prst="rect">
            <a:avLst/>
          </a:prstGeom>
          <a:noFill/>
        </p:spPr>
        <p:txBody>
          <a:bodyPr rtlCol="0"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Tree>
    <p:extLst>
      <p:ext uri="{BB962C8B-B14F-4D97-AF65-F5344CB8AC3E}">
        <p14:creationId val="126569137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77"/>
                                        </p:tgtEl>
                                        <p:attrNameLst>
                                          <p:attrName>style.visibility</p:attrName>
                                        </p:attrNameLst>
                                      </p:cBhvr>
                                      <p:to>
                                        <p:strVal val="visible"/>
                                      </p:to>
                                    </p:set>
                                    <p:animEffect filter="fade" transition="in">
                                      <p:cBhvr>
                                        <p:cTn dur="500" id="7"/>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7" name="矩形 76"/>
          <p:cNvSpPr/>
          <p:nvPr/>
        </p:nvSpPr>
        <p:spPr>
          <a:xfrm>
            <a:off x="1387529" y="1909403"/>
            <a:ext cx="9440866" cy="365760"/>
          </a:xfrm>
          <a:prstGeom prst="rect">
            <a:avLst/>
          </a:prstGeom>
        </p:spPr>
        <p:txBody>
          <a:bodyPr wrap="square">
            <a:spAutoFit/>
          </a:bodyPr>
          <a:lstStyle/>
          <a:p>
            <a:pPr lvl="0"/>
            <a:r>
              <a:rPr altLang="en-US" lang="zh-CN">
                <a:solidFill>
                  <a:srgbClr val="595959"/>
                </a:solidFill>
                <a:latin typeface="方正静蕾简体"/>
                <a:ea typeface="方正静蕾简体"/>
                <a:cs typeface="+mn-ea"/>
              </a:rPr>
              <a:t>为客户提供有效服务，是我们工作的方向和价值评价的标尺，成就客户就是成就我们自己。</a:t>
            </a:r>
          </a:p>
        </p:txBody>
      </p:sp>
      <p:sp>
        <p:nvSpPr>
          <p:cNvPr id="78" name="文本框 7"/>
          <p:cNvSpPr txBox="1">
            <a:spLocks noChangeArrowheads="1"/>
          </p:cNvSpPr>
          <p:nvPr/>
        </p:nvSpPr>
        <p:spPr bwMode="auto">
          <a:xfrm>
            <a:off x="1200360" y="4462004"/>
            <a:ext cx="2583659"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400">
                <a:solidFill>
                  <a:srgbClr val="595959"/>
                </a:solidFill>
                <a:latin charset="-122" panose="02000000000000000000" pitchFamily="2" typeface="方正静蕾简体"/>
                <a:ea charset="-122" panose="02000000000000000000" pitchFamily="2" typeface="方正静蕾简体"/>
              </a:rPr>
              <a:t>策略一</a:t>
            </a:r>
          </a:p>
          <a:p>
            <a:pPr algn="ctr"/>
            <a:r>
              <a:rPr altLang="en-US" b="1" lang="zh-CN" sz="2400">
                <a:solidFill>
                  <a:srgbClr val="595959"/>
                </a:solidFill>
                <a:latin charset="-122" panose="02000000000000000000" pitchFamily="2" typeface="方正静蕾简体"/>
                <a:ea charset="-122" panose="02000000000000000000" pitchFamily="2" typeface="方正静蕾简体"/>
              </a:rPr>
              <a:t>点击输入简要文字内容，文字内容需概括精炼，不用多余的文字修饰</a:t>
            </a:r>
          </a:p>
        </p:txBody>
      </p:sp>
      <p:grpSp>
        <p:nvGrpSpPr>
          <p:cNvPr id="79" name="组合 78"/>
          <p:cNvGrpSpPr/>
          <p:nvPr/>
        </p:nvGrpSpPr>
        <p:grpSpPr>
          <a:xfrm>
            <a:off x="1520319" y="2816489"/>
            <a:ext cx="1982558" cy="1483837"/>
            <a:chOff x="1060192" y="4064482"/>
            <a:chExt cx="2195954" cy="1643551"/>
          </a:xfrm>
        </p:grpSpPr>
        <p:grpSp>
          <p:nvGrpSpPr>
            <p:cNvPr id="80" name="组合 79"/>
            <p:cNvGrpSpPr/>
            <p:nvPr/>
          </p:nvGrpSpPr>
          <p:grpSpPr>
            <a:xfrm rot="20550788">
              <a:off x="1060192" y="4064482"/>
              <a:ext cx="2195954" cy="1643551"/>
              <a:chOff x="3246438" y="1068388"/>
              <a:chExt cx="5711825" cy="4678363"/>
            </a:xfrm>
            <a:solidFill>
              <a:schemeClr val="tx1">
                <a:lumMod val="65000"/>
                <a:lumOff val="35000"/>
              </a:schemeClr>
            </a:solidFill>
          </p:grpSpPr>
          <p:sp>
            <p:nvSpPr>
              <p:cNvPr id="82"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83"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84"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85"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86"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87"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88"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grpSp>
            <p:nvGrpSpPr>
              <p:cNvPr id="89" name="组合 88"/>
              <p:cNvGrpSpPr/>
              <p:nvPr/>
            </p:nvGrpSpPr>
            <p:grpSpPr>
              <a:xfrm>
                <a:off x="3517901" y="1225551"/>
                <a:ext cx="5260975" cy="4090987"/>
                <a:chOff x="3517901" y="1225551"/>
                <a:chExt cx="5260975" cy="4090987"/>
              </a:xfrm>
              <a:grpFill/>
            </p:grpSpPr>
            <p:sp>
              <p:nvSpPr>
                <p:cNvPr id="90"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91"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92"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93"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charset="-122" pitchFamily="2" typeface="华文细黑"/>
                    <a:sym typeface="+mn-lt"/>
                  </a:endParaRPr>
                </a:p>
              </p:txBody>
            </p:sp>
            <p:sp>
              <p:nvSpPr>
                <p:cNvPr id="94"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95"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96"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charset="-122" pitchFamily="2" typeface="华文细黑"/>
                    <a:cs typeface="+mn-ea"/>
                    <a:sym typeface="+mn-lt"/>
                  </a:endParaRPr>
                </a:p>
              </p:txBody>
            </p:sp>
            <p:sp>
              <p:nvSpPr>
                <p:cNvPr id="97"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98"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99"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00"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01"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02"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03"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04"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05"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06"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07"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08"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09"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10"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11"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12"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13"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14"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15"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16"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17"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18"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19"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20"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21"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22"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23"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24"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25"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26"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27"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28"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29"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30"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31"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32"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33"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34"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35"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36"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37"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38"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charset="-122" pitchFamily="2" typeface="宋体"/>
                  </a:endParaRPr>
                </a:p>
              </p:txBody>
            </p:sp>
            <p:sp>
              <p:nvSpPr>
                <p:cNvPr id="139"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40"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41"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42"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43"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44"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45"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46"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47"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48"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49"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50"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51"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52"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53"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54"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55"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56"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57"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58"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59"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60"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61"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62"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63"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64"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charset="-122" panose="02010600030101010101" pitchFamily="2" typeface="宋体"/>
                    <a:sym typeface="+mn-lt"/>
                  </a:endParaRPr>
                </a:p>
              </p:txBody>
            </p:sp>
            <p:sp>
              <p:nvSpPr>
                <p:cNvPr id="165"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66"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67"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68"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69"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70"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grpSp>
        </p:grpSp>
        <p:sp>
          <p:nvSpPr>
            <p:cNvPr id="81" name="文本框 49"/>
            <p:cNvSpPr txBox="1">
              <a:spLocks noChangeArrowheads="1"/>
            </p:cNvSpPr>
            <p:nvPr/>
          </p:nvSpPr>
          <p:spPr bwMode="auto">
            <a:xfrm>
              <a:off x="1256647" y="4154782"/>
              <a:ext cx="1820862" cy="1451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ctr" lvl="0">
                <a:defRPr sz="8000">
                  <a:solidFill>
                    <a:srgbClr val="595959"/>
                  </a:solidFill>
                  <a:latin typeface="方正静蕾简体"/>
                  <a:ea typeface="方正静蕾简体"/>
                  <a:cs typeface="+mn-ea"/>
                </a:defRPr>
              </a:lvl1pPr>
            </a:lstStyle>
            <a:p>
              <a:r>
                <a:rPr altLang="zh-CN" lang="en-US">
                  <a:sym typeface="+mn-lt"/>
                </a:rPr>
                <a:t>01</a:t>
              </a:r>
            </a:p>
          </p:txBody>
        </p:sp>
      </p:grpSp>
      <p:sp>
        <p:nvSpPr>
          <p:cNvPr id="171" name="文本框 7"/>
          <p:cNvSpPr txBox="1">
            <a:spLocks noChangeArrowheads="1"/>
          </p:cNvSpPr>
          <p:nvPr/>
        </p:nvSpPr>
        <p:spPr bwMode="auto">
          <a:xfrm>
            <a:off x="4965421" y="4487463"/>
            <a:ext cx="2443234"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0"/>
            <a:r>
              <a:rPr altLang="en-US" b="1" lang="zh-CN" sz="2400">
                <a:solidFill>
                  <a:srgbClr val="595959"/>
                </a:solidFill>
                <a:latin charset="-122" panose="02000000000000000000" pitchFamily="2" typeface="方正静蕾简体"/>
                <a:ea charset="-122" panose="02000000000000000000" pitchFamily="2" typeface="方正静蕾简体"/>
              </a:rPr>
              <a:t>策略二</a:t>
            </a:r>
          </a:p>
          <a:p>
            <a:pPr algn="ctr" lvl="0"/>
            <a:r>
              <a:rPr altLang="en-US" b="1" lang="zh-CN" sz="2400">
                <a:solidFill>
                  <a:srgbClr val="595959"/>
                </a:solidFill>
                <a:latin charset="-122" panose="02000000000000000000" pitchFamily="2" typeface="方正静蕾简体"/>
                <a:ea charset="-122" panose="02000000000000000000" pitchFamily="2" typeface="方正静蕾简体"/>
              </a:rPr>
              <a:t>点击输入简要文字内容，文字内容需概括精炼，不用多余的文字修饰</a:t>
            </a:r>
          </a:p>
        </p:txBody>
      </p:sp>
      <p:grpSp>
        <p:nvGrpSpPr>
          <p:cNvPr id="172" name="组合 171"/>
          <p:cNvGrpSpPr/>
          <p:nvPr/>
        </p:nvGrpSpPr>
        <p:grpSpPr>
          <a:xfrm>
            <a:off x="5187414" y="2816489"/>
            <a:ext cx="1982558" cy="1483837"/>
            <a:chOff x="1060192" y="4064482"/>
            <a:chExt cx="2195954" cy="1643551"/>
          </a:xfrm>
        </p:grpSpPr>
        <p:grpSp>
          <p:nvGrpSpPr>
            <p:cNvPr id="173" name="组合 172"/>
            <p:cNvGrpSpPr/>
            <p:nvPr/>
          </p:nvGrpSpPr>
          <p:grpSpPr>
            <a:xfrm rot="20550788">
              <a:off x="1060192" y="4064482"/>
              <a:ext cx="2195954" cy="1643551"/>
              <a:chOff x="3246438" y="1068388"/>
              <a:chExt cx="5711825" cy="4678363"/>
            </a:xfrm>
            <a:solidFill>
              <a:schemeClr val="tx1">
                <a:lumMod val="65000"/>
                <a:lumOff val="35000"/>
              </a:schemeClr>
            </a:solidFill>
          </p:grpSpPr>
          <p:sp>
            <p:nvSpPr>
              <p:cNvPr id="175"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76"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77"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78"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79"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80"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81"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grpSp>
            <p:nvGrpSpPr>
              <p:cNvPr id="182" name="组合 181"/>
              <p:cNvGrpSpPr/>
              <p:nvPr/>
            </p:nvGrpSpPr>
            <p:grpSpPr>
              <a:xfrm>
                <a:off x="3517901" y="1225551"/>
                <a:ext cx="5260975" cy="4090987"/>
                <a:chOff x="3517901" y="1225551"/>
                <a:chExt cx="5260975" cy="4090987"/>
              </a:xfrm>
              <a:grpFill/>
            </p:grpSpPr>
            <p:sp>
              <p:nvSpPr>
                <p:cNvPr id="183"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84"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85"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86"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87"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88"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89"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90"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91"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92"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93"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94"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95"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96"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97"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98"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199"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00"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01"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02"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03"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04"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05"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06"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07"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08"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09"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10"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11"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12"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13"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14"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15"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16"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17"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18"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19"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20"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21"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22"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23"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24"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25"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26"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27"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28"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29"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30"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31"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32"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33"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34"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35"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36"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37"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38"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39"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40"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41"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42"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43"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44"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45"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46"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47"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48"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49"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50"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51"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52"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53"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54"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55"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56"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57"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58"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59"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60"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61"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62"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63"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grpSp>
        </p:grpSp>
        <p:sp>
          <p:nvSpPr>
            <p:cNvPr id="174" name="文本框 49"/>
            <p:cNvSpPr txBox="1">
              <a:spLocks noChangeArrowheads="1"/>
            </p:cNvSpPr>
            <p:nvPr/>
          </p:nvSpPr>
          <p:spPr bwMode="auto">
            <a:xfrm>
              <a:off x="1158790" y="4115811"/>
              <a:ext cx="1820862" cy="1451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ctr" lvl="0">
                <a:defRPr sz="8000">
                  <a:solidFill>
                    <a:srgbClr val="595959"/>
                  </a:solidFill>
                  <a:latin typeface="方正静蕾简体"/>
                  <a:ea typeface="方正静蕾简体"/>
                  <a:cs typeface="+mn-ea"/>
                </a:defRPr>
              </a:lvl1pPr>
            </a:lstStyle>
            <a:p>
              <a:r>
                <a:rPr altLang="zh-CN" lang="en-US">
                  <a:sym typeface="+mn-lt"/>
                </a:rPr>
                <a:t>02</a:t>
              </a:r>
            </a:p>
          </p:txBody>
        </p:sp>
      </p:grpSp>
      <p:sp>
        <p:nvSpPr>
          <p:cNvPr id="264" name="文本框 7"/>
          <p:cNvSpPr txBox="1">
            <a:spLocks noChangeArrowheads="1"/>
          </p:cNvSpPr>
          <p:nvPr/>
        </p:nvSpPr>
        <p:spPr bwMode="auto">
          <a:xfrm>
            <a:off x="8731354" y="4523225"/>
            <a:ext cx="2527335"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0"/>
            <a:r>
              <a:rPr altLang="en-US" b="1" lang="zh-CN" sz="2400">
                <a:solidFill>
                  <a:srgbClr val="595959"/>
                </a:solidFill>
                <a:latin charset="-122" panose="02000000000000000000" pitchFamily="2" typeface="方正静蕾简体"/>
                <a:ea charset="-122" panose="02000000000000000000" pitchFamily="2" typeface="方正静蕾简体"/>
              </a:rPr>
              <a:t>策略三</a:t>
            </a:r>
          </a:p>
          <a:p>
            <a:pPr algn="ctr" lvl="0"/>
            <a:r>
              <a:rPr altLang="en-US" b="1" lang="zh-CN" sz="2400">
                <a:solidFill>
                  <a:srgbClr val="595959"/>
                </a:solidFill>
                <a:latin charset="-122" panose="02000000000000000000" pitchFamily="2" typeface="方正静蕾简体"/>
                <a:ea charset="-122" panose="02000000000000000000" pitchFamily="2" typeface="方正静蕾简体"/>
              </a:rPr>
              <a:t>点击输入简要文字内容，文字内容需概括精炼，不用多余的文字修饰</a:t>
            </a:r>
          </a:p>
        </p:txBody>
      </p:sp>
      <p:grpSp>
        <p:nvGrpSpPr>
          <p:cNvPr id="265" name="组合 264"/>
          <p:cNvGrpSpPr/>
          <p:nvPr/>
        </p:nvGrpSpPr>
        <p:grpSpPr>
          <a:xfrm>
            <a:off x="8854509" y="2816489"/>
            <a:ext cx="1982558" cy="1483837"/>
            <a:chOff x="1060192" y="4064482"/>
            <a:chExt cx="2195954" cy="1643551"/>
          </a:xfrm>
        </p:grpSpPr>
        <p:grpSp>
          <p:nvGrpSpPr>
            <p:cNvPr id="266" name="组合 265"/>
            <p:cNvGrpSpPr/>
            <p:nvPr/>
          </p:nvGrpSpPr>
          <p:grpSpPr>
            <a:xfrm rot="20550788">
              <a:off x="1060192" y="4064482"/>
              <a:ext cx="2195954" cy="1643551"/>
              <a:chOff x="3246438" y="1068388"/>
              <a:chExt cx="5711825" cy="4678363"/>
            </a:xfrm>
            <a:solidFill>
              <a:schemeClr val="tx1">
                <a:lumMod val="65000"/>
                <a:lumOff val="35000"/>
              </a:schemeClr>
            </a:solidFill>
          </p:grpSpPr>
          <p:sp>
            <p:nvSpPr>
              <p:cNvPr id="268"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69"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70"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71"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72"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73"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74"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grpSp>
            <p:nvGrpSpPr>
              <p:cNvPr id="275" name="组合 274"/>
              <p:cNvGrpSpPr/>
              <p:nvPr/>
            </p:nvGrpSpPr>
            <p:grpSpPr>
              <a:xfrm>
                <a:off x="3517901" y="1225551"/>
                <a:ext cx="5260975" cy="4090987"/>
                <a:chOff x="3517901" y="1225551"/>
                <a:chExt cx="5260975" cy="4090987"/>
              </a:xfrm>
              <a:grpFill/>
            </p:grpSpPr>
            <p:sp>
              <p:nvSpPr>
                <p:cNvPr id="276"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77"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78"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79"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80"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81"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82"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83"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84"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85"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86"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87"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88"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89"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90"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91"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92"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93"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94"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95"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96"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97"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98"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299"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00"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01"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02"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03"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04"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05"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06"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07"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08"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09"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10"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11"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12"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13"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14"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15"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16"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17"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18"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19"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20"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21"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22"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23"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24"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25"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26"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27"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28"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29"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30"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31"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32"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33"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34"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35"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36"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37"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38"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39"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40"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41"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42"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43"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44"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45"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46"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47"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48"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49"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50"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51"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52"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53"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54"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55"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sp>
              <p:nvSpPr>
                <p:cNvPr id="356"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4000">
                    <a:solidFill>
                      <a:schemeClr val="tx1">
                        <a:lumMod val="65000"/>
                        <a:lumOff val="35000"/>
                      </a:schemeClr>
                    </a:solidFill>
                    <a:latin typeface="+mn-lt"/>
                    <a:ea typeface="+mn-ea"/>
                    <a:cs typeface="+mn-ea"/>
                    <a:sym typeface="+mn-lt"/>
                  </a:endParaRPr>
                </a:p>
              </p:txBody>
            </p:sp>
          </p:grpSp>
        </p:grpSp>
        <p:sp>
          <p:nvSpPr>
            <p:cNvPr id="267" name="文本框 49"/>
            <p:cNvSpPr txBox="1">
              <a:spLocks noChangeArrowheads="1"/>
            </p:cNvSpPr>
            <p:nvPr/>
          </p:nvSpPr>
          <p:spPr bwMode="auto">
            <a:xfrm>
              <a:off x="1257217" y="4157944"/>
              <a:ext cx="1820862" cy="1451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lvl="0"/>
              <a:r>
                <a:rPr altLang="zh-CN" lang="en-US" sz="8000">
                  <a:solidFill>
                    <a:srgbClr val="595959"/>
                  </a:solidFill>
                  <a:latin typeface="方正静蕾简体"/>
                  <a:ea typeface="方正静蕾简体"/>
                  <a:cs typeface="+mn-ea"/>
                  <a:sym typeface="+mn-lt"/>
                </a:rPr>
                <a:t>03</a:t>
              </a:r>
            </a:p>
          </p:txBody>
        </p:sp>
      </p:grpSp>
    </p:spTree>
    <p:extLst>
      <p:ext uri="{BB962C8B-B14F-4D97-AF65-F5344CB8AC3E}">
        <p14:creationId val="321233012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77"/>
                                        </p:tgtEl>
                                        <p:attrNameLst>
                                          <p:attrName>style.visibility</p:attrName>
                                        </p:attrNameLst>
                                      </p:cBhvr>
                                      <p:to>
                                        <p:strVal val="visible"/>
                                      </p:to>
                                    </p:set>
                                    <p:animEffect filter="fade" transition="in">
                                      <p:cBhvr>
                                        <p:cTn dur="500" id="7"/>
                                        <p:tgtEl>
                                          <p:spTgt spid="77"/>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iterate type="lt">
                                    <p:tmPct val="10000"/>
                                  </p:iterate>
                                  <p:childTnLst>
                                    <p:set>
                                      <p:cBhvr>
                                        <p:cTn dur="1" fill="hold" id="10">
                                          <p:stCondLst>
                                            <p:cond delay="0"/>
                                          </p:stCondLst>
                                        </p:cTn>
                                        <p:tgtEl>
                                          <p:spTgt spid="78"/>
                                        </p:tgtEl>
                                        <p:attrNameLst>
                                          <p:attrName>style.visibility</p:attrName>
                                        </p:attrNameLst>
                                      </p:cBhvr>
                                      <p:to>
                                        <p:strVal val="visible"/>
                                      </p:to>
                                    </p:set>
                                    <p:anim calcmode="lin" valueType="num">
                                      <p:cBhvr additive="base">
                                        <p:cTn dur="500" fill="hold" id="11"/>
                                        <p:tgtEl>
                                          <p:spTgt spid="78"/>
                                        </p:tgtEl>
                                        <p:attrNameLst>
                                          <p:attrName>ppt_x</p:attrName>
                                        </p:attrNameLst>
                                      </p:cBhvr>
                                      <p:tavLst>
                                        <p:tav tm="0">
                                          <p:val>
                                            <p:strVal val="1+#ppt_w/2"/>
                                          </p:val>
                                        </p:tav>
                                        <p:tav tm="100000">
                                          <p:val>
                                            <p:strVal val="#ppt_x"/>
                                          </p:val>
                                        </p:tav>
                                      </p:tavLst>
                                    </p:anim>
                                    <p:anim calcmode="lin" valueType="num">
                                      <p:cBhvr additive="base">
                                        <p:cTn dur="500" fill="hold" id="12"/>
                                        <p:tgtEl>
                                          <p:spTgt spid="78"/>
                                        </p:tgtEl>
                                        <p:attrNameLst>
                                          <p:attrName>ppt_y</p:attrName>
                                        </p:attrNameLst>
                                      </p:cBhvr>
                                      <p:tavLst>
                                        <p:tav tm="0">
                                          <p:val>
                                            <p:strVal val="#ppt_y"/>
                                          </p:val>
                                        </p:tav>
                                        <p:tav tm="100000">
                                          <p:val>
                                            <p:strVal val="#ppt_y"/>
                                          </p:val>
                                        </p:tav>
                                      </p:tavLst>
                                    </p:anim>
                                  </p:childTnLst>
                                </p:cTn>
                              </p:par>
                              <p:par>
                                <p:cTn fill="hold" id="13" nodeType="withEffect" presetClass="entr" presetID="53" presetSubtype="0">
                                  <p:stCondLst>
                                    <p:cond delay="0"/>
                                  </p:stCondLst>
                                  <p:childTnLst>
                                    <p:set>
                                      <p:cBhvr>
                                        <p:cTn dur="1" fill="hold" id="14">
                                          <p:stCondLst>
                                            <p:cond delay="0"/>
                                          </p:stCondLst>
                                        </p:cTn>
                                        <p:tgtEl>
                                          <p:spTgt spid="79"/>
                                        </p:tgtEl>
                                        <p:attrNameLst>
                                          <p:attrName>style.visibility</p:attrName>
                                        </p:attrNameLst>
                                      </p:cBhvr>
                                      <p:to>
                                        <p:strVal val="visible"/>
                                      </p:to>
                                    </p:set>
                                    <p:anim calcmode="lin" valueType="num">
                                      <p:cBhvr>
                                        <p:cTn dur="500" fill="hold" id="15"/>
                                        <p:tgtEl>
                                          <p:spTgt spid="79"/>
                                        </p:tgtEl>
                                        <p:attrNameLst>
                                          <p:attrName>ppt_w</p:attrName>
                                        </p:attrNameLst>
                                      </p:cBhvr>
                                      <p:tavLst>
                                        <p:tav tm="0">
                                          <p:val>
                                            <p:fltVal val="0"/>
                                          </p:val>
                                        </p:tav>
                                        <p:tav tm="100000">
                                          <p:val>
                                            <p:strVal val="#ppt_w"/>
                                          </p:val>
                                        </p:tav>
                                      </p:tavLst>
                                    </p:anim>
                                    <p:anim calcmode="lin" valueType="num">
                                      <p:cBhvr>
                                        <p:cTn dur="500" fill="hold" id="16"/>
                                        <p:tgtEl>
                                          <p:spTgt spid="79"/>
                                        </p:tgtEl>
                                        <p:attrNameLst>
                                          <p:attrName>ppt_h</p:attrName>
                                        </p:attrNameLst>
                                      </p:cBhvr>
                                      <p:tavLst>
                                        <p:tav tm="0">
                                          <p:val>
                                            <p:fltVal val="0"/>
                                          </p:val>
                                        </p:tav>
                                        <p:tav tm="100000">
                                          <p:val>
                                            <p:strVal val="#ppt_h"/>
                                          </p:val>
                                        </p:tav>
                                      </p:tavLst>
                                    </p:anim>
                                    <p:animEffect filter="fade" transition="in">
                                      <p:cBhvr>
                                        <p:cTn dur="500" id="17"/>
                                        <p:tgtEl>
                                          <p:spTgt spid="79"/>
                                        </p:tgtEl>
                                      </p:cBhvr>
                                    </p:animEffect>
                                  </p:childTnLst>
                                </p:cTn>
                              </p:par>
                            </p:childTnLst>
                          </p:cTn>
                        </p:par>
                        <p:par>
                          <p:cTn fill="hold" id="18" nodeType="afterGroup">
                            <p:stCondLst>
                              <p:cond delay="1000"/>
                            </p:stCondLst>
                            <p:childTnLst>
                              <p:par>
                                <p:cTn fill="hold" grpId="0" id="19" nodeType="afterEffect" presetClass="entr" presetID="2" presetSubtype="2">
                                  <p:stCondLst>
                                    <p:cond delay="0"/>
                                  </p:stCondLst>
                                  <p:iterate type="lt">
                                    <p:tmPct val="10000"/>
                                  </p:iterate>
                                  <p:childTnLst>
                                    <p:set>
                                      <p:cBhvr>
                                        <p:cTn dur="1" fill="hold" id="20">
                                          <p:stCondLst>
                                            <p:cond delay="0"/>
                                          </p:stCondLst>
                                        </p:cTn>
                                        <p:tgtEl>
                                          <p:spTgt spid="171"/>
                                        </p:tgtEl>
                                        <p:attrNameLst>
                                          <p:attrName>style.visibility</p:attrName>
                                        </p:attrNameLst>
                                      </p:cBhvr>
                                      <p:to>
                                        <p:strVal val="visible"/>
                                      </p:to>
                                    </p:set>
                                    <p:anim calcmode="lin" valueType="num">
                                      <p:cBhvr additive="base">
                                        <p:cTn dur="500" fill="hold" id="21"/>
                                        <p:tgtEl>
                                          <p:spTgt spid="171"/>
                                        </p:tgtEl>
                                        <p:attrNameLst>
                                          <p:attrName>ppt_x</p:attrName>
                                        </p:attrNameLst>
                                      </p:cBhvr>
                                      <p:tavLst>
                                        <p:tav tm="0">
                                          <p:val>
                                            <p:strVal val="1+#ppt_w/2"/>
                                          </p:val>
                                        </p:tav>
                                        <p:tav tm="100000">
                                          <p:val>
                                            <p:strVal val="#ppt_x"/>
                                          </p:val>
                                        </p:tav>
                                      </p:tavLst>
                                    </p:anim>
                                    <p:anim calcmode="lin" valueType="num">
                                      <p:cBhvr additive="base">
                                        <p:cTn dur="500" fill="hold" id="22"/>
                                        <p:tgtEl>
                                          <p:spTgt spid="171"/>
                                        </p:tgtEl>
                                        <p:attrNameLst>
                                          <p:attrName>ppt_y</p:attrName>
                                        </p:attrNameLst>
                                      </p:cBhvr>
                                      <p:tavLst>
                                        <p:tav tm="0">
                                          <p:val>
                                            <p:strVal val="#ppt_y"/>
                                          </p:val>
                                        </p:tav>
                                        <p:tav tm="100000">
                                          <p:val>
                                            <p:strVal val="#ppt_y"/>
                                          </p:val>
                                        </p:tav>
                                      </p:tavLst>
                                    </p:anim>
                                  </p:childTnLst>
                                </p:cTn>
                              </p:par>
                              <p:par>
                                <p:cTn fill="hold" id="23" nodeType="withEffect" presetClass="entr" presetID="53" presetSubtype="0">
                                  <p:stCondLst>
                                    <p:cond delay="0"/>
                                  </p:stCondLst>
                                  <p:childTnLst>
                                    <p:set>
                                      <p:cBhvr>
                                        <p:cTn dur="1" fill="hold" id="24">
                                          <p:stCondLst>
                                            <p:cond delay="0"/>
                                          </p:stCondLst>
                                        </p:cTn>
                                        <p:tgtEl>
                                          <p:spTgt spid="172"/>
                                        </p:tgtEl>
                                        <p:attrNameLst>
                                          <p:attrName>style.visibility</p:attrName>
                                        </p:attrNameLst>
                                      </p:cBhvr>
                                      <p:to>
                                        <p:strVal val="visible"/>
                                      </p:to>
                                    </p:set>
                                    <p:anim calcmode="lin" valueType="num">
                                      <p:cBhvr>
                                        <p:cTn dur="500" fill="hold" id="25"/>
                                        <p:tgtEl>
                                          <p:spTgt spid="172"/>
                                        </p:tgtEl>
                                        <p:attrNameLst>
                                          <p:attrName>ppt_w</p:attrName>
                                        </p:attrNameLst>
                                      </p:cBhvr>
                                      <p:tavLst>
                                        <p:tav tm="0">
                                          <p:val>
                                            <p:fltVal val="0"/>
                                          </p:val>
                                        </p:tav>
                                        <p:tav tm="100000">
                                          <p:val>
                                            <p:strVal val="#ppt_w"/>
                                          </p:val>
                                        </p:tav>
                                      </p:tavLst>
                                    </p:anim>
                                    <p:anim calcmode="lin" valueType="num">
                                      <p:cBhvr>
                                        <p:cTn dur="500" fill="hold" id="26"/>
                                        <p:tgtEl>
                                          <p:spTgt spid="172"/>
                                        </p:tgtEl>
                                        <p:attrNameLst>
                                          <p:attrName>ppt_h</p:attrName>
                                        </p:attrNameLst>
                                      </p:cBhvr>
                                      <p:tavLst>
                                        <p:tav tm="0">
                                          <p:val>
                                            <p:fltVal val="0"/>
                                          </p:val>
                                        </p:tav>
                                        <p:tav tm="100000">
                                          <p:val>
                                            <p:strVal val="#ppt_h"/>
                                          </p:val>
                                        </p:tav>
                                      </p:tavLst>
                                    </p:anim>
                                    <p:animEffect filter="fade" transition="in">
                                      <p:cBhvr>
                                        <p:cTn dur="500" id="27"/>
                                        <p:tgtEl>
                                          <p:spTgt spid="172"/>
                                        </p:tgtEl>
                                      </p:cBhvr>
                                    </p:animEffect>
                                  </p:childTnLst>
                                </p:cTn>
                              </p:par>
                            </p:childTnLst>
                          </p:cTn>
                        </p:par>
                        <p:par>
                          <p:cTn fill="hold" id="28" nodeType="afterGroup">
                            <p:stCondLst>
                              <p:cond delay="1500"/>
                            </p:stCondLst>
                            <p:childTnLst>
                              <p:par>
                                <p:cTn fill="hold" grpId="0" id="29" nodeType="afterEffect" presetClass="entr" presetID="2" presetSubtype="2">
                                  <p:stCondLst>
                                    <p:cond delay="0"/>
                                  </p:stCondLst>
                                  <p:iterate type="lt">
                                    <p:tmPct val="10000"/>
                                  </p:iterate>
                                  <p:childTnLst>
                                    <p:set>
                                      <p:cBhvr>
                                        <p:cTn dur="1" fill="hold" id="30">
                                          <p:stCondLst>
                                            <p:cond delay="0"/>
                                          </p:stCondLst>
                                        </p:cTn>
                                        <p:tgtEl>
                                          <p:spTgt spid="264"/>
                                        </p:tgtEl>
                                        <p:attrNameLst>
                                          <p:attrName>style.visibility</p:attrName>
                                        </p:attrNameLst>
                                      </p:cBhvr>
                                      <p:to>
                                        <p:strVal val="visible"/>
                                      </p:to>
                                    </p:set>
                                    <p:anim calcmode="lin" valueType="num">
                                      <p:cBhvr additive="base">
                                        <p:cTn dur="500" fill="hold" id="31"/>
                                        <p:tgtEl>
                                          <p:spTgt spid="264"/>
                                        </p:tgtEl>
                                        <p:attrNameLst>
                                          <p:attrName>ppt_x</p:attrName>
                                        </p:attrNameLst>
                                      </p:cBhvr>
                                      <p:tavLst>
                                        <p:tav tm="0">
                                          <p:val>
                                            <p:strVal val="1+#ppt_w/2"/>
                                          </p:val>
                                        </p:tav>
                                        <p:tav tm="100000">
                                          <p:val>
                                            <p:strVal val="#ppt_x"/>
                                          </p:val>
                                        </p:tav>
                                      </p:tavLst>
                                    </p:anim>
                                    <p:anim calcmode="lin" valueType="num">
                                      <p:cBhvr additive="base">
                                        <p:cTn dur="500" fill="hold" id="32"/>
                                        <p:tgtEl>
                                          <p:spTgt spid="264"/>
                                        </p:tgtEl>
                                        <p:attrNameLst>
                                          <p:attrName>ppt_y</p:attrName>
                                        </p:attrNameLst>
                                      </p:cBhvr>
                                      <p:tavLst>
                                        <p:tav tm="0">
                                          <p:val>
                                            <p:strVal val="#ppt_y"/>
                                          </p:val>
                                        </p:tav>
                                        <p:tav tm="100000">
                                          <p:val>
                                            <p:strVal val="#ppt_y"/>
                                          </p:val>
                                        </p:tav>
                                      </p:tavLst>
                                    </p:anim>
                                  </p:childTnLst>
                                </p:cTn>
                              </p:par>
                              <p:par>
                                <p:cTn fill="hold" id="33" nodeType="withEffect" presetClass="entr" presetID="53" presetSubtype="0">
                                  <p:stCondLst>
                                    <p:cond delay="0"/>
                                  </p:stCondLst>
                                  <p:childTnLst>
                                    <p:set>
                                      <p:cBhvr>
                                        <p:cTn dur="1" fill="hold" id="34">
                                          <p:stCondLst>
                                            <p:cond delay="0"/>
                                          </p:stCondLst>
                                        </p:cTn>
                                        <p:tgtEl>
                                          <p:spTgt spid="265"/>
                                        </p:tgtEl>
                                        <p:attrNameLst>
                                          <p:attrName>style.visibility</p:attrName>
                                        </p:attrNameLst>
                                      </p:cBhvr>
                                      <p:to>
                                        <p:strVal val="visible"/>
                                      </p:to>
                                    </p:set>
                                    <p:anim calcmode="lin" valueType="num">
                                      <p:cBhvr>
                                        <p:cTn dur="500" fill="hold" id="35"/>
                                        <p:tgtEl>
                                          <p:spTgt spid="265"/>
                                        </p:tgtEl>
                                        <p:attrNameLst>
                                          <p:attrName>ppt_w</p:attrName>
                                        </p:attrNameLst>
                                      </p:cBhvr>
                                      <p:tavLst>
                                        <p:tav tm="0">
                                          <p:val>
                                            <p:fltVal val="0"/>
                                          </p:val>
                                        </p:tav>
                                        <p:tav tm="100000">
                                          <p:val>
                                            <p:strVal val="#ppt_w"/>
                                          </p:val>
                                        </p:tav>
                                      </p:tavLst>
                                    </p:anim>
                                    <p:anim calcmode="lin" valueType="num">
                                      <p:cBhvr>
                                        <p:cTn dur="500" fill="hold" id="36"/>
                                        <p:tgtEl>
                                          <p:spTgt spid="265"/>
                                        </p:tgtEl>
                                        <p:attrNameLst>
                                          <p:attrName>ppt_h</p:attrName>
                                        </p:attrNameLst>
                                      </p:cBhvr>
                                      <p:tavLst>
                                        <p:tav tm="0">
                                          <p:val>
                                            <p:fltVal val="0"/>
                                          </p:val>
                                        </p:tav>
                                        <p:tav tm="100000">
                                          <p:val>
                                            <p:strVal val="#ppt_h"/>
                                          </p:val>
                                        </p:tav>
                                      </p:tavLst>
                                    </p:anim>
                                    <p:animEffect filter="fade" transition="in">
                                      <p:cBhvr>
                                        <p:cTn dur="500" id="37"/>
                                        <p:tgtEl>
                                          <p:spTgt spid="2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171"/>
      <p:bldP grpId="0" spid="26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1899891" y="1722011"/>
            <a:ext cx="8818159" cy="457200"/>
          </a:xfrm>
          <a:prstGeom prst="rect">
            <a:avLst/>
          </a:prstGeom>
          <a:noFill/>
        </p:spPr>
        <p:txBody>
          <a:bodyPr rtlCol="0" wrap="square">
            <a:spAutoFit/>
          </a:bodyPr>
          <a:lstStyle/>
          <a:p>
            <a:pPr algn="ctr" lvl="0">
              <a:lnSpc>
                <a:spcPct val="120000"/>
              </a:lnSpc>
              <a:defRPr/>
            </a:pPr>
            <a:r>
              <a:rPr altLang="en-US" lang="zh-CN" sz="20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grpSp>
        <p:nvGrpSpPr>
          <p:cNvPr id="26" name="组合 25"/>
          <p:cNvGrpSpPr/>
          <p:nvPr/>
        </p:nvGrpSpPr>
        <p:grpSpPr>
          <a:xfrm>
            <a:off x="1704864" y="3173030"/>
            <a:ext cx="1557902" cy="1315602"/>
            <a:chOff x="941693" y="4368586"/>
            <a:chExt cx="1557902" cy="1315602"/>
          </a:xfrm>
        </p:grpSpPr>
        <p:sp>
          <p:nvSpPr>
            <p:cNvPr id="27" name="Freeform 376"/>
            <p:cNvSpPr>
              <a:spLocks noEditPoints="1"/>
            </p:cNvSpPr>
            <p:nvPr/>
          </p:nvSpPr>
          <p:spPr bwMode="auto">
            <a:xfrm rot="12101646">
              <a:off x="941693" y="4368586"/>
              <a:ext cx="1557902" cy="1315602"/>
            </a:xfrm>
            <a:custGeom>
              <a:gdLst>
                <a:gd fmla="*/ 715 w 910" name="T0"/>
                <a:gd fmla="*/ 20 h 538" name="T1"/>
                <a:gd fmla="*/ 489 w 910" name="T2"/>
                <a:gd fmla="*/ 6 h 538" name="T3"/>
                <a:gd fmla="*/ 372 w 910" name="T4"/>
                <a:gd fmla="*/ 17 h 538" name="T5"/>
                <a:gd fmla="*/ 263 w 910" name="T6"/>
                <a:gd fmla="*/ 50 h 538" name="T7"/>
                <a:gd fmla="*/ 193 w 910" name="T8"/>
                <a:gd fmla="*/ 77 h 538" name="T9"/>
                <a:gd fmla="*/ 195 w 910" name="T10"/>
                <a:gd fmla="*/ 82 h 538" name="T11"/>
                <a:gd fmla="*/ 286 w 910" name="T12"/>
                <a:gd fmla="*/ 51 h 538" name="T13"/>
                <a:gd fmla="*/ 157 w 910" name="T14"/>
                <a:gd fmla="*/ 110 h 538" name="T15"/>
                <a:gd fmla="*/ 257 w 910" name="T16"/>
                <a:gd fmla="*/ 78 h 538" name="T17"/>
                <a:gd fmla="*/ 283 w 910" name="T18"/>
                <a:gd fmla="*/ 68 h 538" name="T19"/>
                <a:gd fmla="*/ 290 w 910" name="T20"/>
                <a:gd fmla="*/ 68 h 538" name="T21"/>
                <a:gd fmla="*/ 84 w 910" name="T22"/>
                <a:gd fmla="*/ 191 h 538" name="T23"/>
                <a:gd fmla="*/ 32 w 910" name="T24"/>
                <a:gd fmla="*/ 456 h 538" name="T25"/>
                <a:gd fmla="*/ 227 w 910" name="T26"/>
                <a:gd fmla="*/ 535 h 538" name="T27"/>
                <a:gd fmla="*/ 392 w 910" name="T28"/>
                <a:gd fmla="*/ 531 h 538" name="T29"/>
                <a:gd fmla="*/ 505 w 910" name="T30"/>
                <a:gd fmla="*/ 511 h 538" name="T31"/>
                <a:gd fmla="*/ 547 w 910" name="T32"/>
                <a:gd fmla="*/ 500 h 538" name="T33"/>
                <a:gd fmla="*/ 565 w 910" name="T34"/>
                <a:gd fmla="*/ 510 h 538" name="T35"/>
                <a:gd fmla="*/ 438 w 910" name="T36"/>
                <a:gd fmla="*/ 538 h 538" name="T37"/>
                <a:gd fmla="*/ 670 w 910" name="T38"/>
                <a:gd fmla="*/ 469 h 538" name="T39"/>
                <a:gd fmla="*/ 705 w 910" name="T40"/>
                <a:gd fmla="*/ 460 h 538" name="T41"/>
                <a:gd fmla="*/ 788 w 910" name="T42"/>
                <a:gd fmla="*/ 415 h 538" name="T43"/>
                <a:gd fmla="*/ 888 w 910" name="T44"/>
                <a:gd fmla="*/ 287 h 538" name="T45"/>
                <a:gd fmla="*/ 905 w 910" name="T46"/>
                <a:gd fmla="*/ 243 h 538" name="T47"/>
                <a:gd fmla="*/ 496 w 910" name="T48"/>
                <a:gd fmla="*/ 11 h 538" name="T49"/>
                <a:gd fmla="*/ 592 w 910" name="T50"/>
                <a:gd fmla="*/ 9 h 538" name="T51"/>
                <a:gd fmla="*/ 453 w 910" name="T52"/>
                <a:gd fmla="*/ 17 h 538" name="T53"/>
                <a:gd fmla="*/ 660 w 910" name="T54"/>
                <a:gd fmla="*/ 448 h 538" name="T55"/>
                <a:gd fmla="*/ 585 w 910" name="T56"/>
                <a:gd fmla="*/ 472 h 538" name="T57"/>
                <a:gd fmla="*/ 488 w 910" name="T58"/>
                <a:gd fmla="*/ 490 h 538" name="T59"/>
                <a:gd fmla="*/ 424 w 910" name="T60"/>
                <a:gd fmla="*/ 506 h 538" name="T61"/>
                <a:gd fmla="*/ 502 w 910" name="T62"/>
                <a:gd fmla="*/ 493 h 538" name="T63"/>
                <a:gd fmla="*/ 397 w 910" name="T64"/>
                <a:gd fmla="*/ 512 h 538" name="T65"/>
                <a:gd fmla="*/ 153 w 910" name="T66"/>
                <a:gd fmla="*/ 512 h 538" name="T67"/>
                <a:gd fmla="*/ 54 w 910" name="T68"/>
                <a:gd fmla="*/ 464 h 538" name="T69"/>
                <a:gd fmla="*/ 30 w 910" name="T70"/>
                <a:gd fmla="*/ 290 h 538" name="T71"/>
                <a:gd fmla="*/ 112 w 910" name="T72"/>
                <a:gd fmla="*/ 179 h 538" name="T73"/>
                <a:gd fmla="*/ 283 w 910" name="T74"/>
                <a:gd fmla="*/ 76 h 538" name="T75"/>
                <a:gd fmla="*/ 368 w 910" name="T76"/>
                <a:gd fmla="*/ 46 h 538" name="T77"/>
                <a:gd fmla="*/ 531 w 910" name="T78"/>
                <a:gd fmla="*/ 27 h 538" name="T79"/>
                <a:gd fmla="*/ 599 w 910" name="T80"/>
                <a:gd fmla="*/ 32 h 538" name="T81"/>
                <a:gd fmla="*/ 669 w 910" name="T82"/>
                <a:gd fmla="*/ 34 h 538" name="T83"/>
                <a:gd fmla="*/ 687 w 910" name="T84"/>
                <a:gd fmla="*/ 41 h 538" name="T85"/>
                <a:gd fmla="*/ 793 w 910" name="T86"/>
                <a:gd fmla="*/ 85 h 538" name="T87"/>
                <a:gd fmla="*/ 805 w 910" name="T88"/>
                <a:gd fmla="*/ 95 h 538" name="T89"/>
                <a:gd fmla="*/ 883 w 910" name="T90"/>
                <a:gd fmla="*/ 246 h 538" name="T91"/>
                <a:gd fmla="*/ 841 w 910" name="T92"/>
                <a:gd fmla="*/ 323 h 538" name="T93"/>
                <a:gd fmla="*/ 863 w 910" name="T94"/>
                <a:gd fmla="*/ 280 h 538" name="T95"/>
                <a:gd fmla="*/ 700 w 910" name="T96"/>
                <a:gd fmla="*/ 424 h 538" name="T97"/>
                <a:gd fmla="*/ 720 w 910" name="T98"/>
                <a:gd fmla="*/ 419 h 538" name="T99"/>
                <a:gd fmla="*/ 708 w 910" name="T100"/>
                <a:gd fmla="*/ 446 h 538" name="T101"/>
                <a:gd fmla="*/ 772 w 910" name="T102"/>
                <a:gd fmla="*/ 403 h 538" name="T103"/>
                <a:gd fmla="*/ 832 w 910" name="T104"/>
                <a:gd fmla="*/ 367 h 538" name="T105"/>
                <a:gd fmla="*/ 829 w 910" name="T106"/>
                <a:gd fmla="*/ 364 h 538" name="T107"/>
                <a:gd fmla="*/ 885 w 910" name="T108"/>
                <a:gd fmla="*/ 280 h 538" name="T109"/>
                <a:gd fmla="*/ 792 w 910" name="T110"/>
                <a:gd fmla="*/ 72 h 538" name="T111"/>
                <a:gd fmla="*/ 737 w 910" name="T112"/>
                <a:gd fmla="*/ 44 h 538" name="T113"/>
                <a:gd fmla="*/ 709 w 910" name="T114"/>
                <a:gd fmla="*/ 30 h 538" name="T115"/>
                <a:gd fmla="*/ 777 w 910" name="T116"/>
                <a:gd fmla="*/ 52 h 538" name="T117"/>
                <a:gd fmla="*/ 876 w 910" name="T118"/>
                <a:gd fmla="*/ 128 h 538" name="T119"/>
                <a:gd fmla="*/ 887 w 910" name="T120"/>
                <a:gd fmla="*/ 176 h 5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38" w="910">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chemeClr val="tx1">
                <a:lumMod val="65000"/>
                <a:lumOff val="35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mj-lt"/>
                <a:cs typeface="+mn-ea"/>
                <a:sym typeface="+mn-lt"/>
              </a:endParaRPr>
            </a:p>
          </p:txBody>
        </p:sp>
        <p:sp>
          <p:nvSpPr>
            <p:cNvPr id="28" name="矩形 27"/>
            <p:cNvSpPr/>
            <p:nvPr/>
          </p:nvSpPr>
          <p:spPr>
            <a:xfrm>
              <a:off x="1308508" y="4610888"/>
              <a:ext cx="811705" cy="822960"/>
            </a:xfrm>
            <a:prstGeom prst="rect">
              <a:avLst/>
            </a:prstGeom>
          </p:spPr>
          <p:txBody>
            <a:bodyPr wrap="square">
              <a:spAutoFit/>
            </a:bodyPr>
            <a:lstStyle/>
            <a:p>
              <a:pPr algn="ctr"/>
              <a:r>
                <a:rPr altLang="en-US" lang="zh-CN" sz="2400">
                  <a:solidFill>
                    <a:schemeClr val="tx1">
                      <a:lumMod val="75000"/>
                      <a:lumOff val="25000"/>
                    </a:schemeClr>
                  </a:solidFill>
                  <a:latin typeface="+mj-lt"/>
                  <a:cs typeface="+mn-ea"/>
                  <a:sym typeface="+mn-lt"/>
                </a:rPr>
                <a:t>关键词</a:t>
              </a:r>
            </a:p>
          </p:txBody>
        </p:sp>
      </p:grpSp>
      <p:grpSp>
        <p:nvGrpSpPr>
          <p:cNvPr id="31" name="组合 30"/>
          <p:cNvGrpSpPr/>
          <p:nvPr/>
        </p:nvGrpSpPr>
        <p:grpSpPr>
          <a:xfrm>
            <a:off x="3547034" y="3640254"/>
            <a:ext cx="277960" cy="406961"/>
            <a:chOff x="5895033" y="2825440"/>
            <a:chExt cx="369965" cy="541665"/>
          </a:xfrm>
          <a:solidFill>
            <a:schemeClr val="tx1">
              <a:lumMod val="65000"/>
              <a:lumOff val="35000"/>
            </a:schemeClr>
          </a:solidFill>
        </p:grpSpPr>
        <p:sp>
          <p:nvSpPr>
            <p:cNvPr id="32" name="Freeform 548"/>
            <p:cNvSpPr>
              <a:spLocks noEditPoints="1"/>
            </p:cNvSpPr>
            <p:nvPr/>
          </p:nvSpPr>
          <p:spPr bwMode="auto">
            <a:xfrm rot="16200000">
              <a:off x="5809183" y="3079098"/>
              <a:ext cx="541665" cy="34350"/>
            </a:xfrm>
            <a:custGeom>
              <a:gdLst>
                <a:gd fmla="*/ 480 w 748" name="T0"/>
                <a:gd fmla="*/ 13 h 95" name="T1"/>
                <a:gd fmla="*/ 427 w 748" name="T2"/>
                <a:gd fmla="*/ 8 h 95" name="T3"/>
                <a:gd fmla="*/ 366 w 748" name="T4"/>
                <a:gd fmla="*/ 13 h 95" name="T5"/>
                <a:gd fmla="*/ 311 w 748" name="T6"/>
                <a:gd fmla="*/ 15 h 95" name="T7"/>
                <a:gd fmla="*/ 289 w 748" name="T8"/>
                <a:gd fmla="*/ 1 h 95" name="T9"/>
                <a:gd fmla="*/ 234 w 748" name="T10"/>
                <a:gd fmla="*/ 11 h 95" name="T11"/>
                <a:gd fmla="*/ 205 w 748" name="T12"/>
                <a:gd fmla="*/ 13 h 95" name="T13"/>
                <a:gd fmla="*/ 152 w 748" name="T14"/>
                <a:gd fmla="*/ 18 h 95" name="T15"/>
                <a:gd fmla="*/ 142 w 748" name="T16"/>
                <a:gd fmla="*/ 18 h 95" name="T17"/>
                <a:gd fmla="*/ 126 w 748" name="T18"/>
                <a:gd fmla="*/ 20 h 95" name="T19"/>
                <a:gd fmla="*/ 107 w 748" name="T20"/>
                <a:gd fmla="*/ 1 h 95" name="T21"/>
                <a:gd fmla="*/ 64 w 748" name="T22"/>
                <a:gd fmla="*/ 20 h 95" name="T23"/>
                <a:gd fmla="*/ 17 w 748" name="T24"/>
                <a:gd fmla="*/ 64 h 95" name="T25"/>
                <a:gd fmla="*/ 71 w 748" name="T26"/>
                <a:gd fmla="*/ 69 h 95" name="T27"/>
                <a:gd fmla="*/ 101 w 748" name="T28"/>
                <a:gd fmla="*/ 51 h 95" name="T29"/>
                <a:gd fmla="*/ 90 w 748" name="T30"/>
                <a:gd fmla="*/ 67 h 95" name="T31"/>
                <a:gd fmla="*/ 112 w 748" name="T32"/>
                <a:gd fmla="*/ 63 h 95" name="T33"/>
                <a:gd fmla="*/ 140 w 748" name="T34"/>
                <a:gd fmla="*/ 69 h 95" name="T35"/>
                <a:gd fmla="*/ 151 w 748" name="T36"/>
                <a:gd fmla="*/ 51 h 95" name="T37"/>
                <a:gd fmla="*/ 167 w 748" name="T38"/>
                <a:gd fmla="*/ 62 h 95" name="T39"/>
                <a:gd fmla="*/ 213 w 748" name="T40"/>
                <a:gd fmla="*/ 61 h 95" name="T41"/>
                <a:gd fmla="*/ 244 w 748" name="T42"/>
                <a:gd fmla="*/ 84 h 95" name="T43"/>
                <a:gd fmla="*/ 306 w 748" name="T44"/>
                <a:gd fmla="*/ 77 h 95" name="T45"/>
                <a:gd fmla="*/ 364 w 748" name="T46"/>
                <a:gd fmla="*/ 85 h 95" name="T47"/>
                <a:gd fmla="*/ 566 w 748" name="T48"/>
                <a:gd fmla="*/ 89 h 95" name="T49"/>
                <a:gd fmla="*/ 675 w 748" name="T50"/>
                <a:gd fmla="*/ 85 h 95" name="T51"/>
                <a:gd fmla="*/ 744 w 748" name="T52"/>
                <a:gd fmla="*/ 58 h 95" name="T53"/>
                <a:gd fmla="*/ 725 w 748" name="T54"/>
                <a:gd fmla="*/ 56 h 95" name="T55"/>
                <a:gd fmla="*/ 733 w 748" name="T56"/>
                <a:gd fmla="*/ 32 h 95" name="T57"/>
                <a:gd fmla="*/ 725 w 748" name="T58"/>
                <a:gd fmla="*/ 7 h 95" name="T59"/>
                <a:gd fmla="*/ 672 w 748" name="T60"/>
                <a:gd fmla="*/ 9 h 95" name="T61"/>
                <a:gd fmla="*/ 642 w 748" name="T62"/>
                <a:gd fmla="*/ 9 h 95" name="T63"/>
                <a:gd fmla="*/ 604 w 748" name="T64"/>
                <a:gd fmla="*/ 6 h 95" name="T65"/>
                <a:gd fmla="*/ 227 w 748" name="T66"/>
                <a:gd fmla="*/ 28 h 95" name="T67"/>
                <a:gd fmla="*/ 201 w 748" name="T68"/>
                <a:gd fmla="*/ 36 h 95" name="T69"/>
                <a:gd fmla="*/ 220 w 748" name="T70"/>
                <a:gd fmla="*/ 21 h 95" name="T71"/>
                <a:gd fmla="*/ 196 w 748" name="T72"/>
                <a:gd fmla="*/ 25 h 95" name="T73"/>
                <a:gd fmla="*/ 184 w 748" name="T74"/>
                <a:gd fmla="*/ 11 h 95" name="T75"/>
                <a:gd fmla="*/ 79 w 748" name="T76"/>
                <a:gd fmla="*/ 39 h 95" name="T77"/>
                <a:gd fmla="*/ 54 w 748" name="T78"/>
                <a:gd fmla="*/ 40 h 95" name="T79"/>
                <a:gd fmla="*/ 71 w 748" name="T80"/>
                <a:gd fmla="*/ 38 h 95" name="T81"/>
                <a:gd fmla="*/ 79 w 748" name="T82"/>
                <a:gd fmla="*/ 44 h 95" name="T83"/>
                <a:gd fmla="*/ 60 w 748" name="T84"/>
                <a:gd fmla="*/ 68 h 95" name="T85"/>
                <a:gd fmla="*/ 95 w 748" name="T86"/>
                <a:gd fmla="*/ 48 h 95" name="T87"/>
                <a:gd fmla="*/ 115 w 748" name="T88"/>
                <a:gd fmla="*/ 39 h 95" name="T89"/>
                <a:gd fmla="*/ 132 w 748" name="T90"/>
                <a:gd fmla="*/ 31 h 95" name="T91"/>
                <a:gd fmla="*/ 168 w 748" name="T92"/>
                <a:gd fmla="*/ 26 h 95" name="T93"/>
                <a:gd fmla="*/ 134 w 748" name="T94"/>
                <a:gd fmla="*/ 63 h 95" name="T95"/>
                <a:gd fmla="*/ 174 w 748" name="T96"/>
                <a:gd fmla="*/ 29 h 95" name="T97"/>
                <a:gd fmla="*/ 159 w 748" name="T98"/>
                <a:gd fmla="*/ 58 h 95" name="T99"/>
                <a:gd fmla="*/ 194 w 748" name="T100"/>
                <a:gd fmla="*/ 38 h 95" name="T101"/>
                <a:gd fmla="*/ 201 w 748" name="T102"/>
                <a:gd fmla="*/ 43 h 95" name="T103"/>
                <a:gd fmla="*/ 183 w 748" name="T104"/>
                <a:gd fmla="*/ 66 h 95" name="T105"/>
                <a:gd fmla="*/ 222 w 748" name="T106"/>
                <a:gd fmla="*/ 63 h 95" name="T107"/>
                <a:gd fmla="*/ 227 w 748" name="T108"/>
                <a:gd fmla="*/ 66 h 95" name="T109"/>
                <a:gd fmla="*/ 241 w 748" name="T110"/>
                <a:gd fmla="*/ 73 h 95" name="T111"/>
                <a:gd fmla="*/ 363 w 748" name="T112"/>
                <a:gd fmla="*/ 12 h 95" name="T113"/>
                <a:gd fmla="*/ 717 w 748" name="T114"/>
                <a:gd fmla="*/ 62 h 95" name="T115"/>
                <a:gd fmla="*/ 721 w 748" name="T116"/>
                <a:gd fmla="*/ 30 h 9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5" w="748">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mj-lt"/>
                <a:cs typeface="+mn-ea"/>
                <a:sym typeface="+mn-lt"/>
              </a:endParaRPr>
            </a:p>
          </p:txBody>
        </p:sp>
        <p:sp>
          <p:nvSpPr>
            <p:cNvPr id="33" name="Freeform 548"/>
            <p:cNvSpPr>
              <a:spLocks noEditPoints="1"/>
            </p:cNvSpPr>
            <p:nvPr/>
          </p:nvSpPr>
          <p:spPr bwMode="auto">
            <a:xfrm>
              <a:off x="5895033" y="3079098"/>
              <a:ext cx="369965" cy="34350"/>
            </a:xfrm>
            <a:custGeom>
              <a:gdLst>
                <a:gd fmla="*/ 480 w 748" name="T0"/>
                <a:gd fmla="*/ 13 h 95" name="T1"/>
                <a:gd fmla="*/ 427 w 748" name="T2"/>
                <a:gd fmla="*/ 8 h 95" name="T3"/>
                <a:gd fmla="*/ 366 w 748" name="T4"/>
                <a:gd fmla="*/ 13 h 95" name="T5"/>
                <a:gd fmla="*/ 311 w 748" name="T6"/>
                <a:gd fmla="*/ 15 h 95" name="T7"/>
                <a:gd fmla="*/ 289 w 748" name="T8"/>
                <a:gd fmla="*/ 1 h 95" name="T9"/>
                <a:gd fmla="*/ 234 w 748" name="T10"/>
                <a:gd fmla="*/ 11 h 95" name="T11"/>
                <a:gd fmla="*/ 205 w 748" name="T12"/>
                <a:gd fmla="*/ 13 h 95" name="T13"/>
                <a:gd fmla="*/ 152 w 748" name="T14"/>
                <a:gd fmla="*/ 18 h 95" name="T15"/>
                <a:gd fmla="*/ 142 w 748" name="T16"/>
                <a:gd fmla="*/ 18 h 95" name="T17"/>
                <a:gd fmla="*/ 126 w 748" name="T18"/>
                <a:gd fmla="*/ 20 h 95" name="T19"/>
                <a:gd fmla="*/ 107 w 748" name="T20"/>
                <a:gd fmla="*/ 1 h 95" name="T21"/>
                <a:gd fmla="*/ 64 w 748" name="T22"/>
                <a:gd fmla="*/ 20 h 95" name="T23"/>
                <a:gd fmla="*/ 17 w 748" name="T24"/>
                <a:gd fmla="*/ 64 h 95" name="T25"/>
                <a:gd fmla="*/ 71 w 748" name="T26"/>
                <a:gd fmla="*/ 69 h 95" name="T27"/>
                <a:gd fmla="*/ 101 w 748" name="T28"/>
                <a:gd fmla="*/ 51 h 95" name="T29"/>
                <a:gd fmla="*/ 90 w 748" name="T30"/>
                <a:gd fmla="*/ 67 h 95" name="T31"/>
                <a:gd fmla="*/ 112 w 748" name="T32"/>
                <a:gd fmla="*/ 63 h 95" name="T33"/>
                <a:gd fmla="*/ 140 w 748" name="T34"/>
                <a:gd fmla="*/ 69 h 95" name="T35"/>
                <a:gd fmla="*/ 151 w 748" name="T36"/>
                <a:gd fmla="*/ 51 h 95" name="T37"/>
                <a:gd fmla="*/ 167 w 748" name="T38"/>
                <a:gd fmla="*/ 62 h 95" name="T39"/>
                <a:gd fmla="*/ 213 w 748" name="T40"/>
                <a:gd fmla="*/ 61 h 95" name="T41"/>
                <a:gd fmla="*/ 244 w 748" name="T42"/>
                <a:gd fmla="*/ 84 h 95" name="T43"/>
                <a:gd fmla="*/ 306 w 748" name="T44"/>
                <a:gd fmla="*/ 77 h 95" name="T45"/>
                <a:gd fmla="*/ 364 w 748" name="T46"/>
                <a:gd fmla="*/ 85 h 95" name="T47"/>
                <a:gd fmla="*/ 566 w 748" name="T48"/>
                <a:gd fmla="*/ 89 h 95" name="T49"/>
                <a:gd fmla="*/ 675 w 748" name="T50"/>
                <a:gd fmla="*/ 85 h 95" name="T51"/>
                <a:gd fmla="*/ 744 w 748" name="T52"/>
                <a:gd fmla="*/ 58 h 95" name="T53"/>
                <a:gd fmla="*/ 725 w 748" name="T54"/>
                <a:gd fmla="*/ 56 h 95" name="T55"/>
                <a:gd fmla="*/ 733 w 748" name="T56"/>
                <a:gd fmla="*/ 32 h 95" name="T57"/>
                <a:gd fmla="*/ 725 w 748" name="T58"/>
                <a:gd fmla="*/ 7 h 95" name="T59"/>
                <a:gd fmla="*/ 672 w 748" name="T60"/>
                <a:gd fmla="*/ 9 h 95" name="T61"/>
                <a:gd fmla="*/ 642 w 748" name="T62"/>
                <a:gd fmla="*/ 9 h 95" name="T63"/>
                <a:gd fmla="*/ 604 w 748" name="T64"/>
                <a:gd fmla="*/ 6 h 95" name="T65"/>
                <a:gd fmla="*/ 227 w 748" name="T66"/>
                <a:gd fmla="*/ 28 h 95" name="T67"/>
                <a:gd fmla="*/ 201 w 748" name="T68"/>
                <a:gd fmla="*/ 36 h 95" name="T69"/>
                <a:gd fmla="*/ 220 w 748" name="T70"/>
                <a:gd fmla="*/ 21 h 95" name="T71"/>
                <a:gd fmla="*/ 196 w 748" name="T72"/>
                <a:gd fmla="*/ 25 h 95" name="T73"/>
                <a:gd fmla="*/ 184 w 748" name="T74"/>
                <a:gd fmla="*/ 11 h 95" name="T75"/>
                <a:gd fmla="*/ 79 w 748" name="T76"/>
                <a:gd fmla="*/ 39 h 95" name="T77"/>
                <a:gd fmla="*/ 54 w 748" name="T78"/>
                <a:gd fmla="*/ 40 h 95" name="T79"/>
                <a:gd fmla="*/ 71 w 748" name="T80"/>
                <a:gd fmla="*/ 38 h 95" name="T81"/>
                <a:gd fmla="*/ 79 w 748" name="T82"/>
                <a:gd fmla="*/ 44 h 95" name="T83"/>
                <a:gd fmla="*/ 60 w 748" name="T84"/>
                <a:gd fmla="*/ 68 h 95" name="T85"/>
                <a:gd fmla="*/ 95 w 748" name="T86"/>
                <a:gd fmla="*/ 48 h 95" name="T87"/>
                <a:gd fmla="*/ 115 w 748" name="T88"/>
                <a:gd fmla="*/ 39 h 95" name="T89"/>
                <a:gd fmla="*/ 132 w 748" name="T90"/>
                <a:gd fmla="*/ 31 h 95" name="T91"/>
                <a:gd fmla="*/ 168 w 748" name="T92"/>
                <a:gd fmla="*/ 26 h 95" name="T93"/>
                <a:gd fmla="*/ 134 w 748" name="T94"/>
                <a:gd fmla="*/ 63 h 95" name="T95"/>
                <a:gd fmla="*/ 174 w 748" name="T96"/>
                <a:gd fmla="*/ 29 h 95" name="T97"/>
                <a:gd fmla="*/ 159 w 748" name="T98"/>
                <a:gd fmla="*/ 58 h 95" name="T99"/>
                <a:gd fmla="*/ 194 w 748" name="T100"/>
                <a:gd fmla="*/ 38 h 95" name="T101"/>
                <a:gd fmla="*/ 201 w 748" name="T102"/>
                <a:gd fmla="*/ 43 h 95" name="T103"/>
                <a:gd fmla="*/ 183 w 748" name="T104"/>
                <a:gd fmla="*/ 66 h 95" name="T105"/>
                <a:gd fmla="*/ 222 w 748" name="T106"/>
                <a:gd fmla="*/ 63 h 95" name="T107"/>
                <a:gd fmla="*/ 227 w 748" name="T108"/>
                <a:gd fmla="*/ 66 h 95" name="T109"/>
                <a:gd fmla="*/ 241 w 748" name="T110"/>
                <a:gd fmla="*/ 73 h 95" name="T111"/>
                <a:gd fmla="*/ 363 w 748" name="T112"/>
                <a:gd fmla="*/ 12 h 95" name="T113"/>
                <a:gd fmla="*/ 717 w 748" name="T114"/>
                <a:gd fmla="*/ 62 h 95" name="T115"/>
                <a:gd fmla="*/ 721 w 748" name="T116"/>
                <a:gd fmla="*/ 30 h 9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5" w="748">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mj-lt"/>
                <a:cs typeface="+mn-ea"/>
                <a:sym typeface="+mn-lt"/>
              </a:endParaRPr>
            </a:p>
          </p:txBody>
        </p:sp>
      </p:grpSp>
      <p:grpSp>
        <p:nvGrpSpPr>
          <p:cNvPr id="34" name="组合 33"/>
          <p:cNvGrpSpPr/>
          <p:nvPr/>
        </p:nvGrpSpPr>
        <p:grpSpPr>
          <a:xfrm>
            <a:off x="4086501" y="3185935"/>
            <a:ext cx="1557902" cy="1315602"/>
            <a:chOff x="941693" y="4368586"/>
            <a:chExt cx="1557902" cy="1315602"/>
          </a:xfrm>
        </p:grpSpPr>
        <p:sp>
          <p:nvSpPr>
            <p:cNvPr id="35" name="Freeform 376"/>
            <p:cNvSpPr>
              <a:spLocks noEditPoints="1"/>
            </p:cNvSpPr>
            <p:nvPr/>
          </p:nvSpPr>
          <p:spPr bwMode="auto">
            <a:xfrm rot="12101646">
              <a:off x="941693" y="4368586"/>
              <a:ext cx="1557902" cy="1315602"/>
            </a:xfrm>
            <a:custGeom>
              <a:gdLst>
                <a:gd fmla="*/ 715 w 910" name="T0"/>
                <a:gd fmla="*/ 20 h 538" name="T1"/>
                <a:gd fmla="*/ 489 w 910" name="T2"/>
                <a:gd fmla="*/ 6 h 538" name="T3"/>
                <a:gd fmla="*/ 372 w 910" name="T4"/>
                <a:gd fmla="*/ 17 h 538" name="T5"/>
                <a:gd fmla="*/ 263 w 910" name="T6"/>
                <a:gd fmla="*/ 50 h 538" name="T7"/>
                <a:gd fmla="*/ 193 w 910" name="T8"/>
                <a:gd fmla="*/ 77 h 538" name="T9"/>
                <a:gd fmla="*/ 195 w 910" name="T10"/>
                <a:gd fmla="*/ 82 h 538" name="T11"/>
                <a:gd fmla="*/ 286 w 910" name="T12"/>
                <a:gd fmla="*/ 51 h 538" name="T13"/>
                <a:gd fmla="*/ 157 w 910" name="T14"/>
                <a:gd fmla="*/ 110 h 538" name="T15"/>
                <a:gd fmla="*/ 257 w 910" name="T16"/>
                <a:gd fmla="*/ 78 h 538" name="T17"/>
                <a:gd fmla="*/ 283 w 910" name="T18"/>
                <a:gd fmla="*/ 68 h 538" name="T19"/>
                <a:gd fmla="*/ 290 w 910" name="T20"/>
                <a:gd fmla="*/ 68 h 538" name="T21"/>
                <a:gd fmla="*/ 84 w 910" name="T22"/>
                <a:gd fmla="*/ 191 h 538" name="T23"/>
                <a:gd fmla="*/ 32 w 910" name="T24"/>
                <a:gd fmla="*/ 456 h 538" name="T25"/>
                <a:gd fmla="*/ 227 w 910" name="T26"/>
                <a:gd fmla="*/ 535 h 538" name="T27"/>
                <a:gd fmla="*/ 392 w 910" name="T28"/>
                <a:gd fmla="*/ 531 h 538" name="T29"/>
                <a:gd fmla="*/ 505 w 910" name="T30"/>
                <a:gd fmla="*/ 511 h 538" name="T31"/>
                <a:gd fmla="*/ 547 w 910" name="T32"/>
                <a:gd fmla="*/ 500 h 538" name="T33"/>
                <a:gd fmla="*/ 565 w 910" name="T34"/>
                <a:gd fmla="*/ 510 h 538" name="T35"/>
                <a:gd fmla="*/ 438 w 910" name="T36"/>
                <a:gd fmla="*/ 538 h 538" name="T37"/>
                <a:gd fmla="*/ 670 w 910" name="T38"/>
                <a:gd fmla="*/ 469 h 538" name="T39"/>
                <a:gd fmla="*/ 705 w 910" name="T40"/>
                <a:gd fmla="*/ 460 h 538" name="T41"/>
                <a:gd fmla="*/ 788 w 910" name="T42"/>
                <a:gd fmla="*/ 415 h 538" name="T43"/>
                <a:gd fmla="*/ 888 w 910" name="T44"/>
                <a:gd fmla="*/ 287 h 538" name="T45"/>
                <a:gd fmla="*/ 905 w 910" name="T46"/>
                <a:gd fmla="*/ 243 h 538" name="T47"/>
                <a:gd fmla="*/ 496 w 910" name="T48"/>
                <a:gd fmla="*/ 11 h 538" name="T49"/>
                <a:gd fmla="*/ 592 w 910" name="T50"/>
                <a:gd fmla="*/ 9 h 538" name="T51"/>
                <a:gd fmla="*/ 453 w 910" name="T52"/>
                <a:gd fmla="*/ 17 h 538" name="T53"/>
                <a:gd fmla="*/ 660 w 910" name="T54"/>
                <a:gd fmla="*/ 448 h 538" name="T55"/>
                <a:gd fmla="*/ 585 w 910" name="T56"/>
                <a:gd fmla="*/ 472 h 538" name="T57"/>
                <a:gd fmla="*/ 488 w 910" name="T58"/>
                <a:gd fmla="*/ 490 h 538" name="T59"/>
                <a:gd fmla="*/ 424 w 910" name="T60"/>
                <a:gd fmla="*/ 506 h 538" name="T61"/>
                <a:gd fmla="*/ 502 w 910" name="T62"/>
                <a:gd fmla="*/ 493 h 538" name="T63"/>
                <a:gd fmla="*/ 397 w 910" name="T64"/>
                <a:gd fmla="*/ 512 h 538" name="T65"/>
                <a:gd fmla="*/ 153 w 910" name="T66"/>
                <a:gd fmla="*/ 512 h 538" name="T67"/>
                <a:gd fmla="*/ 54 w 910" name="T68"/>
                <a:gd fmla="*/ 464 h 538" name="T69"/>
                <a:gd fmla="*/ 30 w 910" name="T70"/>
                <a:gd fmla="*/ 290 h 538" name="T71"/>
                <a:gd fmla="*/ 112 w 910" name="T72"/>
                <a:gd fmla="*/ 179 h 538" name="T73"/>
                <a:gd fmla="*/ 283 w 910" name="T74"/>
                <a:gd fmla="*/ 76 h 538" name="T75"/>
                <a:gd fmla="*/ 368 w 910" name="T76"/>
                <a:gd fmla="*/ 46 h 538" name="T77"/>
                <a:gd fmla="*/ 531 w 910" name="T78"/>
                <a:gd fmla="*/ 27 h 538" name="T79"/>
                <a:gd fmla="*/ 599 w 910" name="T80"/>
                <a:gd fmla="*/ 32 h 538" name="T81"/>
                <a:gd fmla="*/ 669 w 910" name="T82"/>
                <a:gd fmla="*/ 34 h 538" name="T83"/>
                <a:gd fmla="*/ 687 w 910" name="T84"/>
                <a:gd fmla="*/ 41 h 538" name="T85"/>
                <a:gd fmla="*/ 793 w 910" name="T86"/>
                <a:gd fmla="*/ 85 h 538" name="T87"/>
                <a:gd fmla="*/ 805 w 910" name="T88"/>
                <a:gd fmla="*/ 95 h 538" name="T89"/>
                <a:gd fmla="*/ 883 w 910" name="T90"/>
                <a:gd fmla="*/ 246 h 538" name="T91"/>
                <a:gd fmla="*/ 841 w 910" name="T92"/>
                <a:gd fmla="*/ 323 h 538" name="T93"/>
                <a:gd fmla="*/ 863 w 910" name="T94"/>
                <a:gd fmla="*/ 280 h 538" name="T95"/>
                <a:gd fmla="*/ 700 w 910" name="T96"/>
                <a:gd fmla="*/ 424 h 538" name="T97"/>
                <a:gd fmla="*/ 720 w 910" name="T98"/>
                <a:gd fmla="*/ 419 h 538" name="T99"/>
                <a:gd fmla="*/ 708 w 910" name="T100"/>
                <a:gd fmla="*/ 446 h 538" name="T101"/>
                <a:gd fmla="*/ 772 w 910" name="T102"/>
                <a:gd fmla="*/ 403 h 538" name="T103"/>
                <a:gd fmla="*/ 832 w 910" name="T104"/>
                <a:gd fmla="*/ 367 h 538" name="T105"/>
                <a:gd fmla="*/ 829 w 910" name="T106"/>
                <a:gd fmla="*/ 364 h 538" name="T107"/>
                <a:gd fmla="*/ 885 w 910" name="T108"/>
                <a:gd fmla="*/ 280 h 538" name="T109"/>
                <a:gd fmla="*/ 792 w 910" name="T110"/>
                <a:gd fmla="*/ 72 h 538" name="T111"/>
                <a:gd fmla="*/ 737 w 910" name="T112"/>
                <a:gd fmla="*/ 44 h 538" name="T113"/>
                <a:gd fmla="*/ 709 w 910" name="T114"/>
                <a:gd fmla="*/ 30 h 538" name="T115"/>
                <a:gd fmla="*/ 777 w 910" name="T116"/>
                <a:gd fmla="*/ 52 h 538" name="T117"/>
                <a:gd fmla="*/ 876 w 910" name="T118"/>
                <a:gd fmla="*/ 128 h 538" name="T119"/>
                <a:gd fmla="*/ 887 w 910" name="T120"/>
                <a:gd fmla="*/ 176 h 5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38" w="910">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rgbClr val="0F863B"/>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mj-lt"/>
                <a:cs typeface="+mn-ea"/>
                <a:sym typeface="+mn-lt"/>
              </a:endParaRPr>
            </a:p>
          </p:txBody>
        </p:sp>
        <p:sp>
          <p:nvSpPr>
            <p:cNvPr id="36" name="矩形 35"/>
            <p:cNvSpPr/>
            <p:nvPr/>
          </p:nvSpPr>
          <p:spPr>
            <a:xfrm>
              <a:off x="1308508" y="4610888"/>
              <a:ext cx="811705" cy="640080"/>
            </a:xfrm>
            <a:prstGeom prst="rect">
              <a:avLst/>
            </a:prstGeom>
          </p:spPr>
          <p:txBody>
            <a:bodyPr wrap="square">
              <a:spAutoFit/>
            </a:bodyPr>
            <a:lstStyle/>
            <a:p>
              <a:pPr algn="ctr"/>
              <a:r>
                <a:rPr altLang="en-US" lang="zh-CN">
                  <a:solidFill>
                    <a:schemeClr val="tx1">
                      <a:lumMod val="75000"/>
                      <a:lumOff val="25000"/>
                    </a:schemeClr>
                  </a:solidFill>
                  <a:latin typeface="+mj-lt"/>
                  <a:cs typeface="+mn-ea"/>
                  <a:sym typeface="+mn-lt"/>
                </a:rPr>
                <a:t>关键词</a:t>
              </a:r>
            </a:p>
          </p:txBody>
        </p:sp>
      </p:grpSp>
      <p:grpSp>
        <p:nvGrpSpPr>
          <p:cNvPr id="37" name="组合 36"/>
          <p:cNvGrpSpPr/>
          <p:nvPr/>
        </p:nvGrpSpPr>
        <p:grpSpPr>
          <a:xfrm>
            <a:off x="6496956" y="3185935"/>
            <a:ext cx="1557902" cy="1315602"/>
            <a:chOff x="941693" y="4368586"/>
            <a:chExt cx="1557902" cy="1315602"/>
          </a:xfrm>
        </p:grpSpPr>
        <p:sp>
          <p:nvSpPr>
            <p:cNvPr id="38" name="Freeform 376"/>
            <p:cNvSpPr>
              <a:spLocks noEditPoints="1"/>
            </p:cNvSpPr>
            <p:nvPr/>
          </p:nvSpPr>
          <p:spPr bwMode="auto">
            <a:xfrm rot="12101646">
              <a:off x="941693" y="4368586"/>
              <a:ext cx="1557902" cy="1315602"/>
            </a:xfrm>
            <a:custGeom>
              <a:gdLst>
                <a:gd fmla="*/ 715 w 910" name="T0"/>
                <a:gd fmla="*/ 20 h 538" name="T1"/>
                <a:gd fmla="*/ 489 w 910" name="T2"/>
                <a:gd fmla="*/ 6 h 538" name="T3"/>
                <a:gd fmla="*/ 372 w 910" name="T4"/>
                <a:gd fmla="*/ 17 h 538" name="T5"/>
                <a:gd fmla="*/ 263 w 910" name="T6"/>
                <a:gd fmla="*/ 50 h 538" name="T7"/>
                <a:gd fmla="*/ 193 w 910" name="T8"/>
                <a:gd fmla="*/ 77 h 538" name="T9"/>
                <a:gd fmla="*/ 195 w 910" name="T10"/>
                <a:gd fmla="*/ 82 h 538" name="T11"/>
                <a:gd fmla="*/ 286 w 910" name="T12"/>
                <a:gd fmla="*/ 51 h 538" name="T13"/>
                <a:gd fmla="*/ 157 w 910" name="T14"/>
                <a:gd fmla="*/ 110 h 538" name="T15"/>
                <a:gd fmla="*/ 257 w 910" name="T16"/>
                <a:gd fmla="*/ 78 h 538" name="T17"/>
                <a:gd fmla="*/ 283 w 910" name="T18"/>
                <a:gd fmla="*/ 68 h 538" name="T19"/>
                <a:gd fmla="*/ 290 w 910" name="T20"/>
                <a:gd fmla="*/ 68 h 538" name="T21"/>
                <a:gd fmla="*/ 84 w 910" name="T22"/>
                <a:gd fmla="*/ 191 h 538" name="T23"/>
                <a:gd fmla="*/ 32 w 910" name="T24"/>
                <a:gd fmla="*/ 456 h 538" name="T25"/>
                <a:gd fmla="*/ 227 w 910" name="T26"/>
                <a:gd fmla="*/ 535 h 538" name="T27"/>
                <a:gd fmla="*/ 392 w 910" name="T28"/>
                <a:gd fmla="*/ 531 h 538" name="T29"/>
                <a:gd fmla="*/ 505 w 910" name="T30"/>
                <a:gd fmla="*/ 511 h 538" name="T31"/>
                <a:gd fmla="*/ 547 w 910" name="T32"/>
                <a:gd fmla="*/ 500 h 538" name="T33"/>
                <a:gd fmla="*/ 565 w 910" name="T34"/>
                <a:gd fmla="*/ 510 h 538" name="T35"/>
                <a:gd fmla="*/ 438 w 910" name="T36"/>
                <a:gd fmla="*/ 538 h 538" name="T37"/>
                <a:gd fmla="*/ 670 w 910" name="T38"/>
                <a:gd fmla="*/ 469 h 538" name="T39"/>
                <a:gd fmla="*/ 705 w 910" name="T40"/>
                <a:gd fmla="*/ 460 h 538" name="T41"/>
                <a:gd fmla="*/ 788 w 910" name="T42"/>
                <a:gd fmla="*/ 415 h 538" name="T43"/>
                <a:gd fmla="*/ 888 w 910" name="T44"/>
                <a:gd fmla="*/ 287 h 538" name="T45"/>
                <a:gd fmla="*/ 905 w 910" name="T46"/>
                <a:gd fmla="*/ 243 h 538" name="T47"/>
                <a:gd fmla="*/ 496 w 910" name="T48"/>
                <a:gd fmla="*/ 11 h 538" name="T49"/>
                <a:gd fmla="*/ 592 w 910" name="T50"/>
                <a:gd fmla="*/ 9 h 538" name="T51"/>
                <a:gd fmla="*/ 453 w 910" name="T52"/>
                <a:gd fmla="*/ 17 h 538" name="T53"/>
                <a:gd fmla="*/ 660 w 910" name="T54"/>
                <a:gd fmla="*/ 448 h 538" name="T55"/>
                <a:gd fmla="*/ 585 w 910" name="T56"/>
                <a:gd fmla="*/ 472 h 538" name="T57"/>
                <a:gd fmla="*/ 488 w 910" name="T58"/>
                <a:gd fmla="*/ 490 h 538" name="T59"/>
                <a:gd fmla="*/ 424 w 910" name="T60"/>
                <a:gd fmla="*/ 506 h 538" name="T61"/>
                <a:gd fmla="*/ 502 w 910" name="T62"/>
                <a:gd fmla="*/ 493 h 538" name="T63"/>
                <a:gd fmla="*/ 397 w 910" name="T64"/>
                <a:gd fmla="*/ 512 h 538" name="T65"/>
                <a:gd fmla="*/ 153 w 910" name="T66"/>
                <a:gd fmla="*/ 512 h 538" name="T67"/>
                <a:gd fmla="*/ 54 w 910" name="T68"/>
                <a:gd fmla="*/ 464 h 538" name="T69"/>
                <a:gd fmla="*/ 30 w 910" name="T70"/>
                <a:gd fmla="*/ 290 h 538" name="T71"/>
                <a:gd fmla="*/ 112 w 910" name="T72"/>
                <a:gd fmla="*/ 179 h 538" name="T73"/>
                <a:gd fmla="*/ 283 w 910" name="T74"/>
                <a:gd fmla="*/ 76 h 538" name="T75"/>
                <a:gd fmla="*/ 368 w 910" name="T76"/>
                <a:gd fmla="*/ 46 h 538" name="T77"/>
                <a:gd fmla="*/ 531 w 910" name="T78"/>
                <a:gd fmla="*/ 27 h 538" name="T79"/>
                <a:gd fmla="*/ 599 w 910" name="T80"/>
                <a:gd fmla="*/ 32 h 538" name="T81"/>
                <a:gd fmla="*/ 669 w 910" name="T82"/>
                <a:gd fmla="*/ 34 h 538" name="T83"/>
                <a:gd fmla="*/ 687 w 910" name="T84"/>
                <a:gd fmla="*/ 41 h 538" name="T85"/>
                <a:gd fmla="*/ 793 w 910" name="T86"/>
                <a:gd fmla="*/ 85 h 538" name="T87"/>
                <a:gd fmla="*/ 805 w 910" name="T88"/>
                <a:gd fmla="*/ 95 h 538" name="T89"/>
                <a:gd fmla="*/ 883 w 910" name="T90"/>
                <a:gd fmla="*/ 246 h 538" name="T91"/>
                <a:gd fmla="*/ 841 w 910" name="T92"/>
                <a:gd fmla="*/ 323 h 538" name="T93"/>
                <a:gd fmla="*/ 863 w 910" name="T94"/>
                <a:gd fmla="*/ 280 h 538" name="T95"/>
                <a:gd fmla="*/ 700 w 910" name="T96"/>
                <a:gd fmla="*/ 424 h 538" name="T97"/>
                <a:gd fmla="*/ 720 w 910" name="T98"/>
                <a:gd fmla="*/ 419 h 538" name="T99"/>
                <a:gd fmla="*/ 708 w 910" name="T100"/>
                <a:gd fmla="*/ 446 h 538" name="T101"/>
                <a:gd fmla="*/ 772 w 910" name="T102"/>
                <a:gd fmla="*/ 403 h 538" name="T103"/>
                <a:gd fmla="*/ 832 w 910" name="T104"/>
                <a:gd fmla="*/ 367 h 538" name="T105"/>
                <a:gd fmla="*/ 829 w 910" name="T106"/>
                <a:gd fmla="*/ 364 h 538" name="T107"/>
                <a:gd fmla="*/ 885 w 910" name="T108"/>
                <a:gd fmla="*/ 280 h 538" name="T109"/>
                <a:gd fmla="*/ 792 w 910" name="T110"/>
                <a:gd fmla="*/ 72 h 538" name="T111"/>
                <a:gd fmla="*/ 737 w 910" name="T112"/>
                <a:gd fmla="*/ 44 h 538" name="T113"/>
                <a:gd fmla="*/ 709 w 910" name="T114"/>
                <a:gd fmla="*/ 30 h 538" name="T115"/>
                <a:gd fmla="*/ 777 w 910" name="T116"/>
                <a:gd fmla="*/ 52 h 538" name="T117"/>
                <a:gd fmla="*/ 876 w 910" name="T118"/>
                <a:gd fmla="*/ 128 h 538" name="T119"/>
                <a:gd fmla="*/ 887 w 910" name="T120"/>
                <a:gd fmla="*/ 176 h 5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38" w="910">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chemeClr val="tx1">
                <a:lumMod val="65000"/>
                <a:lumOff val="35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mj-lt"/>
                <a:cs typeface="+mn-ea"/>
                <a:sym typeface="+mn-lt"/>
              </a:endParaRPr>
            </a:p>
          </p:txBody>
        </p:sp>
        <p:sp>
          <p:nvSpPr>
            <p:cNvPr id="39" name="矩形 38"/>
            <p:cNvSpPr/>
            <p:nvPr/>
          </p:nvSpPr>
          <p:spPr>
            <a:xfrm>
              <a:off x="1308507" y="4610888"/>
              <a:ext cx="811705" cy="822960"/>
            </a:xfrm>
            <a:prstGeom prst="rect">
              <a:avLst/>
            </a:prstGeom>
          </p:spPr>
          <p:txBody>
            <a:bodyPr wrap="square">
              <a:spAutoFit/>
            </a:bodyPr>
            <a:lstStyle/>
            <a:p>
              <a:pPr algn="ctr"/>
              <a:r>
                <a:rPr altLang="en-US" lang="zh-CN" sz="2400">
                  <a:solidFill>
                    <a:schemeClr val="tx1">
                      <a:lumMod val="75000"/>
                      <a:lumOff val="25000"/>
                    </a:schemeClr>
                  </a:solidFill>
                  <a:latin typeface="+mj-lt"/>
                  <a:cs typeface="+mn-ea"/>
                  <a:sym typeface="+mn-lt"/>
                </a:rPr>
                <a:t>循序渐进</a:t>
              </a:r>
            </a:p>
          </p:txBody>
        </p:sp>
      </p:grpSp>
      <p:grpSp>
        <p:nvGrpSpPr>
          <p:cNvPr id="40" name="组合 39"/>
          <p:cNvGrpSpPr/>
          <p:nvPr/>
        </p:nvGrpSpPr>
        <p:grpSpPr>
          <a:xfrm>
            <a:off x="8937857" y="3185935"/>
            <a:ext cx="1557902" cy="1315602"/>
            <a:chOff x="941693" y="4368586"/>
            <a:chExt cx="1557902" cy="1315602"/>
          </a:xfrm>
        </p:grpSpPr>
        <p:sp>
          <p:nvSpPr>
            <p:cNvPr id="41" name="Freeform 376"/>
            <p:cNvSpPr>
              <a:spLocks noEditPoints="1"/>
            </p:cNvSpPr>
            <p:nvPr/>
          </p:nvSpPr>
          <p:spPr bwMode="auto">
            <a:xfrm rot="12101646">
              <a:off x="941693" y="4368586"/>
              <a:ext cx="1557902" cy="1315602"/>
            </a:xfrm>
            <a:custGeom>
              <a:gdLst>
                <a:gd fmla="*/ 715 w 910" name="T0"/>
                <a:gd fmla="*/ 20 h 538" name="T1"/>
                <a:gd fmla="*/ 489 w 910" name="T2"/>
                <a:gd fmla="*/ 6 h 538" name="T3"/>
                <a:gd fmla="*/ 372 w 910" name="T4"/>
                <a:gd fmla="*/ 17 h 538" name="T5"/>
                <a:gd fmla="*/ 263 w 910" name="T6"/>
                <a:gd fmla="*/ 50 h 538" name="T7"/>
                <a:gd fmla="*/ 193 w 910" name="T8"/>
                <a:gd fmla="*/ 77 h 538" name="T9"/>
                <a:gd fmla="*/ 195 w 910" name="T10"/>
                <a:gd fmla="*/ 82 h 538" name="T11"/>
                <a:gd fmla="*/ 286 w 910" name="T12"/>
                <a:gd fmla="*/ 51 h 538" name="T13"/>
                <a:gd fmla="*/ 157 w 910" name="T14"/>
                <a:gd fmla="*/ 110 h 538" name="T15"/>
                <a:gd fmla="*/ 257 w 910" name="T16"/>
                <a:gd fmla="*/ 78 h 538" name="T17"/>
                <a:gd fmla="*/ 283 w 910" name="T18"/>
                <a:gd fmla="*/ 68 h 538" name="T19"/>
                <a:gd fmla="*/ 290 w 910" name="T20"/>
                <a:gd fmla="*/ 68 h 538" name="T21"/>
                <a:gd fmla="*/ 84 w 910" name="T22"/>
                <a:gd fmla="*/ 191 h 538" name="T23"/>
                <a:gd fmla="*/ 32 w 910" name="T24"/>
                <a:gd fmla="*/ 456 h 538" name="T25"/>
                <a:gd fmla="*/ 227 w 910" name="T26"/>
                <a:gd fmla="*/ 535 h 538" name="T27"/>
                <a:gd fmla="*/ 392 w 910" name="T28"/>
                <a:gd fmla="*/ 531 h 538" name="T29"/>
                <a:gd fmla="*/ 505 w 910" name="T30"/>
                <a:gd fmla="*/ 511 h 538" name="T31"/>
                <a:gd fmla="*/ 547 w 910" name="T32"/>
                <a:gd fmla="*/ 500 h 538" name="T33"/>
                <a:gd fmla="*/ 565 w 910" name="T34"/>
                <a:gd fmla="*/ 510 h 538" name="T35"/>
                <a:gd fmla="*/ 438 w 910" name="T36"/>
                <a:gd fmla="*/ 538 h 538" name="T37"/>
                <a:gd fmla="*/ 670 w 910" name="T38"/>
                <a:gd fmla="*/ 469 h 538" name="T39"/>
                <a:gd fmla="*/ 705 w 910" name="T40"/>
                <a:gd fmla="*/ 460 h 538" name="T41"/>
                <a:gd fmla="*/ 788 w 910" name="T42"/>
                <a:gd fmla="*/ 415 h 538" name="T43"/>
                <a:gd fmla="*/ 888 w 910" name="T44"/>
                <a:gd fmla="*/ 287 h 538" name="T45"/>
                <a:gd fmla="*/ 905 w 910" name="T46"/>
                <a:gd fmla="*/ 243 h 538" name="T47"/>
                <a:gd fmla="*/ 496 w 910" name="T48"/>
                <a:gd fmla="*/ 11 h 538" name="T49"/>
                <a:gd fmla="*/ 592 w 910" name="T50"/>
                <a:gd fmla="*/ 9 h 538" name="T51"/>
                <a:gd fmla="*/ 453 w 910" name="T52"/>
                <a:gd fmla="*/ 17 h 538" name="T53"/>
                <a:gd fmla="*/ 660 w 910" name="T54"/>
                <a:gd fmla="*/ 448 h 538" name="T55"/>
                <a:gd fmla="*/ 585 w 910" name="T56"/>
                <a:gd fmla="*/ 472 h 538" name="T57"/>
                <a:gd fmla="*/ 488 w 910" name="T58"/>
                <a:gd fmla="*/ 490 h 538" name="T59"/>
                <a:gd fmla="*/ 424 w 910" name="T60"/>
                <a:gd fmla="*/ 506 h 538" name="T61"/>
                <a:gd fmla="*/ 502 w 910" name="T62"/>
                <a:gd fmla="*/ 493 h 538" name="T63"/>
                <a:gd fmla="*/ 397 w 910" name="T64"/>
                <a:gd fmla="*/ 512 h 538" name="T65"/>
                <a:gd fmla="*/ 153 w 910" name="T66"/>
                <a:gd fmla="*/ 512 h 538" name="T67"/>
                <a:gd fmla="*/ 54 w 910" name="T68"/>
                <a:gd fmla="*/ 464 h 538" name="T69"/>
                <a:gd fmla="*/ 30 w 910" name="T70"/>
                <a:gd fmla="*/ 290 h 538" name="T71"/>
                <a:gd fmla="*/ 112 w 910" name="T72"/>
                <a:gd fmla="*/ 179 h 538" name="T73"/>
                <a:gd fmla="*/ 283 w 910" name="T74"/>
                <a:gd fmla="*/ 76 h 538" name="T75"/>
                <a:gd fmla="*/ 368 w 910" name="T76"/>
                <a:gd fmla="*/ 46 h 538" name="T77"/>
                <a:gd fmla="*/ 531 w 910" name="T78"/>
                <a:gd fmla="*/ 27 h 538" name="T79"/>
                <a:gd fmla="*/ 599 w 910" name="T80"/>
                <a:gd fmla="*/ 32 h 538" name="T81"/>
                <a:gd fmla="*/ 669 w 910" name="T82"/>
                <a:gd fmla="*/ 34 h 538" name="T83"/>
                <a:gd fmla="*/ 687 w 910" name="T84"/>
                <a:gd fmla="*/ 41 h 538" name="T85"/>
                <a:gd fmla="*/ 793 w 910" name="T86"/>
                <a:gd fmla="*/ 85 h 538" name="T87"/>
                <a:gd fmla="*/ 805 w 910" name="T88"/>
                <a:gd fmla="*/ 95 h 538" name="T89"/>
                <a:gd fmla="*/ 883 w 910" name="T90"/>
                <a:gd fmla="*/ 246 h 538" name="T91"/>
                <a:gd fmla="*/ 841 w 910" name="T92"/>
                <a:gd fmla="*/ 323 h 538" name="T93"/>
                <a:gd fmla="*/ 863 w 910" name="T94"/>
                <a:gd fmla="*/ 280 h 538" name="T95"/>
                <a:gd fmla="*/ 700 w 910" name="T96"/>
                <a:gd fmla="*/ 424 h 538" name="T97"/>
                <a:gd fmla="*/ 720 w 910" name="T98"/>
                <a:gd fmla="*/ 419 h 538" name="T99"/>
                <a:gd fmla="*/ 708 w 910" name="T100"/>
                <a:gd fmla="*/ 446 h 538" name="T101"/>
                <a:gd fmla="*/ 772 w 910" name="T102"/>
                <a:gd fmla="*/ 403 h 538" name="T103"/>
                <a:gd fmla="*/ 832 w 910" name="T104"/>
                <a:gd fmla="*/ 367 h 538" name="T105"/>
                <a:gd fmla="*/ 829 w 910" name="T106"/>
                <a:gd fmla="*/ 364 h 538" name="T107"/>
                <a:gd fmla="*/ 885 w 910" name="T108"/>
                <a:gd fmla="*/ 280 h 538" name="T109"/>
                <a:gd fmla="*/ 792 w 910" name="T110"/>
                <a:gd fmla="*/ 72 h 538" name="T111"/>
                <a:gd fmla="*/ 737 w 910" name="T112"/>
                <a:gd fmla="*/ 44 h 538" name="T113"/>
                <a:gd fmla="*/ 709 w 910" name="T114"/>
                <a:gd fmla="*/ 30 h 538" name="T115"/>
                <a:gd fmla="*/ 777 w 910" name="T116"/>
                <a:gd fmla="*/ 52 h 538" name="T117"/>
                <a:gd fmla="*/ 876 w 910" name="T118"/>
                <a:gd fmla="*/ 128 h 538" name="T119"/>
                <a:gd fmla="*/ 887 w 910" name="T120"/>
                <a:gd fmla="*/ 176 h 5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38" w="910">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rgbClr val="0F863B"/>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mj-lt"/>
                <a:cs typeface="+mn-ea"/>
                <a:sym typeface="+mn-lt"/>
              </a:endParaRPr>
            </a:p>
          </p:txBody>
        </p:sp>
        <p:sp>
          <p:nvSpPr>
            <p:cNvPr id="42" name="矩形 41"/>
            <p:cNvSpPr/>
            <p:nvPr/>
          </p:nvSpPr>
          <p:spPr>
            <a:xfrm>
              <a:off x="1308507" y="4610888"/>
              <a:ext cx="811705" cy="822960"/>
            </a:xfrm>
            <a:prstGeom prst="rect">
              <a:avLst/>
            </a:prstGeom>
          </p:spPr>
          <p:txBody>
            <a:bodyPr wrap="square">
              <a:spAutoFit/>
            </a:bodyPr>
            <a:lstStyle/>
            <a:p>
              <a:pPr algn="ctr"/>
              <a:r>
                <a:rPr altLang="en-US" lang="zh-CN" sz="2400">
                  <a:solidFill>
                    <a:schemeClr val="tx1">
                      <a:lumMod val="75000"/>
                      <a:lumOff val="25000"/>
                    </a:schemeClr>
                  </a:solidFill>
                  <a:latin typeface="+mj-lt"/>
                  <a:cs typeface="+mn-ea"/>
                  <a:sym typeface="+mn-lt"/>
                </a:rPr>
                <a:t>分层兼顾</a:t>
              </a:r>
            </a:p>
          </p:txBody>
        </p:sp>
      </p:grpSp>
      <p:grpSp>
        <p:nvGrpSpPr>
          <p:cNvPr id="43" name="组合 42"/>
          <p:cNvGrpSpPr/>
          <p:nvPr/>
        </p:nvGrpSpPr>
        <p:grpSpPr>
          <a:xfrm>
            <a:off x="5947231" y="3640254"/>
            <a:ext cx="277960" cy="406961"/>
            <a:chOff x="5895033" y="2825440"/>
            <a:chExt cx="369965" cy="541665"/>
          </a:xfrm>
          <a:solidFill>
            <a:schemeClr val="tx1">
              <a:lumMod val="65000"/>
              <a:lumOff val="35000"/>
            </a:schemeClr>
          </a:solidFill>
        </p:grpSpPr>
        <p:sp>
          <p:nvSpPr>
            <p:cNvPr id="44" name="Freeform 548"/>
            <p:cNvSpPr>
              <a:spLocks noEditPoints="1"/>
            </p:cNvSpPr>
            <p:nvPr/>
          </p:nvSpPr>
          <p:spPr bwMode="auto">
            <a:xfrm rot="16200000">
              <a:off x="5809183" y="3079098"/>
              <a:ext cx="541665" cy="34350"/>
            </a:xfrm>
            <a:custGeom>
              <a:gdLst>
                <a:gd fmla="*/ 480 w 748" name="T0"/>
                <a:gd fmla="*/ 13 h 95" name="T1"/>
                <a:gd fmla="*/ 427 w 748" name="T2"/>
                <a:gd fmla="*/ 8 h 95" name="T3"/>
                <a:gd fmla="*/ 366 w 748" name="T4"/>
                <a:gd fmla="*/ 13 h 95" name="T5"/>
                <a:gd fmla="*/ 311 w 748" name="T6"/>
                <a:gd fmla="*/ 15 h 95" name="T7"/>
                <a:gd fmla="*/ 289 w 748" name="T8"/>
                <a:gd fmla="*/ 1 h 95" name="T9"/>
                <a:gd fmla="*/ 234 w 748" name="T10"/>
                <a:gd fmla="*/ 11 h 95" name="T11"/>
                <a:gd fmla="*/ 205 w 748" name="T12"/>
                <a:gd fmla="*/ 13 h 95" name="T13"/>
                <a:gd fmla="*/ 152 w 748" name="T14"/>
                <a:gd fmla="*/ 18 h 95" name="T15"/>
                <a:gd fmla="*/ 142 w 748" name="T16"/>
                <a:gd fmla="*/ 18 h 95" name="T17"/>
                <a:gd fmla="*/ 126 w 748" name="T18"/>
                <a:gd fmla="*/ 20 h 95" name="T19"/>
                <a:gd fmla="*/ 107 w 748" name="T20"/>
                <a:gd fmla="*/ 1 h 95" name="T21"/>
                <a:gd fmla="*/ 64 w 748" name="T22"/>
                <a:gd fmla="*/ 20 h 95" name="T23"/>
                <a:gd fmla="*/ 17 w 748" name="T24"/>
                <a:gd fmla="*/ 64 h 95" name="T25"/>
                <a:gd fmla="*/ 71 w 748" name="T26"/>
                <a:gd fmla="*/ 69 h 95" name="T27"/>
                <a:gd fmla="*/ 101 w 748" name="T28"/>
                <a:gd fmla="*/ 51 h 95" name="T29"/>
                <a:gd fmla="*/ 90 w 748" name="T30"/>
                <a:gd fmla="*/ 67 h 95" name="T31"/>
                <a:gd fmla="*/ 112 w 748" name="T32"/>
                <a:gd fmla="*/ 63 h 95" name="T33"/>
                <a:gd fmla="*/ 140 w 748" name="T34"/>
                <a:gd fmla="*/ 69 h 95" name="T35"/>
                <a:gd fmla="*/ 151 w 748" name="T36"/>
                <a:gd fmla="*/ 51 h 95" name="T37"/>
                <a:gd fmla="*/ 167 w 748" name="T38"/>
                <a:gd fmla="*/ 62 h 95" name="T39"/>
                <a:gd fmla="*/ 213 w 748" name="T40"/>
                <a:gd fmla="*/ 61 h 95" name="T41"/>
                <a:gd fmla="*/ 244 w 748" name="T42"/>
                <a:gd fmla="*/ 84 h 95" name="T43"/>
                <a:gd fmla="*/ 306 w 748" name="T44"/>
                <a:gd fmla="*/ 77 h 95" name="T45"/>
                <a:gd fmla="*/ 364 w 748" name="T46"/>
                <a:gd fmla="*/ 85 h 95" name="T47"/>
                <a:gd fmla="*/ 566 w 748" name="T48"/>
                <a:gd fmla="*/ 89 h 95" name="T49"/>
                <a:gd fmla="*/ 675 w 748" name="T50"/>
                <a:gd fmla="*/ 85 h 95" name="T51"/>
                <a:gd fmla="*/ 744 w 748" name="T52"/>
                <a:gd fmla="*/ 58 h 95" name="T53"/>
                <a:gd fmla="*/ 725 w 748" name="T54"/>
                <a:gd fmla="*/ 56 h 95" name="T55"/>
                <a:gd fmla="*/ 733 w 748" name="T56"/>
                <a:gd fmla="*/ 32 h 95" name="T57"/>
                <a:gd fmla="*/ 725 w 748" name="T58"/>
                <a:gd fmla="*/ 7 h 95" name="T59"/>
                <a:gd fmla="*/ 672 w 748" name="T60"/>
                <a:gd fmla="*/ 9 h 95" name="T61"/>
                <a:gd fmla="*/ 642 w 748" name="T62"/>
                <a:gd fmla="*/ 9 h 95" name="T63"/>
                <a:gd fmla="*/ 604 w 748" name="T64"/>
                <a:gd fmla="*/ 6 h 95" name="T65"/>
                <a:gd fmla="*/ 227 w 748" name="T66"/>
                <a:gd fmla="*/ 28 h 95" name="T67"/>
                <a:gd fmla="*/ 201 w 748" name="T68"/>
                <a:gd fmla="*/ 36 h 95" name="T69"/>
                <a:gd fmla="*/ 220 w 748" name="T70"/>
                <a:gd fmla="*/ 21 h 95" name="T71"/>
                <a:gd fmla="*/ 196 w 748" name="T72"/>
                <a:gd fmla="*/ 25 h 95" name="T73"/>
                <a:gd fmla="*/ 184 w 748" name="T74"/>
                <a:gd fmla="*/ 11 h 95" name="T75"/>
                <a:gd fmla="*/ 79 w 748" name="T76"/>
                <a:gd fmla="*/ 39 h 95" name="T77"/>
                <a:gd fmla="*/ 54 w 748" name="T78"/>
                <a:gd fmla="*/ 40 h 95" name="T79"/>
                <a:gd fmla="*/ 71 w 748" name="T80"/>
                <a:gd fmla="*/ 38 h 95" name="T81"/>
                <a:gd fmla="*/ 79 w 748" name="T82"/>
                <a:gd fmla="*/ 44 h 95" name="T83"/>
                <a:gd fmla="*/ 60 w 748" name="T84"/>
                <a:gd fmla="*/ 68 h 95" name="T85"/>
                <a:gd fmla="*/ 95 w 748" name="T86"/>
                <a:gd fmla="*/ 48 h 95" name="T87"/>
                <a:gd fmla="*/ 115 w 748" name="T88"/>
                <a:gd fmla="*/ 39 h 95" name="T89"/>
                <a:gd fmla="*/ 132 w 748" name="T90"/>
                <a:gd fmla="*/ 31 h 95" name="T91"/>
                <a:gd fmla="*/ 168 w 748" name="T92"/>
                <a:gd fmla="*/ 26 h 95" name="T93"/>
                <a:gd fmla="*/ 134 w 748" name="T94"/>
                <a:gd fmla="*/ 63 h 95" name="T95"/>
                <a:gd fmla="*/ 174 w 748" name="T96"/>
                <a:gd fmla="*/ 29 h 95" name="T97"/>
                <a:gd fmla="*/ 159 w 748" name="T98"/>
                <a:gd fmla="*/ 58 h 95" name="T99"/>
                <a:gd fmla="*/ 194 w 748" name="T100"/>
                <a:gd fmla="*/ 38 h 95" name="T101"/>
                <a:gd fmla="*/ 201 w 748" name="T102"/>
                <a:gd fmla="*/ 43 h 95" name="T103"/>
                <a:gd fmla="*/ 183 w 748" name="T104"/>
                <a:gd fmla="*/ 66 h 95" name="T105"/>
                <a:gd fmla="*/ 222 w 748" name="T106"/>
                <a:gd fmla="*/ 63 h 95" name="T107"/>
                <a:gd fmla="*/ 227 w 748" name="T108"/>
                <a:gd fmla="*/ 66 h 95" name="T109"/>
                <a:gd fmla="*/ 241 w 748" name="T110"/>
                <a:gd fmla="*/ 73 h 95" name="T111"/>
                <a:gd fmla="*/ 363 w 748" name="T112"/>
                <a:gd fmla="*/ 12 h 95" name="T113"/>
                <a:gd fmla="*/ 717 w 748" name="T114"/>
                <a:gd fmla="*/ 62 h 95" name="T115"/>
                <a:gd fmla="*/ 721 w 748" name="T116"/>
                <a:gd fmla="*/ 30 h 9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5" w="748">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mj-lt"/>
                <a:cs typeface="+mn-ea"/>
                <a:sym typeface="+mn-lt"/>
              </a:endParaRPr>
            </a:p>
          </p:txBody>
        </p:sp>
        <p:sp>
          <p:nvSpPr>
            <p:cNvPr id="45" name="Freeform 548"/>
            <p:cNvSpPr>
              <a:spLocks noEditPoints="1"/>
            </p:cNvSpPr>
            <p:nvPr/>
          </p:nvSpPr>
          <p:spPr bwMode="auto">
            <a:xfrm>
              <a:off x="5895033" y="3079098"/>
              <a:ext cx="369965" cy="34350"/>
            </a:xfrm>
            <a:custGeom>
              <a:gdLst>
                <a:gd fmla="*/ 480 w 748" name="T0"/>
                <a:gd fmla="*/ 13 h 95" name="T1"/>
                <a:gd fmla="*/ 427 w 748" name="T2"/>
                <a:gd fmla="*/ 8 h 95" name="T3"/>
                <a:gd fmla="*/ 366 w 748" name="T4"/>
                <a:gd fmla="*/ 13 h 95" name="T5"/>
                <a:gd fmla="*/ 311 w 748" name="T6"/>
                <a:gd fmla="*/ 15 h 95" name="T7"/>
                <a:gd fmla="*/ 289 w 748" name="T8"/>
                <a:gd fmla="*/ 1 h 95" name="T9"/>
                <a:gd fmla="*/ 234 w 748" name="T10"/>
                <a:gd fmla="*/ 11 h 95" name="T11"/>
                <a:gd fmla="*/ 205 w 748" name="T12"/>
                <a:gd fmla="*/ 13 h 95" name="T13"/>
                <a:gd fmla="*/ 152 w 748" name="T14"/>
                <a:gd fmla="*/ 18 h 95" name="T15"/>
                <a:gd fmla="*/ 142 w 748" name="T16"/>
                <a:gd fmla="*/ 18 h 95" name="T17"/>
                <a:gd fmla="*/ 126 w 748" name="T18"/>
                <a:gd fmla="*/ 20 h 95" name="T19"/>
                <a:gd fmla="*/ 107 w 748" name="T20"/>
                <a:gd fmla="*/ 1 h 95" name="T21"/>
                <a:gd fmla="*/ 64 w 748" name="T22"/>
                <a:gd fmla="*/ 20 h 95" name="T23"/>
                <a:gd fmla="*/ 17 w 748" name="T24"/>
                <a:gd fmla="*/ 64 h 95" name="T25"/>
                <a:gd fmla="*/ 71 w 748" name="T26"/>
                <a:gd fmla="*/ 69 h 95" name="T27"/>
                <a:gd fmla="*/ 101 w 748" name="T28"/>
                <a:gd fmla="*/ 51 h 95" name="T29"/>
                <a:gd fmla="*/ 90 w 748" name="T30"/>
                <a:gd fmla="*/ 67 h 95" name="T31"/>
                <a:gd fmla="*/ 112 w 748" name="T32"/>
                <a:gd fmla="*/ 63 h 95" name="T33"/>
                <a:gd fmla="*/ 140 w 748" name="T34"/>
                <a:gd fmla="*/ 69 h 95" name="T35"/>
                <a:gd fmla="*/ 151 w 748" name="T36"/>
                <a:gd fmla="*/ 51 h 95" name="T37"/>
                <a:gd fmla="*/ 167 w 748" name="T38"/>
                <a:gd fmla="*/ 62 h 95" name="T39"/>
                <a:gd fmla="*/ 213 w 748" name="T40"/>
                <a:gd fmla="*/ 61 h 95" name="T41"/>
                <a:gd fmla="*/ 244 w 748" name="T42"/>
                <a:gd fmla="*/ 84 h 95" name="T43"/>
                <a:gd fmla="*/ 306 w 748" name="T44"/>
                <a:gd fmla="*/ 77 h 95" name="T45"/>
                <a:gd fmla="*/ 364 w 748" name="T46"/>
                <a:gd fmla="*/ 85 h 95" name="T47"/>
                <a:gd fmla="*/ 566 w 748" name="T48"/>
                <a:gd fmla="*/ 89 h 95" name="T49"/>
                <a:gd fmla="*/ 675 w 748" name="T50"/>
                <a:gd fmla="*/ 85 h 95" name="T51"/>
                <a:gd fmla="*/ 744 w 748" name="T52"/>
                <a:gd fmla="*/ 58 h 95" name="T53"/>
                <a:gd fmla="*/ 725 w 748" name="T54"/>
                <a:gd fmla="*/ 56 h 95" name="T55"/>
                <a:gd fmla="*/ 733 w 748" name="T56"/>
                <a:gd fmla="*/ 32 h 95" name="T57"/>
                <a:gd fmla="*/ 725 w 748" name="T58"/>
                <a:gd fmla="*/ 7 h 95" name="T59"/>
                <a:gd fmla="*/ 672 w 748" name="T60"/>
                <a:gd fmla="*/ 9 h 95" name="T61"/>
                <a:gd fmla="*/ 642 w 748" name="T62"/>
                <a:gd fmla="*/ 9 h 95" name="T63"/>
                <a:gd fmla="*/ 604 w 748" name="T64"/>
                <a:gd fmla="*/ 6 h 95" name="T65"/>
                <a:gd fmla="*/ 227 w 748" name="T66"/>
                <a:gd fmla="*/ 28 h 95" name="T67"/>
                <a:gd fmla="*/ 201 w 748" name="T68"/>
                <a:gd fmla="*/ 36 h 95" name="T69"/>
                <a:gd fmla="*/ 220 w 748" name="T70"/>
                <a:gd fmla="*/ 21 h 95" name="T71"/>
                <a:gd fmla="*/ 196 w 748" name="T72"/>
                <a:gd fmla="*/ 25 h 95" name="T73"/>
                <a:gd fmla="*/ 184 w 748" name="T74"/>
                <a:gd fmla="*/ 11 h 95" name="T75"/>
                <a:gd fmla="*/ 79 w 748" name="T76"/>
                <a:gd fmla="*/ 39 h 95" name="T77"/>
                <a:gd fmla="*/ 54 w 748" name="T78"/>
                <a:gd fmla="*/ 40 h 95" name="T79"/>
                <a:gd fmla="*/ 71 w 748" name="T80"/>
                <a:gd fmla="*/ 38 h 95" name="T81"/>
                <a:gd fmla="*/ 79 w 748" name="T82"/>
                <a:gd fmla="*/ 44 h 95" name="T83"/>
                <a:gd fmla="*/ 60 w 748" name="T84"/>
                <a:gd fmla="*/ 68 h 95" name="T85"/>
                <a:gd fmla="*/ 95 w 748" name="T86"/>
                <a:gd fmla="*/ 48 h 95" name="T87"/>
                <a:gd fmla="*/ 115 w 748" name="T88"/>
                <a:gd fmla="*/ 39 h 95" name="T89"/>
                <a:gd fmla="*/ 132 w 748" name="T90"/>
                <a:gd fmla="*/ 31 h 95" name="T91"/>
                <a:gd fmla="*/ 168 w 748" name="T92"/>
                <a:gd fmla="*/ 26 h 95" name="T93"/>
                <a:gd fmla="*/ 134 w 748" name="T94"/>
                <a:gd fmla="*/ 63 h 95" name="T95"/>
                <a:gd fmla="*/ 174 w 748" name="T96"/>
                <a:gd fmla="*/ 29 h 95" name="T97"/>
                <a:gd fmla="*/ 159 w 748" name="T98"/>
                <a:gd fmla="*/ 58 h 95" name="T99"/>
                <a:gd fmla="*/ 194 w 748" name="T100"/>
                <a:gd fmla="*/ 38 h 95" name="T101"/>
                <a:gd fmla="*/ 201 w 748" name="T102"/>
                <a:gd fmla="*/ 43 h 95" name="T103"/>
                <a:gd fmla="*/ 183 w 748" name="T104"/>
                <a:gd fmla="*/ 66 h 95" name="T105"/>
                <a:gd fmla="*/ 222 w 748" name="T106"/>
                <a:gd fmla="*/ 63 h 95" name="T107"/>
                <a:gd fmla="*/ 227 w 748" name="T108"/>
                <a:gd fmla="*/ 66 h 95" name="T109"/>
                <a:gd fmla="*/ 241 w 748" name="T110"/>
                <a:gd fmla="*/ 73 h 95" name="T111"/>
                <a:gd fmla="*/ 363 w 748" name="T112"/>
                <a:gd fmla="*/ 12 h 95" name="T113"/>
                <a:gd fmla="*/ 717 w 748" name="T114"/>
                <a:gd fmla="*/ 62 h 95" name="T115"/>
                <a:gd fmla="*/ 721 w 748" name="T116"/>
                <a:gd fmla="*/ 30 h 9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5" w="748">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mj-lt"/>
                <a:cs typeface="+mn-ea"/>
                <a:sym typeface="+mn-lt"/>
              </a:endParaRPr>
            </a:p>
          </p:txBody>
        </p:sp>
      </p:grpSp>
      <p:grpSp>
        <p:nvGrpSpPr>
          <p:cNvPr id="46" name="组合 45"/>
          <p:cNvGrpSpPr/>
          <p:nvPr/>
        </p:nvGrpSpPr>
        <p:grpSpPr>
          <a:xfrm>
            <a:off x="8347429" y="3640254"/>
            <a:ext cx="277960" cy="406961"/>
            <a:chOff x="5895033" y="2825440"/>
            <a:chExt cx="369965" cy="541665"/>
          </a:xfrm>
          <a:solidFill>
            <a:schemeClr val="tx1">
              <a:lumMod val="65000"/>
              <a:lumOff val="35000"/>
            </a:schemeClr>
          </a:solidFill>
        </p:grpSpPr>
        <p:sp>
          <p:nvSpPr>
            <p:cNvPr id="47" name="Freeform 548"/>
            <p:cNvSpPr>
              <a:spLocks noEditPoints="1"/>
            </p:cNvSpPr>
            <p:nvPr/>
          </p:nvSpPr>
          <p:spPr bwMode="auto">
            <a:xfrm rot="16200000">
              <a:off x="5809183" y="3079098"/>
              <a:ext cx="541665" cy="34350"/>
            </a:xfrm>
            <a:custGeom>
              <a:gdLst>
                <a:gd fmla="*/ 480 w 748" name="T0"/>
                <a:gd fmla="*/ 13 h 95" name="T1"/>
                <a:gd fmla="*/ 427 w 748" name="T2"/>
                <a:gd fmla="*/ 8 h 95" name="T3"/>
                <a:gd fmla="*/ 366 w 748" name="T4"/>
                <a:gd fmla="*/ 13 h 95" name="T5"/>
                <a:gd fmla="*/ 311 w 748" name="T6"/>
                <a:gd fmla="*/ 15 h 95" name="T7"/>
                <a:gd fmla="*/ 289 w 748" name="T8"/>
                <a:gd fmla="*/ 1 h 95" name="T9"/>
                <a:gd fmla="*/ 234 w 748" name="T10"/>
                <a:gd fmla="*/ 11 h 95" name="T11"/>
                <a:gd fmla="*/ 205 w 748" name="T12"/>
                <a:gd fmla="*/ 13 h 95" name="T13"/>
                <a:gd fmla="*/ 152 w 748" name="T14"/>
                <a:gd fmla="*/ 18 h 95" name="T15"/>
                <a:gd fmla="*/ 142 w 748" name="T16"/>
                <a:gd fmla="*/ 18 h 95" name="T17"/>
                <a:gd fmla="*/ 126 w 748" name="T18"/>
                <a:gd fmla="*/ 20 h 95" name="T19"/>
                <a:gd fmla="*/ 107 w 748" name="T20"/>
                <a:gd fmla="*/ 1 h 95" name="T21"/>
                <a:gd fmla="*/ 64 w 748" name="T22"/>
                <a:gd fmla="*/ 20 h 95" name="T23"/>
                <a:gd fmla="*/ 17 w 748" name="T24"/>
                <a:gd fmla="*/ 64 h 95" name="T25"/>
                <a:gd fmla="*/ 71 w 748" name="T26"/>
                <a:gd fmla="*/ 69 h 95" name="T27"/>
                <a:gd fmla="*/ 101 w 748" name="T28"/>
                <a:gd fmla="*/ 51 h 95" name="T29"/>
                <a:gd fmla="*/ 90 w 748" name="T30"/>
                <a:gd fmla="*/ 67 h 95" name="T31"/>
                <a:gd fmla="*/ 112 w 748" name="T32"/>
                <a:gd fmla="*/ 63 h 95" name="T33"/>
                <a:gd fmla="*/ 140 w 748" name="T34"/>
                <a:gd fmla="*/ 69 h 95" name="T35"/>
                <a:gd fmla="*/ 151 w 748" name="T36"/>
                <a:gd fmla="*/ 51 h 95" name="T37"/>
                <a:gd fmla="*/ 167 w 748" name="T38"/>
                <a:gd fmla="*/ 62 h 95" name="T39"/>
                <a:gd fmla="*/ 213 w 748" name="T40"/>
                <a:gd fmla="*/ 61 h 95" name="T41"/>
                <a:gd fmla="*/ 244 w 748" name="T42"/>
                <a:gd fmla="*/ 84 h 95" name="T43"/>
                <a:gd fmla="*/ 306 w 748" name="T44"/>
                <a:gd fmla="*/ 77 h 95" name="T45"/>
                <a:gd fmla="*/ 364 w 748" name="T46"/>
                <a:gd fmla="*/ 85 h 95" name="T47"/>
                <a:gd fmla="*/ 566 w 748" name="T48"/>
                <a:gd fmla="*/ 89 h 95" name="T49"/>
                <a:gd fmla="*/ 675 w 748" name="T50"/>
                <a:gd fmla="*/ 85 h 95" name="T51"/>
                <a:gd fmla="*/ 744 w 748" name="T52"/>
                <a:gd fmla="*/ 58 h 95" name="T53"/>
                <a:gd fmla="*/ 725 w 748" name="T54"/>
                <a:gd fmla="*/ 56 h 95" name="T55"/>
                <a:gd fmla="*/ 733 w 748" name="T56"/>
                <a:gd fmla="*/ 32 h 95" name="T57"/>
                <a:gd fmla="*/ 725 w 748" name="T58"/>
                <a:gd fmla="*/ 7 h 95" name="T59"/>
                <a:gd fmla="*/ 672 w 748" name="T60"/>
                <a:gd fmla="*/ 9 h 95" name="T61"/>
                <a:gd fmla="*/ 642 w 748" name="T62"/>
                <a:gd fmla="*/ 9 h 95" name="T63"/>
                <a:gd fmla="*/ 604 w 748" name="T64"/>
                <a:gd fmla="*/ 6 h 95" name="T65"/>
                <a:gd fmla="*/ 227 w 748" name="T66"/>
                <a:gd fmla="*/ 28 h 95" name="T67"/>
                <a:gd fmla="*/ 201 w 748" name="T68"/>
                <a:gd fmla="*/ 36 h 95" name="T69"/>
                <a:gd fmla="*/ 220 w 748" name="T70"/>
                <a:gd fmla="*/ 21 h 95" name="T71"/>
                <a:gd fmla="*/ 196 w 748" name="T72"/>
                <a:gd fmla="*/ 25 h 95" name="T73"/>
                <a:gd fmla="*/ 184 w 748" name="T74"/>
                <a:gd fmla="*/ 11 h 95" name="T75"/>
                <a:gd fmla="*/ 79 w 748" name="T76"/>
                <a:gd fmla="*/ 39 h 95" name="T77"/>
                <a:gd fmla="*/ 54 w 748" name="T78"/>
                <a:gd fmla="*/ 40 h 95" name="T79"/>
                <a:gd fmla="*/ 71 w 748" name="T80"/>
                <a:gd fmla="*/ 38 h 95" name="T81"/>
                <a:gd fmla="*/ 79 w 748" name="T82"/>
                <a:gd fmla="*/ 44 h 95" name="T83"/>
                <a:gd fmla="*/ 60 w 748" name="T84"/>
                <a:gd fmla="*/ 68 h 95" name="T85"/>
                <a:gd fmla="*/ 95 w 748" name="T86"/>
                <a:gd fmla="*/ 48 h 95" name="T87"/>
                <a:gd fmla="*/ 115 w 748" name="T88"/>
                <a:gd fmla="*/ 39 h 95" name="T89"/>
                <a:gd fmla="*/ 132 w 748" name="T90"/>
                <a:gd fmla="*/ 31 h 95" name="T91"/>
                <a:gd fmla="*/ 168 w 748" name="T92"/>
                <a:gd fmla="*/ 26 h 95" name="T93"/>
                <a:gd fmla="*/ 134 w 748" name="T94"/>
                <a:gd fmla="*/ 63 h 95" name="T95"/>
                <a:gd fmla="*/ 174 w 748" name="T96"/>
                <a:gd fmla="*/ 29 h 95" name="T97"/>
                <a:gd fmla="*/ 159 w 748" name="T98"/>
                <a:gd fmla="*/ 58 h 95" name="T99"/>
                <a:gd fmla="*/ 194 w 748" name="T100"/>
                <a:gd fmla="*/ 38 h 95" name="T101"/>
                <a:gd fmla="*/ 201 w 748" name="T102"/>
                <a:gd fmla="*/ 43 h 95" name="T103"/>
                <a:gd fmla="*/ 183 w 748" name="T104"/>
                <a:gd fmla="*/ 66 h 95" name="T105"/>
                <a:gd fmla="*/ 222 w 748" name="T106"/>
                <a:gd fmla="*/ 63 h 95" name="T107"/>
                <a:gd fmla="*/ 227 w 748" name="T108"/>
                <a:gd fmla="*/ 66 h 95" name="T109"/>
                <a:gd fmla="*/ 241 w 748" name="T110"/>
                <a:gd fmla="*/ 73 h 95" name="T111"/>
                <a:gd fmla="*/ 363 w 748" name="T112"/>
                <a:gd fmla="*/ 12 h 95" name="T113"/>
                <a:gd fmla="*/ 717 w 748" name="T114"/>
                <a:gd fmla="*/ 62 h 95" name="T115"/>
                <a:gd fmla="*/ 721 w 748" name="T116"/>
                <a:gd fmla="*/ 30 h 9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5" w="748">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mj-lt"/>
                <a:cs typeface="+mn-ea"/>
                <a:sym typeface="+mn-lt"/>
              </a:endParaRPr>
            </a:p>
          </p:txBody>
        </p:sp>
        <p:sp>
          <p:nvSpPr>
            <p:cNvPr id="48" name="Freeform 548"/>
            <p:cNvSpPr>
              <a:spLocks noEditPoints="1"/>
            </p:cNvSpPr>
            <p:nvPr/>
          </p:nvSpPr>
          <p:spPr bwMode="auto">
            <a:xfrm>
              <a:off x="5895033" y="3079098"/>
              <a:ext cx="369965" cy="34350"/>
            </a:xfrm>
            <a:custGeom>
              <a:gdLst>
                <a:gd fmla="*/ 480 w 748" name="T0"/>
                <a:gd fmla="*/ 13 h 95" name="T1"/>
                <a:gd fmla="*/ 427 w 748" name="T2"/>
                <a:gd fmla="*/ 8 h 95" name="T3"/>
                <a:gd fmla="*/ 366 w 748" name="T4"/>
                <a:gd fmla="*/ 13 h 95" name="T5"/>
                <a:gd fmla="*/ 311 w 748" name="T6"/>
                <a:gd fmla="*/ 15 h 95" name="T7"/>
                <a:gd fmla="*/ 289 w 748" name="T8"/>
                <a:gd fmla="*/ 1 h 95" name="T9"/>
                <a:gd fmla="*/ 234 w 748" name="T10"/>
                <a:gd fmla="*/ 11 h 95" name="T11"/>
                <a:gd fmla="*/ 205 w 748" name="T12"/>
                <a:gd fmla="*/ 13 h 95" name="T13"/>
                <a:gd fmla="*/ 152 w 748" name="T14"/>
                <a:gd fmla="*/ 18 h 95" name="T15"/>
                <a:gd fmla="*/ 142 w 748" name="T16"/>
                <a:gd fmla="*/ 18 h 95" name="T17"/>
                <a:gd fmla="*/ 126 w 748" name="T18"/>
                <a:gd fmla="*/ 20 h 95" name="T19"/>
                <a:gd fmla="*/ 107 w 748" name="T20"/>
                <a:gd fmla="*/ 1 h 95" name="T21"/>
                <a:gd fmla="*/ 64 w 748" name="T22"/>
                <a:gd fmla="*/ 20 h 95" name="T23"/>
                <a:gd fmla="*/ 17 w 748" name="T24"/>
                <a:gd fmla="*/ 64 h 95" name="T25"/>
                <a:gd fmla="*/ 71 w 748" name="T26"/>
                <a:gd fmla="*/ 69 h 95" name="T27"/>
                <a:gd fmla="*/ 101 w 748" name="T28"/>
                <a:gd fmla="*/ 51 h 95" name="T29"/>
                <a:gd fmla="*/ 90 w 748" name="T30"/>
                <a:gd fmla="*/ 67 h 95" name="T31"/>
                <a:gd fmla="*/ 112 w 748" name="T32"/>
                <a:gd fmla="*/ 63 h 95" name="T33"/>
                <a:gd fmla="*/ 140 w 748" name="T34"/>
                <a:gd fmla="*/ 69 h 95" name="T35"/>
                <a:gd fmla="*/ 151 w 748" name="T36"/>
                <a:gd fmla="*/ 51 h 95" name="T37"/>
                <a:gd fmla="*/ 167 w 748" name="T38"/>
                <a:gd fmla="*/ 62 h 95" name="T39"/>
                <a:gd fmla="*/ 213 w 748" name="T40"/>
                <a:gd fmla="*/ 61 h 95" name="T41"/>
                <a:gd fmla="*/ 244 w 748" name="T42"/>
                <a:gd fmla="*/ 84 h 95" name="T43"/>
                <a:gd fmla="*/ 306 w 748" name="T44"/>
                <a:gd fmla="*/ 77 h 95" name="T45"/>
                <a:gd fmla="*/ 364 w 748" name="T46"/>
                <a:gd fmla="*/ 85 h 95" name="T47"/>
                <a:gd fmla="*/ 566 w 748" name="T48"/>
                <a:gd fmla="*/ 89 h 95" name="T49"/>
                <a:gd fmla="*/ 675 w 748" name="T50"/>
                <a:gd fmla="*/ 85 h 95" name="T51"/>
                <a:gd fmla="*/ 744 w 748" name="T52"/>
                <a:gd fmla="*/ 58 h 95" name="T53"/>
                <a:gd fmla="*/ 725 w 748" name="T54"/>
                <a:gd fmla="*/ 56 h 95" name="T55"/>
                <a:gd fmla="*/ 733 w 748" name="T56"/>
                <a:gd fmla="*/ 32 h 95" name="T57"/>
                <a:gd fmla="*/ 725 w 748" name="T58"/>
                <a:gd fmla="*/ 7 h 95" name="T59"/>
                <a:gd fmla="*/ 672 w 748" name="T60"/>
                <a:gd fmla="*/ 9 h 95" name="T61"/>
                <a:gd fmla="*/ 642 w 748" name="T62"/>
                <a:gd fmla="*/ 9 h 95" name="T63"/>
                <a:gd fmla="*/ 604 w 748" name="T64"/>
                <a:gd fmla="*/ 6 h 95" name="T65"/>
                <a:gd fmla="*/ 227 w 748" name="T66"/>
                <a:gd fmla="*/ 28 h 95" name="T67"/>
                <a:gd fmla="*/ 201 w 748" name="T68"/>
                <a:gd fmla="*/ 36 h 95" name="T69"/>
                <a:gd fmla="*/ 220 w 748" name="T70"/>
                <a:gd fmla="*/ 21 h 95" name="T71"/>
                <a:gd fmla="*/ 196 w 748" name="T72"/>
                <a:gd fmla="*/ 25 h 95" name="T73"/>
                <a:gd fmla="*/ 184 w 748" name="T74"/>
                <a:gd fmla="*/ 11 h 95" name="T75"/>
                <a:gd fmla="*/ 79 w 748" name="T76"/>
                <a:gd fmla="*/ 39 h 95" name="T77"/>
                <a:gd fmla="*/ 54 w 748" name="T78"/>
                <a:gd fmla="*/ 40 h 95" name="T79"/>
                <a:gd fmla="*/ 71 w 748" name="T80"/>
                <a:gd fmla="*/ 38 h 95" name="T81"/>
                <a:gd fmla="*/ 79 w 748" name="T82"/>
                <a:gd fmla="*/ 44 h 95" name="T83"/>
                <a:gd fmla="*/ 60 w 748" name="T84"/>
                <a:gd fmla="*/ 68 h 95" name="T85"/>
                <a:gd fmla="*/ 95 w 748" name="T86"/>
                <a:gd fmla="*/ 48 h 95" name="T87"/>
                <a:gd fmla="*/ 115 w 748" name="T88"/>
                <a:gd fmla="*/ 39 h 95" name="T89"/>
                <a:gd fmla="*/ 132 w 748" name="T90"/>
                <a:gd fmla="*/ 31 h 95" name="T91"/>
                <a:gd fmla="*/ 168 w 748" name="T92"/>
                <a:gd fmla="*/ 26 h 95" name="T93"/>
                <a:gd fmla="*/ 134 w 748" name="T94"/>
                <a:gd fmla="*/ 63 h 95" name="T95"/>
                <a:gd fmla="*/ 174 w 748" name="T96"/>
                <a:gd fmla="*/ 29 h 95" name="T97"/>
                <a:gd fmla="*/ 159 w 748" name="T98"/>
                <a:gd fmla="*/ 58 h 95" name="T99"/>
                <a:gd fmla="*/ 194 w 748" name="T100"/>
                <a:gd fmla="*/ 38 h 95" name="T101"/>
                <a:gd fmla="*/ 201 w 748" name="T102"/>
                <a:gd fmla="*/ 43 h 95" name="T103"/>
                <a:gd fmla="*/ 183 w 748" name="T104"/>
                <a:gd fmla="*/ 66 h 95" name="T105"/>
                <a:gd fmla="*/ 222 w 748" name="T106"/>
                <a:gd fmla="*/ 63 h 95" name="T107"/>
                <a:gd fmla="*/ 227 w 748" name="T108"/>
                <a:gd fmla="*/ 66 h 95" name="T109"/>
                <a:gd fmla="*/ 241 w 748" name="T110"/>
                <a:gd fmla="*/ 73 h 95" name="T111"/>
                <a:gd fmla="*/ 363 w 748" name="T112"/>
                <a:gd fmla="*/ 12 h 95" name="T113"/>
                <a:gd fmla="*/ 717 w 748" name="T114"/>
                <a:gd fmla="*/ 62 h 95" name="T115"/>
                <a:gd fmla="*/ 721 w 748" name="T116"/>
                <a:gd fmla="*/ 30 h 9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5" w="748">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mj-lt"/>
                <a:cs typeface="+mn-ea"/>
                <a:sym typeface="+mn-lt"/>
              </a:endParaRPr>
            </a:p>
          </p:txBody>
        </p:sp>
      </p:grpSp>
      <p:sp>
        <p:nvSpPr>
          <p:cNvPr id="110" name="KSO_Shape">
            <a:extLst>
              <a:ext uri="{FF2B5EF4-FFF2-40B4-BE49-F238E27FC236}">
                <a16:creationId xmlns:a16="http://schemas.microsoft.com/office/drawing/2014/main" id="{05DAB590-6C2E-40AB-BB8A-A1AB17BDC5D2}"/>
              </a:ext>
            </a:extLst>
          </p:cNvPr>
          <p:cNvSpPr/>
          <p:nvPr/>
        </p:nvSpPr>
        <p:spPr bwMode="auto">
          <a:xfrm>
            <a:off x="2039287" y="4530432"/>
            <a:ext cx="876487" cy="947554"/>
          </a:xfrm>
          <a:custGeom>
            <a:gdLst>
              <a:gd fmla="*/ 660065 w 1938337" name="T0"/>
              <a:gd fmla="*/ 1785471 h 2097088" name="T1"/>
              <a:gd fmla="*/ 1074391 w 1938337" name="T2"/>
              <a:gd fmla="*/ 1807357 h 2097088" name="T3"/>
              <a:gd fmla="*/ 1090030 w 1938337" name="T4"/>
              <a:gd fmla="*/ 1648866 h 2097088" name="T5"/>
              <a:gd fmla="*/ 997074 w 1938337" name="T6"/>
              <a:gd fmla="*/ 1410363 h 2097088" name="T7"/>
              <a:gd fmla="*/ 740470 w 1938337" name="T8"/>
              <a:gd fmla="*/ 1441863 h 2097088" name="T9"/>
              <a:gd fmla="*/ 1158685 w 1938337" name="T10"/>
              <a:gd fmla="*/ 241681 h 2097088" name="T11"/>
              <a:gd fmla="*/ 1062016 w 1938337" name="T12"/>
              <a:gd fmla="*/ 582817 h 2097088" name="T13"/>
              <a:gd fmla="*/ 959576 w 1938337" name="T14"/>
              <a:gd fmla="*/ 747370 h 2097088" name="T15"/>
              <a:gd fmla="*/ 1009593 w 1938337" name="T16"/>
              <a:gd fmla="*/ 758196 h 2097088" name="T17"/>
              <a:gd fmla="*/ 1186819 w 1938337" name="T18"/>
              <a:gd fmla="*/ 425240 h 2097088" name="T19"/>
              <a:gd fmla="*/ 1208221 w 1938337" name="T20"/>
              <a:gd fmla="*/ 203430 h 2097088" name="T21"/>
              <a:gd fmla="*/ 1278919 w 1938337" name="T22"/>
              <a:gd fmla="*/ 476964 h 2097088" name="T23"/>
              <a:gd fmla="*/ 1150989 w 1938337" name="T24"/>
              <a:gd fmla="*/ 722592 h 2097088" name="T25"/>
              <a:gd fmla="*/ 1014162 w 1938337" name="T26"/>
              <a:gd fmla="*/ 909759 h 2097088" name="T27"/>
              <a:gd fmla="*/ 967751 w 1938337" name="T28"/>
              <a:gd fmla="*/ 1018980 h 2097088" name="T29"/>
              <a:gd fmla="*/ 942502 w 1938337" name="T30"/>
              <a:gd fmla="*/ 1340628 h 2097088" name="T31"/>
              <a:gd fmla="*/ 793651 w 1938337" name="T32"/>
              <a:gd fmla="*/ 1348326 h 2097088" name="T33"/>
              <a:gd fmla="*/ 816977 w 1938337" name="T34"/>
              <a:gd fmla="*/ 1049292 h 2097088" name="T35"/>
              <a:gd fmla="*/ 791487 w 1938337" name="T36"/>
              <a:gd fmla="*/ 975676 h 2097088" name="T37"/>
              <a:gd fmla="*/ 746519 w 1938337" name="T38"/>
              <a:gd fmla="*/ 909759 h 2097088" name="T39"/>
              <a:gd fmla="*/ 605604 w 1938337" name="T40"/>
              <a:gd fmla="*/ 718020 h 2097088" name="T41"/>
              <a:gd fmla="*/ 481762 w 1938337" name="T42"/>
              <a:gd fmla="*/ 476964 h 2097088" name="T43"/>
              <a:gd fmla="*/ 249769 w 1938337" name="T44"/>
              <a:gd fmla="*/ 79798 h 2097088" name="T45"/>
              <a:gd fmla="*/ 371772 w 1938337" name="T46"/>
              <a:gd fmla="*/ 184379 h 2097088" name="T47"/>
              <a:gd fmla="*/ 406596 w 1938337" name="T48"/>
              <a:gd fmla="*/ 324302 h 2097088" name="T49"/>
              <a:gd fmla="*/ 340070 w 1938337" name="T50"/>
              <a:gd fmla="*/ 315887 h 2097088" name="T51"/>
              <a:gd fmla="*/ 270423 w 1938337" name="T52"/>
              <a:gd fmla="*/ 183417 h 2097088" name="T53"/>
              <a:gd fmla="*/ 154905 w 1938337" name="T54"/>
              <a:gd fmla="*/ 160097 h 2097088" name="T55"/>
              <a:gd fmla="*/ 86699 w 1938337" name="T56"/>
              <a:gd fmla="*/ 247368 h 2097088" name="T57"/>
              <a:gd fmla="*/ 88140 w 1938337" name="T58"/>
              <a:gd fmla="*/ 389454 h 2097088" name="T59"/>
              <a:gd fmla="*/ 182524 w 1938337" name="T60"/>
              <a:gd fmla="*/ 522885 h 2097088" name="T61"/>
              <a:gd fmla="*/ 498577 w 1938337" name="T62"/>
              <a:gd fmla="*/ 686368 h 2097088" name="T63"/>
              <a:gd fmla="*/ 627064 w 1938337" name="T64"/>
              <a:gd fmla="*/ 797921 h 2097088" name="T65"/>
              <a:gd fmla="*/ 589359 w 1938337" name="T66"/>
              <a:gd fmla="*/ 895530 h 2097088" name="T67"/>
              <a:gd fmla="*/ 492814 w 1938337" name="T68"/>
              <a:gd fmla="*/ 916446 h 2097088" name="T69"/>
              <a:gd fmla="*/ 499057 w 1938337" name="T70"/>
              <a:gd fmla="*/ 846965 h 2097088" name="T71"/>
              <a:gd fmla="*/ 548771 w 1938337" name="T72"/>
              <a:gd fmla="*/ 804171 h 2097088" name="T73"/>
              <a:gd fmla="*/ 311251 w 1938337" name="T74"/>
              <a:gd fmla="*/ 700312 h 2097088" name="T75"/>
              <a:gd fmla="*/ 62683 w 1938337" name="T76"/>
              <a:gd fmla="*/ 508700 h 2097088" name="T77"/>
              <a:gd fmla="*/ 0 w 1938337" name="T78"/>
              <a:gd fmla="*/ 316127 h 2097088" name="T79"/>
              <a:gd fmla="*/ 51155 w 1938337" name="T80"/>
              <a:gd fmla="*/ 141104 h 2097088" name="T81"/>
              <a:gd fmla="*/ 183004 w 1938337" name="T82"/>
              <a:gd fmla="*/ 72345 h 2097088" name="T83"/>
              <a:gd fmla="*/ 1687503 w 1938337" name="T84"/>
              <a:gd fmla="*/ 115139 h 2097088" name="T85"/>
              <a:gd fmla="*/ 1761162 w 1938337" name="T86"/>
              <a:gd fmla="*/ 288719 h 2097088" name="T87"/>
              <a:gd fmla="*/ 1723130 w 1938337" name="T88"/>
              <a:gd fmla="*/ 471917 h 2097088" name="T89"/>
              <a:gd fmla="*/ 1567869 w 1938337" name="T90"/>
              <a:gd fmla="*/ 633476 h 2097088" name="T91"/>
              <a:gd fmla="*/ 1225813 w 1938337" name="T92"/>
              <a:gd fmla="*/ 785419 h 2097088" name="T93"/>
              <a:gd fmla="*/ 1227979 w 1938337" name="T94"/>
              <a:gd fmla="*/ 836387 h 2097088" name="T95"/>
              <a:gd fmla="*/ 1282863 w 1938337" name="T96"/>
              <a:gd fmla="*/ 893847 h 2097088" name="T97"/>
              <a:gd fmla="*/ 1204630 w 1938337" name="T98"/>
              <a:gd fmla="*/ 915003 h 2097088" name="T99"/>
              <a:gd fmla="*/ 1135064 w 1938337" name="T100"/>
              <a:gd fmla="*/ 835907 h 2097088" name="T101"/>
              <a:gd fmla="*/ 1184410 w 1938337" name="T102"/>
              <a:gd fmla="*/ 715458 h 2097088" name="T103"/>
              <a:gd fmla="*/ 1474712 w 1938337" name="T104"/>
              <a:gd fmla="*/ 596452 h 2097088" name="T105"/>
              <a:gd fmla="*/ 1659100 w 1938337" name="T106"/>
              <a:gd fmla="*/ 424074 h 2097088" name="T107"/>
              <a:gd fmla="*/ 1681004 w 1938337" name="T108"/>
              <a:gd fmla="*/ 274295 h 2097088" name="T109"/>
              <a:gd fmla="*/ 1601569 w 1938337" name="T110"/>
              <a:gd fmla="*/ 158654 h 2097088" name="T111"/>
              <a:gd fmla="*/ 1482896 w 1938337" name="T112"/>
              <a:gd fmla="*/ 191350 h 2097088" name="T113"/>
              <a:gd fmla="*/ 1415256 w 1938337" name="T114"/>
              <a:gd fmla="*/ 325743 h 2097088" name="T115"/>
              <a:gd fmla="*/ 1349299 w 1938337" name="T116"/>
              <a:gd fmla="*/ 313963 h 2097088" name="T117"/>
              <a:gd fmla="*/ 1407793 w 1938337" name="T118"/>
              <a:gd fmla="*/ 156971 h 2097088" name="T119"/>
              <a:gd fmla="*/ 1549333 w 1938337" name="T120"/>
              <a:gd fmla="*/ 72585 h 209708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097088" w="1938336">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tx1">
              <a:lumMod val="65000"/>
              <a:lumOff val="35000"/>
            </a:schemeClr>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11" name="KSO_Shape">
            <a:extLst>
              <a:ext uri="{FF2B5EF4-FFF2-40B4-BE49-F238E27FC236}">
                <a16:creationId xmlns:a16="http://schemas.microsoft.com/office/drawing/2014/main" id="{AFBE4334-40BB-46C1-86AF-CF9119FA3319}"/>
              </a:ext>
            </a:extLst>
          </p:cNvPr>
          <p:cNvSpPr/>
          <p:nvPr/>
        </p:nvSpPr>
        <p:spPr bwMode="auto">
          <a:xfrm>
            <a:off x="4452438" y="4530432"/>
            <a:ext cx="876487" cy="947554"/>
          </a:xfrm>
          <a:custGeom>
            <a:gdLst>
              <a:gd fmla="*/ 660065 w 1938337" name="T0"/>
              <a:gd fmla="*/ 1785471 h 2097088" name="T1"/>
              <a:gd fmla="*/ 1074391 w 1938337" name="T2"/>
              <a:gd fmla="*/ 1807357 h 2097088" name="T3"/>
              <a:gd fmla="*/ 1090030 w 1938337" name="T4"/>
              <a:gd fmla="*/ 1648866 h 2097088" name="T5"/>
              <a:gd fmla="*/ 997074 w 1938337" name="T6"/>
              <a:gd fmla="*/ 1410363 h 2097088" name="T7"/>
              <a:gd fmla="*/ 740470 w 1938337" name="T8"/>
              <a:gd fmla="*/ 1441863 h 2097088" name="T9"/>
              <a:gd fmla="*/ 1158685 w 1938337" name="T10"/>
              <a:gd fmla="*/ 241681 h 2097088" name="T11"/>
              <a:gd fmla="*/ 1062016 w 1938337" name="T12"/>
              <a:gd fmla="*/ 582817 h 2097088" name="T13"/>
              <a:gd fmla="*/ 959576 w 1938337" name="T14"/>
              <a:gd fmla="*/ 747370 h 2097088" name="T15"/>
              <a:gd fmla="*/ 1009593 w 1938337" name="T16"/>
              <a:gd fmla="*/ 758196 h 2097088" name="T17"/>
              <a:gd fmla="*/ 1186819 w 1938337" name="T18"/>
              <a:gd fmla="*/ 425240 h 2097088" name="T19"/>
              <a:gd fmla="*/ 1208221 w 1938337" name="T20"/>
              <a:gd fmla="*/ 203430 h 2097088" name="T21"/>
              <a:gd fmla="*/ 1278919 w 1938337" name="T22"/>
              <a:gd fmla="*/ 476964 h 2097088" name="T23"/>
              <a:gd fmla="*/ 1150989 w 1938337" name="T24"/>
              <a:gd fmla="*/ 722592 h 2097088" name="T25"/>
              <a:gd fmla="*/ 1014162 w 1938337" name="T26"/>
              <a:gd fmla="*/ 909759 h 2097088" name="T27"/>
              <a:gd fmla="*/ 967751 w 1938337" name="T28"/>
              <a:gd fmla="*/ 1018980 h 2097088" name="T29"/>
              <a:gd fmla="*/ 942502 w 1938337" name="T30"/>
              <a:gd fmla="*/ 1340628 h 2097088" name="T31"/>
              <a:gd fmla="*/ 793651 w 1938337" name="T32"/>
              <a:gd fmla="*/ 1348326 h 2097088" name="T33"/>
              <a:gd fmla="*/ 816977 w 1938337" name="T34"/>
              <a:gd fmla="*/ 1049292 h 2097088" name="T35"/>
              <a:gd fmla="*/ 791487 w 1938337" name="T36"/>
              <a:gd fmla="*/ 975676 h 2097088" name="T37"/>
              <a:gd fmla="*/ 746519 w 1938337" name="T38"/>
              <a:gd fmla="*/ 909759 h 2097088" name="T39"/>
              <a:gd fmla="*/ 605604 w 1938337" name="T40"/>
              <a:gd fmla="*/ 718020 h 2097088" name="T41"/>
              <a:gd fmla="*/ 481762 w 1938337" name="T42"/>
              <a:gd fmla="*/ 476964 h 2097088" name="T43"/>
              <a:gd fmla="*/ 249769 w 1938337" name="T44"/>
              <a:gd fmla="*/ 79798 h 2097088" name="T45"/>
              <a:gd fmla="*/ 371772 w 1938337" name="T46"/>
              <a:gd fmla="*/ 184379 h 2097088" name="T47"/>
              <a:gd fmla="*/ 406596 w 1938337" name="T48"/>
              <a:gd fmla="*/ 324302 h 2097088" name="T49"/>
              <a:gd fmla="*/ 340070 w 1938337" name="T50"/>
              <a:gd fmla="*/ 315887 h 2097088" name="T51"/>
              <a:gd fmla="*/ 270423 w 1938337" name="T52"/>
              <a:gd fmla="*/ 183417 h 2097088" name="T53"/>
              <a:gd fmla="*/ 154905 w 1938337" name="T54"/>
              <a:gd fmla="*/ 160097 h 2097088" name="T55"/>
              <a:gd fmla="*/ 86699 w 1938337" name="T56"/>
              <a:gd fmla="*/ 247368 h 2097088" name="T57"/>
              <a:gd fmla="*/ 88140 w 1938337" name="T58"/>
              <a:gd fmla="*/ 389454 h 2097088" name="T59"/>
              <a:gd fmla="*/ 182524 w 1938337" name="T60"/>
              <a:gd fmla="*/ 522885 h 2097088" name="T61"/>
              <a:gd fmla="*/ 498577 w 1938337" name="T62"/>
              <a:gd fmla="*/ 686368 h 2097088" name="T63"/>
              <a:gd fmla="*/ 627064 w 1938337" name="T64"/>
              <a:gd fmla="*/ 797921 h 2097088" name="T65"/>
              <a:gd fmla="*/ 589359 w 1938337" name="T66"/>
              <a:gd fmla="*/ 895530 h 2097088" name="T67"/>
              <a:gd fmla="*/ 492814 w 1938337" name="T68"/>
              <a:gd fmla="*/ 916446 h 2097088" name="T69"/>
              <a:gd fmla="*/ 499057 w 1938337" name="T70"/>
              <a:gd fmla="*/ 846965 h 2097088" name="T71"/>
              <a:gd fmla="*/ 548771 w 1938337" name="T72"/>
              <a:gd fmla="*/ 804171 h 2097088" name="T73"/>
              <a:gd fmla="*/ 311251 w 1938337" name="T74"/>
              <a:gd fmla="*/ 700312 h 2097088" name="T75"/>
              <a:gd fmla="*/ 62683 w 1938337" name="T76"/>
              <a:gd fmla="*/ 508700 h 2097088" name="T77"/>
              <a:gd fmla="*/ 0 w 1938337" name="T78"/>
              <a:gd fmla="*/ 316127 h 2097088" name="T79"/>
              <a:gd fmla="*/ 51155 w 1938337" name="T80"/>
              <a:gd fmla="*/ 141104 h 2097088" name="T81"/>
              <a:gd fmla="*/ 183004 w 1938337" name="T82"/>
              <a:gd fmla="*/ 72345 h 2097088" name="T83"/>
              <a:gd fmla="*/ 1687503 w 1938337" name="T84"/>
              <a:gd fmla="*/ 115139 h 2097088" name="T85"/>
              <a:gd fmla="*/ 1761162 w 1938337" name="T86"/>
              <a:gd fmla="*/ 288719 h 2097088" name="T87"/>
              <a:gd fmla="*/ 1723130 w 1938337" name="T88"/>
              <a:gd fmla="*/ 471917 h 2097088" name="T89"/>
              <a:gd fmla="*/ 1567869 w 1938337" name="T90"/>
              <a:gd fmla="*/ 633476 h 2097088" name="T91"/>
              <a:gd fmla="*/ 1225813 w 1938337" name="T92"/>
              <a:gd fmla="*/ 785419 h 2097088" name="T93"/>
              <a:gd fmla="*/ 1227979 w 1938337" name="T94"/>
              <a:gd fmla="*/ 836387 h 2097088" name="T95"/>
              <a:gd fmla="*/ 1282863 w 1938337" name="T96"/>
              <a:gd fmla="*/ 893847 h 2097088" name="T97"/>
              <a:gd fmla="*/ 1204630 w 1938337" name="T98"/>
              <a:gd fmla="*/ 915003 h 2097088" name="T99"/>
              <a:gd fmla="*/ 1135064 w 1938337" name="T100"/>
              <a:gd fmla="*/ 835907 h 2097088" name="T101"/>
              <a:gd fmla="*/ 1184410 w 1938337" name="T102"/>
              <a:gd fmla="*/ 715458 h 2097088" name="T103"/>
              <a:gd fmla="*/ 1474712 w 1938337" name="T104"/>
              <a:gd fmla="*/ 596452 h 2097088" name="T105"/>
              <a:gd fmla="*/ 1659100 w 1938337" name="T106"/>
              <a:gd fmla="*/ 424074 h 2097088" name="T107"/>
              <a:gd fmla="*/ 1681004 w 1938337" name="T108"/>
              <a:gd fmla="*/ 274295 h 2097088" name="T109"/>
              <a:gd fmla="*/ 1601569 w 1938337" name="T110"/>
              <a:gd fmla="*/ 158654 h 2097088" name="T111"/>
              <a:gd fmla="*/ 1482896 w 1938337" name="T112"/>
              <a:gd fmla="*/ 191350 h 2097088" name="T113"/>
              <a:gd fmla="*/ 1415256 w 1938337" name="T114"/>
              <a:gd fmla="*/ 325743 h 2097088" name="T115"/>
              <a:gd fmla="*/ 1349299 w 1938337" name="T116"/>
              <a:gd fmla="*/ 313963 h 2097088" name="T117"/>
              <a:gd fmla="*/ 1407793 w 1938337" name="T118"/>
              <a:gd fmla="*/ 156971 h 2097088" name="T119"/>
              <a:gd fmla="*/ 1549333 w 1938337" name="T120"/>
              <a:gd fmla="*/ 72585 h 209708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097088" w="1938336">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tx1">
              <a:lumMod val="65000"/>
              <a:lumOff val="35000"/>
            </a:schemeClr>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12" name="KSO_Shape">
            <a:extLst>
              <a:ext uri="{FF2B5EF4-FFF2-40B4-BE49-F238E27FC236}">
                <a16:creationId xmlns:a16="http://schemas.microsoft.com/office/drawing/2014/main" id="{1D011EE5-A6F6-4451-9972-5904D739D935}"/>
              </a:ext>
            </a:extLst>
          </p:cNvPr>
          <p:cNvSpPr/>
          <p:nvPr/>
        </p:nvSpPr>
        <p:spPr bwMode="auto">
          <a:xfrm>
            <a:off x="6865590" y="4676764"/>
            <a:ext cx="876487" cy="947554"/>
          </a:xfrm>
          <a:custGeom>
            <a:gdLst>
              <a:gd fmla="*/ 660065 w 1938337" name="T0"/>
              <a:gd fmla="*/ 1785471 h 2097088" name="T1"/>
              <a:gd fmla="*/ 1074391 w 1938337" name="T2"/>
              <a:gd fmla="*/ 1807357 h 2097088" name="T3"/>
              <a:gd fmla="*/ 1090030 w 1938337" name="T4"/>
              <a:gd fmla="*/ 1648866 h 2097088" name="T5"/>
              <a:gd fmla="*/ 997074 w 1938337" name="T6"/>
              <a:gd fmla="*/ 1410363 h 2097088" name="T7"/>
              <a:gd fmla="*/ 740470 w 1938337" name="T8"/>
              <a:gd fmla="*/ 1441863 h 2097088" name="T9"/>
              <a:gd fmla="*/ 1158685 w 1938337" name="T10"/>
              <a:gd fmla="*/ 241681 h 2097088" name="T11"/>
              <a:gd fmla="*/ 1062016 w 1938337" name="T12"/>
              <a:gd fmla="*/ 582817 h 2097088" name="T13"/>
              <a:gd fmla="*/ 959576 w 1938337" name="T14"/>
              <a:gd fmla="*/ 747370 h 2097088" name="T15"/>
              <a:gd fmla="*/ 1009593 w 1938337" name="T16"/>
              <a:gd fmla="*/ 758196 h 2097088" name="T17"/>
              <a:gd fmla="*/ 1186819 w 1938337" name="T18"/>
              <a:gd fmla="*/ 425240 h 2097088" name="T19"/>
              <a:gd fmla="*/ 1208221 w 1938337" name="T20"/>
              <a:gd fmla="*/ 203430 h 2097088" name="T21"/>
              <a:gd fmla="*/ 1278919 w 1938337" name="T22"/>
              <a:gd fmla="*/ 476964 h 2097088" name="T23"/>
              <a:gd fmla="*/ 1150989 w 1938337" name="T24"/>
              <a:gd fmla="*/ 722592 h 2097088" name="T25"/>
              <a:gd fmla="*/ 1014162 w 1938337" name="T26"/>
              <a:gd fmla="*/ 909759 h 2097088" name="T27"/>
              <a:gd fmla="*/ 967751 w 1938337" name="T28"/>
              <a:gd fmla="*/ 1018980 h 2097088" name="T29"/>
              <a:gd fmla="*/ 942502 w 1938337" name="T30"/>
              <a:gd fmla="*/ 1340628 h 2097088" name="T31"/>
              <a:gd fmla="*/ 793651 w 1938337" name="T32"/>
              <a:gd fmla="*/ 1348326 h 2097088" name="T33"/>
              <a:gd fmla="*/ 816977 w 1938337" name="T34"/>
              <a:gd fmla="*/ 1049292 h 2097088" name="T35"/>
              <a:gd fmla="*/ 791487 w 1938337" name="T36"/>
              <a:gd fmla="*/ 975676 h 2097088" name="T37"/>
              <a:gd fmla="*/ 746519 w 1938337" name="T38"/>
              <a:gd fmla="*/ 909759 h 2097088" name="T39"/>
              <a:gd fmla="*/ 605604 w 1938337" name="T40"/>
              <a:gd fmla="*/ 718020 h 2097088" name="T41"/>
              <a:gd fmla="*/ 481762 w 1938337" name="T42"/>
              <a:gd fmla="*/ 476964 h 2097088" name="T43"/>
              <a:gd fmla="*/ 249769 w 1938337" name="T44"/>
              <a:gd fmla="*/ 79798 h 2097088" name="T45"/>
              <a:gd fmla="*/ 371772 w 1938337" name="T46"/>
              <a:gd fmla="*/ 184379 h 2097088" name="T47"/>
              <a:gd fmla="*/ 406596 w 1938337" name="T48"/>
              <a:gd fmla="*/ 324302 h 2097088" name="T49"/>
              <a:gd fmla="*/ 340070 w 1938337" name="T50"/>
              <a:gd fmla="*/ 315887 h 2097088" name="T51"/>
              <a:gd fmla="*/ 270423 w 1938337" name="T52"/>
              <a:gd fmla="*/ 183417 h 2097088" name="T53"/>
              <a:gd fmla="*/ 154905 w 1938337" name="T54"/>
              <a:gd fmla="*/ 160097 h 2097088" name="T55"/>
              <a:gd fmla="*/ 86699 w 1938337" name="T56"/>
              <a:gd fmla="*/ 247368 h 2097088" name="T57"/>
              <a:gd fmla="*/ 88140 w 1938337" name="T58"/>
              <a:gd fmla="*/ 389454 h 2097088" name="T59"/>
              <a:gd fmla="*/ 182524 w 1938337" name="T60"/>
              <a:gd fmla="*/ 522885 h 2097088" name="T61"/>
              <a:gd fmla="*/ 498577 w 1938337" name="T62"/>
              <a:gd fmla="*/ 686368 h 2097088" name="T63"/>
              <a:gd fmla="*/ 627064 w 1938337" name="T64"/>
              <a:gd fmla="*/ 797921 h 2097088" name="T65"/>
              <a:gd fmla="*/ 589359 w 1938337" name="T66"/>
              <a:gd fmla="*/ 895530 h 2097088" name="T67"/>
              <a:gd fmla="*/ 492814 w 1938337" name="T68"/>
              <a:gd fmla="*/ 916446 h 2097088" name="T69"/>
              <a:gd fmla="*/ 499057 w 1938337" name="T70"/>
              <a:gd fmla="*/ 846965 h 2097088" name="T71"/>
              <a:gd fmla="*/ 548771 w 1938337" name="T72"/>
              <a:gd fmla="*/ 804171 h 2097088" name="T73"/>
              <a:gd fmla="*/ 311251 w 1938337" name="T74"/>
              <a:gd fmla="*/ 700312 h 2097088" name="T75"/>
              <a:gd fmla="*/ 62683 w 1938337" name="T76"/>
              <a:gd fmla="*/ 508700 h 2097088" name="T77"/>
              <a:gd fmla="*/ 0 w 1938337" name="T78"/>
              <a:gd fmla="*/ 316127 h 2097088" name="T79"/>
              <a:gd fmla="*/ 51155 w 1938337" name="T80"/>
              <a:gd fmla="*/ 141104 h 2097088" name="T81"/>
              <a:gd fmla="*/ 183004 w 1938337" name="T82"/>
              <a:gd fmla="*/ 72345 h 2097088" name="T83"/>
              <a:gd fmla="*/ 1687503 w 1938337" name="T84"/>
              <a:gd fmla="*/ 115139 h 2097088" name="T85"/>
              <a:gd fmla="*/ 1761162 w 1938337" name="T86"/>
              <a:gd fmla="*/ 288719 h 2097088" name="T87"/>
              <a:gd fmla="*/ 1723130 w 1938337" name="T88"/>
              <a:gd fmla="*/ 471917 h 2097088" name="T89"/>
              <a:gd fmla="*/ 1567869 w 1938337" name="T90"/>
              <a:gd fmla="*/ 633476 h 2097088" name="T91"/>
              <a:gd fmla="*/ 1225813 w 1938337" name="T92"/>
              <a:gd fmla="*/ 785419 h 2097088" name="T93"/>
              <a:gd fmla="*/ 1227979 w 1938337" name="T94"/>
              <a:gd fmla="*/ 836387 h 2097088" name="T95"/>
              <a:gd fmla="*/ 1282863 w 1938337" name="T96"/>
              <a:gd fmla="*/ 893847 h 2097088" name="T97"/>
              <a:gd fmla="*/ 1204630 w 1938337" name="T98"/>
              <a:gd fmla="*/ 915003 h 2097088" name="T99"/>
              <a:gd fmla="*/ 1135064 w 1938337" name="T100"/>
              <a:gd fmla="*/ 835907 h 2097088" name="T101"/>
              <a:gd fmla="*/ 1184410 w 1938337" name="T102"/>
              <a:gd fmla="*/ 715458 h 2097088" name="T103"/>
              <a:gd fmla="*/ 1474712 w 1938337" name="T104"/>
              <a:gd fmla="*/ 596452 h 2097088" name="T105"/>
              <a:gd fmla="*/ 1659100 w 1938337" name="T106"/>
              <a:gd fmla="*/ 424074 h 2097088" name="T107"/>
              <a:gd fmla="*/ 1681004 w 1938337" name="T108"/>
              <a:gd fmla="*/ 274295 h 2097088" name="T109"/>
              <a:gd fmla="*/ 1601569 w 1938337" name="T110"/>
              <a:gd fmla="*/ 158654 h 2097088" name="T111"/>
              <a:gd fmla="*/ 1482896 w 1938337" name="T112"/>
              <a:gd fmla="*/ 191350 h 2097088" name="T113"/>
              <a:gd fmla="*/ 1415256 w 1938337" name="T114"/>
              <a:gd fmla="*/ 325743 h 2097088" name="T115"/>
              <a:gd fmla="*/ 1349299 w 1938337" name="T116"/>
              <a:gd fmla="*/ 313963 h 2097088" name="T117"/>
              <a:gd fmla="*/ 1407793 w 1938337" name="T118"/>
              <a:gd fmla="*/ 156971 h 2097088" name="T119"/>
              <a:gd fmla="*/ 1549333 w 1938337" name="T120"/>
              <a:gd fmla="*/ 72585 h 209708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097088" w="1938336">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tx1">
              <a:lumMod val="65000"/>
              <a:lumOff val="35000"/>
            </a:schemeClr>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13" name="KSO_Shape">
            <a:extLst>
              <a:ext uri="{FF2B5EF4-FFF2-40B4-BE49-F238E27FC236}">
                <a16:creationId xmlns:a16="http://schemas.microsoft.com/office/drawing/2014/main" id="{A1371EA7-0489-45B0-BE2E-3F4D91824D7E}"/>
              </a:ext>
            </a:extLst>
          </p:cNvPr>
          <p:cNvSpPr/>
          <p:nvPr/>
        </p:nvSpPr>
        <p:spPr bwMode="auto">
          <a:xfrm>
            <a:off x="9304672" y="4676764"/>
            <a:ext cx="876487" cy="947554"/>
          </a:xfrm>
          <a:custGeom>
            <a:gdLst>
              <a:gd fmla="*/ 660065 w 1938337" name="T0"/>
              <a:gd fmla="*/ 1785471 h 2097088" name="T1"/>
              <a:gd fmla="*/ 1074391 w 1938337" name="T2"/>
              <a:gd fmla="*/ 1807357 h 2097088" name="T3"/>
              <a:gd fmla="*/ 1090030 w 1938337" name="T4"/>
              <a:gd fmla="*/ 1648866 h 2097088" name="T5"/>
              <a:gd fmla="*/ 997074 w 1938337" name="T6"/>
              <a:gd fmla="*/ 1410363 h 2097088" name="T7"/>
              <a:gd fmla="*/ 740470 w 1938337" name="T8"/>
              <a:gd fmla="*/ 1441863 h 2097088" name="T9"/>
              <a:gd fmla="*/ 1158685 w 1938337" name="T10"/>
              <a:gd fmla="*/ 241681 h 2097088" name="T11"/>
              <a:gd fmla="*/ 1062016 w 1938337" name="T12"/>
              <a:gd fmla="*/ 582817 h 2097088" name="T13"/>
              <a:gd fmla="*/ 959576 w 1938337" name="T14"/>
              <a:gd fmla="*/ 747370 h 2097088" name="T15"/>
              <a:gd fmla="*/ 1009593 w 1938337" name="T16"/>
              <a:gd fmla="*/ 758196 h 2097088" name="T17"/>
              <a:gd fmla="*/ 1186819 w 1938337" name="T18"/>
              <a:gd fmla="*/ 425240 h 2097088" name="T19"/>
              <a:gd fmla="*/ 1208221 w 1938337" name="T20"/>
              <a:gd fmla="*/ 203430 h 2097088" name="T21"/>
              <a:gd fmla="*/ 1278919 w 1938337" name="T22"/>
              <a:gd fmla="*/ 476964 h 2097088" name="T23"/>
              <a:gd fmla="*/ 1150989 w 1938337" name="T24"/>
              <a:gd fmla="*/ 722592 h 2097088" name="T25"/>
              <a:gd fmla="*/ 1014162 w 1938337" name="T26"/>
              <a:gd fmla="*/ 909759 h 2097088" name="T27"/>
              <a:gd fmla="*/ 967751 w 1938337" name="T28"/>
              <a:gd fmla="*/ 1018980 h 2097088" name="T29"/>
              <a:gd fmla="*/ 942502 w 1938337" name="T30"/>
              <a:gd fmla="*/ 1340628 h 2097088" name="T31"/>
              <a:gd fmla="*/ 793651 w 1938337" name="T32"/>
              <a:gd fmla="*/ 1348326 h 2097088" name="T33"/>
              <a:gd fmla="*/ 816977 w 1938337" name="T34"/>
              <a:gd fmla="*/ 1049292 h 2097088" name="T35"/>
              <a:gd fmla="*/ 791487 w 1938337" name="T36"/>
              <a:gd fmla="*/ 975676 h 2097088" name="T37"/>
              <a:gd fmla="*/ 746519 w 1938337" name="T38"/>
              <a:gd fmla="*/ 909759 h 2097088" name="T39"/>
              <a:gd fmla="*/ 605604 w 1938337" name="T40"/>
              <a:gd fmla="*/ 718020 h 2097088" name="T41"/>
              <a:gd fmla="*/ 481762 w 1938337" name="T42"/>
              <a:gd fmla="*/ 476964 h 2097088" name="T43"/>
              <a:gd fmla="*/ 249769 w 1938337" name="T44"/>
              <a:gd fmla="*/ 79798 h 2097088" name="T45"/>
              <a:gd fmla="*/ 371772 w 1938337" name="T46"/>
              <a:gd fmla="*/ 184379 h 2097088" name="T47"/>
              <a:gd fmla="*/ 406596 w 1938337" name="T48"/>
              <a:gd fmla="*/ 324302 h 2097088" name="T49"/>
              <a:gd fmla="*/ 340070 w 1938337" name="T50"/>
              <a:gd fmla="*/ 315887 h 2097088" name="T51"/>
              <a:gd fmla="*/ 270423 w 1938337" name="T52"/>
              <a:gd fmla="*/ 183417 h 2097088" name="T53"/>
              <a:gd fmla="*/ 154905 w 1938337" name="T54"/>
              <a:gd fmla="*/ 160097 h 2097088" name="T55"/>
              <a:gd fmla="*/ 86699 w 1938337" name="T56"/>
              <a:gd fmla="*/ 247368 h 2097088" name="T57"/>
              <a:gd fmla="*/ 88140 w 1938337" name="T58"/>
              <a:gd fmla="*/ 389454 h 2097088" name="T59"/>
              <a:gd fmla="*/ 182524 w 1938337" name="T60"/>
              <a:gd fmla="*/ 522885 h 2097088" name="T61"/>
              <a:gd fmla="*/ 498577 w 1938337" name="T62"/>
              <a:gd fmla="*/ 686368 h 2097088" name="T63"/>
              <a:gd fmla="*/ 627064 w 1938337" name="T64"/>
              <a:gd fmla="*/ 797921 h 2097088" name="T65"/>
              <a:gd fmla="*/ 589359 w 1938337" name="T66"/>
              <a:gd fmla="*/ 895530 h 2097088" name="T67"/>
              <a:gd fmla="*/ 492814 w 1938337" name="T68"/>
              <a:gd fmla="*/ 916446 h 2097088" name="T69"/>
              <a:gd fmla="*/ 499057 w 1938337" name="T70"/>
              <a:gd fmla="*/ 846965 h 2097088" name="T71"/>
              <a:gd fmla="*/ 548771 w 1938337" name="T72"/>
              <a:gd fmla="*/ 804171 h 2097088" name="T73"/>
              <a:gd fmla="*/ 311251 w 1938337" name="T74"/>
              <a:gd fmla="*/ 700312 h 2097088" name="T75"/>
              <a:gd fmla="*/ 62683 w 1938337" name="T76"/>
              <a:gd fmla="*/ 508700 h 2097088" name="T77"/>
              <a:gd fmla="*/ 0 w 1938337" name="T78"/>
              <a:gd fmla="*/ 316127 h 2097088" name="T79"/>
              <a:gd fmla="*/ 51155 w 1938337" name="T80"/>
              <a:gd fmla="*/ 141104 h 2097088" name="T81"/>
              <a:gd fmla="*/ 183004 w 1938337" name="T82"/>
              <a:gd fmla="*/ 72345 h 2097088" name="T83"/>
              <a:gd fmla="*/ 1687503 w 1938337" name="T84"/>
              <a:gd fmla="*/ 115139 h 2097088" name="T85"/>
              <a:gd fmla="*/ 1761162 w 1938337" name="T86"/>
              <a:gd fmla="*/ 288719 h 2097088" name="T87"/>
              <a:gd fmla="*/ 1723130 w 1938337" name="T88"/>
              <a:gd fmla="*/ 471917 h 2097088" name="T89"/>
              <a:gd fmla="*/ 1567869 w 1938337" name="T90"/>
              <a:gd fmla="*/ 633476 h 2097088" name="T91"/>
              <a:gd fmla="*/ 1225813 w 1938337" name="T92"/>
              <a:gd fmla="*/ 785419 h 2097088" name="T93"/>
              <a:gd fmla="*/ 1227979 w 1938337" name="T94"/>
              <a:gd fmla="*/ 836387 h 2097088" name="T95"/>
              <a:gd fmla="*/ 1282863 w 1938337" name="T96"/>
              <a:gd fmla="*/ 893847 h 2097088" name="T97"/>
              <a:gd fmla="*/ 1204630 w 1938337" name="T98"/>
              <a:gd fmla="*/ 915003 h 2097088" name="T99"/>
              <a:gd fmla="*/ 1135064 w 1938337" name="T100"/>
              <a:gd fmla="*/ 835907 h 2097088" name="T101"/>
              <a:gd fmla="*/ 1184410 w 1938337" name="T102"/>
              <a:gd fmla="*/ 715458 h 2097088" name="T103"/>
              <a:gd fmla="*/ 1474712 w 1938337" name="T104"/>
              <a:gd fmla="*/ 596452 h 2097088" name="T105"/>
              <a:gd fmla="*/ 1659100 w 1938337" name="T106"/>
              <a:gd fmla="*/ 424074 h 2097088" name="T107"/>
              <a:gd fmla="*/ 1681004 w 1938337" name="T108"/>
              <a:gd fmla="*/ 274295 h 2097088" name="T109"/>
              <a:gd fmla="*/ 1601569 w 1938337" name="T110"/>
              <a:gd fmla="*/ 158654 h 2097088" name="T111"/>
              <a:gd fmla="*/ 1482896 w 1938337" name="T112"/>
              <a:gd fmla="*/ 191350 h 2097088" name="T113"/>
              <a:gd fmla="*/ 1415256 w 1938337" name="T114"/>
              <a:gd fmla="*/ 325743 h 2097088" name="T115"/>
              <a:gd fmla="*/ 1349299 w 1938337" name="T116"/>
              <a:gd fmla="*/ 313963 h 2097088" name="T117"/>
              <a:gd fmla="*/ 1407793 w 1938337" name="T118"/>
              <a:gd fmla="*/ 156971 h 2097088" name="T119"/>
              <a:gd fmla="*/ 1549333 w 1938337" name="T120"/>
              <a:gd fmla="*/ 72585 h 209708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097088" w="1938336">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tx1">
              <a:lumMod val="65000"/>
              <a:lumOff val="35000"/>
            </a:schemeClr>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Tree>
    <p:extLst>
      <p:ext uri="{BB962C8B-B14F-4D97-AF65-F5344CB8AC3E}">
        <p14:creationId val="101937465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
                                        </p:tgtEl>
                                        <p:attrNameLst>
                                          <p:attrName>ppt_y</p:attrName>
                                        </p:attrNameLst>
                                      </p:cBhvr>
                                      <p:tavLst>
                                        <p:tav tm="0">
                                          <p:val>
                                            <p:strVal val="#ppt_y"/>
                                          </p:val>
                                        </p:tav>
                                        <p:tav tm="100000">
                                          <p:val>
                                            <p:strVal val="#ppt_y"/>
                                          </p:val>
                                        </p:tav>
                                      </p:tavLst>
                                    </p:anim>
                                    <p:anim calcmode="lin" valueType="num">
                                      <p:cBhvr>
                                        <p:cTn dur="500" fill="hold" id="9"/>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
                                        </p:tgtEl>
                                      </p:cBhvr>
                                    </p:animEffect>
                                  </p:childTnLst>
                                </p:cTn>
                              </p:par>
                            </p:childTnLst>
                          </p:cTn>
                        </p:par>
                        <p:par>
                          <p:cTn fill="hold" id="12" nodeType="afterGroup">
                            <p:stCondLst>
                              <p:cond delay="500"/>
                            </p:stCondLst>
                            <p:childTnLst>
                              <p:par>
                                <p:cTn fill="hold" id="13" nodeType="afterEffect" presetClass="entr" presetID="53" presetSubtype="0">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p:cTn dur="500" fill="hold" id="15"/>
                                        <p:tgtEl>
                                          <p:spTgt spid="26"/>
                                        </p:tgtEl>
                                        <p:attrNameLst>
                                          <p:attrName>ppt_w</p:attrName>
                                        </p:attrNameLst>
                                      </p:cBhvr>
                                      <p:tavLst>
                                        <p:tav tm="0">
                                          <p:val>
                                            <p:fltVal val="0"/>
                                          </p:val>
                                        </p:tav>
                                        <p:tav tm="100000">
                                          <p:val>
                                            <p:strVal val="#ppt_w"/>
                                          </p:val>
                                        </p:tav>
                                      </p:tavLst>
                                    </p:anim>
                                    <p:anim calcmode="lin" valueType="num">
                                      <p:cBhvr>
                                        <p:cTn dur="500" fill="hold" id="16"/>
                                        <p:tgtEl>
                                          <p:spTgt spid="26"/>
                                        </p:tgtEl>
                                        <p:attrNameLst>
                                          <p:attrName>ppt_h</p:attrName>
                                        </p:attrNameLst>
                                      </p:cBhvr>
                                      <p:tavLst>
                                        <p:tav tm="0">
                                          <p:val>
                                            <p:fltVal val="0"/>
                                          </p:val>
                                        </p:tav>
                                        <p:tav tm="100000">
                                          <p:val>
                                            <p:strVal val="#ppt_h"/>
                                          </p:val>
                                        </p:tav>
                                      </p:tavLst>
                                    </p:anim>
                                    <p:animEffect filter="fade" transition="in">
                                      <p:cBhvr>
                                        <p:cTn dur="500" id="17"/>
                                        <p:tgtEl>
                                          <p:spTgt spid="26"/>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10"/>
                                        </p:tgtEl>
                                        <p:attrNameLst>
                                          <p:attrName>style.visibility</p:attrName>
                                        </p:attrNameLst>
                                      </p:cBhvr>
                                      <p:to>
                                        <p:strVal val="visible"/>
                                      </p:to>
                                    </p:set>
                                    <p:animEffect filter="fade" transition="in">
                                      <p:cBhvr>
                                        <p:cTn dur="500" id="20"/>
                                        <p:tgtEl>
                                          <p:spTgt spid="110"/>
                                        </p:tgtEl>
                                      </p:cBhvr>
                                    </p:animEffect>
                                  </p:childTnLst>
                                </p:cTn>
                              </p:par>
                            </p:childTnLst>
                          </p:cTn>
                        </p:par>
                        <p:par>
                          <p:cTn fill="hold" id="21" nodeType="afterGroup">
                            <p:stCondLst>
                              <p:cond delay="1000"/>
                            </p:stCondLst>
                            <p:childTnLst>
                              <p:par>
                                <p:cTn fill="hold" id="22" nodeType="afterEffect" presetClass="entr" presetID="22" presetSubtype="8">
                                  <p:stCondLst>
                                    <p:cond delay="0"/>
                                  </p:stCondLst>
                                  <p:childTnLst>
                                    <p:set>
                                      <p:cBhvr>
                                        <p:cTn dur="1" fill="hold" id="23">
                                          <p:stCondLst>
                                            <p:cond delay="0"/>
                                          </p:stCondLst>
                                        </p:cTn>
                                        <p:tgtEl>
                                          <p:spTgt spid="31"/>
                                        </p:tgtEl>
                                        <p:attrNameLst>
                                          <p:attrName>style.visibility</p:attrName>
                                        </p:attrNameLst>
                                      </p:cBhvr>
                                      <p:to>
                                        <p:strVal val="visible"/>
                                      </p:to>
                                    </p:set>
                                    <p:animEffect filter="wipe(left)" transition="in">
                                      <p:cBhvr>
                                        <p:cTn dur="500" id="24"/>
                                        <p:tgtEl>
                                          <p:spTgt spid="31"/>
                                        </p:tgtEl>
                                      </p:cBhvr>
                                    </p:animEffect>
                                  </p:childTnLst>
                                </p:cTn>
                              </p:par>
                            </p:childTnLst>
                          </p:cTn>
                        </p:par>
                        <p:par>
                          <p:cTn fill="hold" id="25" nodeType="afterGroup">
                            <p:stCondLst>
                              <p:cond delay="1500"/>
                            </p:stCondLst>
                            <p:childTnLst>
                              <p:par>
                                <p:cTn fill="hold" id="26" nodeType="afterEffect" presetClass="entr" presetID="53" presetSubtype="0">
                                  <p:stCondLst>
                                    <p:cond delay="0"/>
                                  </p:stCondLst>
                                  <p:childTnLst>
                                    <p:set>
                                      <p:cBhvr>
                                        <p:cTn dur="1" fill="hold" id="27">
                                          <p:stCondLst>
                                            <p:cond delay="0"/>
                                          </p:stCondLst>
                                        </p:cTn>
                                        <p:tgtEl>
                                          <p:spTgt spid="34"/>
                                        </p:tgtEl>
                                        <p:attrNameLst>
                                          <p:attrName>style.visibility</p:attrName>
                                        </p:attrNameLst>
                                      </p:cBhvr>
                                      <p:to>
                                        <p:strVal val="visible"/>
                                      </p:to>
                                    </p:set>
                                    <p:anim calcmode="lin" valueType="num">
                                      <p:cBhvr>
                                        <p:cTn dur="500" fill="hold" id="28"/>
                                        <p:tgtEl>
                                          <p:spTgt spid="34"/>
                                        </p:tgtEl>
                                        <p:attrNameLst>
                                          <p:attrName>ppt_w</p:attrName>
                                        </p:attrNameLst>
                                      </p:cBhvr>
                                      <p:tavLst>
                                        <p:tav tm="0">
                                          <p:val>
                                            <p:fltVal val="0"/>
                                          </p:val>
                                        </p:tav>
                                        <p:tav tm="100000">
                                          <p:val>
                                            <p:strVal val="#ppt_w"/>
                                          </p:val>
                                        </p:tav>
                                      </p:tavLst>
                                    </p:anim>
                                    <p:anim calcmode="lin" valueType="num">
                                      <p:cBhvr>
                                        <p:cTn dur="500" fill="hold" id="29"/>
                                        <p:tgtEl>
                                          <p:spTgt spid="34"/>
                                        </p:tgtEl>
                                        <p:attrNameLst>
                                          <p:attrName>ppt_h</p:attrName>
                                        </p:attrNameLst>
                                      </p:cBhvr>
                                      <p:tavLst>
                                        <p:tav tm="0">
                                          <p:val>
                                            <p:fltVal val="0"/>
                                          </p:val>
                                        </p:tav>
                                        <p:tav tm="100000">
                                          <p:val>
                                            <p:strVal val="#ppt_h"/>
                                          </p:val>
                                        </p:tav>
                                      </p:tavLst>
                                    </p:anim>
                                    <p:animEffect filter="fade" transition="in">
                                      <p:cBhvr>
                                        <p:cTn dur="500" id="30"/>
                                        <p:tgtEl>
                                          <p:spTgt spid="34"/>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11"/>
                                        </p:tgtEl>
                                        <p:attrNameLst>
                                          <p:attrName>style.visibility</p:attrName>
                                        </p:attrNameLst>
                                      </p:cBhvr>
                                      <p:to>
                                        <p:strVal val="visible"/>
                                      </p:to>
                                    </p:set>
                                    <p:animEffect filter="fade" transition="in">
                                      <p:cBhvr>
                                        <p:cTn dur="500" id="33"/>
                                        <p:tgtEl>
                                          <p:spTgt spid="111"/>
                                        </p:tgtEl>
                                      </p:cBhvr>
                                    </p:animEffect>
                                  </p:childTnLst>
                                </p:cTn>
                              </p:par>
                            </p:childTnLst>
                          </p:cTn>
                        </p:par>
                        <p:par>
                          <p:cTn fill="hold" id="34" nodeType="afterGroup">
                            <p:stCondLst>
                              <p:cond delay="2000"/>
                            </p:stCondLst>
                            <p:childTnLst>
                              <p:par>
                                <p:cTn fill="hold" id="35" nodeType="afterEffect" presetClass="entr" presetID="22" presetSubtype="8">
                                  <p:stCondLst>
                                    <p:cond delay="0"/>
                                  </p:stCondLst>
                                  <p:childTnLst>
                                    <p:set>
                                      <p:cBhvr>
                                        <p:cTn dur="1" fill="hold" id="36">
                                          <p:stCondLst>
                                            <p:cond delay="0"/>
                                          </p:stCondLst>
                                        </p:cTn>
                                        <p:tgtEl>
                                          <p:spTgt spid="43"/>
                                        </p:tgtEl>
                                        <p:attrNameLst>
                                          <p:attrName>style.visibility</p:attrName>
                                        </p:attrNameLst>
                                      </p:cBhvr>
                                      <p:to>
                                        <p:strVal val="visible"/>
                                      </p:to>
                                    </p:set>
                                    <p:animEffect filter="wipe(left)" transition="in">
                                      <p:cBhvr>
                                        <p:cTn dur="500" id="37"/>
                                        <p:tgtEl>
                                          <p:spTgt spid="43"/>
                                        </p:tgtEl>
                                      </p:cBhvr>
                                    </p:animEffect>
                                  </p:childTnLst>
                                </p:cTn>
                              </p:par>
                            </p:childTnLst>
                          </p:cTn>
                        </p:par>
                        <p:par>
                          <p:cTn fill="hold" id="38" nodeType="afterGroup">
                            <p:stCondLst>
                              <p:cond delay="2500"/>
                            </p:stCondLst>
                            <p:childTnLst>
                              <p:par>
                                <p:cTn fill="hold" id="39" nodeType="afterEffect" presetClass="entr" presetID="53" presetSubtype="0">
                                  <p:stCondLst>
                                    <p:cond delay="0"/>
                                  </p:stCondLst>
                                  <p:childTnLst>
                                    <p:set>
                                      <p:cBhvr>
                                        <p:cTn dur="1" fill="hold" id="40">
                                          <p:stCondLst>
                                            <p:cond delay="0"/>
                                          </p:stCondLst>
                                        </p:cTn>
                                        <p:tgtEl>
                                          <p:spTgt spid="37"/>
                                        </p:tgtEl>
                                        <p:attrNameLst>
                                          <p:attrName>style.visibility</p:attrName>
                                        </p:attrNameLst>
                                      </p:cBhvr>
                                      <p:to>
                                        <p:strVal val="visible"/>
                                      </p:to>
                                    </p:set>
                                    <p:anim calcmode="lin" valueType="num">
                                      <p:cBhvr>
                                        <p:cTn dur="500" fill="hold" id="41"/>
                                        <p:tgtEl>
                                          <p:spTgt spid="37"/>
                                        </p:tgtEl>
                                        <p:attrNameLst>
                                          <p:attrName>ppt_w</p:attrName>
                                        </p:attrNameLst>
                                      </p:cBhvr>
                                      <p:tavLst>
                                        <p:tav tm="0">
                                          <p:val>
                                            <p:fltVal val="0"/>
                                          </p:val>
                                        </p:tav>
                                        <p:tav tm="100000">
                                          <p:val>
                                            <p:strVal val="#ppt_w"/>
                                          </p:val>
                                        </p:tav>
                                      </p:tavLst>
                                    </p:anim>
                                    <p:anim calcmode="lin" valueType="num">
                                      <p:cBhvr>
                                        <p:cTn dur="500" fill="hold" id="42"/>
                                        <p:tgtEl>
                                          <p:spTgt spid="37"/>
                                        </p:tgtEl>
                                        <p:attrNameLst>
                                          <p:attrName>ppt_h</p:attrName>
                                        </p:attrNameLst>
                                      </p:cBhvr>
                                      <p:tavLst>
                                        <p:tav tm="0">
                                          <p:val>
                                            <p:fltVal val="0"/>
                                          </p:val>
                                        </p:tav>
                                        <p:tav tm="100000">
                                          <p:val>
                                            <p:strVal val="#ppt_h"/>
                                          </p:val>
                                        </p:tav>
                                      </p:tavLst>
                                    </p:anim>
                                    <p:animEffect filter="fade" transition="in">
                                      <p:cBhvr>
                                        <p:cTn dur="500" id="43"/>
                                        <p:tgtEl>
                                          <p:spTgt spid="3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12"/>
                                        </p:tgtEl>
                                        <p:attrNameLst>
                                          <p:attrName>style.visibility</p:attrName>
                                        </p:attrNameLst>
                                      </p:cBhvr>
                                      <p:to>
                                        <p:strVal val="visible"/>
                                      </p:to>
                                    </p:set>
                                    <p:animEffect filter="fade" transition="in">
                                      <p:cBhvr>
                                        <p:cTn dur="500" id="46"/>
                                        <p:tgtEl>
                                          <p:spTgt spid="112"/>
                                        </p:tgtEl>
                                      </p:cBhvr>
                                    </p:animEffect>
                                  </p:childTnLst>
                                </p:cTn>
                              </p:par>
                            </p:childTnLst>
                          </p:cTn>
                        </p:par>
                        <p:par>
                          <p:cTn fill="hold" id="47" nodeType="afterGroup">
                            <p:stCondLst>
                              <p:cond delay="3000"/>
                            </p:stCondLst>
                            <p:childTnLst>
                              <p:par>
                                <p:cTn fill="hold" id="48" nodeType="afterEffect" presetClass="entr" presetID="22" presetSubtype="8">
                                  <p:stCondLst>
                                    <p:cond delay="0"/>
                                  </p:stCondLst>
                                  <p:childTnLst>
                                    <p:set>
                                      <p:cBhvr>
                                        <p:cTn dur="1" fill="hold" id="49">
                                          <p:stCondLst>
                                            <p:cond delay="0"/>
                                          </p:stCondLst>
                                        </p:cTn>
                                        <p:tgtEl>
                                          <p:spTgt spid="46"/>
                                        </p:tgtEl>
                                        <p:attrNameLst>
                                          <p:attrName>style.visibility</p:attrName>
                                        </p:attrNameLst>
                                      </p:cBhvr>
                                      <p:to>
                                        <p:strVal val="visible"/>
                                      </p:to>
                                    </p:set>
                                    <p:animEffect filter="wipe(left)" transition="in">
                                      <p:cBhvr>
                                        <p:cTn dur="500" id="50"/>
                                        <p:tgtEl>
                                          <p:spTgt spid="46"/>
                                        </p:tgtEl>
                                      </p:cBhvr>
                                    </p:animEffect>
                                  </p:childTnLst>
                                </p:cTn>
                              </p:par>
                            </p:childTnLst>
                          </p:cTn>
                        </p:par>
                        <p:par>
                          <p:cTn fill="hold" id="51" nodeType="afterGroup">
                            <p:stCondLst>
                              <p:cond delay="3500"/>
                            </p:stCondLst>
                            <p:childTnLst>
                              <p:par>
                                <p:cTn fill="hold" id="52" nodeType="afterEffect" presetClass="entr" presetID="53" presetSubtype="0">
                                  <p:stCondLst>
                                    <p:cond delay="0"/>
                                  </p:stCondLst>
                                  <p:childTnLst>
                                    <p:set>
                                      <p:cBhvr>
                                        <p:cTn dur="1" fill="hold" id="53">
                                          <p:stCondLst>
                                            <p:cond delay="0"/>
                                          </p:stCondLst>
                                        </p:cTn>
                                        <p:tgtEl>
                                          <p:spTgt spid="40"/>
                                        </p:tgtEl>
                                        <p:attrNameLst>
                                          <p:attrName>style.visibility</p:attrName>
                                        </p:attrNameLst>
                                      </p:cBhvr>
                                      <p:to>
                                        <p:strVal val="visible"/>
                                      </p:to>
                                    </p:set>
                                    <p:anim calcmode="lin" valueType="num">
                                      <p:cBhvr>
                                        <p:cTn dur="500" fill="hold" id="54"/>
                                        <p:tgtEl>
                                          <p:spTgt spid="40"/>
                                        </p:tgtEl>
                                        <p:attrNameLst>
                                          <p:attrName>ppt_w</p:attrName>
                                        </p:attrNameLst>
                                      </p:cBhvr>
                                      <p:tavLst>
                                        <p:tav tm="0">
                                          <p:val>
                                            <p:fltVal val="0"/>
                                          </p:val>
                                        </p:tav>
                                        <p:tav tm="100000">
                                          <p:val>
                                            <p:strVal val="#ppt_w"/>
                                          </p:val>
                                        </p:tav>
                                      </p:tavLst>
                                    </p:anim>
                                    <p:anim calcmode="lin" valueType="num">
                                      <p:cBhvr>
                                        <p:cTn dur="500" fill="hold" id="55"/>
                                        <p:tgtEl>
                                          <p:spTgt spid="40"/>
                                        </p:tgtEl>
                                        <p:attrNameLst>
                                          <p:attrName>ppt_h</p:attrName>
                                        </p:attrNameLst>
                                      </p:cBhvr>
                                      <p:tavLst>
                                        <p:tav tm="0">
                                          <p:val>
                                            <p:fltVal val="0"/>
                                          </p:val>
                                        </p:tav>
                                        <p:tav tm="100000">
                                          <p:val>
                                            <p:strVal val="#ppt_h"/>
                                          </p:val>
                                        </p:tav>
                                      </p:tavLst>
                                    </p:anim>
                                    <p:animEffect filter="fade" transition="in">
                                      <p:cBhvr>
                                        <p:cTn dur="500" id="56"/>
                                        <p:tgtEl>
                                          <p:spTgt spid="40"/>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113"/>
                                        </p:tgtEl>
                                        <p:attrNameLst>
                                          <p:attrName>style.visibility</p:attrName>
                                        </p:attrNameLst>
                                      </p:cBhvr>
                                      <p:to>
                                        <p:strVal val="visible"/>
                                      </p:to>
                                    </p:set>
                                    <p:animEffect filter="fade" transition="in">
                                      <p:cBhvr>
                                        <p:cTn dur="500" id="59"/>
                                        <p:tgtEl>
                                          <p:spTgt spid="1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0"/>
      <p:bldP grpId="0" spid="111"/>
      <p:bldP grpId="0" spid="112"/>
      <p:bldP grpId="0" spid="11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22304FC9-2939-4167-9AEF-36325AF82060}"/>
              </a:ext>
            </a:extLst>
          </p:cNvPr>
          <p:cNvPicPr>
            <a:picLocks noChangeAspect="1"/>
          </p:cNvPicPr>
          <p:nvPr/>
        </p:nvPicPr>
        <p:blipFill>
          <a:blip r:embed="rId3"/>
          <a:stretch>
            <a:fillRect/>
          </a:stretch>
        </p:blipFill>
        <p:spPr>
          <a:xfrm>
            <a:off x="-519" y="-292"/>
            <a:ext cx="12193057" cy="6858594"/>
          </a:xfrm>
          <a:prstGeom prst="rect">
            <a:avLst/>
          </a:prstGeom>
        </p:spPr>
      </p:pic>
      <p:sp>
        <p:nvSpPr>
          <p:cNvPr id="5" name="椭圆 4">
            <a:extLst>
              <a:ext uri="{FF2B5EF4-FFF2-40B4-BE49-F238E27FC236}">
                <a16:creationId xmlns:a16="http://schemas.microsoft.com/office/drawing/2014/main" id="{51CAC6A5-B80A-4122-A8FF-13B22F323310}"/>
              </a:ext>
            </a:extLst>
          </p:cNvPr>
          <p:cNvSpPr/>
          <p:nvPr/>
        </p:nvSpPr>
        <p:spPr>
          <a:xfrm>
            <a:off x="6604001" y="2376479"/>
            <a:ext cx="6045200" cy="60452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63F8E4A2-1D1F-4F8B-8B9A-3821BA263D0F}"/>
              </a:ext>
            </a:extLst>
          </p:cNvPr>
          <p:cNvSpPr txBox="1"/>
          <p:nvPr/>
        </p:nvSpPr>
        <p:spPr>
          <a:xfrm>
            <a:off x="4685168" y="1957379"/>
            <a:ext cx="2821683" cy="2286000"/>
          </a:xfrm>
          <a:prstGeom prst="rect">
            <a:avLst/>
          </a:prstGeom>
          <a:noFill/>
        </p:spPr>
        <p:txBody>
          <a:bodyPr rtlCol="0" wrap="square">
            <a:spAutoFit/>
          </a:bodyPr>
          <a:lstStyle/>
          <a:p>
            <a:pPr algn="ctr"/>
            <a:r>
              <a:rPr altLang="zh-CN" b="1" lang="en-US" sz="7200">
                <a:ln>
                  <a:solidFill>
                    <a:srgbClr val="0F863B"/>
                  </a:solidFill>
                </a:ln>
                <a:solidFill>
                  <a:schemeClr val="bg1"/>
                </a:solidFill>
                <a:effectLst>
                  <a:outerShdw algn="tl" blurRad="38100" dir="2700000" dist="38100">
                    <a:srgbClr val="000000">
                      <a:alpha val="43137"/>
                    </a:srgbClr>
                  </a:outerShdw>
                </a:effectLst>
              </a:rPr>
              <a:t>PART</a:t>
            </a:r>
          </a:p>
          <a:p>
            <a:pPr algn="ctr"/>
            <a:r>
              <a:rPr altLang="zh-CN" b="1" lang="en-US" sz="7200">
                <a:ln>
                  <a:solidFill>
                    <a:srgbClr val="0F863B"/>
                  </a:solidFill>
                </a:ln>
                <a:solidFill>
                  <a:schemeClr val="bg1"/>
                </a:solidFill>
                <a:effectLst>
                  <a:outerShdw algn="tl" blurRad="38100" dir="2700000" dist="38100">
                    <a:srgbClr val="000000">
                      <a:alpha val="43137"/>
                    </a:srgbClr>
                  </a:outerShdw>
                </a:effectLst>
              </a:rPr>
              <a:t>03</a:t>
            </a:r>
          </a:p>
        </p:txBody>
      </p:sp>
      <p:sp>
        <p:nvSpPr>
          <p:cNvPr id="7" name="文本框 6">
            <a:extLst>
              <a:ext uri="{FF2B5EF4-FFF2-40B4-BE49-F238E27FC236}">
                <a16:creationId xmlns:a16="http://schemas.microsoft.com/office/drawing/2014/main" id="{2A041520-9A38-48A4-BC28-BC56477604E7}"/>
              </a:ext>
            </a:extLst>
          </p:cNvPr>
          <p:cNvSpPr txBox="1"/>
          <p:nvPr/>
        </p:nvSpPr>
        <p:spPr>
          <a:xfrm>
            <a:off x="7995384" y="3974554"/>
            <a:ext cx="3230880" cy="1005840"/>
          </a:xfrm>
          <a:prstGeom prst="rect">
            <a:avLst/>
          </a:prstGeom>
          <a:noFill/>
        </p:spPr>
        <p:txBody>
          <a:bodyPr rtlCol="0" wrap="none">
            <a:spAutoFit/>
          </a:bodyPr>
          <a:lstStyle>
            <a:defPPr>
              <a:defRPr lang="zh-CN"/>
            </a:defPPr>
            <a:lvl1pPr>
              <a:defRPr sz="6000">
                <a:blipFill>
                  <a:blip r:embed="rId4"/>
                  <a:stretch>
                    <a:fillRect/>
                  </a:stretch>
                </a:blipFill>
                <a:latin charset="-122" panose="02010601030101010101" pitchFamily="2" typeface="方正综艺简体"/>
                <a:ea charset="-122" panose="02010601030101010101" pitchFamily="2" typeface="方正综艺简体"/>
              </a:defRPr>
            </a:lvl1pPr>
          </a:lstStyle>
          <a:p>
            <a:r>
              <a:rPr altLang="en-US" lang="zh-CN">
                <a:ln>
                  <a:solidFill>
                    <a:srgbClr val="0F863B"/>
                  </a:solidFill>
                </a:ln>
              </a:rPr>
              <a:t>研究过程</a:t>
            </a:r>
          </a:p>
        </p:txBody>
      </p:sp>
      <p:sp>
        <p:nvSpPr>
          <p:cNvPr id="8" name="文本框 7">
            <a:extLst>
              <a:ext uri="{FF2B5EF4-FFF2-40B4-BE49-F238E27FC236}">
                <a16:creationId xmlns:a16="http://schemas.microsoft.com/office/drawing/2014/main" id="{E905A0FC-542A-4B89-87D2-4B7FF0F59E76}"/>
              </a:ext>
            </a:extLst>
          </p:cNvPr>
          <p:cNvSpPr txBox="1"/>
          <p:nvPr/>
        </p:nvSpPr>
        <p:spPr>
          <a:xfrm>
            <a:off x="8014576" y="4965138"/>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9" name="文本框 8">
            <a:extLst>
              <a:ext uri="{FF2B5EF4-FFF2-40B4-BE49-F238E27FC236}">
                <a16:creationId xmlns:a16="http://schemas.microsoft.com/office/drawing/2014/main" id="{86291B9E-9FAE-4187-97C1-256854A1B8D1}"/>
              </a:ext>
            </a:extLst>
          </p:cNvPr>
          <p:cNvSpPr txBox="1"/>
          <p:nvPr/>
        </p:nvSpPr>
        <p:spPr>
          <a:xfrm>
            <a:off x="8014576" y="5460116"/>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10" name="文本框 9">
            <a:extLst>
              <a:ext uri="{FF2B5EF4-FFF2-40B4-BE49-F238E27FC236}">
                <a16:creationId xmlns:a16="http://schemas.microsoft.com/office/drawing/2014/main" id="{72F59E9E-568D-4763-B5D3-7754590018C6}"/>
              </a:ext>
            </a:extLst>
          </p:cNvPr>
          <p:cNvSpPr txBox="1"/>
          <p:nvPr/>
        </p:nvSpPr>
        <p:spPr>
          <a:xfrm>
            <a:off x="9937893" y="4965138"/>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11" name="文本框 10">
            <a:extLst>
              <a:ext uri="{FF2B5EF4-FFF2-40B4-BE49-F238E27FC236}">
                <a16:creationId xmlns:a16="http://schemas.microsoft.com/office/drawing/2014/main" id="{DCF88AA3-2278-4380-A604-7423C0DC2971}"/>
              </a:ext>
            </a:extLst>
          </p:cNvPr>
          <p:cNvSpPr txBox="1"/>
          <p:nvPr/>
        </p:nvSpPr>
        <p:spPr>
          <a:xfrm>
            <a:off x="9937893" y="5460116"/>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Tree>
    <p:extLst>
      <p:ext uri="{BB962C8B-B14F-4D97-AF65-F5344CB8AC3E}">
        <p14:creationId val="1919171715"/>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 presetSubtype="2">
                                  <p:stCondLst>
                                    <p:cond delay="0"/>
                                  </p:stCondLst>
                                  <p:iterate type="lt">
                                    <p:tmPct val="10000"/>
                                  </p:iterate>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250" fill="hold" id="22"/>
                                        <p:tgtEl>
                                          <p:spTgt spid="8"/>
                                        </p:tgtEl>
                                        <p:attrNameLst>
                                          <p:attrName>ppt_x</p:attrName>
                                        </p:attrNameLst>
                                      </p:cBhvr>
                                      <p:tavLst>
                                        <p:tav tm="0">
                                          <p:val>
                                            <p:strVal val="1+#ppt_w/2"/>
                                          </p:val>
                                        </p:tav>
                                        <p:tav tm="100000">
                                          <p:val>
                                            <p:strVal val="#ppt_x"/>
                                          </p:val>
                                        </p:tav>
                                      </p:tavLst>
                                    </p:anim>
                                    <p:anim calcmode="lin" valueType="num">
                                      <p:cBhvr additive="base">
                                        <p:cTn dur="250" fill="hold" id="23"/>
                                        <p:tgtEl>
                                          <p:spTgt spid="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750"/>
                            </p:stCondLst>
                            <p:childTnLst>
                              <p:par>
                                <p:cTn fill="hold" grpId="0" id="25" nodeType="after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250" fill="hold" id="27"/>
                                        <p:tgtEl>
                                          <p:spTgt spid="10"/>
                                        </p:tgtEl>
                                        <p:attrNameLst>
                                          <p:attrName>ppt_x</p:attrName>
                                        </p:attrNameLst>
                                      </p:cBhvr>
                                      <p:tavLst>
                                        <p:tav tm="0">
                                          <p:val>
                                            <p:strVal val="1+#ppt_w/2"/>
                                          </p:val>
                                        </p:tav>
                                        <p:tav tm="100000">
                                          <p:val>
                                            <p:strVal val="#ppt_x"/>
                                          </p:val>
                                        </p:tav>
                                      </p:tavLst>
                                    </p:anim>
                                    <p:anim calcmode="lin" valueType="num">
                                      <p:cBhvr additive="base">
                                        <p:cTn dur="25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2" presetSubtype="2">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250" fill="hold" id="32"/>
                                        <p:tgtEl>
                                          <p:spTgt spid="9"/>
                                        </p:tgtEl>
                                        <p:attrNameLst>
                                          <p:attrName>ppt_x</p:attrName>
                                        </p:attrNameLst>
                                      </p:cBhvr>
                                      <p:tavLst>
                                        <p:tav tm="0">
                                          <p:val>
                                            <p:strVal val="1+#ppt_w/2"/>
                                          </p:val>
                                        </p:tav>
                                        <p:tav tm="100000">
                                          <p:val>
                                            <p:strVal val="#ppt_x"/>
                                          </p:val>
                                        </p:tav>
                                      </p:tavLst>
                                    </p:anim>
                                    <p:anim calcmode="lin" valueType="num">
                                      <p:cBhvr additive="base">
                                        <p:cTn dur="250" fill="hold" id="33"/>
                                        <p:tgtEl>
                                          <p:spTgt spid="9"/>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250"/>
                            </p:stCondLst>
                            <p:childTnLst>
                              <p:par>
                                <p:cTn fill="hold" grpId="0" id="35" nodeType="afterEffect" presetClass="entr" presetID="2" presetSubtype="2">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250" fill="hold" id="37"/>
                                        <p:tgtEl>
                                          <p:spTgt spid="11"/>
                                        </p:tgtEl>
                                        <p:attrNameLst>
                                          <p:attrName>ppt_x</p:attrName>
                                        </p:attrNameLst>
                                      </p:cBhvr>
                                      <p:tavLst>
                                        <p:tav tm="0">
                                          <p:val>
                                            <p:strVal val="1+#ppt_w/2"/>
                                          </p:val>
                                        </p:tav>
                                        <p:tav tm="100000">
                                          <p:val>
                                            <p:strVal val="#ppt_x"/>
                                          </p:val>
                                        </p:tav>
                                      </p:tavLst>
                                    </p:anim>
                                    <p:anim calcmode="lin" valueType="num">
                                      <p:cBhvr additive="base">
                                        <p:cTn dur="250" fill="hold" id="38"/>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7" name="组合 66"/>
          <p:cNvGrpSpPr/>
          <p:nvPr/>
        </p:nvGrpSpPr>
        <p:grpSpPr>
          <a:xfrm>
            <a:off x="1838928" y="2420888"/>
            <a:ext cx="3362636" cy="3080141"/>
            <a:chOff x="2823465" y="3740152"/>
            <a:chExt cx="585788" cy="536576"/>
          </a:xfrm>
        </p:grpSpPr>
        <p:sp>
          <p:nvSpPr>
            <p:cNvPr id="68" name="Freeform 434"/>
            <p:cNvSpPr/>
            <p:nvPr/>
          </p:nvSpPr>
          <p:spPr bwMode="auto">
            <a:xfrm>
              <a:off x="2829815" y="3803652"/>
              <a:ext cx="511175" cy="473075"/>
            </a:xfrm>
            <a:custGeom>
              <a:gdLst>
                <a:gd fmla="*/ 134 w 136" name="T0"/>
                <a:gd fmla="*/ 126 h 126" name="T1"/>
                <a:gd fmla="*/ 132 w 136" name="T2"/>
                <a:gd fmla="*/ 125 h 126" name="T3"/>
                <a:gd fmla="*/ 130 w 136" name="T4"/>
                <a:gd fmla="*/ 92 h 126" name="T5"/>
                <a:gd fmla="*/ 108 w 136" name="T6"/>
                <a:gd fmla="*/ 92 h 126" name="T7"/>
                <a:gd fmla="*/ 107 w 136" name="T8"/>
                <a:gd fmla="*/ 91 h 126" name="T9"/>
                <a:gd fmla="*/ 106 w 136" name="T10"/>
                <a:gd fmla="*/ 76 h 126" name="T11"/>
                <a:gd fmla="*/ 105 w 136" name="T12"/>
                <a:gd fmla="*/ 69 h 126" name="T13"/>
                <a:gd fmla="*/ 81 w 136" name="T14"/>
                <a:gd fmla="*/ 69 h 126" name="T15"/>
                <a:gd fmla="*/ 80 w 136" name="T16"/>
                <a:gd fmla="*/ 69 h 126" name="T17"/>
                <a:gd fmla="*/ 79 w 136" name="T18"/>
                <a:gd fmla="*/ 68 h 126" name="T19"/>
                <a:gd fmla="*/ 79 w 136" name="T20"/>
                <a:gd fmla="*/ 56 h 126" name="T21"/>
                <a:gd fmla="*/ 78 w 136" name="T22"/>
                <a:gd fmla="*/ 45 h 126" name="T23"/>
                <a:gd fmla="*/ 55 w 136" name="T24"/>
                <a:gd fmla="*/ 46 h 126" name="T25"/>
                <a:gd fmla="*/ 54 w 136" name="T26"/>
                <a:gd fmla="*/ 46 h 126" name="T27"/>
                <a:gd fmla="*/ 54 w 136" name="T28"/>
                <a:gd fmla="*/ 45 h 126" name="T29"/>
                <a:gd fmla="*/ 53 w 136" name="T30"/>
                <a:gd fmla="*/ 42 h 126" name="T31"/>
                <a:gd fmla="*/ 52 w 136" name="T32"/>
                <a:gd fmla="*/ 25 h 126" name="T33"/>
                <a:gd fmla="*/ 31 w 136" name="T34"/>
                <a:gd fmla="*/ 24 h 126" name="T35"/>
                <a:gd fmla="*/ 29 w 136" name="T36"/>
                <a:gd fmla="*/ 24 h 126" name="T37"/>
                <a:gd fmla="*/ 29 w 136" name="T38"/>
                <a:gd fmla="*/ 23 h 126" name="T39"/>
                <a:gd fmla="*/ 28 w 136" name="T40"/>
                <a:gd fmla="*/ 9 h 126" name="T41"/>
                <a:gd fmla="*/ 27 w 136" name="T42"/>
                <a:gd fmla="*/ 4 h 126" name="T43"/>
                <a:gd fmla="*/ 12 w 136" name="T44"/>
                <a:gd fmla="*/ 4 h 126" name="T45"/>
                <a:gd fmla="*/ 1 w 136" name="T46"/>
                <a:gd fmla="*/ 4 h 126" name="T47"/>
                <a:gd fmla="*/ 0 w 136" name="T48"/>
                <a:gd fmla="*/ 2 h 126" name="T49"/>
                <a:gd fmla="*/ 1 w 136" name="T50"/>
                <a:gd fmla="*/ 1 h 126" name="T51"/>
                <a:gd fmla="*/ 12 w 136" name="T52"/>
                <a:gd fmla="*/ 0 h 126" name="T53"/>
                <a:gd fmla="*/ 29 w 136" name="T54"/>
                <a:gd fmla="*/ 1 h 126" name="T55"/>
                <a:gd fmla="*/ 30 w 136" name="T56"/>
                <a:gd fmla="*/ 2 h 126" name="T57"/>
                <a:gd fmla="*/ 31 w 136" name="T58"/>
                <a:gd fmla="*/ 9 h 126" name="T59"/>
                <a:gd fmla="*/ 32 w 136" name="T60"/>
                <a:gd fmla="*/ 21 h 126" name="T61"/>
                <a:gd fmla="*/ 55 w 136" name="T62"/>
                <a:gd fmla="*/ 22 h 126" name="T63"/>
                <a:gd fmla="*/ 56 w 136" name="T64"/>
                <a:gd fmla="*/ 24 h 126" name="T65"/>
                <a:gd fmla="*/ 57 w 136" name="T66"/>
                <a:gd fmla="*/ 42 h 126" name="T67"/>
                <a:gd fmla="*/ 57 w 136" name="T68"/>
                <a:gd fmla="*/ 43 h 126" name="T69"/>
                <a:gd fmla="*/ 79 w 136" name="T70"/>
                <a:gd fmla="*/ 42 h 126" name="T71"/>
                <a:gd fmla="*/ 81 w 136" name="T72"/>
                <a:gd fmla="*/ 44 h 126" name="T73"/>
                <a:gd fmla="*/ 82 w 136" name="T74"/>
                <a:gd fmla="*/ 56 h 126" name="T75"/>
                <a:gd fmla="*/ 83 w 136" name="T76"/>
                <a:gd fmla="*/ 66 h 126" name="T77"/>
                <a:gd fmla="*/ 107 w 136" name="T78"/>
                <a:gd fmla="*/ 66 h 126" name="T79"/>
                <a:gd fmla="*/ 108 w 136" name="T80"/>
                <a:gd fmla="*/ 67 h 126" name="T81"/>
                <a:gd fmla="*/ 109 w 136" name="T82"/>
                <a:gd fmla="*/ 76 h 126" name="T83"/>
                <a:gd fmla="*/ 110 w 136" name="T84"/>
                <a:gd fmla="*/ 89 h 126" name="T85"/>
                <a:gd fmla="*/ 131 w 136" name="T86"/>
                <a:gd fmla="*/ 88 h 126" name="T87"/>
                <a:gd fmla="*/ 133 w 136" name="T88"/>
                <a:gd fmla="*/ 90 h 126" name="T89"/>
                <a:gd fmla="*/ 136 w 136" name="T90"/>
                <a:gd fmla="*/ 125 h 126" name="T91"/>
                <a:gd fmla="*/ 134 w 136" name="T92"/>
                <a:gd fmla="*/ 126 h 12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25" w="136">
                  <a:moveTo>
                    <a:pt x="134" y="126"/>
                  </a:moveTo>
                  <a:cubicBezTo>
                    <a:pt x="133" y="126"/>
                    <a:pt x="132" y="126"/>
                    <a:pt x="132" y="125"/>
                  </a:cubicBezTo>
                  <a:cubicBezTo>
                    <a:pt x="130" y="92"/>
                    <a:pt x="130" y="92"/>
                    <a:pt x="130" y="92"/>
                  </a:cubicBezTo>
                  <a:cubicBezTo>
                    <a:pt x="121" y="92"/>
                    <a:pt x="118" y="92"/>
                    <a:pt x="108" y="92"/>
                  </a:cubicBezTo>
                  <a:cubicBezTo>
                    <a:pt x="107" y="92"/>
                    <a:pt x="107" y="91"/>
                    <a:pt x="107" y="91"/>
                  </a:cubicBezTo>
                  <a:cubicBezTo>
                    <a:pt x="106" y="84"/>
                    <a:pt x="106" y="80"/>
                    <a:pt x="106" y="76"/>
                  </a:cubicBezTo>
                  <a:cubicBezTo>
                    <a:pt x="105" y="74"/>
                    <a:pt x="105" y="72"/>
                    <a:pt x="105" y="69"/>
                  </a:cubicBezTo>
                  <a:cubicBezTo>
                    <a:pt x="95" y="68"/>
                    <a:pt x="92" y="68"/>
                    <a:pt x="81" y="69"/>
                  </a:cubicBezTo>
                  <a:cubicBezTo>
                    <a:pt x="81" y="69"/>
                    <a:pt x="80" y="69"/>
                    <a:pt x="80" y="69"/>
                  </a:cubicBezTo>
                  <a:cubicBezTo>
                    <a:pt x="80" y="69"/>
                    <a:pt x="79" y="68"/>
                    <a:pt x="79" y="68"/>
                  </a:cubicBezTo>
                  <a:cubicBezTo>
                    <a:pt x="79" y="63"/>
                    <a:pt x="79" y="59"/>
                    <a:pt x="79" y="56"/>
                  </a:cubicBezTo>
                  <a:cubicBezTo>
                    <a:pt x="78" y="53"/>
                    <a:pt x="78" y="50"/>
                    <a:pt x="78" y="45"/>
                  </a:cubicBezTo>
                  <a:cubicBezTo>
                    <a:pt x="70" y="45"/>
                    <a:pt x="64" y="45"/>
                    <a:pt x="55" y="46"/>
                  </a:cubicBezTo>
                  <a:cubicBezTo>
                    <a:pt x="55" y="46"/>
                    <a:pt x="55" y="46"/>
                    <a:pt x="54" y="46"/>
                  </a:cubicBezTo>
                  <a:cubicBezTo>
                    <a:pt x="54" y="46"/>
                    <a:pt x="54" y="45"/>
                    <a:pt x="54" y="45"/>
                  </a:cubicBezTo>
                  <a:cubicBezTo>
                    <a:pt x="53" y="42"/>
                    <a:pt x="53" y="42"/>
                    <a:pt x="53" y="42"/>
                  </a:cubicBezTo>
                  <a:cubicBezTo>
                    <a:pt x="52" y="35"/>
                    <a:pt x="52" y="33"/>
                    <a:pt x="52" y="25"/>
                  </a:cubicBezTo>
                  <a:cubicBezTo>
                    <a:pt x="45" y="23"/>
                    <a:pt x="38" y="23"/>
                    <a:pt x="31" y="24"/>
                  </a:cubicBezTo>
                  <a:cubicBezTo>
                    <a:pt x="30" y="24"/>
                    <a:pt x="30" y="24"/>
                    <a:pt x="29" y="24"/>
                  </a:cubicBezTo>
                  <a:cubicBezTo>
                    <a:pt x="29" y="24"/>
                    <a:pt x="29" y="23"/>
                    <a:pt x="29" y="23"/>
                  </a:cubicBezTo>
                  <a:cubicBezTo>
                    <a:pt x="29" y="17"/>
                    <a:pt x="28" y="14"/>
                    <a:pt x="28" y="9"/>
                  </a:cubicBezTo>
                  <a:cubicBezTo>
                    <a:pt x="27" y="8"/>
                    <a:pt x="27" y="6"/>
                    <a:pt x="27" y="4"/>
                  </a:cubicBezTo>
                  <a:cubicBezTo>
                    <a:pt x="22" y="3"/>
                    <a:pt x="17" y="4"/>
                    <a:pt x="12" y="4"/>
                  </a:cubicBezTo>
                  <a:cubicBezTo>
                    <a:pt x="8" y="4"/>
                    <a:pt x="5" y="4"/>
                    <a:pt x="1" y="4"/>
                  </a:cubicBezTo>
                  <a:cubicBezTo>
                    <a:pt x="0" y="4"/>
                    <a:pt x="0" y="3"/>
                    <a:pt x="0" y="2"/>
                  </a:cubicBezTo>
                  <a:cubicBezTo>
                    <a:pt x="0" y="1"/>
                    <a:pt x="0" y="1"/>
                    <a:pt x="1" y="1"/>
                  </a:cubicBezTo>
                  <a:cubicBezTo>
                    <a:pt x="5" y="1"/>
                    <a:pt x="8" y="0"/>
                    <a:pt x="12" y="0"/>
                  </a:cubicBezTo>
                  <a:cubicBezTo>
                    <a:pt x="18" y="0"/>
                    <a:pt x="23" y="0"/>
                    <a:pt x="29" y="1"/>
                  </a:cubicBezTo>
                  <a:cubicBezTo>
                    <a:pt x="29" y="1"/>
                    <a:pt x="30" y="1"/>
                    <a:pt x="30" y="2"/>
                  </a:cubicBezTo>
                  <a:cubicBezTo>
                    <a:pt x="30" y="5"/>
                    <a:pt x="31" y="7"/>
                    <a:pt x="31" y="9"/>
                  </a:cubicBezTo>
                  <a:cubicBezTo>
                    <a:pt x="31" y="13"/>
                    <a:pt x="32" y="16"/>
                    <a:pt x="32" y="21"/>
                  </a:cubicBezTo>
                  <a:cubicBezTo>
                    <a:pt x="40" y="20"/>
                    <a:pt x="46" y="20"/>
                    <a:pt x="55" y="22"/>
                  </a:cubicBezTo>
                  <a:cubicBezTo>
                    <a:pt x="55" y="23"/>
                    <a:pt x="56" y="23"/>
                    <a:pt x="56" y="24"/>
                  </a:cubicBezTo>
                  <a:cubicBezTo>
                    <a:pt x="55" y="33"/>
                    <a:pt x="56" y="35"/>
                    <a:pt x="57" y="42"/>
                  </a:cubicBezTo>
                  <a:cubicBezTo>
                    <a:pt x="57" y="43"/>
                    <a:pt x="57" y="43"/>
                    <a:pt x="57" y="43"/>
                  </a:cubicBezTo>
                  <a:cubicBezTo>
                    <a:pt x="65" y="41"/>
                    <a:pt x="71" y="41"/>
                    <a:pt x="79" y="42"/>
                  </a:cubicBezTo>
                  <a:cubicBezTo>
                    <a:pt x="80" y="42"/>
                    <a:pt x="81" y="43"/>
                    <a:pt x="81" y="44"/>
                  </a:cubicBezTo>
                  <a:cubicBezTo>
                    <a:pt x="81" y="49"/>
                    <a:pt x="81" y="52"/>
                    <a:pt x="82" y="56"/>
                  </a:cubicBezTo>
                  <a:cubicBezTo>
                    <a:pt x="82" y="59"/>
                    <a:pt x="82" y="62"/>
                    <a:pt x="83" y="66"/>
                  </a:cubicBezTo>
                  <a:cubicBezTo>
                    <a:pt x="92" y="65"/>
                    <a:pt x="96" y="65"/>
                    <a:pt x="107" y="66"/>
                  </a:cubicBezTo>
                  <a:cubicBezTo>
                    <a:pt x="108" y="66"/>
                    <a:pt x="108" y="67"/>
                    <a:pt x="108" y="67"/>
                  </a:cubicBezTo>
                  <a:cubicBezTo>
                    <a:pt x="108" y="71"/>
                    <a:pt x="109" y="73"/>
                    <a:pt x="109" y="76"/>
                  </a:cubicBezTo>
                  <a:cubicBezTo>
                    <a:pt x="109" y="80"/>
                    <a:pt x="110" y="83"/>
                    <a:pt x="110" y="89"/>
                  </a:cubicBezTo>
                  <a:cubicBezTo>
                    <a:pt x="119" y="89"/>
                    <a:pt x="122" y="89"/>
                    <a:pt x="131" y="88"/>
                  </a:cubicBezTo>
                  <a:cubicBezTo>
                    <a:pt x="132" y="88"/>
                    <a:pt x="133" y="89"/>
                    <a:pt x="133" y="90"/>
                  </a:cubicBezTo>
                  <a:cubicBezTo>
                    <a:pt x="136" y="125"/>
                    <a:pt x="136" y="125"/>
                    <a:pt x="136" y="125"/>
                  </a:cubicBezTo>
                  <a:cubicBezTo>
                    <a:pt x="136" y="126"/>
                    <a:pt x="135" y="126"/>
                    <a:pt x="134" y="126"/>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435"/>
            <p:cNvSpPr/>
            <p:nvPr/>
          </p:nvSpPr>
          <p:spPr bwMode="auto">
            <a:xfrm>
              <a:off x="2826640" y="3806827"/>
              <a:ext cx="19050" cy="461963"/>
            </a:xfrm>
            <a:custGeom>
              <a:gdLst>
                <a:gd fmla="*/ 2 w 5" name="T0"/>
                <a:gd fmla="*/ 123 h 123" name="T1"/>
                <a:gd fmla="*/ 1 w 5" name="T2"/>
                <a:gd fmla="*/ 122 h 123" name="T3"/>
                <a:gd fmla="*/ 1 w 5" name="T4"/>
                <a:gd fmla="*/ 61 h 123" name="T5"/>
                <a:gd fmla="*/ 1 w 5" name="T6"/>
                <a:gd fmla="*/ 1 h 123" name="T7"/>
                <a:gd fmla="*/ 2 w 5" name="T8"/>
                <a:gd fmla="*/ 0 h 123" name="T9"/>
                <a:gd fmla="*/ 4 w 5" name="T10"/>
                <a:gd fmla="*/ 1 h 123" name="T11"/>
                <a:gd fmla="*/ 4 w 5" name="T12"/>
                <a:gd fmla="*/ 61 h 123" name="T13"/>
                <a:gd fmla="*/ 4 w 5" name="T14"/>
                <a:gd fmla="*/ 122 h 123" name="T15"/>
                <a:gd fmla="*/ 2 w 5" name="T16"/>
                <a:gd fmla="*/ 123 h 1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3" w="5">
                  <a:moveTo>
                    <a:pt x="2" y="123"/>
                  </a:moveTo>
                  <a:cubicBezTo>
                    <a:pt x="1" y="123"/>
                    <a:pt x="1" y="123"/>
                    <a:pt x="1" y="122"/>
                  </a:cubicBezTo>
                  <a:cubicBezTo>
                    <a:pt x="1" y="97"/>
                    <a:pt x="1" y="79"/>
                    <a:pt x="1" y="61"/>
                  </a:cubicBezTo>
                  <a:cubicBezTo>
                    <a:pt x="0" y="44"/>
                    <a:pt x="0" y="26"/>
                    <a:pt x="1" y="1"/>
                  </a:cubicBezTo>
                  <a:cubicBezTo>
                    <a:pt x="1" y="0"/>
                    <a:pt x="1" y="0"/>
                    <a:pt x="2" y="0"/>
                  </a:cubicBezTo>
                  <a:cubicBezTo>
                    <a:pt x="3" y="0"/>
                    <a:pt x="4" y="0"/>
                    <a:pt x="4" y="1"/>
                  </a:cubicBezTo>
                  <a:cubicBezTo>
                    <a:pt x="3" y="26"/>
                    <a:pt x="4" y="44"/>
                    <a:pt x="4" y="61"/>
                  </a:cubicBezTo>
                  <a:cubicBezTo>
                    <a:pt x="4" y="79"/>
                    <a:pt x="5" y="97"/>
                    <a:pt x="4" y="122"/>
                  </a:cubicBezTo>
                  <a:cubicBezTo>
                    <a:pt x="4" y="123"/>
                    <a:pt x="3" y="123"/>
                    <a:pt x="2" y="123"/>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436"/>
            <p:cNvSpPr/>
            <p:nvPr/>
          </p:nvSpPr>
          <p:spPr bwMode="auto">
            <a:xfrm>
              <a:off x="2823465" y="4254503"/>
              <a:ext cx="528638" cy="22225"/>
            </a:xfrm>
            <a:custGeom>
              <a:gdLst>
                <a:gd fmla="*/ 2 w 141" name="T0"/>
                <a:gd fmla="*/ 6 h 6" name="T1"/>
                <a:gd fmla="*/ 0 w 141" name="T2"/>
                <a:gd fmla="*/ 4 h 6" name="T3"/>
                <a:gd fmla="*/ 2 w 141" name="T4"/>
                <a:gd fmla="*/ 3 h 6" name="T5"/>
                <a:gd fmla="*/ 139 w 141" name="T6"/>
                <a:gd fmla="*/ 2 h 6" name="T7"/>
                <a:gd fmla="*/ 141 w 141" name="T8"/>
                <a:gd fmla="*/ 4 h 6" name="T9"/>
                <a:gd fmla="*/ 139 w 141" name="T10"/>
                <a:gd fmla="*/ 5 h 6" name="T11"/>
                <a:gd fmla="*/ 2 w 141"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141">
                  <a:moveTo>
                    <a:pt x="2" y="6"/>
                  </a:moveTo>
                  <a:cubicBezTo>
                    <a:pt x="1" y="6"/>
                    <a:pt x="0" y="5"/>
                    <a:pt x="0" y="4"/>
                  </a:cubicBezTo>
                  <a:cubicBezTo>
                    <a:pt x="0" y="3"/>
                    <a:pt x="1" y="3"/>
                    <a:pt x="2" y="3"/>
                  </a:cubicBezTo>
                  <a:cubicBezTo>
                    <a:pt x="54" y="0"/>
                    <a:pt x="88" y="0"/>
                    <a:pt x="139" y="2"/>
                  </a:cubicBezTo>
                  <a:cubicBezTo>
                    <a:pt x="140" y="2"/>
                    <a:pt x="141" y="3"/>
                    <a:pt x="141" y="4"/>
                  </a:cubicBezTo>
                  <a:cubicBezTo>
                    <a:pt x="141" y="5"/>
                    <a:pt x="140" y="5"/>
                    <a:pt x="139" y="5"/>
                  </a:cubicBezTo>
                  <a:cubicBezTo>
                    <a:pt x="88" y="3"/>
                    <a:pt x="54" y="3"/>
                    <a:pt x="2" y="6"/>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437"/>
            <p:cNvSpPr/>
            <p:nvPr/>
          </p:nvSpPr>
          <p:spPr bwMode="auto">
            <a:xfrm>
              <a:off x="2829815" y="3740152"/>
              <a:ext cx="196850" cy="77788"/>
            </a:xfrm>
            <a:custGeom>
              <a:gdLst>
                <a:gd fmla="*/ 28 w 52" name="T0"/>
                <a:gd fmla="*/ 21 h 21" name="T1"/>
                <a:gd fmla="*/ 26 w 52" name="T2"/>
                <a:gd fmla="*/ 20 h 21" name="T3"/>
                <a:gd fmla="*/ 27 w 52" name="T4"/>
                <a:gd fmla="*/ 18 h 21" name="T5"/>
                <a:gd fmla="*/ 44 w 52" name="T6"/>
                <a:gd fmla="*/ 4 h 21" name="T7"/>
                <a:gd fmla="*/ 40 w 52" name="T8"/>
                <a:gd fmla="*/ 4 h 21" name="T9"/>
                <a:gd fmla="*/ 25 w 52" name="T10"/>
                <a:gd fmla="*/ 5 h 21" name="T11"/>
                <a:gd fmla="*/ 20 w 52" name="T12"/>
                <a:gd fmla="*/ 8 h 21" name="T13"/>
                <a:gd fmla="*/ 3 w 52" name="T14"/>
                <a:gd fmla="*/ 19 h 21" name="T15"/>
                <a:gd fmla="*/ 0 w 52" name="T16"/>
                <a:gd fmla="*/ 19 h 21" name="T17"/>
                <a:gd fmla="*/ 1 w 52" name="T18"/>
                <a:gd fmla="*/ 16 h 21" name="T19"/>
                <a:gd fmla="*/ 18 w 52" name="T20"/>
                <a:gd fmla="*/ 6 h 21" name="T21"/>
                <a:gd fmla="*/ 24 w 52" name="T22"/>
                <a:gd fmla="*/ 2 h 21" name="T23"/>
                <a:gd fmla="*/ 40 w 52" name="T24"/>
                <a:gd fmla="*/ 1 h 21" name="T25"/>
                <a:gd fmla="*/ 50 w 52" name="T26"/>
                <a:gd fmla="*/ 0 h 21" name="T27"/>
                <a:gd fmla="*/ 52 w 52" name="T28"/>
                <a:gd fmla="*/ 1 h 21" name="T29"/>
                <a:gd fmla="*/ 51 w 52" name="T30"/>
                <a:gd fmla="*/ 3 h 21" name="T31"/>
                <a:gd fmla="*/ 29 w 52" name="T32"/>
                <a:gd fmla="*/ 20 h 21" name="T33"/>
                <a:gd fmla="*/ 28 w 52" name="T34"/>
                <a:gd fmla="*/ 21 h 2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 w="52">
                  <a:moveTo>
                    <a:pt x="28" y="21"/>
                  </a:moveTo>
                  <a:cubicBezTo>
                    <a:pt x="27" y="21"/>
                    <a:pt x="27" y="20"/>
                    <a:pt x="26" y="20"/>
                  </a:cubicBezTo>
                  <a:cubicBezTo>
                    <a:pt x="26" y="19"/>
                    <a:pt x="26" y="18"/>
                    <a:pt x="27" y="18"/>
                  </a:cubicBezTo>
                  <a:cubicBezTo>
                    <a:pt x="31" y="14"/>
                    <a:pt x="37" y="9"/>
                    <a:pt x="44" y="4"/>
                  </a:cubicBezTo>
                  <a:cubicBezTo>
                    <a:pt x="43" y="4"/>
                    <a:pt x="41" y="4"/>
                    <a:pt x="40" y="4"/>
                  </a:cubicBezTo>
                  <a:cubicBezTo>
                    <a:pt x="34" y="5"/>
                    <a:pt x="28" y="5"/>
                    <a:pt x="25" y="5"/>
                  </a:cubicBezTo>
                  <a:cubicBezTo>
                    <a:pt x="23" y="6"/>
                    <a:pt x="21" y="7"/>
                    <a:pt x="20" y="8"/>
                  </a:cubicBezTo>
                  <a:cubicBezTo>
                    <a:pt x="3" y="19"/>
                    <a:pt x="3" y="19"/>
                    <a:pt x="3" y="19"/>
                  </a:cubicBezTo>
                  <a:cubicBezTo>
                    <a:pt x="2" y="20"/>
                    <a:pt x="1" y="19"/>
                    <a:pt x="0" y="19"/>
                  </a:cubicBezTo>
                  <a:cubicBezTo>
                    <a:pt x="0" y="18"/>
                    <a:pt x="0" y="17"/>
                    <a:pt x="1" y="16"/>
                  </a:cubicBezTo>
                  <a:cubicBezTo>
                    <a:pt x="18" y="6"/>
                    <a:pt x="18" y="6"/>
                    <a:pt x="18" y="6"/>
                  </a:cubicBezTo>
                  <a:cubicBezTo>
                    <a:pt x="20" y="4"/>
                    <a:pt x="22" y="3"/>
                    <a:pt x="24" y="2"/>
                  </a:cubicBezTo>
                  <a:cubicBezTo>
                    <a:pt x="28" y="2"/>
                    <a:pt x="33" y="1"/>
                    <a:pt x="40" y="1"/>
                  </a:cubicBezTo>
                  <a:cubicBezTo>
                    <a:pt x="43" y="1"/>
                    <a:pt x="47" y="1"/>
                    <a:pt x="50" y="0"/>
                  </a:cubicBezTo>
                  <a:cubicBezTo>
                    <a:pt x="51" y="0"/>
                    <a:pt x="52" y="1"/>
                    <a:pt x="52" y="1"/>
                  </a:cubicBezTo>
                  <a:cubicBezTo>
                    <a:pt x="52" y="2"/>
                    <a:pt x="52" y="3"/>
                    <a:pt x="51" y="3"/>
                  </a:cubicBezTo>
                  <a:cubicBezTo>
                    <a:pt x="42" y="9"/>
                    <a:pt x="34" y="15"/>
                    <a:pt x="29" y="20"/>
                  </a:cubicBezTo>
                  <a:cubicBezTo>
                    <a:pt x="28" y="20"/>
                    <a:pt x="28" y="21"/>
                    <a:pt x="28" y="21"/>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438"/>
            <p:cNvSpPr/>
            <p:nvPr/>
          </p:nvSpPr>
          <p:spPr bwMode="auto">
            <a:xfrm>
              <a:off x="3010790" y="3740152"/>
              <a:ext cx="15875" cy="96838"/>
            </a:xfrm>
            <a:custGeom>
              <a:gdLst>
                <a:gd fmla="*/ 2 w 4" name="T0"/>
                <a:gd fmla="*/ 26 h 26" name="T1"/>
                <a:gd fmla="*/ 0 w 4" name="T2"/>
                <a:gd fmla="*/ 24 h 26" name="T3"/>
                <a:gd fmla="*/ 0 w 4" name="T4"/>
                <a:gd fmla="*/ 14 h 26" name="T5"/>
                <a:gd fmla="*/ 1 w 4" name="T6"/>
                <a:gd fmla="*/ 2 h 26" name="T7"/>
                <a:gd fmla="*/ 2 w 4" name="T8"/>
                <a:gd fmla="*/ 0 h 26" name="T9"/>
                <a:gd fmla="*/ 4 w 4" name="T10"/>
                <a:gd fmla="*/ 2 h 26" name="T11"/>
                <a:gd fmla="*/ 4 w 4" name="T12"/>
                <a:gd fmla="*/ 14 h 26" name="T13"/>
                <a:gd fmla="*/ 3 w 4" name="T14"/>
                <a:gd fmla="*/ 24 h 26" name="T15"/>
                <a:gd fmla="*/ 2 w 4" name="T16"/>
                <a:gd fmla="*/ 26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4">
                  <a:moveTo>
                    <a:pt x="2" y="26"/>
                  </a:moveTo>
                  <a:cubicBezTo>
                    <a:pt x="1" y="26"/>
                    <a:pt x="0" y="25"/>
                    <a:pt x="0" y="24"/>
                  </a:cubicBezTo>
                  <a:cubicBezTo>
                    <a:pt x="0" y="21"/>
                    <a:pt x="0" y="17"/>
                    <a:pt x="0" y="14"/>
                  </a:cubicBezTo>
                  <a:cubicBezTo>
                    <a:pt x="0" y="10"/>
                    <a:pt x="0" y="6"/>
                    <a:pt x="1" y="2"/>
                  </a:cubicBezTo>
                  <a:cubicBezTo>
                    <a:pt x="1" y="1"/>
                    <a:pt x="2" y="0"/>
                    <a:pt x="2" y="0"/>
                  </a:cubicBezTo>
                  <a:cubicBezTo>
                    <a:pt x="3" y="0"/>
                    <a:pt x="4" y="1"/>
                    <a:pt x="4" y="2"/>
                  </a:cubicBezTo>
                  <a:cubicBezTo>
                    <a:pt x="4" y="6"/>
                    <a:pt x="4" y="10"/>
                    <a:pt x="4" y="14"/>
                  </a:cubicBezTo>
                  <a:cubicBezTo>
                    <a:pt x="4" y="17"/>
                    <a:pt x="4" y="21"/>
                    <a:pt x="3" y="24"/>
                  </a:cubicBezTo>
                  <a:cubicBezTo>
                    <a:pt x="3" y="25"/>
                    <a:pt x="3" y="26"/>
                    <a:pt x="2" y="26"/>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439"/>
            <p:cNvSpPr/>
            <p:nvPr/>
          </p:nvSpPr>
          <p:spPr bwMode="auto">
            <a:xfrm>
              <a:off x="3010790" y="3822702"/>
              <a:ext cx="109538" cy="74613"/>
            </a:xfrm>
            <a:custGeom>
              <a:gdLst>
                <a:gd fmla="*/ 7 w 29" name="T0"/>
                <a:gd fmla="*/ 20 h 20" name="T1"/>
                <a:gd fmla="*/ 6 w 29" name="T2"/>
                <a:gd fmla="*/ 19 h 20" name="T3"/>
                <a:gd fmla="*/ 6 w 29" name="T4"/>
                <a:gd fmla="*/ 17 h 20" name="T5"/>
                <a:gd fmla="*/ 12 w 29" name="T6"/>
                <a:gd fmla="*/ 12 h 20" name="T7"/>
                <a:gd fmla="*/ 21 w 29" name="T8"/>
                <a:gd fmla="*/ 3 h 20" name="T9"/>
                <a:gd fmla="*/ 21 w 29" name="T10"/>
                <a:gd fmla="*/ 3 h 20" name="T11"/>
                <a:gd fmla="*/ 2 w 29" name="T12"/>
                <a:gd fmla="*/ 4 h 20" name="T13"/>
                <a:gd fmla="*/ 0 w 29" name="T14"/>
                <a:gd fmla="*/ 2 h 20" name="T15"/>
                <a:gd fmla="*/ 2 w 29" name="T16"/>
                <a:gd fmla="*/ 1 h 20" name="T17"/>
                <a:gd fmla="*/ 20 w 29" name="T18"/>
                <a:gd fmla="*/ 0 h 20" name="T19"/>
                <a:gd fmla="*/ 27 w 29" name="T20"/>
                <a:gd fmla="*/ 0 h 20" name="T21"/>
                <a:gd fmla="*/ 28 w 29" name="T22"/>
                <a:gd fmla="*/ 1 h 20" name="T23"/>
                <a:gd fmla="*/ 28 w 29" name="T24"/>
                <a:gd fmla="*/ 3 h 20" name="T25"/>
                <a:gd fmla="*/ 14 w 29" name="T26"/>
                <a:gd fmla="*/ 14 h 20" name="T27"/>
                <a:gd fmla="*/ 8 w 29" name="T28"/>
                <a:gd fmla="*/ 20 h 20" name="T29"/>
                <a:gd fmla="*/ 7 w 29" name="T30"/>
                <a:gd fmla="*/ 20 h 2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0" w="28">
                  <a:moveTo>
                    <a:pt x="7" y="20"/>
                  </a:moveTo>
                  <a:cubicBezTo>
                    <a:pt x="7" y="20"/>
                    <a:pt x="6" y="20"/>
                    <a:pt x="6" y="19"/>
                  </a:cubicBezTo>
                  <a:cubicBezTo>
                    <a:pt x="5" y="19"/>
                    <a:pt x="5" y="18"/>
                    <a:pt x="6" y="17"/>
                  </a:cubicBezTo>
                  <a:cubicBezTo>
                    <a:pt x="8" y="15"/>
                    <a:pt x="10" y="13"/>
                    <a:pt x="12" y="12"/>
                  </a:cubicBezTo>
                  <a:cubicBezTo>
                    <a:pt x="15" y="9"/>
                    <a:pt x="18" y="6"/>
                    <a:pt x="21" y="3"/>
                  </a:cubicBezTo>
                  <a:cubicBezTo>
                    <a:pt x="21" y="3"/>
                    <a:pt x="21" y="3"/>
                    <a:pt x="21" y="3"/>
                  </a:cubicBezTo>
                  <a:cubicBezTo>
                    <a:pt x="13" y="4"/>
                    <a:pt x="6" y="4"/>
                    <a:pt x="2" y="4"/>
                  </a:cubicBezTo>
                  <a:cubicBezTo>
                    <a:pt x="1" y="4"/>
                    <a:pt x="0" y="3"/>
                    <a:pt x="0" y="2"/>
                  </a:cubicBezTo>
                  <a:cubicBezTo>
                    <a:pt x="0" y="1"/>
                    <a:pt x="1" y="1"/>
                    <a:pt x="2" y="1"/>
                  </a:cubicBezTo>
                  <a:cubicBezTo>
                    <a:pt x="6" y="1"/>
                    <a:pt x="13" y="1"/>
                    <a:pt x="20" y="0"/>
                  </a:cubicBezTo>
                  <a:cubicBezTo>
                    <a:pt x="23" y="0"/>
                    <a:pt x="25" y="0"/>
                    <a:pt x="27" y="0"/>
                  </a:cubicBezTo>
                  <a:cubicBezTo>
                    <a:pt x="28" y="0"/>
                    <a:pt x="28" y="0"/>
                    <a:pt x="28" y="1"/>
                  </a:cubicBezTo>
                  <a:cubicBezTo>
                    <a:pt x="29" y="2"/>
                    <a:pt x="28" y="3"/>
                    <a:pt x="28" y="3"/>
                  </a:cubicBezTo>
                  <a:cubicBezTo>
                    <a:pt x="22" y="6"/>
                    <a:pt x="18" y="10"/>
                    <a:pt x="14" y="14"/>
                  </a:cubicBezTo>
                  <a:cubicBezTo>
                    <a:pt x="12" y="16"/>
                    <a:pt x="10" y="18"/>
                    <a:pt x="8" y="20"/>
                  </a:cubicBezTo>
                  <a:cubicBezTo>
                    <a:pt x="8" y="20"/>
                    <a:pt x="7" y="20"/>
                    <a:pt x="7" y="20"/>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440"/>
            <p:cNvSpPr/>
            <p:nvPr/>
          </p:nvSpPr>
          <p:spPr bwMode="auto">
            <a:xfrm>
              <a:off x="3104453" y="3822702"/>
              <a:ext cx="15875" cy="96838"/>
            </a:xfrm>
            <a:custGeom>
              <a:gdLst>
                <a:gd fmla="*/ 1 w 4" name="T0"/>
                <a:gd fmla="*/ 26 h 26" name="T1"/>
                <a:gd fmla="*/ 0 w 4" name="T2"/>
                <a:gd fmla="*/ 24 h 26" name="T3"/>
                <a:gd fmla="*/ 0 w 4" name="T4"/>
                <a:gd fmla="*/ 14 h 26" name="T5"/>
                <a:gd fmla="*/ 0 w 4" name="T6"/>
                <a:gd fmla="*/ 1 h 26" name="T7"/>
                <a:gd fmla="*/ 2 w 4" name="T8"/>
                <a:gd fmla="*/ 0 h 26" name="T9"/>
                <a:gd fmla="*/ 3 w 4" name="T10"/>
                <a:gd fmla="*/ 2 h 26" name="T11"/>
                <a:gd fmla="*/ 3 w 4" name="T12"/>
                <a:gd fmla="*/ 14 h 26" name="T13"/>
                <a:gd fmla="*/ 3 w 4" name="T14"/>
                <a:gd fmla="*/ 24 h 26" name="T15"/>
                <a:gd fmla="*/ 1 w 4" name="T16"/>
                <a:gd fmla="*/ 26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4">
                  <a:moveTo>
                    <a:pt x="1" y="26"/>
                  </a:moveTo>
                  <a:cubicBezTo>
                    <a:pt x="0" y="26"/>
                    <a:pt x="0" y="25"/>
                    <a:pt x="0" y="24"/>
                  </a:cubicBezTo>
                  <a:cubicBezTo>
                    <a:pt x="0" y="20"/>
                    <a:pt x="0" y="17"/>
                    <a:pt x="0" y="14"/>
                  </a:cubicBezTo>
                  <a:cubicBezTo>
                    <a:pt x="0" y="9"/>
                    <a:pt x="0" y="5"/>
                    <a:pt x="0" y="1"/>
                  </a:cubicBezTo>
                  <a:cubicBezTo>
                    <a:pt x="0" y="0"/>
                    <a:pt x="1" y="0"/>
                    <a:pt x="2" y="0"/>
                  </a:cubicBezTo>
                  <a:cubicBezTo>
                    <a:pt x="3" y="0"/>
                    <a:pt x="4" y="1"/>
                    <a:pt x="3" y="2"/>
                  </a:cubicBezTo>
                  <a:cubicBezTo>
                    <a:pt x="3" y="5"/>
                    <a:pt x="3" y="9"/>
                    <a:pt x="3" y="14"/>
                  </a:cubicBezTo>
                  <a:cubicBezTo>
                    <a:pt x="3" y="17"/>
                    <a:pt x="3" y="20"/>
                    <a:pt x="3" y="24"/>
                  </a:cubicBezTo>
                  <a:cubicBezTo>
                    <a:pt x="3" y="25"/>
                    <a:pt x="2" y="26"/>
                    <a:pt x="1" y="26"/>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441"/>
            <p:cNvSpPr/>
            <p:nvPr/>
          </p:nvSpPr>
          <p:spPr bwMode="auto">
            <a:xfrm>
              <a:off x="3029840" y="3897315"/>
              <a:ext cx="180975" cy="79375"/>
            </a:xfrm>
            <a:custGeom>
              <a:gdLst>
                <a:gd fmla="*/ 2 w 48" name="T0"/>
                <a:gd fmla="*/ 21 h 21" name="T1"/>
                <a:gd fmla="*/ 1 w 48" name="T2"/>
                <a:gd fmla="*/ 20 h 21" name="T3"/>
                <a:gd fmla="*/ 1 w 48" name="T4"/>
                <a:gd fmla="*/ 18 h 21" name="T5"/>
                <a:gd fmla="*/ 18 w 48" name="T6"/>
                <a:gd fmla="*/ 5 h 21" name="T7"/>
                <a:gd fmla="*/ 23 w 48" name="T8"/>
                <a:gd fmla="*/ 2 h 21" name="T9"/>
                <a:gd fmla="*/ 37 w 48" name="T10"/>
                <a:gd fmla="*/ 1 h 21" name="T11"/>
                <a:gd fmla="*/ 46 w 48" name="T12"/>
                <a:gd fmla="*/ 0 h 21" name="T13"/>
                <a:gd fmla="*/ 48 w 48" name="T14"/>
                <a:gd fmla="*/ 1 h 21" name="T15"/>
                <a:gd fmla="*/ 47 w 48" name="T16"/>
                <a:gd fmla="*/ 3 h 21" name="T17"/>
                <a:gd fmla="*/ 34 w 48" name="T18"/>
                <a:gd fmla="*/ 14 h 21" name="T19"/>
                <a:gd fmla="*/ 28 w 48" name="T20"/>
                <a:gd fmla="*/ 20 h 21" name="T21"/>
                <a:gd fmla="*/ 25 w 48" name="T22"/>
                <a:gd fmla="*/ 20 h 21" name="T23"/>
                <a:gd fmla="*/ 25 w 48" name="T24"/>
                <a:gd fmla="*/ 17 h 21" name="T25"/>
                <a:gd fmla="*/ 31 w 48" name="T26"/>
                <a:gd fmla="*/ 12 h 21" name="T27"/>
                <a:gd fmla="*/ 40 w 48" name="T28"/>
                <a:gd fmla="*/ 4 h 21" name="T29"/>
                <a:gd fmla="*/ 37 w 48" name="T30"/>
                <a:gd fmla="*/ 4 h 21" name="T31"/>
                <a:gd fmla="*/ 24 w 48" name="T32"/>
                <a:gd fmla="*/ 5 h 21" name="T33"/>
                <a:gd fmla="*/ 20 w 48" name="T34"/>
                <a:gd fmla="*/ 7 h 21" name="T35"/>
                <a:gd fmla="*/ 3 w 48" name="T36"/>
                <a:gd fmla="*/ 21 h 21" name="T37"/>
                <a:gd fmla="*/ 2 w 48" name="T38"/>
                <a:gd fmla="*/ 21 h 2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 w="48">
                  <a:moveTo>
                    <a:pt x="2" y="21"/>
                  </a:moveTo>
                  <a:cubicBezTo>
                    <a:pt x="2" y="21"/>
                    <a:pt x="1" y="21"/>
                    <a:pt x="1" y="20"/>
                  </a:cubicBezTo>
                  <a:cubicBezTo>
                    <a:pt x="0" y="20"/>
                    <a:pt x="1" y="19"/>
                    <a:pt x="1" y="18"/>
                  </a:cubicBezTo>
                  <a:cubicBezTo>
                    <a:pt x="7" y="15"/>
                    <a:pt x="14" y="9"/>
                    <a:pt x="18" y="5"/>
                  </a:cubicBezTo>
                  <a:cubicBezTo>
                    <a:pt x="20" y="3"/>
                    <a:pt x="21" y="3"/>
                    <a:pt x="23" y="2"/>
                  </a:cubicBezTo>
                  <a:cubicBezTo>
                    <a:pt x="26" y="1"/>
                    <a:pt x="32" y="1"/>
                    <a:pt x="37" y="1"/>
                  </a:cubicBezTo>
                  <a:cubicBezTo>
                    <a:pt x="40" y="0"/>
                    <a:pt x="43" y="0"/>
                    <a:pt x="46" y="0"/>
                  </a:cubicBezTo>
                  <a:cubicBezTo>
                    <a:pt x="47" y="0"/>
                    <a:pt x="48" y="0"/>
                    <a:pt x="48" y="1"/>
                  </a:cubicBezTo>
                  <a:cubicBezTo>
                    <a:pt x="48" y="2"/>
                    <a:pt x="48" y="3"/>
                    <a:pt x="47" y="3"/>
                  </a:cubicBezTo>
                  <a:cubicBezTo>
                    <a:pt x="42" y="6"/>
                    <a:pt x="38" y="10"/>
                    <a:pt x="34" y="14"/>
                  </a:cubicBezTo>
                  <a:cubicBezTo>
                    <a:pt x="32" y="16"/>
                    <a:pt x="30" y="18"/>
                    <a:pt x="28" y="20"/>
                  </a:cubicBezTo>
                  <a:cubicBezTo>
                    <a:pt x="27" y="20"/>
                    <a:pt x="26" y="20"/>
                    <a:pt x="25" y="20"/>
                  </a:cubicBezTo>
                  <a:cubicBezTo>
                    <a:pt x="25" y="19"/>
                    <a:pt x="25" y="18"/>
                    <a:pt x="25" y="17"/>
                  </a:cubicBezTo>
                  <a:cubicBezTo>
                    <a:pt x="27" y="15"/>
                    <a:pt x="29" y="14"/>
                    <a:pt x="31" y="12"/>
                  </a:cubicBezTo>
                  <a:cubicBezTo>
                    <a:pt x="34" y="9"/>
                    <a:pt x="37" y="6"/>
                    <a:pt x="40" y="4"/>
                  </a:cubicBezTo>
                  <a:cubicBezTo>
                    <a:pt x="39" y="4"/>
                    <a:pt x="38" y="4"/>
                    <a:pt x="37" y="4"/>
                  </a:cubicBezTo>
                  <a:cubicBezTo>
                    <a:pt x="32" y="4"/>
                    <a:pt x="27" y="4"/>
                    <a:pt x="24" y="5"/>
                  </a:cubicBezTo>
                  <a:cubicBezTo>
                    <a:pt x="22" y="6"/>
                    <a:pt x="21" y="6"/>
                    <a:pt x="20" y="7"/>
                  </a:cubicBezTo>
                  <a:cubicBezTo>
                    <a:pt x="18" y="9"/>
                    <a:pt x="10" y="16"/>
                    <a:pt x="3" y="21"/>
                  </a:cubicBezTo>
                  <a:lnTo>
                    <a:pt x="2" y="21"/>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442"/>
            <p:cNvSpPr/>
            <p:nvPr/>
          </p:nvSpPr>
          <p:spPr bwMode="auto">
            <a:xfrm>
              <a:off x="3194940" y="3897315"/>
              <a:ext cx="15875" cy="104775"/>
            </a:xfrm>
            <a:custGeom>
              <a:gdLst>
                <a:gd fmla="*/ 2 w 4" name="T0"/>
                <a:gd fmla="*/ 28 h 28" name="T1"/>
                <a:gd fmla="*/ 1 w 4" name="T2"/>
                <a:gd fmla="*/ 27 h 28" name="T3"/>
                <a:gd fmla="*/ 1 w 4" name="T4"/>
                <a:gd fmla="*/ 14 h 28" name="T5"/>
                <a:gd fmla="*/ 1 w 4" name="T6"/>
                <a:gd fmla="*/ 1 h 28" name="T7"/>
                <a:gd fmla="*/ 2 w 4" name="T8"/>
                <a:gd fmla="*/ 0 h 28" name="T9"/>
                <a:gd fmla="*/ 4 w 4" name="T10"/>
                <a:gd fmla="*/ 2 h 28" name="T11"/>
                <a:gd fmla="*/ 4 w 4" name="T12"/>
                <a:gd fmla="*/ 14 h 28" name="T13"/>
                <a:gd fmla="*/ 4 w 4" name="T14"/>
                <a:gd fmla="*/ 27 h 28" name="T15"/>
                <a:gd fmla="*/ 2 w 4" name="T16"/>
                <a:gd fmla="*/ 28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4">
                  <a:moveTo>
                    <a:pt x="2" y="28"/>
                  </a:moveTo>
                  <a:cubicBezTo>
                    <a:pt x="1" y="28"/>
                    <a:pt x="1" y="27"/>
                    <a:pt x="1" y="27"/>
                  </a:cubicBezTo>
                  <a:cubicBezTo>
                    <a:pt x="1" y="23"/>
                    <a:pt x="1" y="19"/>
                    <a:pt x="1" y="14"/>
                  </a:cubicBezTo>
                  <a:cubicBezTo>
                    <a:pt x="0" y="10"/>
                    <a:pt x="0" y="5"/>
                    <a:pt x="1" y="1"/>
                  </a:cubicBezTo>
                  <a:cubicBezTo>
                    <a:pt x="1" y="1"/>
                    <a:pt x="2" y="0"/>
                    <a:pt x="2" y="0"/>
                  </a:cubicBezTo>
                  <a:cubicBezTo>
                    <a:pt x="3" y="0"/>
                    <a:pt x="4" y="1"/>
                    <a:pt x="4" y="2"/>
                  </a:cubicBezTo>
                  <a:cubicBezTo>
                    <a:pt x="4" y="5"/>
                    <a:pt x="4" y="10"/>
                    <a:pt x="4" y="14"/>
                  </a:cubicBezTo>
                  <a:cubicBezTo>
                    <a:pt x="4" y="18"/>
                    <a:pt x="4" y="23"/>
                    <a:pt x="4" y="27"/>
                  </a:cubicBezTo>
                  <a:cubicBezTo>
                    <a:pt x="4" y="28"/>
                    <a:pt x="3" y="28"/>
                    <a:pt x="2" y="28"/>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443"/>
            <p:cNvSpPr/>
            <p:nvPr/>
          </p:nvSpPr>
          <p:spPr bwMode="auto">
            <a:xfrm>
              <a:off x="3131440" y="3987802"/>
              <a:ext cx="179388" cy="74613"/>
            </a:xfrm>
            <a:custGeom>
              <a:gdLst>
                <a:gd fmla="*/ 26 w 48" name="T0"/>
                <a:gd fmla="*/ 20 h 20" name="T1"/>
                <a:gd fmla="*/ 25 w 48" name="T2"/>
                <a:gd fmla="*/ 19 h 20" name="T3"/>
                <a:gd fmla="*/ 25 w 48" name="T4"/>
                <a:gd fmla="*/ 17 h 20" name="T5"/>
                <a:gd fmla="*/ 31 w 48" name="T6"/>
                <a:gd fmla="*/ 11 h 20" name="T7"/>
                <a:gd fmla="*/ 40 w 48" name="T8"/>
                <a:gd fmla="*/ 3 h 20" name="T9"/>
                <a:gd fmla="*/ 34 w 48" name="T10"/>
                <a:gd fmla="*/ 3 h 20" name="T11"/>
                <a:gd fmla="*/ 21 w 48" name="T12"/>
                <a:gd fmla="*/ 4 h 20" name="T13"/>
                <a:gd fmla="*/ 14 w 48" name="T14"/>
                <a:gd fmla="*/ 9 h 20" name="T15"/>
                <a:gd fmla="*/ 2 w 48" name="T16"/>
                <a:gd fmla="*/ 19 h 20" name="T17"/>
                <a:gd fmla="*/ 0 w 48" name="T18"/>
                <a:gd fmla="*/ 19 h 20" name="T19"/>
                <a:gd fmla="*/ 1 w 48" name="T20"/>
                <a:gd fmla="*/ 16 h 20" name="T21"/>
                <a:gd fmla="*/ 12 w 48" name="T22"/>
                <a:gd fmla="*/ 7 h 20" name="T23"/>
                <a:gd fmla="*/ 20 w 48" name="T24"/>
                <a:gd fmla="*/ 1 h 20" name="T25"/>
                <a:gd fmla="*/ 34 w 48" name="T26"/>
                <a:gd fmla="*/ 0 h 20" name="T27"/>
                <a:gd fmla="*/ 46 w 48" name="T28"/>
                <a:gd fmla="*/ 0 h 20" name="T29"/>
                <a:gd fmla="*/ 48 w 48" name="T30"/>
                <a:gd fmla="*/ 1 h 20" name="T31"/>
                <a:gd fmla="*/ 47 w 48" name="T32"/>
                <a:gd fmla="*/ 3 h 20" name="T33"/>
                <a:gd fmla="*/ 34 w 48" name="T34"/>
                <a:gd fmla="*/ 14 h 20" name="T35"/>
                <a:gd fmla="*/ 28 w 48" name="T36"/>
                <a:gd fmla="*/ 19 h 20" name="T37"/>
                <a:gd fmla="*/ 26 w 48" name="T38"/>
                <a:gd fmla="*/ 20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48">
                  <a:moveTo>
                    <a:pt x="26" y="20"/>
                  </a:moveTo>
                  <a:cubicBezTo>
                    <a:pt x="26" y="20"/>
                    <a:pt x="26" y="20"/>
                    <a:pt x="25" y="19"/>
                  </a:cubicBezTo>
                  <a:cubicBezTo>
                    <a:pt x="25" y="19"/>
                    <a:pt x="25" y="18"/>
                    <a:pt x="25" y="17"/>
                  </a:cubicBezTo>
                  <a:cubicBezTo>
                    <a:pt x="27" y="15"/>
                    <a:pt x="29" y="13"/>
                    <a:pt x="31" y="11"/>
                  </a:cubicBezTo>
                  <a:cubicBezTo>
                    <a:pt x="34" y="9"/>
                    <a:pt x="37" y="6"/>
                    <a:pt x="40" y="3"/>
                  </a:cubicBezTo>
                  <a:cubicBezTo>
                    <a:pt x="38" y="3"/>
                    <a:pt x="36" y="3"/>
                    <a:pt x="34" y="3"/>
                  </a:cubicBezTo>
                  <a:cubicBezTo>
                    <a:pt x="28" y="3"/>
                    <a:pt x="24" y="3"/>
                    <a:pt x="21" y="4"/>
                  </a:cubicBezTo>
                  <a:cubicBezTo>
                    <a:pt x="20" y="4"/>
                    <a:pt x="17" y="7"/>
                    <a:pt x="14" y="9"/>
                  </a:cubicBezTo>
                  <a:cubicBezTo>
                    <a:pt x="10" y="13"/>
                    <a:pt x="6" y="17"/>
                    <a:pt x="2" y="19"/>
                  </a:cubicBezTo>
                  <a:cubicBezTo>
                    <a:pt x="2" y="20"/>
                    <a:pt x="1" y="19"/>
                    <a:pt x="0" y="19"/>
                  </a:cubicBezTo>
                  <a:cubicBezTo>
                    <a:pt x="0" y="18"/>
                    <a:pt x="0" y="17"/>
                    <a:pt x="1" y="16"/>
                  </a:cubicBezTo>
                  <a:cubicBezTo>
                    <a:pt x="4" y="14"/>
                    <a:pt x="8" y="10"/>
                    <a:pt x="12" y="7"/>
                  </a:cubicBezTo>
                  <a:cubicBezTo>
                    <a:pt x="17" y="3"/>
                    <a:pt x="19" y="1"/>
                    <a:pt x="20" y="1"/>
                  </a:cubicBezTo>
                  <a:cubicBezTo>
                    <a:pt x="23" y="0"/>
                    <a:pt x="28" y="0"/>
                    <a:pt x="34" y="0"/>
                  </a:cubicBezTo>
                  <a:cubicBezTo>
                    <a:pt x="38" y="0"/>
                    <a:pt x="42" y="0"/>
                    <a:pt x="46" y="0"/>
                  </a:cubicBezTo>
                  <a:cubicBezTo>
                    <a:pt x="47" y="0"/>
                    <a:pt x="48" y="0"/>
                    <a:pt x="48" y="1"/>
                  </a:cubicBezTo>
                  <a:cubicBezTo>
                    <a:pt x="48" y="2"/>
                    <a:pt x="48" y="2"/>
                    <a:pt x="47" y="3"/>
                  </a:cubicBezTo>
                  <a:cubicBezTo>
                    <a:pt x="42" y="6"/>
                    <a:pt x="38" y="10"/>
                    <a:pt x="34" y="14"/>
                  </a:cubicBezTo>
                  <a:cubicBezTo>
                    <a:pt x="32" y="16"/>
                    <a:pt x="30" y="18"/>
                    <a:pt x="28" y="19"/>
                  </a:cubicBezTo>
                  <a:cubicBezTo>
                    <a:pt x="27" y="20"/>
                    <a:pt x="27" y="20"/>
                    <a:pt x="26" y="20"/>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444"/>
            <p:cNvSpPr/>
            <p:nvPr/>
          </p:nvSpPr>
          <p:spPr bwMode="auto">
            <a:xfrm>
              <a:off x="3296540" y="3987802"/>
              <a:ext cx="14288" cy="93663"/>
            </a:xfrm>
            <a:custGeom>
              <a:gdLst>
                <a:gd fmla="*/ 2 w 4" name="T0"/>
                <a:gd fmla="*/ 25 h 25" name="T1"/>
                <a:gd fmla="*/ 0 w 4" name="T2"/>
                <a:gd fmla="*/ 24 h 25" name="T3"/>
                <a:gd fmla="*/ 0 w 4" name="T4"/>
                <a:gd fmla="*/ 13 h 25" name="T5"/>
                <a:gd fmla="*/ 1 w 4" name="T6"/>
                <a:gd fmla="*/ 1 h 25" name="T7"/>
                <a:gd fmla="*/ 2 w 4" name="T8"/>
                <a:gd fmla="*/ 0 h 25" name="T9"/>
                <a:gd fmla="*/ 4 w 4" name="T10"/>
                <a:gd fmla="*/ 1 h 25" name="T11"/>
                <a:gd fmla="*/ 3 w 4" name="T12"/>
                <a:gd fmla="*/ 13 h 25" name="T13"/>
                <a:gd fmla="*/ 3 w 4" name="T14"/>
                <a:gd fmla="*/ 24 h 25" name="T15"/>
                <a:gd fmla="*/ 2 w 4" name="T16"/>
                <a:gd fmla="*/ 25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4">
                  <a:moveTo>
                    <a:pt x="2" y="25"/>
                  </a:moveTo>
                  <a:cubicBezTo>
                    <a:pt x="1" y="25"/>
                    <a:pt x="0" y="25"/>
                    <a:pt x="0" y="24"/>
                  </a:cubicBezTo>
                  <a:cubicBezTo>
                    <a:pt x="0" y="20"/>
                    <a:pt x="0" y="17"/>
                    <a:pt x="0" y="13"/>
                  </a:cubicBezTo>
                  <a:cubicBezTo>
                    <a:pt x="0" y="9"/>
                    <a:pt x="0" y="5"/>
                    <a:pt x="1" y="1"/>
                  </a:cubicBezTo>
                  <a:cubicBezTo>
                    <a:pt x="1" y="0"/>
                    <a:pt x="1" y="0"/>
                    <a:pt x="2" y="0"/>
                  </a:cubicBezTo>
                  <a:cubicBezTo>
                    <a:pt x="3" y="0"/>
                    <a:pt x="4" y="1"/>
                    <a:pt x="4" y="1"/>
                  </a:cubicBezTo>
                  <a:cubicBezTo>
                    <a:pt x="3" y="5"/>
                    <a:pt x="3" y="9"/>
                    <a:pt x="3" y="13"/>
                  </a:cubicBezTo>
                  <a:cubicBezTo>
                    <a:pt x="4" y="17"/>
                    <a:pt x="4" y="20"/>
                    <a:pt x="3" y="24"/>
                  </a:cubicBezTo>
                  <a:cubicBezTo>
                    <a:pt x="3" y="25"/>
                    <a:pt x="3" y="25"/>
                    <a:pt x="2" y="25"/>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445"/>
            <p:cNvSpPr/>
            <p:nvPr/>
          </p:nvSpPr>
          <p:spPr bwMode="auto">
            <a:xfrm>
              <a:off x="3228278" y="4070352"/>
              <a:ext cx="177800" cy="77788"/>
            </a:xfrm>
            <a:custGeom>
              <a:gdLst>
                <a:gd fmla="*/ 2 w 47" name="T0"/>
                <a:gd fmla="*/ 21 h 21" name="T1"/>
                <a:gd fmla="*/ 0 w 47" name="T2"/>
                <a:gd fmla="*/ 20 h 21" name="T3"/>
                <a:gd fmla="*/ 1 w 47" name="T4"/>
                <a:gd fmla="*/ 18 h 21" name="T5"/>
                <a:gd fmla="*/ 15 w 47" name="T6"/>
                <a:gd fmla="*/ 5 h 21" name="T7"/>
                <a:gd fmla="*/ 17 w 47" name="T8"/>
                <a:gd fmla="*/ 2 h 21" name="T9"/>
                <a:gd fmla="*/ 21 w 47" name="T10"/>
                <a:gd fmla="*/ 1 h 21" name="T11"/>
                <a:gd fmla="*/ 23 w 47" name="T12"/>
                <a:gd fmla="*/ 1 h 21" name="T13"/>
                <a:gd fmla="*/ 24 w 47" name="T14"/>
                <a:gd fmla="*/ 1 h 21" name="T15"/>
                <a:gd fmla="*/ 45 w 47" name="T16"/>
                <a:gd fmla="*/ 0 h 21" name="T17"/>
                <a:gd fmla="*/ 47 w 47" name="T18"/>
                <a:gd fmla="*/ 1 h 21" name="T19"/>
                <a:gd fmla="*/ 46 w 47" name="T20"/>
                <a:gd fmla="*/ 3 h 21" name="T21"/>
                <a:gd fmla="*/ 33 w 47" name="T22"/>
                <a:gd fmla="*/ 14 h 21" name="T23"/>
                <a:gd fmla="*/ 27 w 47" name="T24"/>
                <a:gd fmla="*/ 20 h 21" name="T25"/>
                <a:gd fmla="*/ 24 w 47" name="T26"/>
                <a:gd fmla="*/ 20 h 21" name="T27"/>
                <a:gd fmla="*/ 24 w 47" name="T28"/>
                <a:gd fmla="*/ 17 h 21" name="T29"/>
                <a:gd fmla="*/ 30 w 47" name="T30"/>
                <a:gd fmla="*/ 12 h 21" name="T31"/>
                <a:gd fmla="*/ 39 w 47" name="T32"/>
                <a:gd fmla="*/ 4 h 21" name="T33"/>
                <a:gd fmla="*/ 24 w 47" name="T34"/>
                <a:gd fmla="*/ 4 h 21" name="T35"/>
                <a:gd fmla="*/ 21 w 47" name="T36"/>
                <a:gd fmla="*/ 4 h 21" name="T37"/>
                <a:gd fmla="*/ 20 w 47" name="T38"/>
                <a:gd fmla="*/ 5 h 21" name="T39"/>
                <a:gd fmla="*/ 17 w 47" name="T40"/>
                <a:gd fmla="*/ 7 h 21" name="T41"/>
                <a:gd fmla="*/ 3 w 47" name="T42"/>
                <a:gd fmla="*/ 20 h 21" name="T43"/>
                <a:gd fmla="*/ 2 w 47" name="T44"/>
                <a:gd fmla="*/ 21 h 2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 w="47">
                  <a:moveTo>
                    <a:pt x="2" y="21"/>
                  </a:moveTo>
                  <a:cubicBezTo>
                    <a:pt x="1" y="21"/>
                    <a:pt x="1" y="20"/>
                    <a:pt x="0" y="20"/>
                  </a:cubicBezTo>
                  <a:cubicBezTo>
                    <a:pt x="0" y="19"/>
                    <a:pt x="0" y="18"/>
                    <a:pt x="1" y="18"/>
                  </a:cubicBezTo>
                  <a:cubicBezTo>
                    <a:pt x="5" y="15"/>
                    <a:pt x="11" y="9"/>
                    <a:pt x="15" y="5"/>
                  </a:cubicBezTo>
                  <a:cubicBezTo>
                    <a:pt x="16" y="4"/>
                    <a:pt x="17" y="3"/>
                    <a:pt x="17" y="2"/>
                  </a:cubicBezTo>
                  <a:cubicBezTo>
                    <a:pt x="19" y="1"/>
                    <a:pt x="20" y="1"/>
                    <a:pt x="21" y="1"/>
                  </a:cubicBezTo>
                  <a:cubicBezTo>
                    <a:pt x="22" y="1"/>
                    <a:pt x="22" y="1"/>
                    <a:pt x="23" y="1"/>
                  </a:cubicBezTo>
                  <a:cubicBezTo>
                    <a:pt x="24" y="1"/>
                    <a:pt x="24" y="1"/>
                    <a:pt x="24" y="1"/>
                  </a:cubicBezTo>
                  <a:cubicBezTo>
                    <a:pt x="30" y="1"/>
                    <a:pt x="38" y="1"/>
                    <a:pt x="45" y="0"/>
                  </a:cubicBezTo>
                  <a:cubicBezTo>
                    <a:pt x="46" y="0"/>
                    <a:pt x="47" y="1"/>
                    <a:pt x="47" y="1"/>
                  </a:cubicBezTo>
                  <a:cubicBezTo>
                    <a:pt x="47" y="2"/>
                    <a:pt x="47" y="3"/>
                    <a:pt x="46" y="3"/>
                  </a:cubicBezTo>
                  <a:cubicBezTo>
                    <a:pt x="41" y="6"/>
                    <a:pt x="37" y="10"/>
                    <a:pt x="33" y="14"/>
                  </a:cubicBezTo>
                  <a:cubicBezTo>
                    <a:pt x="31" y="16"/>
                    <a:pt x="29" y="18"/>
                    <a:pt x="27" y="20"/>
                  </a:cubicBezTo>
                  <a:cubicBezTo>
                    <a:pt x="26" y="20"/>
                    <a:pt x="25" y="20"/>
                    <a:pt x="24" y="20"/>
                  </a:cubicBezTo>
                  <a:cubicBezTo>
                    <a:pt x="24" y="19"/>
                    <a:pt x="24" y="18"/>
                    <a:pt x="24" y="17"/>
                  </a:cubicBezTo>
                  <a:cubicBezTo>
                    <a:pt x="27" y="16"/>
                    <a:pt x="28" y="14"/>
                    <a:pt x="30" y="12"/>
                  </a:cubicBezTo>
                  <a:cubicBezTo>
                    <a:pt x="33" y="9"/>
                    <a:pt x="36" y="6"/>
                    <a:pt x="39" y="4"/>
                  </a:cubicBezTo>
                  <a:cubicBezTo>
                    <a:pt x="34" y="4"/>
                    <a:pt x="29" y="4"/>
                    <a:pt x="24" y="4"/>
                  </a:cubicBezTo>
                  <a:cubicBezTo>
                    <a:pt x="23" y="4"/>
                    <a:pt x="22" y="4"/>
                    <a:pt x="21" y="4"/>
                  </a:cubicBezTo>
                  <a:cubicBezTo>
                    <a:pt x="20" y="4"/>
                    <a:pt x="20" y="4"/>
                    <a:pt x="20" y="5"/>
                  </a:cubicBezTo>
                  <a:cubicBezTo>
                    <a:pt x="19" y="5"/>
                    <a:pt x="18" y="6"/>
                    <a:pt x="17" y="7"/>
                  </a:cubicBezTo>
                  <a:cubicBezTo>
                    <a:pt x="13" y="11"/>
                    <a:pt x="7" y="17"/>
                    <a:pt x="3" y="20"/>
                  </a:cubicBezTo>
                  <a:lnTo>
                    <a:pt x="2" y="21"/>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446"/>
            <p:cNvSpPr/>
            <p:nvPr/>
          </p:nvSpPr>
          <p:spPr bwMode="auto">
            <a:xfrm>
              <a:off x="3390203" y="4070352"/>
              <a:ext cx="15875" cy="119063"/>
            </a:xfrm>
            <a:custGeom>
              <a:gdLst>
                <a:gd fmla="*/ 2 w 4" name="T0"/>
                <a:gd fmla="*/ 32 h 32" name="T1"/>
                <a:gd fmla="*/ 0 w 4" name="T2"/>
                <a:gd fmla="*/ 30 h 32" name="T3"/>
                <a:gd fmla="*/ 0 w 4" name="T4"/>
                <a:gd fmla="*/ 18 h 32" name="T5"/>
                <a:gd fmla="*/ 1 w 4" name="T6"/>
                <a:gd fmla="*/ 2 h 32" name="T7"/>
                <a:gd fmla="*/ 2 w 4" name="T8"/>
                <a:gd fmla="*/ 0 h 32" name="T9"/>
                <a:gd fmla="*/ 4 w 4" name="T10"/>
                <a:gd fmla="*/ 2 h 32" name="T11"/>
                <a:gd fmla="*/ 4 w 4" name="T12"/>
                <a:gd fmla="*/ 18 h 32" name="T13"/>
                <a:gd fmla="*/ 3 w 4" name="T14"/>
                <a:gd fmla="*/ 30 h 32" name="T15"/>
                <a:gd fmla="*/ 2 w 4" name="T16"/>
                <a:gd fmla="*/ 32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4">
                  <a:moveTo>
                    <a:pt x="2" y="32"/>
                  </a:moveTo>
                  <a:cubicBezTo>
                    <a:pt x="1" y="32"/>
                    <a:pt x="0" y="31"/>
                    <a:pt x="0" y="30"/>
                  </a:cubicBezTo>
                  <a:cubicBezTo>
                    <a:pt x="0" y="26"/>
                    <a:pt x="0" y="22"/>
                    <a:pt x="0" y="18"/>
                  </a:cubicBezTo>
                  <a:cubicBezTo>
                    <a:pt x="0" y="12"/>
                    <a:pt x="0" y="5"/>
                    <a:pt x="1" y="2"/>
                  </a:cubicBezTo>
                  <a:cubicBezTo>
                    <a:pt x="1" y="1"/>
                    <a:pt x="2" y="0"/>
                    <a:pt x="2" y="0"/>
                  </a:cubicBezTo>
                  <a:cubicBezTo>
                    <a:pt x="3" y="0"/>
                    <a:pt x="4" y="1"/>
                    <a:pt x="4" y="2"/>
                  </a:cubicBezTo>
                  <a:cubicBezTo>
                    <a:pt x="4" y="6"/>
                    <a:pt x="4" y="12"/>
                    <a:pt x="4" y="18"/>
                  </a:cubicBezTo>
                  <a:cubicBezTo>
                    <a:pt x="4" y="22"/>
                    <a:pt x="4" y="26"/>
                    <a:pt x="3" y="30"/>
                  </a:cubicBezTo>
                  <a:cubicBezTo>
                    <a:pt x="3" y="31"/>
                    <a:pt x="3" y="32"/>
                    <a:pt x="2" y="32"/>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447"/>
            <p:cNvSpPr/>
            <p:nvPr/>
          </p:nvSpPr>
          <p:spPr bwMode="auto">
            <a:xfrm>
              <a:off x="2939353" y="3825877"/>
              <a:ext cx="87313" cy="68263"/>
            </a:xfrm>
            <a:custGeom>
              <a:gdLst>
                <a:gd fmla="*/ 1 w 23" name="T0"/>
                <a:gd fmla="*/ 18 h 18" name="T1"/>
                <a:gd fmla="*/ 0 w 23" name="T2"/>
                <a:gd fmla="*/ 18 h 18" name="T3"/>
                <a:gd fmla="*/ 0 w 23" name="T4"/>
                <a:gd fmla="*/ 15 h 18" name="T5"/>
                <a:gd fmla="*/ 14 w 23" name="T6"/>
                <a:gd fmla="*/ 4 h 18" name="T7"/>
                <a:gd fmla="*/ 20 w 23" name="T8"/>
                <a:gd fmla="*/ 0 h 18" name="T9"/>
                <a:gd fmla="*/ 22 w 23" name="T10"/>
                <a:gd fmla="*/ 0 h 18" name="T11"/>
                <a:gd fmla="*/ 22 w 23" name="T12"/>
                <a:gd fmla="*/ 3 h 18" name="T13"/>
                <a:gd fmla="*/ 16 w 23" name="T14"/>
                <a:gd fmla="*/ 7 h 18" name="T15"/>
                <a:gd fmla="*/ 2 w 23" name="T16"/>
                <a:gd fmla="*/ 18 h 18" name="T17"/>
                <a:gd fmla="*/ 1 w 23" name="T18"/>
                <a:gd fmla="*/ 18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23">
                  <a:moveTo>
                    <a:pt x="1" y="18"/>
                  </a:moveTo>
                  <a:cubicBezTo>
                    <a:pt x="1" y="18"/>
                    <a:pt x="0" y="18"/>
                    <a:pt x="0" y="18"/>
                  </a:cubicBezTo>
                  <a:cubicBezTo>
                    <a:pt x="0" y="17"/>
                    <a:pt x="0" y="16"/>
                    <a:pt x="0" y="15"/>
                  </a:cubicBezTo>
                  <a:cubicBezTo>
                    <a:pt x="4" y="11"/>
                    <a:pt x="9" y="8"/>
                    <a:pt x="14" y="4"/>
                  </a:cubicBezTo>
                  <a:cubicBezTo>
                    <a:pt x="16" y="3"/>
                    <a:pt x="18" y="1"/>
                    <a:pt x="20" y="0"/>
                  </a:cubicBezTo>
                  <a:cubicBezTo>
                    <a:pt x="21" y="0"/>
                    <a:pt x="22" y="0"/>
                    <a:pt x="22" y="0"/>
                  </a:cubicBezTo>
                  <a:cubicBezTo>
                    <a:pt x="23" y="1"/>
                    <a:pt x="23" y="2"/>
                    <a:pt x="22" y="3"/>
                  </a:cubicBezTo>
                  <a:cubicBezTo>
                    <a:pt x="20" y="4"/>
                    <a:pt x="18" y="5"/>
                    <a:pt x="16" y="7"/>
                  </a:cubicBezTo>
                  <a:cubicBezTo>
                    <a:pt x="11" y="10"/>
                    <a:pt x="6" y="14"/>
                    <a:pt x="2" y="18"/>
                  </a:cubicBezTo>
                  <a:cubicBezTo>
                    <a:pt x="2" y="18"/>
                    <a:pt x="2" y="18"/>
                    <a:pt x="1" y="18"/>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448"/>
            <p:cNvSpPr/>
            <p:nvPr/>
          </p:nvSpPr>
          <p:spPr bwMode="auto">
            <a:xfrm>
              <a:off x="3326703" y="4183065"/>
              <a:ext cx="82550" cy="93663"/>
            </a:xfrm>
            <a:custGeom>
              <a:gdLst>
                <a:gd fmla="*/ 2 w 22" name="T0"/>
                <a:gd fmla="*/ 25 h 25" name="T1"/>
                <a:gd fmla="*/ 1 w 22" name="T2"/>
                <a:gd fmla="*/ 25 h 25" name="T3"/>
                <a:gd fmla="*/ 0 w 22" name="T4"/>
                <a:gd fmla="*/ 23 h 25" name="T5"/>
                <a:gd fmla="*/ 1 w 22" name="T6"/>
                <a:gd fmla="*/ 21 h 25" name="T7"/>
                <a:gd fmla="*/ 18 w 22" name="T8"/>
                <a:gd fmla="*/ 1 h 25" name="T9"/>
                <a:gd fmla="*/ 21 w 22" name="T10"/>
                <a:gd fmla="*/ 0 h 25" name="T11"/>
                <a:gd fmla="*/ 21 w 22" name="T12"/>
                <a:gd fmla="*/ 2 h 25" name="T13"/>
                <a:gd fmla="*/ 4 w 22" name="T14"/>
                <a:gd fmla="*/ 23 h 25" name="T15"/>
                <a:gd fmla="*/ 3 w 22" name="T16"/>
                <a:gd fmla="*/ 24 h 25" name="T17"/>
                <a:gd fmla="*/ 2 w 22" name="T18"/>
                <a:gd fmla="*/ 25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2">
                  <a:moveTo>
                    <a:pt x="2" y="25"/>
                  </a:moveTo>
                  <a:cubicBezTo>
                    <a:pt x="1" y="25"/>
                    <a:pt x="1" y="25"/>
                    <a:pt x="1" y="25"/>
                  </a:cubicBezTo>
                  <a:cubicBezTo>
                    <a:pt x="1" y="25"/>
                    <a:pt x="0" y="24"/>
                    <a:pt x="0" y="23"/>
                  </a:cubicBezTo>
                  <a:cubicBezTo>
                    <a:pt x="0" y="22"/>
                    <a:pt x="1" y="22"/>
                    <a:pt x="1" y="21"/>
                  </a:cubicBezTo>
                  <a:cubicBezTo>
                    <a:pt x="7" y="16"/>
                    <a:pt x="12" y="9"/>
                    <a:pt x="18" y="1"/>
                  </a:cubicBezTo>
                  <a:cubicBezTo>
                    <a:pt x="19" y="0"/>
                    <a:pt x="20" y="0"/>
                    <a:pt x="21" y="0"/>
                  </a:cubicBezTo>
                  <a:cubicBezTo>
                    <a:pt x="21" y="1"/>
                    <a:pt x="22" y="2"/>
                    <a:pt x="21" y="2"/>
                  </a:cubicBezTo>
                  <a:cubicBezTo>
                    <a:pt x="15" y="11"/>
                    <a:pt x="10" y="18"/>
                    <a:pt x="4" y="23"/>
                  </a:cubicBezTo>
                  <a:cubicBezTo>
                    <a:pt x="4" y="24"/>
                    <a:pt x="4" y="24"/>
                    <a:pt x="3" y="24"/>
                  </a:cubicBezTo>
                  <a:cubicBezTo>
                    <a:pt x="3" y="25"/>
                    <a:pt x="3" y="25"/>
                    <a:pt x="2" y="25"/>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449"/>
            <p:cNvSpPr>
              <a:spLocks noEditPoints="1"/>
            </p:cNvSpPr>
            <p:nvPr/>
          </p:nvSpPr>
          <p:spPr bwMode="auto">
            <a:xfrm>
              <a:off x="3239390" y="4156078"/>
              <a:ext cx="76200" cy="93663"/>
            </a:xfrm>
            <a:custGeom>
              <a:gdLst>
                <a:gd fmla="*/ 8 w 20" name="T0"/>
                <a:gd fmla="*/ 2 h 25" name="T1"/>
                <a:gd fmla="*/ 13 w 20" name="T2"/>
                <a:gd fmla="*/ 3 h 25" name="T3"/>
                <a:gd fmla="*/ 15 w 20" name="T4"/>
                <a:gd fmla="*/ 3 h 25" name="T5"/>
                <a:gd fmla="*/ 15 w 20" name="T6"/>
                <a:gd fmla="*/ 4 h 25" name="T7"/>
                <a:gd fmla="*/ 14 w 20" name="T8"/>
                <a:gd fmla="*/ 6 h 25" name="T9"/>
                <a:gd fmla="*/ 10 w 20" name="T10"/>
                <a:gd fmla="*/ 6 h 25" name="T11"/>
                <a:gd fmla="*/ 8 w 20" name="T12"/>
                <a:gd fmla="*/ 10 h 25" name="T13"/>
                <a:gd fmla="*/ 9 w 20" name="T14"/>
                <a:gd fmla="*/ 10 h 25" name="T15"/>
                <a:gd fmla="*/ 13 w 20" name="T16"/>
                <a:gd fmla="*/ 21 h 25" name="T17"/>
                <a:gd fmla="*/ 7 w 20" name="T18"/>
                <a:gd fmla="*/ 22 h 25" name="T19"/>
                <a:gd fmla="*/ 3 w 20" name="T20"/>
                <a:gd fmla="*/ 21 h 25" name="T21"/>
                <a:gd fmla="*/ 4 w 20" name="T22"/>
                <a:gd fmla="*/ 19 h 25" name="T23"/>
                <a:gd fmla="*/ 4 w 20" name="T24"/>
                <a:gd fmla="*/ 19 h 25" name="T25"/>
                <a:gd fmla="*/ 8 w 20" name="T26"/>
                <a:gd fmla="*/ 19 h 25" name="T27"/>
                <a:gd fmla="*/ 11 w 20" name="T28"/>
                <a:gd fmla="*/ 13 h 25" name="T29"/>
                <a:gd fmla="*/ 7 w 20" name="T30"/>
                <a:gd fmla="*/ 13 h 25" name="T31"/>
                <a:gd fmla="*/ 4 w 20" name="T32"/>
                <a:gd fmla="*/ 13 h 25" name="T33"/>
                <a:gd fmla="*/ 4 w 20" name="T34"/>
                <a:gd fmla="*/ 4 h 25" name="T35"/>
                <a:gd fmla="*/ 8 w 20" name="T36"/>
                <a:gd fmla="*/ 2 h 25" name="T37"/>
                <a:gd fmla="*/ 8 w 20" name="T38"/>
                <a:gd fmla="*/ 0 h 25" name="T39"/>
                <a:gd fmla="*/ 2 w 20" name="T40"/>
                <a:gd fmla="*/ 4 h 25" name="T41"/>
                <a:gd fmla="*/ 2 w 20" name="T42"/>
                <a:gd fmla="*/ 13 h 25" name="T43"/>
                <a:gd fmla="*/ 3 w 20" name="T44"/>
                <a:gd fmla="*/ 15 h 25" name="T45"/>
                <a:gd fmla="*/ 4 w 20" name="T46"/>
                <a:gd fmla="*/ 15 h 25" name="T47"/>
                <a:gd fmla="*/ 7 w 20" name="T48"/>
                <a:gd fmla="*/ 15 h 25" name="T49"/>
                <a:gd fmla="*/ 9 w 20" name="T50"/>
                <a:gd fmla="*/ 16 h 25" name="T51"/>
                <a:gd fmla="*/ 8 w 20" name="T52"/>
                <a:gd fmla="*/ 16 h 25" name="T53"/>
                <a:gd fmla="*/ 7 w 20" name="T54"/>
                <a:gd fmla="*/ 16 h 25" name="T55"/>
                <a:gd fmla="*/ 4 w 20" name="T56"/>
                <a:gd fmla="*/ 16 h 25" name="T57"/>
                <a:gd fmla="*/ 1 w 20" name="T58"/>
                <a:gd fmla="*/ 18 h 25" name="T59"/>
                <a:gd fmla="*/ 1 w 20" name="T60"/>
                <a:gd fmla="*/ 18 h 25" name="T61"/>
                <a:gd fmla="*/ 0 w 20" name="T62"/>
                <a:gd fmla="*/ 23 h 25" name="T63"/>
                <a:gd fmla="*/ 2 w 20" name="T64"/>
                <a:gd fmla="*/ 24 h 25" name="T65"/>
                <a:gd fmla="*/ 7 w 20" name="T66"/>
                <a:gd fmla="*/ 25 h 25" name="T67"/>
                <a:gd fmla="*/ 14 w 20" name="T68"/>
                <a:gd fmla="*/ 24 h 25" name="T69"/>
                <a:gd fmla="*/ 19 w 20" name="T70"/>
                <a:gd fmla="*/ 14 h 25" name="T71"/>
                <a:gd fmla="*/ 15 w 20" name="T72"/>
                <a:gd fmla="*/ 9 h 25" name="T73"/>
                <a:gd fmla="*/ 17 w 20" name="T74"/>
                <a:gd fmla="*/ 8 h 25" name="T75"/>
                <a:gd fmla="*/ 18 w 20" name="T76"/>
                <a:gd fmla="*/ 5 h 25" name="T77"/>
                <a:gd fmla="*/ 18 w 20" name="T78"/>
                <a:gd fmla="*/ 4 h 25" name="T79"/>
                <a:gd fmla="*/ 15 w 20" name="T80"/>
                <a:gd fmla="*/ 0 h 25" name="T81"/>
                <a:gd fmla="*/ 14 w 20" name="T82"/>
                <a:gd fmla="*/ 0 h 25" name="T83"/>
                <a:gd fmla="*/ 13 w 20" name="T84"/>
                <a:gd fmla="*/ 0 h 25" name="T85"/>
                <a:gd fmla="*/ 12 w 20" name="T86"/>
                <a:gd fmla="*/ 0 h 25" name="T87"/>
                <a:gd fmla="*/ 8 w 20" name="T88"/>
                <a:gd fmla="*/ 0 h 2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 w="20">
                  <a:moveTo>
                    <a:pt x="8" y="2"/>
                  </a:moveTo>
                  <a:cubicBezTo>
                    <a:pt x="10" y="2"/>
                    <a:pt x="12" y="3"/>
                    <a:pt x="13" y="3"/>
                  </a:cubicBezTo>
                  <a:cubicBezTo>
                    <a:pt x="14" y="3"/>
                    <a:pt x="14" y="3"/>
                    <a:pt x="15" y="3"/>
                  </a:cubicBezTo>
                  <a:cubicBezTo>
                    <a:pt x="15" y="3"/>
                    <a:pt x="15" y="3"/>
                    <a:pt x="15" y="4"/>
                  </a:cubicBezTo>
                  <a:cubicBezTo>
                    <a:pt x="15" y="6"/>
                    <a:pt x="16" y="6"/>
                    <a:pt x="14" y="6"/>
                  </a:cubicBezTo>
                  <a:cubicBezTo>
                    <a:pt x="12" y="6"/>
                    <a:pt x="11" y="6"/>
                    <a:pt x="10" y="6"/>
                  </a:cubicBezTo>
                  <a:cubicBezTo>
                    <a:pt x="8" y="6"/>
                    <a:pt x="8" y="6"/>
                    <a:pt x="8" y="10"/>
                  </a:cubicBezTo>
                  <a:cubicBezTo>
                    <a:pt x="8" y="10"/>
                    <a:pt x="9" y="10"/>
                    <a:pt x="9" y="10"/>
                  </a:cubicBezTo>
                  <a:cubicBezTo>
                    <a:pt x="16" y="10"/>
                    <a:pt x="19" y="18"/>
                    <a:pt x="13" y="21"/>
                  </a:cubicBezTo>
                  <a:cubicBezTo>
                    <a:pt x="11" y="22"/>
                    <a:pt x="9" y="22"/>
                    <a:pt x="7" y="22"/>
                  </a:cubicBezTo>
                  <a:cubicBezTo>
                    <a:pt x="6" y="22"/>
                    <a:pt x="4" y="22"/>
                    <a:pt x="3" y="21"/>
                  </a:cubicBezTo>
                  <a:cubicBezTo>
                    <a:pt x="2" y="21"/>
                    <a:pt x="4" y="19"/>
                    <a:pt x="4" y="19"/>
                  </a:cubicBezTo>
                  <a:cubicBezTo>
                    <a:pt x="4" y="19"/>
                    <a:pt x="4" y="19"/>
                    <a:pt x="4" y="19"/>
                  </a:cubicBezTo>
                  <a:cubicBezTo>
                    <a:pt x="5" y="19"/>
                    <a:pt x="7" y="19"/>
                    <a:pt x="8" y="19"/>
                  </a:cubicBezTo>
                  <a:cubicBezTo>
                    <a:pt x="11" y="19"/>
                    <a:pt x="14" y="15"/>
                    <a:pt x="11" y="13"/>
                  </a:cubicBezTo>
                  <a:cubicBezTo>
                    <a:pt x="10" y="13"/>
                    <a:pt x="8" y="13"/>
                    <a:pt x="7" y="13"/>
                  </a:cubicBezTo>
                  <a:cubicBezTo>
                    <a:pt x="6" y="13"/>
                    <a:pt x="5" y="13"/>
                    <a:pt x="4" y="13"/>
                  </a:cubicBezTo>
                  <a:cubicBezTo>
                    <a:pt x="4" y="10"/>
                    <a:pt x="4" y="7"/>
                    <a:pt x="4" y="4"/>
                  </a:cubicBezTo>
                  <a:cubicBezTo>
                    <a:pt x="4" y="3"/>
                    <a:pt x="6" y="2"/>
                    <a:pt x="8" y="2"/>
                  </a:cubicBezTo>
                  <a:close/>
                  <a:moveTo>
                    <a:pt x="8" y="0"/>
                  </a:moveTo>
                  <a:cubicBezTo>
                    <a:pt x="3" y="0"/>
                    <a:pt x="2" y="2"/>
                    <a:pt x="2" y="4"/>
                  </a:cubicBezTo>
                  <a:cubicBezTo>
                    <a:pt x="2" y="13"/>
                    <a:pt x="2" y="13"/>
                    <a:pt x="2" y="13"/>
                  </a:cubicBezTo>
                  <a:cubicBezTo>
                    <a:pt x="2" y="13"/>
                    <a:pt x="2" y="14"/>
                    <a:pt x="3" y="15"/>
                  </a:cubicBezTo>
                  <a:cubicBezTo>
                    <a:pt x="3" y="15"/>
                    <a:pt x="4" y="15"/>
                    <a:pt x="4" y="15"/>
                  </a:cubicBezTo>
                  <a:cubicBezTo>
                    <a:pt x="5" y="15"/>
                    <a:pt x="6" y="15"/>
                    <a:pt x="7" y="15"/>
                  </a:cubicBezTo>
                  <a:cubicBezTo>
                    <a:pt x="8" y="15"/>
                    <a:pt x="9" y="15"/>
                    <a:pt x="9" y="16"/>
                  </a:cubicBezTo>
                  <a:cubicBezTo>
                    <a:pt x="9" y="16"/>
                    <a:pt x="8" y="16"/>
                    <a:pt x="8" y="16"/>
                  </a:cubicBezTo>
                  <a:cubicBezTo>
                    <a:pt x="7" y="16"/>
                    <a:pt x="7" y="16"/>
                    <a:pt x="7" y="16"/>
                  </a:cubicBezTo>
                  <a:cubicBezTo>
                    <a:pt x="6" y="16"/>
                    <a:pt x="5" y="16"/>
                    <a:pt x="4" y="16"/>
                  </a:cubicBezTo>
                  <a:cubicBezTo>
                    <a:pt x="2" y="16"/>
                    <a:pt x="1" y="17"/>
                    <a:pt x="1" y="18"/>
                  </a:cubicBezTo>
                  <a:cubicBezTo>
                    <a:pt x="1" y="18"/>
                    <a:pt x="1" y="18"/>
                    <a:pt x="1" y="18"/>
                  </a:cubicBezTo>
                  <a:cubicBezTo>
                    <a:pt x="0" y="20"/>
                    <a:pt x="0" y="21"/>
                    <a:pt x="0" y="23"/>
                  </a:cubicBezTo>
                  <a:cubicBezTo>
                    <a:pt x="1" y="23"/>
                    <a:pt x="1" y="24"/>
                    <a:pt x="2" y="24"/>
                  </a:cubicBezTo>
                  <a:cubicBezTo>
                    <a:pt x="3" y="24"/>
                    <a:pt x="5" y="25"/>
                    <a:pt x="7" y="25"/>
                  </a:cubicBezTo>
                  <a:cubicBezTo>
                    <a:pt x="10" y="25"/>
                    <a:pt x="12" y="24"/>
                    <a:pt x="14" y="24"/>
                  </a:cubicBezTo>
                  <a:cubicBezTo>
                    <a:pt x="18" y="22"/>
                    <a:pt x="20" y="18"/>
                    <a:pt x="19" y="14"/>
                  </a:cubicBezTo>
                  <a:cubicBezTo>
                    <a:pt x="18" y="12"/>
                    <a:pt x="17" y="10"/>
                    <a:pt x="15" y="9"/>
                  </a:cubicBezTo>
                  <a:cubicBezTo>
                    <a:pt x="16" y="9"/>
                    <a:pt x="17" y="8"/>
                    <a:pt x="17" y="8"/>
                  </a:cubicBezTo>
                  <a:cubicBezTo>
                    <a:pt x="18" y="7"/>
                    <a:pt x="18" y="5"/>
                    <a:pt x="18" y="5"/>
                  </a:cubicBezTo>
                  <a:cubicBezTo>
                    <a:pt x="18" y="4"/>
                    <a:pt x="18" y="4"/>
                    <a:pt x="18" y="4"/>
                  </a:cubicBezTo>
                  <a:cubicBezTo>
                    <a:pt x="18" y="0"/>
                    <a:pt x="16" y="0"/>
                    <a:pt x="15" y="0"/>
                  </a:cubicBezTo>
                  <a:cubicBezTo>
                    <a:pt x="14" y="0"/>
                    <a:pt x="14" y="0"/>
                    <a:pt x="14" y="0"/>
                  </a:cubicBezTo>
                  <a:cubicBezTo>
                    <a:pt x="13" y="0"/>
                    <a:pt x="13" y="0"/>
                    <a:pt x="13" y="0"/>
                  </a:cubicBezTo>
                  <a:cubicBezTo>
                    <a:pt x="13" y="0"/>
                    <a:pt x="12" y="0"/>
                    <a:pt x="12" y="0"/>
                  </a:cubicBezTo>
                  <a:cubicBezTo>
                    <a:pt x="10" y="0"/>
                    <a:pt x="9" y="0"/>
                    <a:pt x="8" y="0"/>
                  </a:cubicBezTo>
                  <a:close/>
                </a:path>
              </a:pathLst>
            </a:custGeom>
            <a:solidFill>
              <a:srgbClr val="0F86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450"/>
            <p:cNvSpPr>
              <a:spLocks noEditPoints="1"/>
            </p:cNvSpPr>
            <p:nvPr/>
          </p:nvSpPr>
          <p:spPr bwMode="auto">
            <a:xfrm>
              <a:off x="2856803" y="3856040"/>
              <a:ext cx="82550" cy="109538"/>
            </a:xfrm>
            <a:custGeom>
              <a:gdLst>
                <a:gd fmla="*/ 12 w 22" name="T0"/>
                <a:gd fmla="*/ 3 h 29" name="T1"/>
                <a:gd fmla="*/ 13 w 22" name="T2"/>
                <a:gd fmla="*/ 3 h 29" name="T3"/>
                <a:gd fmla="*/ 14 w 22" name="T4"/>
                <a:gd fmla="*/ 5 h 29" name="T5"/>
                <a:gd fmla="*/ 14 w 22" name="T6"/>
                <a:gd fmla="*/ 22 h 29" name="T7"/>
                <a:gd fmla="*/ 17 w 22" name="T8"/>
                <a:gd fmla="*/ 22 h 29" name="T9"/>
                <a:gd fmla="*/ 19 w 22" name="T10"/>
                <a:gd fmla="*/ 22 h 29" name="T11"/>
                <a:gd fmla="*/ 19 w 22" name="T12"/>
                <a:gd fmla="*/ 26 h 29" name="T13"/>
                <a:gd fmla="*/ 19 w 22" name="T14"/>
                <a:gd fmla="*/ 26 h 29" name="T15"/>
                <a:gd fmla="*/ 19 w 22" name="T16"/>
                <a:gd fmla="*/ 26 h 29" name="T17"/>
                <a:gd fmla="*/ 4 w 22" name="T18"/>
                <a:gd fmla="*/ 25 h 29" name="T19"/>
                <a:gd fmla="*/ 4 w 22" name="T20"/>
                <a:gd fmla="*/ 22 h 29" name="T21"/>
                <a:gd fmla="*/ 5 w 22" name="T22"/>
                <a:gd fmla="*/ 22 h 29" name="T23"/>
                <a:gd fmla="*/ 9 w 22" name="T24"/>
                <a:gd fmla="*/ 22 h 29" name="T25"/>
                <a:gd fmla="*/ 10 w 22" name="T26"/>
                <a:gd fmla="*/ 9 h 29" name="T27"/>
                <a:gd fmla="*/ 5 w 22" name="T28"/>
                <a:gd fmla="*/ 13 h 29" name="T29"/>
                <a:gd fmla="*/ 5 w 22" name="T30"/>
                <a:gd fmla="*/ 13 h 29" name="T31"/>
                <a:gd fmla="*/ 5 w 22" name="T32"/>
                <a:gd fmla="*/ 12 h 29" name="T33"/>
                <a:gd fmla="*/ 3 w 22" name="T34"/>
                <a:gd fmla="*/ 8 h 29" name="T35"/>
                <a:gd fmla="*/ 12 w 22" name="T36"/>
                <a:gd fmla="*/ 3 h 29" name="T37"/>
                <a:gd fmla="*/ 12 w 22" name="T38"/>
                <a:gd fmla="*/ 0 h 29" name="T39"/>
                <a:gd fmla="*/ 9 w 22" name="T40"/>
                <a:gd fmla="*/ 2 h 29" name="T41"/>
                <a:gd fmla="*/ 2 w 22" name="T42"/>
                <a:gd fmla="*/ 6 h 29" name="T43"/>
                <a:gd fmla="*/ 0 w 22" name="T44"/>
                <a:gd fmla="*/ 7 h 29" name="T45"/>
                <a:gd fmla="*/ 0 w 22" name="T46"/>
                <a:gd fmla="*/ 10 h 29" name="T47"/>
                <a:gd fmla="*/ 2 w 22" name="T48"/>
                <a:gd fmla="*/ 14 h 29" name="T49"/>
                <a:gd fmla="*/ 4 w 22" name="T50"/>
                <a:gd fmla="*/ 15 h 29" name="T51"/>
                <a:gd fmla="*/ 5 w 22" name="T52"/>
                <a:gd fmla="*/ 15 h 29" name="T53"/>
                <a:gd fmla="*/ 7 w 22" name="T54"/>
                <a:gd fmla="*/ 15 h 29" name="T55"/>
                <a:gd fmla="*/ 7 w 22" name="T56"/>
                <a:gd fmla="*/ 14 h 29" name="T57"/>
                <a:gd fmla="*/ 7 w 22" name="T58"/>
                <a:gd fmla="*/ 16 h 29" name="T59"/>
                <a:gd fmla="*/ 7 w 22" name="T60"/>
                <a:gd fmla="*/ 19 h 29" name="T61"/>
                <a:gd fmla="*/ 5 w 22" name="T62"/>
                <a:gd fmla="*/ 19 h 29" name="T63"/>
                <a:gd fmla="*/ 4 w 22" name="T64"/>
                <a:gd fmla="*/ 19 h 29" name="T65"/>
                <a:gd fmla="*/ 2 w 22" name="T66"/>
                <a:gd fmla="*/ 22 h 29" name="T67"/>
                <a:gd fmla="*/ 2 w 22" name="T68"/>
                <a:gd fmla="*/ 25 h 29" name="T69"/>
                <a:gd fmla="*/ 4 w 22" name="T70"/>
                <a:gd fmla="*/ 28 h 29" name="T71"/>
                <a:gd fmla="*/ 11 w 22" name="T72"/>
                <a:gd fmla="*/ 28 h 29" name="T73"/>
                <a:gd fmla="*/ 19 w 22" name="T74"/>
                <a:gd fmla="*/ 29 h 29" name="T75"/>
                <a:gd fmla="*/ 21 w 22" name="T76"/>
                <a:gd fmla="*/ 28 h 29" name="T77"/>
                <a:gd fmla="*/ 22 w 22" name="T78"/>
                <a:gd fmla="*/ 26 h 29" name="T79"/>
                <a:gd fmla="*/ 22 w 22" name="T80"/>
                <a:gd fmla="*/ 24 h 29" name="T81"/>
                <a:gd fmla="*/ 22 w 22" name="T82"/>
                <a:gd fmla="*/ 22 h 29" name="T83"/>
                <a:gd fmla="*/ 20 w 22" name="T84"/>
                <a:gd fmla="*/ 19 h 29" name="T85"/>
                <a:gd fmla="*/ 17 w 22" name="T86"/>
                <a:gd fmla="*/ 19 h 29" name="T87"/>
                <a:gd fmla="*/ 17 w 22" name="T88"/>
                <a:gd fmla="*/ 5 h 29" name="T89"/>
                <a:gd fmla="*/ 16 w 22" name="T90"/>
                <a:gd fmla="*/ 3 h 29" name="T91"/>
                <a:gd fmla="*/ 15 w 22" name="T92"/>
                <a:gd fmla="*/ 2 h 29" name="T93"/>
                <a:gd fmla="*/ 15 w 22" name="T94"/>
                <a:gd fmla="*/ 1 h 29" name="T95"/>
                <a:gd fmla="*/ 13 w 22" name="T96"/>
                <a:gd fmla="*/ 0 h 29" name="T97"/>
                <a:gd fmla="*/ 12 w 22" name="T98"/>
                <a:gd fmla="*/ 0 h 2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8" w="22">
                  <a:moveTo>
                    <a:pt x="12" y="3"/>
                  </a:moveTo>
                  <a:cubicBezTo>
                    <a:pt x="13" y="3"/>
                    <a:pt x="13" y="3"/>
                    <a:pt x="13" y="3"/>
                  </a:cubicBezTo>
                  <a:cubicBezTo>
                    <a:pt x="13" y="4"/>
                    <a:pt x="14" y="4"/>
                    <a:pt x="14" y="5"/>
                  </a:cubicBezTo>
                  <a:cubicBezTo>
                    <a:pt x="14" y="10"/>
                    <a:pt x="14" y="16"/>
                    <a:pt x="14" y="22"/>
                  </a:cubicBezTo>
                  <a:cubicBezTo>
                    <a:pt x="15" y="22"/>
                    <a:pt x="16" y="22"/>
                    <a:pt x="17" y="22"/>
                  </a:cubicBezTo>
                  <a:cubicBezTo>
                    <a:pt x="18" y="22"/>
                    <a:pt x="19" y="22"/>
                    <a:pt x="19" y="22"/>
                  </a:cubicBezTo>
                  <a:cubicBezTo>
                    <a:pt x="19" y="23"/>
                    <a:pt x="19" y="24"/>
                    <a:pt x="19" y="26"/>
                  </a:cubicBezTo>
                  <a:cubicBezTo>
                    <a:pt x="19" y="26"/>
                    <a:pt x="19" y="26"/>
                    <a:pt x="19" y="26"/>
                  </a:cubicBezTo>
                  <a:cubicBezTo>
                    <a:pt x="19" y="26"/>
                    <a:pt x="19" y="26"/>
                    <a:pt x="19" y="26"/>
                  </a:cubicBezTo>
                  <a:cubicBezTo>
                    <a:pt x="14" y="26"/>
                    <a:pt x="9" y="25"/>
                    <a:pt x="4" y="25"/>
                  </a:cubicBezTo>
                  <a:cubicBezTo>
                    <a:pt x="4" y="24"/>
                    <a:pt x="4" y="23"/>
                    <a:pt x="4" y="22"/>
                  </a:cubicBezTo>
                  <a:cubicBezTo>
                    <a:pt x="5" y="22"/>
                    <a:pt x="5" y="22"/>
                    <a:pt x="5" y="22"/>
                  </a:cubicBezTo>
                  <a:cubicBezTo>
                    <a:pt x="7" y="22"/>
                    <a:pt x="8" y="22"/>
                    <a:pt x="9" y="22"/>
                  </a:cubicBezTo>
                  <a:cubicBezTo>
                    <a:pt x="10" y="18"/>
                    <a:pt x="10" y="14"/>
                    <a:pt x="10" y="9"/>
                  </a:cubicBezTo>
                  <a:cubicBezTo>
                    <a:pt x="9" y="10"/>
                    <a:pt x="7" y="12"/>
                    <a:pt x="5" y="13"/>
                  </a:cubicBezTo>
                  <a:cubicBezTo>
                    <a:pt x="5" y="13"/>
                    <a:pt x="5" y="13"/>
                    <a:pt x="5" y="13"/>
                  </a:cubicBezTo>
                  <a:cubicBezTo>
                    <a:pt x="5" y="12"/>
                    <a:pt x="5" y="12"/>
                    <a:pt x="5" y="12"/>
                  </a:cubicBezTo>
                  <a:cubicBezTo>
                    <a:pt x="4" y="11"/>
                    <a:pt x="3" y="10"/>
                    <a:pt x="3" y="8"/>
                  </a:cubicBezTo>
                  <a:cubicBezTo>
                    <a:pt x="6" y="7"/>
                    <a:pt x="12" y="3"/>
                    <a:pt x="12" y="3"/>
                  </a:cubicBezTo>
                  <a:close/>
                  <a:moveTo>
                    <a:pt x="12" y="0"/>
                  </a:moveTo>
                  <a:cubicBezTo>
                    <a:pt x="11" y="0"/>
                    <a:pt x="11" y="0"/>
                    <a:pt x="9" y="2"/>
                  </a:cubicBezTo>
                  <a:cubicBezTo>
                    <a:pt x="8" y="3"/>
                    <a:pt x="4" y="5"/>
                    <a:pt x="2" y="6"/>
                  </a:cubicBezTo>
                  <a:cubicBezTo>
                    <a:pt x="1" y="6"/>
                    <a:pt x="1" y="7"/>
                    <a:pt x="0" y="7"/>
                  </a:cubicBezTo>
                  <a:cubicBezTo>
                    <a:pt x="0" y="8"/>
                    <a:pt x="0" y="9"/>
                    <a:pt x="0" y="10"/>
                  </a:cubicBezTo>
                  <a:cubicBezTo>
                    <a:pt x="1" y="11"/>
                    <a:pt x="2" y="12"/>
                    <a:pt x="2" y="14"/>
                  </a:cubicBezTo>
                  <a:cubicBezTo>
                    <a:pt x="3" y="14"/>
                    <a:pt x="3" y="15"/>
                    <a:pt x="4" y="15"/>
                  </a:cubicBezTo>
                  <a:cubicBezTo>
                    <a:pt x="4" y="15"/>
                    <a:pt x="5" y="15"/>
                    <a:pt x="5" y="15"/>
                  </a:cubicBezTo>
                  <a:cubicBezTo>
                    <a:pt x="6" y="15"/>
                    <a:pt x="6" y="15"/>
                    <a:pt x="7" y="15"/>
                  </a:cubicBezTo>
                  <a:cubicBezTo>
                    <a:pt x="7" y="14"/>
                    <a:pt x="7" y="14"/>
                    <a:pt x="7" y="14"/>
                  </a:cubicBezTo>
                  <a:cubicBezTo>
                    <a:pt x="7" y="15"/>
                    <a:pt x="7" y="15"/>
                    <a:pt x="7" y="16"/>
                  </a:cubicBezTo>
                  <a:cubicBezTo>
                    <a:pt x="7" y="17"/>
                    <a:pt x="7" y="18"/>
                    <a:pt x="7" y="19"/>
                  </a:cubicBezTo>
                  <a:cubicBezTo>
                    <a:pt x="6" y="19"/>
                    <a:pt x="6" y="19"/>
                    <a:pt x="5" y="19"/>
                  </a:cubicBezTo>
                  <a:cubicBezTo>
                    <a:pt x="4" y="19"/>
                    <a:pt x="4" y="19"/>
                    <a:pt x="4" y="19"/>
                  </a:cubicBezTo>
                  <a:cubicBezTo>
                    <a:pt x="3" y="19"/>
                    <a:pt x="2" y="21"/>
                    <a:pt x="2" y="22"/>
                  </a:cubicBezTo>
                  <a:cubicBezTo>
                    <a:pt x="2" y="25"/>
                    <a:pt x="2" y="25"/>
                    <a:pt x="2" y="25"/>
                  </a:cubicBezTo>
                  <a:cubicBezTo>
                    <a:pt x="2" y="27"/>
                    <a:pt x="3" y="28"/>
                    <a:pt x="4" y="28"/>
                  </a:cubicBezTo>
                  <a:cubicBezTo>
                    <a:pt x="7" y="28"/>
                    <a:pt x="9" y="28"/>
                    <a:pt x="11" y="28"/>
                  </a:cubicBezTo>
                  <a:cubicBezTo>
                    <a:pt x="14" y="29"/>
                    <a:pt x="16" y="29"/>
                    <a:pt x="19" y="29"/>
                  </a:cubicBezTo>
                  <a:cubicBezTo>
                    <a:pt x="20" y="29"/>
                    <a:pt x="20" y="28"/>
                    <a:pt x="21" y="28"/>
                  </a:cubicBezTo>
                  <a:cubicBezTo>
                    <a:pt x="21" y="28"/>
                    <a:pt x="22" y="27"/>
                    <a:pt x="22" y="26"/>
                  </a:cubicBezTo>
                  <a:cubicBezTo>
                    <a:pt x="22" y="24"/>
                    <a:pt x="22" y="24"/>
                    <a:pt x="22" y="24"/>
                  </a:cubicBezTo>
                  <a:cubicBezTo>
                    <a:pt x="22" y="22"/>
                    <a:pt x="22" y="22"/>
                    <a:pt x="22" y="22"/>
                  </a:cubicBezTo>
                  <a:cubicBezTo>
                    <a:pt x="22" y="21"/>
                    <a:pt x="21" y="19"/>
                    <a:pt x="20" y="19"/>
                  </a:cubicBezTo>
                  <a:cubicBezTo>
                    <a:pt x="19" y="19"/>
                    <a:pt x="18" y="19"/>
                    <a:pt x="17" y="19"/>
                  </a:cubicBezTo>
                  <a:cubicBezTo>
                    <a:pt x="17" y="14"/>
                    <a:pt x="17" y="10"/>
                    <a:pt x="17" y="5"/>
                  </a:cubicBezTo>
                  <a:cubicBezTo>
                    <a:pt x="17" y="4"/>
                    <a:pt x="17" y="3"/>
                    <a:pt x="16" y="3"/>
                  </a:cubicBezTo>
                  <a:cubicBezTo>
                    <a:pt x="15" y="2"/>
                    <a:pt x="15" y="2"/>
                    <a:pt x="15" y="2"/>
                  </a:cubicBezTo>
                  <a:cubicBezTo>
                    <a:pt x="15" y="1"/>
                    <a:pt x="15" y="1"/>
                    <a:pt x="15" y="1"/>
                  </a:cubicBezTo>
                  <a:cubicBezTo>
                    <a:pt x="14" y="1"/>
                    <a:pt x="14" y="0"/>
                    <a:pt x="13" y="0"/>
                  </a:cubicBezTo>
                  <a:lnTo>
                    <a:pt x="12" y="0"/>
                  </a:lnTo>
                  <a:close/>
                </a:path>
              </a:pathLst>
            </a:custGeom>
            <a:solidFill>
              <a:srgbClr val="0F86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451"/>
            <p:cNvSpPr>
              <a:spLocks noEditPoints="1"/>
            </p:cNvSpPr>
            <p:nvPr/>
          </p:nvSpPr>
          <p:spPr bwMode="auto">
            <a:xfrm>
              <a:off x="2947290" y="3919540"/>
              <a:ext cx="79375" cy="109538"/>
            </a:xfrm>
            <a:custGeom>
              <a:gdLst>
                <a:gd fmla="*/ 19 w 21" name="T0"/>
                <a:gd fmla="*/ 29 h 29" name="T1"/>
                <a:gd fmla="*/ 3 w 21" name="T2"/>
                <a:gd fmla="*/ 28 h 29" name="T3"/>
                <a:gd fmla="*/ 2 w 21" name="T4"/>
                <a:gd fmla="*/ 28 h 29" name="T5"/>
                <a:gd fmla="*/ 2 w 21" name="T6"/>
                <a:gd fmla="*/ 27 h 29" name="T7"/>
                <a:gd fmla="*/ 2 w 21" name="T8"/>
                <a:gd fmla="*/ 23 h 29" name="T9"/>
                <a:gd fmla="*/ 2 w 21" name="T10"/>
                <a:gd fmla="*/ 21 h 29" name="T11"/>
                <a:gd fmla="*/ 3 w 21" name="T12"/>
                <a:gd fmla="*/ 20 h 29" name="T13"/>
                <a:gd fmla="*/ 9 w 21" name="T14"/>
                <a:gd fmla="*/ 14 h 29" name="T15"/>
                <a:gd fmla="*/ 10 w 21" name="T16"/>
                <a:gd fmla="*/ 12 h 29" name="T17"/>
                <a:gd fmla="*/ 9 w 21" name="T18"/>
                <a:gd fmla="*/ 10 h 29" name="T19"/>
                <a:gd fmla="*/ 8 w 21" name="T20"/>
                <a:gd fmla="*/ 10 h 29" name="T21"/>
                <a:gd fmla="*/ 4 w 21" name="T22"/>
                <a:gd fmla="*/ 11 h 29" name="T23"/>
                <a:gd fmla="*/ 3 w 21" name="T24"/>
                <a:gd fmla="*/ 11 h 29" name="T25"/>
                <a:gd fmla="*/ 2 w 21" name="T26"/>
                <a:gd fmla="*/ 10 h 29" name="T27"/>
                <a:gd fmla="*/ 1 w 21" name="T28"/>
                <a:gd fmla="*/ 4 h 29" name="T29"/>
                <a:gd fmla="*/ 1 w 21" name="T30"/>
                <a:gd fmla="*/ 3 h 29" name="T31"/>
                <a:gd fmla="*/ 10 w 21" name="T32"/>
                <a:gd fmla="*/ 0 h 29" name="T33"/>
                <a:gd fmla="*/ 18 w 21" name="T34"/>
                <a:gd fmla="*/ 5 h 29" name="T35"/>
                <a:gd fmla="*/ 14 w 21" name="T36"/>
                <a:gd fmla="*/ 20 h 29" name="T37"/>
                <a:gd fmla="*/ 19 w 21" name="T38"/>
                <a:gd fmla="*/ 20 h 29" name="T39"/>
                <a:gd fmla="*/ 20 w 21" name="T40"/>
                <a:gd fmla="*/ 21 h 29" name="T41"/>
                <a:gd fmla="*/ 21 w 21" name="T42"/>
                <a:gd fmla="*/ 22 h 29" name="T43"/>
                <a:gd fmla="*/ 21 w 21" name="T44"/>
                <a:gd fmla="*/ 27 h 29" name="T45"/>
                <a:gd fmla="*/ 21 w 21" name="T46"/>
                <a:gd fmla="*/ 27 h 29" name="T47"/>
                <a:gd fmla="*/ 19 w 21" name="T48"/>
                <a:gd fmla="*/ 29 h 29" name="T49"/>
                <a:gd fmla="*/ 9 w 21" name="T50"/>
                <a:gd fmla="*/ 26 h 29" name="T51"/>
                <a:gd fmla="*/ 18 w 21" name="T52"/>
                <a:gd fmla="*/ 26 h 29" name="T53"/>
                <a:gd fmla="*/ 18 w 21" name="T54"/>
                <a:gd fmla="*/ 23 h 29" name="T55"/>
                <a:gd fmla="*/ 11 w 21" name="T56"/>
                <a:gd fmla="*/ 23 h 29" name="T57"/>
                <a:gd fmla="*/ 10 w 21" name="T58"/>
                <a:gd fmla="*/ 22 h 29" name="T59"/>
                <a:gd fmla="*/ 10 w 21" name="T60"/>
                <a:gd fmla="*/ 20 h 29" name="T61"/>
                <a:gd fmla="*/ 15 w 21" name="T62"/>
                <a:gd fmla="*/ 6 h 29" name="T63"/>
                <a:gd fmla="*/ 10 w 21" name="T64"/>
                <a:gd fmla="*/ 3 h 29" name="T65"/>
                <a:gd fmla="*/ 3 w 21" name="T66"/>
                <a:gd fmla="*/ 5 h 29" name="T67"/>
                <a:gd fmla="*/ 4 w 21" name="T68"/>
                <a:gd fmla="*/ 8 h 29" name="T69"/>
                <a:gd fmla="*/ 8 w 21" name="T70"/>
                <a:gd fmla="*/ 7 h 29" name="T71"/>
                <a:gd fmla="*/ 10 w 21" name="T72"/>
                <a:gd fmla="*/ 8 h 29" name="T73"/>
                <a:gd fmla="*/ 13 w 21" name="T74"/>
                <a:gd fmla="*/ 12 h 29" name="T75"/>
                <a:gd fmla="*/ 11 w 21" name="T76"/>
                <a:gd fmla="*/ 16 h 29" name="T77"/>
                <a:gd fmla="*/ 5 w 21" name="T78"/>
                <a:gd fmla="*/ 22 h 29" name="T79"/>
                <a:gd fmla="*/ 4 w 21" name="T80"/>
                <a:gd fmla="*/ 22 h 29" name="T81"/>
                <a:gd fmla="*/ 4 w 21" name="T82"/>
                <a:gd fmla="*/ 23 h 29" name="T83"/>
                <a:gd fmla="*/ 4 w 21" name="T84"/>
                <a:gd fmla="*/ 26 h 29" name="T85"/>
                <a:gd fmla="*/ 9 w 21" name="T86"/>
                <a:gd fmla="*/ 26 h 2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 w="21">
                  <a:moveTo>
                    <a:pt x="19" y="29"/>
                  </a:moveTo>
                  <a:cubicBezTo>
                    <a:pt x="14" y="28"/>
                    <a:pt x="8" y="28"/>
                    <a:pt x="3" y="28"/>
                  </a:cubicBezTo>
                  <a:cubicBezTo>
                    <a:pt x="2" y="28"/>
                    <a:pt x="2" y="28"/>
                    <a:pt x="2" y="28"/>
                  </a:cubicBezTo>
                  <a:cubicBezTo>
                    <a:pt x="2" y="28"/>
                    <a:pt x="2" y="27"/>
                    <a:pt x="2" y="27"/>
                  </a:cubicBezTo>
                  <a:cubicBezTo>
                    <a:pt x="2" y="23"/>
                    <a:pt x="2" y="23"/>
                    <a:pt x="2" y="23"/>
                  </a:cubicBezTo>
                  <a:cubicBezTo>
                    <a:pt x="2" y="22"/>
                    <a:pt x="2" y="21"/>
                    <a:pt x="2" y="21"/>
                  </a:cubicBezTo>
                  <a:cubicBezTo>
                    <a:pt x="2" y="20"/>
                    <a:pt x="3" y="20"/>
                    <a:pt x="3" y="20"/>
                  </a:cubicBezTo>
                  <a:cubicBezTo>
                    <a:pt x="6" y="18"/>
                    <a:pt x="8" y="16"/>
                    <a:pt x="9" y="14"/>
                  </a:cubicBezTo>
                  <a:cubicBezTo>
                    <a:pt x="10" y="13"/>
                    <a:pt x="10" y="12"/>
                    <a:pt x="10" y="12"/>
                  </a:cubicBezTo>
                  <a:cubicBezTo>
                    <a:pt x="10" y="11"/>
                    <a:pt x="10" y="10"/>
                    <a:pt x="9" y="10"/>
                  </a:cubicBezTo>
                  <a:cubicBezTo>
                    <a:pt x="9" y="10"/>
                    <a:pt x="9" y="10"/>
                    <a:pt x="8" y="10"/>
                  </a:cubicBezTo>
                  <a:cubicBezTo>
                    <a:pt x="7" y="10"/>
                    <a:pt x="5" y="10"/>
                    <a:pt x="4" y="11"/>
                  </a:cubicBezTo>
                  <a:cubicBezTo>
                    <a:pt x="4" y="11"/>
                    <a:pt x="3" y="11"/>
                    <a:pt x="3" y="11"/>
                  </a:cubicBezTo>
                  <a:cubicBezTo>
                    <a:pt x="2" y="11"/>
                    <a:pt x="2" y="10"/>
                    <a:pt x="2" y="10"/>
                  </a:cubicBezTo>
                  <a:cubicBezTo>
                    <a:pt x="1" y="4"/>
                    <a:pt x="1" y="4"/>
                    <a:pt x="1" y="4"/>
                  </a:cubicBezTo>
                  <a:cubicBezTo>
                    <a:pt x="0" y="4"/>
                    <a:pt x="1" y="3"/>
                    <a:pt x="1" y="3"/>
                  </a:cubicBezTo>
                  <a:cubicBezTo>
                    <a:pt x="4" y="1"/>
                    <a:pt x="7" y="0"/>
                    <a:pt x="10" y="0"/>
                  </a:cubicBezTo>
                  <a:cubicBezTo>
                    <a:pt x="13" y="0"/>
                    <a:pt x="16" y="2"/>
                    <a:pt x="18" y="5"/>
                  </a:cubicBezTo>
                  <a:cubicBezTo>
                    <a:pt x="21" y="10"/>
                    <a:pt x="17" y="17"/>
                    <a:pt x="14" y="20"/>
                  </a:cubicBezTo>
                  <a:cubicBezTo>
                    <a:pt x="19" y="20"/>
                    <a:pt x="19" y="20"/>
                    <a:pt x="19" y="20"/>
                  </a:cubicBezTo>
                  <a:cubicBezTo>
                    <a:pt x="20" y="20"/>
                    <a:pt x="20" y="20"/>
                    <a:pt x="20" y="21"/>
                  </a:cubicBezTo>
                  <a:cubicBezTo>
                    <a:pt x="21" y="21"/>
                    <a:pt x="21" y="21"/>
                    <a:pt x="21" y="22"/>
                  </a:cubicBezTo>
                  <a:cubicBezTo>
                    <a:pt x="21" y="23"/>
                    <a:pt x="21" y="25"/>
                    <a:pt x="21" y="27"/>
                  </a:cubicBezTo>
                  <a:cubicBezTo>
                    <a:pt x="21" y="27"/>
                    <a:pt x="21" y="27"/>
                    <a:pt x="21" y="27"/>
                  </a:cubicBezTo>
                  <a:cubicBezTo>
                    <a:pt x="21" y="28"/>
                    <a:pt x="20" y="29"/>
                    <a:pt x="19" y="29"/>
                  </a:cubicBezTo>
                  <a:close/>
                  <a:moveTo>
                    <a:pt x="9" y="26"/>
                  </a:moveTo>
                  <a:cubicBezTo>
                    <a:pt x="12" y="26"/>
                    <a:pt x="15" y="26"/>
                    <a:pt x="18" y="26"/>
                  </a:cubicBezTo>
                  <a:cubicBezTo>
                    <a:pt x="18" y="25"/>
                    <a:pt x="18" y="24"/>
                    <a:pt x="18" y="23"/>
                  </a:cubicBezTo>
                  <a:cubicBezTo>
                    <a:pt x="11" y="23"/>
                    <a:pt x="11" y="23"/>
                    <a:pt x="11" y="23"/>
                  </a:cubicBezTo>
                  <a:cubicBezTo>
                    <a:pt x="10" y="23"/>
                    <a:pt x="10" y="22"/>
                    <a:pt x="10" y="22"/>
                  </a:cubicBezTo>
                  <a:cubicBezTo>
                    <a:pt x="9" y="21"/>
                    <a:pt x="10" y="21"/>
                    <a:pt x="10" y="20"/>
                  </a:cubicBezTo>
                  <a:cubicBezTo>
                    <a:pt x="13" y="17"/>
                    <a:pt x="18" y="10"/>
                    <a:pt x="15" y="6"/>
                  </a:cubicBezTo>
                  <a:cubicBezTo>
                    <a:pt x="15" y="4"/>
                    <a:pt x="12" y="3"/>
                    <a:pt x="10" y="3"/>
                  </a:cubicBezTo>
                  <a:cubicBezTo>
                    <a:pt x="8" y="3"/>
                    <a:pt x="6" y="4"/>
                    <a:pt x="3" y="5"/>
                  </a:cubicBezTo>
                  <a:cubicBezTo>
                    <a:pt x="4" y="8"/>
                    <a:pt x="4" y="8"/>
                    <a:pt x="4" y="8"/>
                  </a:cubicBezTo>
                  <a:cubicBezTo>
                    <a:pt x="5" y="7"/>
                    <a:pt x="7" y="7"/>
                    <a:pt x="8" y="7"/>
                  </a:cubicBezTo>
                  <a:cubicBezTo>
                    <a:pt x="9" y="7"/>
                    <a:pt x="10" y="7"/>
                    <a:pt x="10" y="8"/>
                  </a:cubicBezTo>
                  <a:cubicBezTo>
                    <a:pt x="12" y="8"/>
                    <a:pt x="13" y="10"/>
                    <a:pt x="13" y="12"/>
                  </a:cubicBezTo>
                  <a:cubicBezTo>
                    <a:pt x="13" y="13"/>
                    <a:pt x="12" y="14"/>
                    <a:pt x="11" y="16"/>
                  </a:cubicBezTo>
                  <a:cubicBezTo>
                    <a:pt x="10" y="18"/>
                    <a:pt x="7" y="21"/>
                    <a:pt x="5" y="22"/>
                  </a:cubicBezTo>
                  <a:cubicBezTo>
                    <a:pt x="4" y="22"/>
                    <a:pt x="4" y="22"/>
                    <a:pt x="4" y="22"/>
                  </a:cubicBezTo>
                  <a:cubicBezTo>
                    <a:pt x="4" y="23"/>
                    <a:pt x="4" y="23"/>
                    <a:pt x="4" y="23"/>
                  </a:cubicBezTo>
                  <a:cubicBezTo>
                    <a:pt x="4" y="26"/>
                    <a:pt x="4" y="26"/>
                    <a:pt x="4" y="26"/>
                  </a:cubicBezTo>
                  <a:cubicBezTo>
                    <a:pt x="6" y="26"/>
                    <a:pt x="7" y="26"/>
                    <a:pt x="9" y="26"/>
                  </a:cubicBezTo>
                  <a:close/>
                </a:path>
              </a:pathLst>
            </a:custGeom>
            <a:solidFill>
              <a:srgbClr val="0F86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452"/>
            <p:cNvSpPr>
              <a:spLocks noEditPoints="1"/>
            </p:cNvSpPr>
            <p:nvPr/>
          </p:nvSpPr>
          <p:spPr bwMode="auto">
            <a:xfrm>
              <a:off x="3044128" y="3994152"/>
              <a:ext cx="76200" cy="112713"/>
            </a:xfrm>
            <a:custGeom>
              <a:gdLst>
                <a:gd fmla="*/ 10 w 20" name="T0"/>
                <a:gd fmla="*/ 30 h 30" name="T1"/>
                <a:gd fmla="*/ 1 w 20" name="T2"/>
                <a:gd fmla="*/ 28 h 30" name="T3"/>
                <a:gd fmla="*/ 0 w 20" name="T4"/>
                <a:gd fmla="*/ 27 h 30" name="T5"/>
                <a:gd fmla="*/ 2 w 20" name="T6"/>
                <a:gd fmla="*/ 21 h 30" name="T7"/>
                <a:gd fmla="*/ 4 w 20" name="T8"/>
                <a:gd fmla="*/ 20 h 30" name="T9"/>
                <a:gd fmla="*/ 10 w 20" name="T10"/>
                <a:gd fmla="*/ 21 h 30" name="T11"/>
                <a:gd fmla="*/ 11 w 20" name="T12"/>
                <a:gd fmla="*/ 20 h 30" name="T13"/>
                <a:gd fmla="*/ 11 w 20" name="T14"/>
                <a:gd fmla="*/ 20 h 30" name="T15"/>
                <a:gd fmla="*/ 10 w 20" name="T16"/>
                <a:gd fmla="*/ 18 h 30" name="T17"/>
                <a:gd fmla="*/ 6 w 20" name="T18"/>
                <a:gd fmla="*/ 18 h 30" name="T19"/>
                <a:gd fmla="*/ 5 w 20" name="T20"/>
                <a:gd fmla="*/ 18 h 30" name="T21"/>
                <a:gd fmla="*/ 4 w 20" name="T22"/>
                <a:gd fmla="*/ 17 h 30" name="T23"/>
                <a:gd fmla="*/ 4 w 20" name="T24"/>
                <a:gd fmla="*/ 15 h 30" name="T25"/>
                <a:gd fmla="*/ 4 w 20" name="T26"/>
                <a:gd fmla="*/ 12 h 30" name="T27"/>
                <a:gd fmla="*/ 5 w 20" name="T28"/>
                <a:gd fmla="*/ 11 h 30" name="T29"/>
                <a:gd fmla="*/ 6 w 20" name="T30"/>
                <a:gd fmla="*/ 11 h 30" name="T31"/>
                <a:gd fmla="*/ 7 w 20" name="T32"/>
                <a:gd fmla="*/ 11 h 30" name="T33"/>
                <a:gd fmla="*/ 9 w 20" name="T34"/>
                <a:gd fmla="*/ 10 h 30" name="T35"/>
                <a:gd fmla="*/ 9 w 20" name="T36"/>
                <a:gd fmla="*/ 10 h 30" name="T37"/>
                <a:gd fmla="*/ 7 w 20" name="T38"/>
                <a:gd fmla="*/ 8 h 30" name="T39"/>
                <a:gd fmla="*/ 4 w 20" name="T40"/>
                <a:gd fmla="*/ 9 h 30" name="T41"/>
                <a:gd fmla="*/ 3 w 20" name="T42"/>
                <a:gd fmla="*/ 9 h 30" name="T43"/>
                <a:gd fmla="*/ 2 w 20" name="T44"/>
                <a:gd fmla="*/ 9 h 30" name="T45"/>
                <a:gd fmla="*/ 1 w 20" name="T46"/>
                <a:gd fmla="*/ 8 h 30" name="T47"/>
                <a:gd fmla="*/ 1 w 20" name="T48"/>
                <a:gd fmla="*/ 4 h 30" name="T49"/>
                <a:gd fmla="*/ 2 w 20" name="T50"/>
                <a:gd fmla="*/ 3 h 30" name="T51"/>
                <a:gd fmla="*/ 4 w 20" name="T52"/>
                <a:gd fmla="*/ 1 h 30" name="T53"/>
                <a:gd fmla="*/ 10 w 20" name="T54"/>
                <a:gd fmla="*/ 0 h 30" name="T55"/>
                <a:gd fmla="*/ 16 w 20" name="T56"/>
                <a:gd fmla="*/ 3 h 30" name="T57"/>
                <a:gd fmla="*/ 18 w 20" name="T58"/>
                <a:gd fmla="*/ 8 h 30" name="T59"/>
                <a:gd fmla="*/ 15 w 20" name="T60"/>
                <a:gd fmla="*/ 13 h 30" name="T61"/>
                <a:gd fmla="*/ 20 w 20" name="T62"/>
                <a:gd fmla="*/ 21 h 30" name="T63"/>
                <a:gd fmla="*/ 13 w 20" name="T64"/>
                <a:gd fmla="*/ 29 h 30" name="T65"/>
                <a:gd fmla="*/ 10 w 20" name="T66"/>
                <a:gd fmla="*/ 30 h 30" name="T67"/>
                <a:gd fmla="*/ 3 w 20" name="T68"/>
                <a:gd fmla="*/ 26 h 30" name="T69"/>
                <a:gd fmla="*/ 10 w 20" name="T70"/>
                <a:gd fmla="*/ 27 h 30" name="T71"/>
                <a:gd fmla="*/ 12 w 20" name="T72"/>
                <a:gd fmla="*/ 27 h 30" name="T73"/>
                <a:gd fmla="*/ 18 w 20" name="T74"/>
                <a:gd fmla="*/ 21 h 30" name="T75"/>
                <a:gd fmla="*/ 12 w 20" name="T76"/>
                <a:gd fmla="*/ 15 h 30" name="T77"/>
                <a:gd fmla="*/ 11 w 20" name="T78"/>
                <a:gd fmla="*/ 14 h 30" name="T79"/>
                <a:gd fmla="*/ 12 w 20" name="T80"/>
                <a:gd fmla="*/ 13 h 30" name="T81"/>
                <a:gd fmla="*/ 15 w 20" name="T82"/>
                <a:gd fmla="*/ 8 h 30" name="T83"/>
                <a:gd fmla="*/ 14 w 20" name="T84"/>
                <a:gd fmla="*/ 5 h 30" name="T85"/>
                <a:gd fmla="*/ 10 w 20" name="T86"/>
                <a:gd fmla="*/ 3 h 30" name="T87"/>
                <a:gd fmla="*/ 4 w 20" name="T88"/>
                <a:gd fmla="*/ 4 h 30" name="T89"/>
                <a:gd fmla="*/ 4 w 20" name="T90"/>
                <a:gd fmla="*/ 4 h 30" name="T91"/>
                <a:gd fmla="*/ 4 w 20" name="T92"/>
                <a:gd fmla="*/ 6 h 30" name="T93"/>
                <a:gd fmla="*/ 7 w 20" name="T94"/>
                <a:gd fmla="*/ 6 h 30" name="T95"/>
                <a:gd fmla="*/ 12 w 20" name="T96"/>
                <a:gd fmla="*/ 9 h 30" name="T97"/>
                <a:gd fmla="*/ 11 w 20" name="T98"/>
                <a:gd fmla="*/ 12 h 30" name="T99"/>
                <a:gd fmla="*/ 7 w 20" name="T100"/>
                <a:gd fmla="*/ 14 h 30" name="T101"/>
                <a:gd fmla="*/ 7 w 20" name="T102"/>
                <a:gd fmla="*/ 15 h 30" name="T103"/>
                <a:gd fmla="*/ 7 w 20" name="T104"/>
                <a:gd fmla="*/ 16 h 30" name="T105"/>
                <a:gd fmla="*/ 11 w 20" name="T106"/>
                <a:gd fmla="*/ 16 h 30" name="T107"/>
                <a:gd fmla="*/ 14 w 20" name="T108"/>
                <a:gd fmla="*/ 19 h 30" name="T109"/>
                <a:gd fmla="*/ 13 w 20" name="T110"/>
                <a:gd fmla="*/ 22 h 30" name="T111"/>
                <a:gd fmla="*/ 11 w 20" name="T112"/>
                <a:gd fmla="*/ 24 h 30" name="T113"/>
                <a:gd fmla="*/ 4 w 20" name="T114"/>
                <a:gd fmla="*/ 23 h 30" name="T115"/>
                <a:gd fmla="*/ 3 w 20" name="T116"/>
                <a:gd fmla="*/ 26 h 3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0" w="20">
                  <a:moveTo>
                    <a:pt x="10" y="30"/>
                  </a:moveTo>
                  <a:cubicBezTo>
                    <a:pt x="8" y="30"/>
                    <a:pt x="4" y="30"/>
                    <a:pt x="1" y="28"/>
                  </a:cubicBezTo>
                  <a:cubicBezTo>
                    <a:pt x="0" y="28"/>
                    <a:pt x="0" y="27"/>
                    <a:pt x="0" y="27"/>
                  </a:cubicBezTo>
                  <a:cubicBezTo>
                    <a:pt x="1" y="25"/>
                    <a:pt x="1" y="23"/>
                    <a:pt x="2" y="21"/>
                  </a:cubicBezTo>
                  <a:cubicBezTo>
                    <a:pt x="3" y="20"/>
                    <a:pt x="4" y="20"/>
                    <a:pt x="4" y="20"/>
                  </a:cubicBezTo>
                  <a:cubicBezTo>
                    <a:pt x="6" y="21"/>
                    <a:pt x="8" y="22"/>
                    <a:pt x="10" y="21"/>
                  </a:cubicBezTo>
                  <a:cubicBezTo>
                    <a:pt x="10" y="21"/>
                    <a:pt x="11" y="21"/>
                    <a:pt x="11" y="20"/>
                  </a:cubicBezTo>
                  <a:cubicBezTo>
                    <a:pt x="11" y="20"/>
                    <a:pt x="11" y="20"/>
                    <a:pt x="11" y="20"/>
                  </a:cubicBezTo>
                  <a:cubicBezTo>
                    <a:pt x="11" y="19"/>
                    <a:pt x="10" y="19"/>
                    <a:pt x="10" y="18"/>
                  </a:cubicBezTo>
                  <a:cubicBezTo>
                    <a:pt x="9" y="18"/>
                    <a:pt x="7" y="18"/>
                    <a:pt x="6" y="18"/>
                  </a:cubicBezTo>
                  <a:cubicBezTo>
                    <a:pt x="5" y="19"/>
                    <a:pt x="5" y="18"/>
                    <a:pt x="5" y="18"/>
                  </a:cubicBezTo>
                  <a:cubicBezTo>
                    <a:pt x="4" y="18"/>
                    <a:pt x="4" y="18"/>
                    <a:pt x="4" y="17"/>
                  </a:cubicBezTo>
                  <a:cubicBezTo>
                    <a:pt x="4" y="17"/>
                    <a:pt x="4" y="16"/>
                    <a:pt x="4" y="15"/>
                  </a:cubicBezTo>
                  <a:cubicBezTo>
                    <a:pt x="4" y="14"/>
                    <a:pt x="4" y="13"/>
                    <a:pt x="4" y="12"/>
                  </a:cubicBezTo>
                  <a:cubicBezTo>
                    <a:pt x="4" y="12"/>
                    <a:pt x="4" y="11"/>
                    <a:pt x="5" y="11"/>
                  </a:cubicBezTo>
                  <a:cubicBezTo>
                    <a:pt x="5" y="11"/>
                    <a:pt x="6" y="11"/>
                    <a:pt x="6" y="11"/>
                  </a:cubicBezTo>
                  <a:cubicBezTo>
                    <a:pt x="7" y="11"/>
                    <a:pt x="7" y="11"/>
                    <a:pt x="7" y="11"/>
                  </a:cubicBezTo>
                  <a:cubicBezTo>
                    <a:pt x="8" y="11"/>
                    <a:pt x="9" y="11"/>
                    <a:pt x="9" y="10"/>
                  </a:cubicBezTo>
                  <a:cubicBezTo>
                    <a:pt x="9" y="10"/>
                    <a:pt x="9" y="10"/>
                    <a:pt x="9" y="10"/>
                  </a:cubicBezTo>
                  <a:cubicBezTo>
                    <a:pt x="9" y="9"/>
                    <a:pt x="9" y="8"/>
                    <a:pt x="7" y="8"/>
                  </a:cubicBezTo>
                  <a:cubicBezTo>
                    <a:pt x="6" y="8"/>
                    <a:pt x="5" y="9"/>
                    <a:pt x="4" y="9"/>
                  </a:cubicBezTo>
                  <a:cubicBezTo>
                    <a:pt x="3" y="9"/>
                    <a:pt x="3" y="9"/>
                    <a:pt x="3" y="9"/>
                  </a:cubicBezTo>
                  <a:cubicBezTo>
                    <a:pt x="2" y="9"/>
                    <a:pt x="2" y="9"/>
                    <a:pt x="2" y="9"/>
                  </a:cubicBezTo>
                  <a:cubicBezTo>
                    <a:pt x="1" y="9"/>
                    <a:pt x="1" y="8"/>
                    <a:pt x="1" y="8"/>
                  </a:cubicBezTo>
                  <a:cubicBezTo>
                    <a:pt x="1" y="4"/>
                    <a:pt x="1" y="4"/>
                    <a:pt x="1" y="4"/>
                  </a:cubicBezTo>
                  <a:cubicBezTo>
                    <a:pt x="1" y="4"/>
                    <a:pt x="1" y="3"/>
                    <a:pt x="2" y="3"/>
                  </a:cubicBezTo>
                  <a:cubicBezTo>
                    <a:pt x="2" y="2"/>
                    <a:pt x="3" y="2"/>
                    <a:pt x="4" y="1"/>
                  </a:cubicBezTo>
                  <a:cubicBezTo>
                    <a:pt x="5" y="1"/>
                    <a:pt x="7" y="0"/>
                    <a:pt x="10" y="0"/>
                  </a:cubicBezTo>
                  <a:cubicBezTo>
                    <a:pt x="12" y="0"/>
                    <a:pt x="15" y="1"/>
                    <a:pt x="16" y="3"/>
                  </a:cubicBezTo>
                  <a:cubicBezTo>
                    <a:pt x="17" y="4"/>
                    <a:pt x="18" y="6"/>
                    <a:pt x="18" y="8"/>
                  </a:cubicBezTo>
                  <a:cubicBezTo>
                    <a:pt x="18" y="10"/>
                    <a:pt x="17" y="12"/>
                    <a:pt x="15" y="13"/>
                  </a:cubicBezTo>
                  <a:cubicBezTo>
                    <a:pt x="19" y="15"/>
                    <a:pt x="20" y="18"/>
                    <a:pt x="20" y="21"/>
                  </a:cubicBezTo>
                  <a:cubicBezTo>
                    <a:pt x="20" y="27"/>
                    <a:pt x="16" y="29"/>
                    <a:pt x="13" y="29"/>
                  </a:cubicBezTo>
                  <a:cubicBezTo>
                    <a:pt x="12" y="30"/>
                    <a:pt x="11" y="30"/>
                    <a:pt x="10" y="30"/>
                  </a:cubicBezTo>
                  <a:close/>
                  <a:moveTo>
                    <a:pt x="3" y="26"/>
                  </a:moveTo>
                  <a:cubicBezTo>
                    <a:pt x="5" y="27"/>
                    <a:pt x="7" y="27"/>
                    <a:pt x="10" y="27"/>
                  </a:cubicBezTo>
                  <a:cubicBezTo>
                    <a:pt x="11" y="27"/>
                    <a:pt x="12" y="27"/>
                    <a:pt x="12" y="27"/>
                  </a:cubicBezTo>
                  <a:cubicBezTo>
                    <a:pt x="15" y="26"/>
                    <a:pt x="17" y="25"/>
                    <a:pt x="18" y="21"/>
                  </a:cubicBezTo>
                  <a:cubicBezTo>
                    <a:pt x="18" y="19"/>
                    <a:pt x="16" y="16"/>
                    <a:pt x="12" y="15"/>
                  </a:cubicBezTo>
                  <a:cubicBezTo>
                    <a:pt x="12" y="15"/>
                    <a:pt x="12" y="14"/>
                    <a:pt x="11" y="14"/>
                  </a:cubicBezTo>
                  <a:cubicBezTo>
                    <a:pt x="11" y="13"/>
                    <a:pt x="12" y="13"/>
                    <a:pt x="12" y="13"/>
                  </a:cubicBezTo>
                  <a:cubicBezTo>
                    <a:pt x="13" y="12"/>
                    <a:pt x="15" y="10"/>
                    <a:pt x="15" y="8"/>
                  </a:cubicBezTo>
                  <a:cubicBezTo>
                    <a:pt x="15" y="7"/>
                    <a:pt x="15" y="6"/>
                    <a:pt x="14" y="5"/>
                  </a:cubicBezTo>
                  <a:cubicBezTo>
                    <a:pt x="13" y="4"/>
                    <a:pt x="12" y="3"/>
                    <a:pt x="10" y="3"/>
                  </a:cubicBezTo>
                  <a:cubicBezTo>
                    <a:pt x="8" y="3"/>
                    <a:pt x="6" y="4"/>
                    <a:pt x="4" y="4"/>
                  </a:cubicBezTo>
                  <a:cubicBezTo>
                    <a:pt x="4" y="4"/>
                    <a:pt x="4" y="4"/>
                    <a:pt x="4" y="4"/>
                  </a:cubicBezTo>
                  <a:cubicBezTo>
                    <a:pt x="4" y="6"/>
                    <a:pt x="4" y="6"/>
                    <a:pt x="4" y="6"/>
                  </a:cubicBezTo>
                  <a:cubicBezTo>
                    <a:pt x="5" y="6"/>
                    <a:pt x="6" y="6"/>
                    <a:pt x="7" y="6"/>
                  </a:cubicBezTo>
                  <a:cubicBezTo>
                    <a:pt x="11" y="6"/>
                    <a:pt x="12" y="8"/>
                    <a:pt x="12" y="9"/>
                  </a:cubicBezTo>
                  <a:cubicBezTo>
                    <a:pt x="12" y="10"/>
                    <a:pt x="12" y="11"/>
                    <a:pt x="11" y="12"/>
                  </a:cubicBezTo>
                  <a:cubicBezTo>
                    <a:pt x="10" y="13"/>
                    <a:pt x="8" y="14"/>
                    <a:pt x="7" y="14"/>
                  </a:cubicBezTo>
                  <a:cubicBezTo>
                    <a:pt x="7" y="15"/>
                    <a:pt x="7" y="15"/>
                    <a:pt x="7" y="15"/>
                  </a:cubicBezTo>
                  <a:cubicBezTo>
                    <a:pt x="7" y="16"/>
                    <a:pt x="7" y="16"/>
                    <a:pt x="7" y="16"/>
                  </a:cubicBezTo>
                  <a:cubicBezTo>
                    <a:pt x="8" y="15"/>
                    <a:pt x="10" y="15"/>
                    <a:pt x="11" y="16"/>
                  </a:cubicBezTo>
                  <a:cubicBezTo>
                    <a:pt x="12" y="17"/>
                    <a:pt x="13" y="18"/>
                    <a:pt x="14" y="19"/>
                  </a:cubicBezTo>
                  <a:cubicBezTo>
                    <a:pt x="14" y="20"/>
                    <a:pt x="14" y="21"/>
                    <a:pt x="13" y="22"/>
                  </a:cubicBezTo>
                  <a:cubicBezTo>
                    <a:pt x="12" y="23"/>
                    <a:pt x="12" y="23"/>
                    <a:pt x="11" y="24"/>
                  </a:cubicBezTo>
                  <a:cubicBezTo>
                    <a:pt x="8" y="24"/>
                    <a:pt x="6" y="24"/>
                    <a:pt x="4" y="23"/>
                  </a:cubicBezTo>
                  <a:cubicBezTo>
                    <a:pt x="4" y="24"/>
                    <a:pt x="3" y="25"/>
                    <a:pt x="3" y="26"/>
                  </a:cubicBezTo>
                  <a:close/>
                </a:path>
              </a:pathLst>
            </a:custGeom>
            <a:solidFill>
              <a:srgbClr val="0F86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453"/>
            <p:cNvSpPr>
              <a:spLocks noEditPoints="1"/>
            </p:cNvSpPr>
            <p:nvPr/>
          </p:nvSpPr>
          <p:spPr bwMode="auto">
            <a:xfrm>
              <a:off x="3131440" y="4073527"/>
              <a:ext cx="90488" cy="112713"/>
            </a:xfrm>
            <a:custGeom>
              <a:gdLst>
                <a:gd fmla="*/ 11 w 24" name="T0"/>
                <a:gd fmla="*/ 29 h 30" name="T1"/>
                <a:gd fmla="*/ 11 w 24" name="T2"/>
                <a:gd fmla="*/ 23 h 30" name="T3"/>
                <a:gd fmla="*/ 8 w 24" name="T4"/>
                <a:gd fmla="*/ 21 h 30" name="T5"/>
                <a:gd fmla="*/ 0 w 24" name="T6"/>
                <a:gd fmla="*/ 20 h 30" name="T7"/>
                <a:gd fmla="*/ 12 w 24" name="T8"/>
                <a:gd fmla="*/ 1 h 30" name="T9"/>
                <a:gd fmla="*/ 15 w 24" name="T10"/>
                <a:gd fmla="*/ 1 h 30" name="T11"/>
                <a:gd fmla="*/ 19 w 24" name="T12"/>
                <a:gd fmla="*/ 1 h 30" name="T13"/>
                <a:gd fmla="*/ 19 w 24" name="T14"/>
                <a:gd fmla="*/ 7 h 30" name="T15"/>
                <a:gd fmla="*/ 21 w 24" name="T16"/>
                <a:gd fmla="*/ 14 h 30" name="T17"/>
                <a:gd fmla="*/ 24 w 24" name="T18"/>
                <a:gd fmla="*/ 14 h 30" name="T19"/>
                <a:gd fmla="*/ 24 w 24" name="T20"/>
                <a:gd fmla="*/ 20 h 30" name="T21"/>
                <a:gd fmla="*/ 19 w 24" name="T22"/>
                <a:gd fmla="*/ 21 h 30" name="T23"/>
                <a:gd fmla="*/ 19 w 24" name="T24"/>
                <a:gd fmla="*/ 28 h 30" name="T25"/>
                <a:gd fmla="*/ 12 w 24" name="T26"/>
                <a:gd fmla="*/ 30 h 30" name="T27"/>
                <a:gd fmla="*/ 14 w 24" name="T28"/>
                <a:gd fmla="*/ 23 h 30" name="T29"/>
                <a:gd fmla="*/ 16 w 24" name="T30"/>
                <a:gd fmla="*/ 27 h 30" name="T31"/>
                <a:gd fmla="*/ 16 w 24" name="T32"/>
                <a:gd fmla="*/ 20 h 30" name="T33"/>
                <a:gd fmla="*/ 18 w 24" name="T34"/>
                <a:gd fmla="*/ 19 h 30" name="T35"/>
                <a:gd fmla="*/ 22 w 24" name="T36"/>
                <a:gd fmla="*/ 16 h 30" name="T37"/>
                <a:gd fmla="*/ 17 w 24" name="T38"/>
                <a:gd fmla="*/ 16 h 30" name="T39"/>
                <a:gd fmla="*/ 17 w 24" name="T40"/>
                <a:gd fmla="*/ 7 h 30" name="T41"/>
                <a:gd fmla="*/ 15 w 24" name="T42"/>
                <a:gd fmla="*/ 3 h 30" name="T43"/>
                <a:gd fmla="*/ 13 w 24" name="T44"/>
                <a:gd fmla="*/ 3 h 30" name="T45"/>
                <a:gd fmla="*/ 3 w 24" name="T46"/>
                <a:gd fmla="*/ 19 h 30" name="T47"/>
                <a:gd fmla="*/ 12 w 24" name="T48"/>
                <a:gd fmla="*/ 19 h 30" name="T49"/>
                <a:gd fmla="*/ 13 w 24" name="T50"/>
                <a:gd fmla="*/ 19 h 30" name="T51"/>
                <a:gd fmla="*/ 13 w 24" name="T52"/>
                <a:gd fmla="*/ 16 h 30" name="T53"/>
                <a:gd fmla="*/ 6 w 24" name="T54"/>
                <a:gd fmla="*/ 15 h 30" name="T55"/>
                <a:gd fmla="*/ 12 w 24" name="T56"/>
                <a:gd fmla="*/ 7 h 30" name="T57"/>
                <a:gd fmla="*/ 15 w 24" name="T58"/>
                <a:gd fmla="*/ 8 h 30" name="T59"/>
                <a:gd fmla="*/ 14 w 24" name="T60"/>
                <a:gd fmla="*/ 15 h 30" name="T61"/>
                <a:gd fmla="*/ 10 w 24" name="T62"/>
                <a:gd fmla="*/ 13 h 30" name="T63"/>
                <a:gd fmla="*/ 12 w 24" name="T64"/>
                <a:gd fmla="*/ 11 h 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0" w="24">
                  <a:moveTo>
                    <a:pt x="12" y="30"/>
                  </a:moveTo>
                  <a:cubicBezTo>
                    <a:pt x="11" y="29"/>
                    <a:pt x="11" y="29"/>
                    <a:pt x="11" y="29"/>
                  </a:cubicBezTo>
                  <a:cubicBezTo>
                    <a:pt x="11" y="29"/>
                    <a:pt x="11" y="29"/>
                    <a:pt x="11" y="28"/>
                  </a:cubicBezTo>
                  <a:cubicBezTo>
                    <a:pt x="11" y="26"/>
                    <a:pt x="11" y="24"/>
                    <a:pt x="11" y="23"/>
                  </a:cubicBezTo>
                  <a:cubicBezTo>
                    <a:pt x="11" y="21"/>
                    <a:pt x="11" y="21"/>
                    <a:pt x="11" y="21"/>
                  </a:cubicBezTo>
                  <a:cubicBezTo>
                    <a:pt x="10" y="21"/>
                    <a:pt x="9" y="21"/>
                    <a:pt x="8" y="21"/>
                  </a:cubicBezTo>
                  <a:cubicBezTo>
                    <a:pt x="6" y="21"/>
                    <a:pt x="4" y="21"/>
                    <a:pt x="2" y="21"/>
                  </a:cubicBezTo>
                  <a:cubicBezTo>
                    <a:pt x="1" y="21"/>
                    <a:pt x="1" y="21"/>
                    <a:pt x="0" y="20"/>
                  </a:cubicBezTo>
                  <a:cubicBezTo>
                    <a:pt x="0" y="19"/>
                    <a:pt x="0" y="18"/>
                    <a:pt x="0" y="16"/>
                  </a:cubicBezTo>
                  <a:cubicBezTo>
                    <a:pt x="1" y="14"/>
                    <a:pt x="8" y="5"/>
                    <a:pt x="12" y="1"/>
                  </a:cubicBezTo>
                  <a:cubicBezTo>
                    <a:pt x="12" y="1"/>
                    <a:pt x="13" y="1"/>
                    <a:pt x="14" y="1"/>
                  </a:cubicBezTo>
                  <a:cubicBezTo>
                    <a:pt x="15" y="1"/>
                    <a:pt x="15" y="1"/>
                    <a:pt x="15" y="1"/>
                  </a:cubicBezTo>
                  <a:cubicBezTo>
                    <a:pt x="16" y="1"/>
                    <a:pt x="18" y="1"/>
                    <a:pt x="18" y="1"/>
                  </a:cubicBezTo>
                  <a:cubicBezTo>
                    <a:pt x="19" y="0"/>
                    <a:pt x="19" y="1"/>
                    <a:pt x="19" y="1"/>
                  </a:cubicBezTo>
                  <a:cubicBezTo>
                    <a:pt x="20" y="1"/>
                    <a:pt x="20" y="1"/>
                    <a:pt x="20" y="2"/>
                  </a:cubicBezTo>
                  <a:cubicBezTo>
                    <a:pt x="20" y="4"/>
                    <a:pt x="20" y="5"/>
                    <a:pt x="19" y="7"/>
                  </a:cubicBezTo>
                  <a:cubicBezTo>
                    <a:pt x="19" y="9"/>
                    <a:pt x="19" y="11"/>
                    <a:pt x="19" y="14"/>
                  </a:cubicBezTo>
                  <a:cubicBezTo>
                    <a:pt x="20" y="14"/>
                    <a:pt x="21" y="14"/>
                    <a:pt x="21" y="14"/>
                  </a:cubicBezTo>
                  <a:cubicBezTo>
                    <a:pt x="23" y="14"/>
                    <a:pt x="23" y="14"/>
                    <a:pt x="23" y="14"/>
                  </a:cubicBezTo>
                  <a:cubicBezTo>
                    <a:pt x="23" y="14"/>
                    <a:pt x="24" y="14"/>
                    <a:pt x="24" y="14"/>
                  </a:cubicBezTo>
                  <a:cubicBezTo>
                    <a:pt x="24" y="14"/>
                    <a:pt x="24" y="15"/>
                    <a:pt x="24" y="15"/>
                  </a:cubicBezTo>
                  <a:cubicBezTo>
                    <a:pt x="24" y="20"/>
                    <a:pt x="24" y="20"/>
                    <a:pt x="24" y="20"/>
                  </a:cubicBezTo>
                  <a:cubicBezTo>
                    <a:pt x="24" y="21"/>
                    <a:pt x="24" y="21"/>
                    <a:pt x="23" y="21"/>
                  </a:cubicBezTo>
                  <a:cubicBezTo>
                    <a:pt x="22" y="21"/>
                    <a:pt x="20" y="21"/>
                    <a:pt x="19" y="21"/>
                  </a:cubicBezTo>
                  <a:cubicBezTo>
                    <a:pt x="19" y="23"/>
                    <a:pt x="19" y="25"/>
                    <a:pt x="19" y="26"/>
                  </a:cubicBezTo>
                  <a:cubicBezTo>
                    <a:pt x="19" y="27"/>
                    <a:pt x="18" y="28"/>
                    <a:pt x="19" y="28"/>
                  </a:cubicBezTo>
                  <a:cubicBezTo>
                    <a:pt x="19" y="29"/>
                    <a:pt x="18" y="29"/>
                    <a:pt x="17" y="29"/>
                  </a:cubicBezTo>
                  <a:lnTo>
                    <a:pt x="12" y="30"/>
                  </a:lnTo>
                  <a:close/>
                  <a:moveTo>
                    <a:pt x="14" y="20"/>
                  </a:moveTo>
                  <a:cubicBezTo>
                    <a:pt x="14" y="23"/>
                    <a:pt x="14" y="23"/>
                    <a:pt x="14" y="23"/>
                  </a:cubicBezTo>
                  <a:cubicBezTo>
                    <a:pt x="14" y="24"/>
                    <a:pt x="14" y="25"/>
                    <a:pt x="14" y="27"/>
                  </a:cubicBezTo>
                  <a:cubicBezTo>
                    <a:pt x="16" y="27"/>
                    <a:pt x="16" y="27"/>
                    <a:pt x="16" y="27"/>
                  </a:cubicBezTo>
                  <a:cubicBezTo>
                    <a:pt x="16" y="26"/>
                    <a:pt x="16" y="26"/>
                    <a:pt x="16" y="26"/>
                  </a:cubicBezTo>
                  <a:cubicBezTo>
                    <a:pt x="16" y="25"/>
                    <a:pt x="16" y="22"/>
                    <a:pt x="16" y="20"/>
                  </a:cubicBezTo>
                  <a:cubicBezTo>
                    <a:pt x="16" y="19"/>
                    <a:pt x="17" y="19"/>
                    <a:pt x="17" y="19"/>
                  </a:cubicBezTo>
                  <a:cubicBezTo>
                    <a:pt x="17" y="19"/>
                    <a:pt x="17" y="18"/>
                    <a:pt x="18" y="19"/>
                  </a:cubicBezTo>
                  <a:cubicBezTo>
                    <a:pt x="19" y="19"/>
                    <a:pt x="20" y="19"/>
                    <a:pt x="22" y="19"/>
                  </a:cubicBezTo>
                  <a:cubicBezTo>
                    <a:pt x="22" y="16"/>
                    <a:pt x="22" y="16"/>
                    <a:pt x="22" y="16"/>
                  </a:cubicBezTo>
                  <a:cubicBezTo>
                    <a:pt x="20" y="16"/>
                    <a:pt x="20" y="16"/>
                    <a:pt x="19" y="16"/>
                  </a:cubicBezTo>
                  <a:cubicBezTo>
                    <a:pt x="18" y="16"/>
                    <a:pt x="18" y="16"/>
                    <a:pt x="17" y="16"/>
                  </a:cubicBezTo>
                  <a:cubicBezTo>
                    <a:pt x="17" y="15"/>
                    <a:pt x="16" y="15"/>
                    <a:pt x="16" y="14"/>
                  </a:cubicBezTo>
                  <a:cubicBezTo>
                    <a:pt x="16" y="11"/>
                    <a:pt x="17" y="9"/>
                    <a:pt x="17" y="7"/>
                  </a:cubicBezTo>
                  <a:cubicBezTo>
                    <a:pt x="17" y="6"/>
                    <a:pt x="17" y="5"/>
                    <a:pt x="17" y="3"/>
                  </a:cubicBezTo>
                  <a:cubicBezTo>
                    <a:pt x="17" y="3"/>
                    <a:pt x="16" y="3"/>
                    <a:pt x="15" y="3"/>
                  </a:cubicBezTo>
                  <a:cubicBezTo>
                    <a:pt x="14" y="3"/>
                    <a:pt x="14" y="3"/>
                    <a:pt x="14" y="3"/>
                  </a:cubicBezTo>
                  <a:cubicBezTo>
                    <a:pt x="13" y="3"/>
                    <a:pt x="13" y="3"/>
                    <a:pt x="13" y="3"/>
                  </a:cubicBezTo>
                  <a:cubicBezTo>
                    <a:pt x="9" y="7"/>
                    <a:pt x="3" y="15"/>
                    <a:pt x="3" y="17"/>
                  </a:cubicBezTo>
                  <a:cubicBezTo>
                    <a:pt x="3" y="17"/>
                    <a:pt x="3" y="18"/>
                    <a:pt x="3" y="19"/>
                  </a:cubicBezTo>
                  <a:cubicBezTo>
                    <a:pt x="5" y="19"/>
                    <a:pt x="6" y="19"/>
                    <a:pt x="8" y="19"/>
                  </a:cubicBezTo>
                  <a:cubicBezTo>
                    <a:pt x="9" y="19"/>
                    <a:pt x="11" y="19"/>
                    <a:pt x="12" y="19"/>
                  </a:cubicBezTo>
                  <a:cubicBezTo>
                    <a:pt x="12" y="19"/>
                    <a:pt x="12" y="19"/>
                    <a:pt x="12" y="19"/>
                  </a:cubicBezTo>
                  <a:cubicBezTo>
                    <a:pt x="13" y="19"/>
                    <a:pt x="13" y="19"/>
                    <a:pt x="13" y="19"/>
                  </a:cubicBezTo>
                  <a:cubicBezTo>
                    <a:pt x="13" y="19"/>
                    <a:pt x="14" y="19"/>
                    <a:pt x="14" y="20"/>
                  </a:cubicBezTo>
                  <a:close/>
                  <a:moveTo>
                    <a:pt x="13" y="16"/>
                  </a:moveTo>
                  <a:cubicBezTo>
                    <a:pt x="11" y="16"/>
                    <a:pt x="9" y="16"/>
                    <a:pt x="7" y="16"/>
                  </a:cubicBezTo>
                  <a:cubicBezTo>
                    <a:pt x="6" y="16"/>
                    <a:pt x="6" y="16"/>
                    <a:pt x="6" y="15"/>
                  </a:cubicBezTo>
                  <a:cubicBezTo>
                    <a:pt x="5" y="15"/>
                    <a:pt x="6" y="14"/>
                    <a:pt x="6" y="14"/>
                  </a:cubicBezTo>
                  <a:cubicBezTo>
                    <a:pt x="8" y="12"/>
                    <a:pt x="10" y="9"/>
                    <a:pt x="12" y="7"/>
                  </a:cubicBezTo>
                  <a:cubicBezTo>
                    <a:pt x="13" y="7"/>
                    <a:pt x="14" y="7"/>
                    <a:pt x="14" y="7"/>
                  </a:cubicBezTo>
                  <a:cubicBezTo>
                    <a:pt x="15" y="7"/>
                    <a:pt x="15" y="8"/>
                    <a:pt x="15" y="8"/>
                  </a:cubicBezTo>
                  <a:cubicBezTo>
                    <a:pt x="15" y="9"/>
                    <a:pt x="15" y="10"/>
                    <a:pt x="14" y="12"/>
                  </a:cubicBezTo>
                  <a:cubicBezTo>
                    <a:pt x="14" y="13"/>
                    <a:pt x="14" y="14"/>
                    <a:pt x="14" y="15"/>
                  </a:cubicBezTo>
                  <a:cubicBezTo>
                    <a:pt x="14" y="16"/>
                    <a:pt x="14" y="16"/>
                    <a:pt x="13" y="16"/>
                  </a:cubicBezTo>
                  <a:close/>
                  <a:moveTo>
                    <a:pt x="10" y="13"/>
                  </a:moveTo>
                  <a:cubicBezTo>
                    <a:pt x="11" y="13"/>
                    <a:pt x="11" y="13"/>
                    <a:pt x="12" y="13"/>
                  </a:cubicBezTo>
                  <a:cubicBezTo>
                    <a:pt x="12" y="13"/>
                    <a:pt x="12" y="12"/>
                    <a:pt x="12" y="11"/>
                  </a:cubicBezTo>
                  <a:cubicBezTo>
                    <a:pt x="11" y="12"/>
                    <a:pt x="11" y="13"/>
                    <a:pt x="10" y="13"/>
                  </a:cubicBezTo>
                  <a:close/>
                </a:path>
              </a:pathLst>
            </a:custGeom>
            <a:solidFill>
              <a:srgbClr val="0F86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9" name="任意多边形 88"/>
          <p:cNvSpPr/>
          <p:nvPr/>
        </p:nvSpPr>
        <p:spPr>
          <a:xfrm>
            <a:off x="2979988" y="2483737"/>
            <a:ext cx="2171065" cy="31866"/>
          </a:xfrm>
          <a:custGeom>
            <a:gdLst>
              <a:gd fmla="*/ 0 w 9248495" name="connsiteX0"/>
              <a:gd fmla="*/ 12702 h 27738" name="connsiteY0"/>
              <a:gd fmla="*/ 3699691 w 9248495" name="connsiteX1"/>
              <a:gd fmla="*/ 17626 h 27738" name="connsiteY1"/>
              <a:gd fmla="*/ 6218813 w 9248495" name="connsiteX2"/>
              <a:gd fmla="*/ 27738 h 27738" name="connsiteY2"/>
              <a:gd fmla="*/ 9248495 w 9248495" name="connsiteX3"/>
              <a:gd fmla="*/ 0 h 27738" name="connsiteY3"/>
              <a:gd fmla="*/ 12269972 w 12269972" name="connsiteX4"/>
              <a:gd fmla="*/ 0 h 212785" name="connsiteY4"/>
              <a:gd fmla="*/ 12269972 w 12269972" name="connsiteX5"/>
              <a:gd fmla="*/ 0 h 212785" name="connsiteY5"/>
              <a:gd fmla="*/ 12355032 w 12555671" name="connsiteX6"/>
              <a:gd fmla="*/ 223296 h 223296" name="connsiteY6"/>
            </a:gdLst>
            <a:cxnLst>
              <a:cxn ang="0">
                <a:pos x="connsiteX0" y="connsiteY0"/>
              </a:cxn>
              <a:cxn ang="0">
                <a:pos x="connsiteX1" y="connsiteY1"/>
              </a:cxn>
              <a:cxn ang="0">
                <a:pos x="connsiteX2" y="connsiteY2"/>
              </a:cxn>
              <a:cxn ang="0">
                <a:pos x="connsiteX3" y="connsiteY3"/>
              </a:cxn>
            </a:cxnLst>
            <a:rect b="b" l="l" r="r" t="t"/>
            <a:pathLst>
              <a:path h="27738" w="9248495">
                <a:moveTo>
                  <a:pt x="0" y="12702"/>
                </a:moveTo>
                <a:cubicBezTo>
                  <a:pt x="960474" y="44599"/>
                  <a:pt x="2663222" y="15120"/>
                  <a:pt x="3699691" y="17626"/>
                </a:cubicBezTo>
                <a:lnTo>
                  <a:pt x="6218813" y="27738"/>
                </a:lnTo>
                <a:lnTo>
                  <a:pt x="9248495" y="0"/>
                </a:lnTo>
              </a:path>
            </a:pathLst>
          </a:cu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任意多边形 89"/>
          <p:cNvSpPr/>
          <p:nvPr/>
        </p:nvSpPr>
        <p:spPr>
          <a:xfrm>
            <a:off x="3510785" y="3110406"/>
            <a:ext cx="2171065" cy="31866"/>
          </a:xfrm>
          <a:custGeom>
            <a:gdLst>
              <a:gd fmla="*/ 0 w 9248495" name="connsiteX0"/>
              <a:gd fmla="*/ 12702 h 27738" name="connsiteY0"/>
              <a:gd fmla="*/ 3699691 w 9248495" name="connsiteX1"/>
              <a:gd fmla="*/ 17626 h 27738" name="connsiteY1"/>
              <a:gd fmla="*/ 6218813 w 9248495" name="connsiteX2"/>
              <a:gd fmla="*/ 27738 h 27738" name="connsiteY2"/>
              <a:gd fmla="*/ 9248495 w 9248495" name="connsiteX3"/>
              <a:gd fmla="*/ 0 h 27738" name="connsiteY3"/>
              <a:gd fmla="*/ 12269972 w 12269972" name="connsiteX4"/>
              <a:gd fmla="*/ 0 h 212785" name="connsiteY4"/>
              <a:gd fmla="*/ 12269972 w 12269972" name="connsiteX5"/>
              <a:gd fmla="*/ 0 h 212785" name="connsiteY5"/>
              <a:gd fmla="*/ 12355032 w 12555671" name="connsiteX6"/>
              <a:gd fmla="*/ 223296 h 223296" name="connsiteY6"/>
            </a:gdLst>
            <a:cxnLst>
              <a:cxn ang="0">
                <a:pos x="connsiteX0" y="connsiteY0"/>
              </a:cxn>
              <a:cxn ang="0">
                <a:pos x="connsiteX1" y="connsiteY1"/>
              </a:cxn>
              <a:cxn ang="0">
                <a:pos x="connsiteX2" y="connsiteY2"/>
              </a:cxn>
              <a:cxn ang="0">
                <a:pos x="connsiteX3" y="connsiteY3"/>
              </a:cxn>
            </a:cxnLst>
            <a:rect b="b" l="l" r="r" t="t"/>
            <a:pathLst>
              <a:path h="27738" w="9248495">
                <a:moveTo>
                  <a:pt x="0" y="12702"/>
                </a:moveTo>
                <a:cubicBezTo>
                  <a:pt x="960474" y="44599"/>
                  <a:pt x="2663222" y="15120"/>
                  <a:pt x="3699691" y="17626"/>
                </a:cubicBezTo>
                <a:lnTo>
                  <a:pt x="6218813" y="27738"/>
                </a:lnTo>
                <a:lnTo>
                  <a:pt x="9248495" y="0"/>
                </a:lnTo>
              </a:path>
            </a:pathLst>
          </a:cu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任意多边形 90"/>
          <p:cNvSpPr/>
          <p:nvPr/>
        </p:nvSpPr>
        <p:spPr>
          <a:xfrm>
            <a:off x="4004926" y="3664222"/>
            <a:ext cx="2171065" cy="31866"/>
          </a:xfrm>
          <a:custGeom>
            <a:gdLst>
              <a:gd fmla="*/ 0 w 9248495" name="connsiteX0"/>
              <a:gd fmla="*/ 12702 h 27738" name="connsiteY0"/>
              <a:gd fmla="*/ 3699691 w 9248495" name="connsiteX1"/>
              <a:gd fmla="*/ 17626 h 27738" name="connsiteY1"/>
              <a:gd fmla="*/ 6218813 w 9248495" name="connsiteX2"/>
              <a:gd fmla="*/ 27738 h 27738" name="connsiteY2"/>
              <a:gd fmla="*/ 9248495 w 9248495" name="connsiteX3"/>
              <a:gd fmla="*/ 0 h 27738" name="connsiteY3"/>
              <a:gd fmla="*/ 12269972 w 12269972" name="connsiteX4"/>
              <a:gd fmla="*/ 0 h 212785" name="connsiteY4"/>
              <a:gd fmla="*/ 12269972 w 12269972" name="connsiteX5"/>
              <a:gd fmla="*/ 0 h 212785" name="connsiteY5"/>
              <a:gd fmla="*/ 12355032 w 12555671" name="connsiteX6"/>
              <a:gd fmla="*/ 223296 h 223296" name="connsiteY6"/>
            </a:gdLst>
            <a:cxnLst>
              <a:cxn ang="0">
                <a:pos x="connsiteX0" y="connsiteY0"/>
              </a:cxn>
              <a:cxn ang="0">
                <a:pos x="connsiteX1" y="connsiteY1"/>
              </a:cxn>
              <a:cxn ang="0">
                <a:pos x="connsiteX2" y="connsiteY2"/>
              </a:cxn>
              <a:cxn ang="0">
                <a:pos x="connsiteX3" y="connsiteY3"/>
              </a:cxn>
            </a:cxnLst>
            <a:rect b="b" l="l" r="r" t="t"/>
            <a:pathLst>
              <a:path h="27738" w="9248495">
                <a:moveTo>
                  <a:pt x="0" y="12702"/>
                </a:moveTo>
                <a:cubicBezTo>
                  <a:pt x="960474" y="44599"/>
                  <a:pt x="2663222" y="15120"/>
                  <a:pt x="3699691" y="17626"/>
                </a:cubicBezTo>
                <a:lnTo>
                  <a:pt x="6218813" y="27738"/>
                </a:lnTo>
                <a:lnTo>
                  <a:pt x="9248495" y="0"/>
                </a:lnTo>
              </a:path>
            </a:pathLst>
          </a:cu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任意多边形 91"/>
          <p:cNvSpPr/>
          <p:nvPr/>
        </p:nvSpPr>
        <p:spPr>
          <a:xfrm>
            <a:off x="4602706" y="4222641"/>
            <a:ext cx="2171065" cy="31866"/>
          </a:xfrm>
          <a:custGeom>
            <a:gdLst>
              <a:gd fmla="*/ 0 w 9248495" name="connsiteX0"/>
              <a:gd fmla="*/ 12702 h 27738" name="connsiteY0"/>
              <a:gd fmla="*/ 3699691 w 9248495" name="connsiteX1"/>
              <a:gd fmla="*/ 17626 h 27738" name="connsiteY1"/>
              <a:gd fmla="*/ 6218813 w 9248495" name="connsiteX2"/>
              <a:gd fmla="*/ 27738 h 27738" name="connsiteY2"/>
              <a:gd fmla="*/ 9248495 w 9248495" name="connsiteX3"/>
              <a:gd fmla="*/ 0 h 27738" name="connsiteY3"/>
              <a:gd fmla="*/ 12269972 w 12269972" name="connsiteX4"/>
              <a:gd fmla="*/ 0 h 212785" name="connsiteY4"/>
              <a:gd fmla="*/ 12269972 w 12269972" name="connsiteX5"/>
              <a:gd fmla="*/ 0 h 212785" name="connsiteY5"/>
              <a:gd fmla="*/ 12355032 w 12555671" name="connsiteX6"/>
              <a:gd fmla="*/ 223296 h 223296" name="connsiteY6"/>
            </a:gdLst>
            <a:cxnLst>
              <a:cxn ang="0">
                <a:pos x="connsiteX0" y="connsiteY0"/>
              </a:cxn>
              <a:cxn ang="0">
                <a:pos x="connsiteX1" y="connsiteY1"/>
              </a:cxn>
              <a:cxn ang="0">
                <a:pos x="connsiteX2" y="connsiteY2"/>
              </a:cxn>
              <a:cxn ang="0">
                <a:pos x="connsiteX3" y="connsiteY3"/>
              </a:cxn>
            </a:cxnLst>
            <a:rect b="b" l="l" r="r" t="t"/>
            <a:pathLst>
              <a:path h="27738" w="9248495">
                <a:moveTo>
                  <a:pt x="0" y="12702"/>
                </a:moveTo>
                <a:cubicBezTo>
                  <a:pt x="960474" y="44599"/>
                  <a:pt x="2663222" y="15120"/>
                  <a:pt x="3699691" y="17626"/>
                </a:cubicBezTo>
                <a:lnTo>
                  <a:pt x="6218813" y="27738"/>
                </a:lnTo>
                <a:lnTo>
                  <a:pt x="9248495" y="0"/>
                </a:lnTo>
              </a:path>
            </a:pathLst>
          </a:cu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任意多边形 92"/>
          <p:cNvSpPr/>
          <p:nvPr/>
        </p:nvSpPr>
        <p:spPr>
          <a:xfrm>
            <a:off x="5090458" y="4918314"/>
            <a:ext cx="2171065" cy="31866"/>
          </a:xfrm>
          <a:custGeom>
            <a:gdLst>
              <a:gd fmla="*/ 0 w 9248495" name="connsiteX0"/>
              <a:gd fmla="*/ 12702 h 27738" name="connsiteY0"/>
              <a:gd fmla="*/ 3699691 w 9248495" name="connsiteX1"/>
              <a:gd fmla="*/ 17626 h 27738" name="connsiteY1"/>
              <a:gd fmla="*/ 6218813 w 9248495" name="connsiteX2"/>
              <a:gd fmla="*/ 27738 h 27738" name="connsiteY2"/>
              <a:gd fmla="*/ 9248495 w 9248495" name="connsiteX3"/>
              <a:gd fmla="*/ 0 h 27738" name="connsiteY3"/>
              <a:gd fmla="*/ 12269972 w 12269972" name="connsiteX4"/>
              <a:gd fmla="*/ 0 h 212785" name="connsiteY4"/>
              <a:gd fmla="*/ 12269972 w 12269972" name="connsiteX5"/>
              <a:gd fmla="*/ 0 h 212785" name="connsiteY5"/>
              <a:gd fmla="*/ 12355032 w 12555671" name="connsiteX6"/>
              <a:gd fmla="*/ 223296 h 223296" name="connsiteY6"/>
            </a:gdLst>
            <a:cxnLst>
              <a:cxn ang="0">
                <a:pos x="connsiteX0" y="connsiteY0"/>
              </a:cxn>
              <a:cxn ang="0">
                <a:pos x="connsiteX1" y="connsiteY1"/>
              </a:cxn>
              <a:cxn ang="0">
                <a:pos x="connsiteX2" y="connsiteY2"/>
              </a:cxn>
              <a:cxn ang="0">
                <a:pos x="connsiteX3" y="connsiteY3"/>
              </a:cxn>
            </a:cxnLst>
            <a:rect b="b" l="l" r="r" t="t"/>
            <a:pathLst>
              <a:path h="27738" w="9248495">
                <a:moveTo>
                  <a:pt x="0" y="12702"/>
                </a:moveTo>
                <a:cubicBezTo>
                  <a:pt x="960474" y="44599"/>
                  <a:pt x="2663222" y="15120"/>
                  <a:pt x="3699691" y="17626"/>
                </a:cubicBezTo>
                <a:lnTo>
                  <a:pt x="6218813" y="27738"/>
                </a:lnTo>
                <a:lnTo>
                  <a:pt x="9248495" y="0"/>
                </a:lnTo>
              </a:path>
            </a:pathLst>
          </a:cu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4" name="组合 93"/>
          <p:cNvGrpSpPr/>
          <p:nvPr/>
        </p:nvGrpSpPr>
        <p:grpSpPr>
          <a:xfrm>
            <a:off x="3599358" y="2090410"/>
            <a:ext cx="5376962" cy="583493"/>
            <a:chOff x="3981706" y="2463233"/>
            <a:chExt cx="10503225" cy="583493"/>
          </a:xfrm>
        </p:grpSpPr>
        <p:sp>
          <p:nvSpPr>
            <p:cNvPr id="95" name="文本框 94"/>
            <p:cNvSpPr txBox="1"/>
            <p:nvPr/>
          </p:nvSpPr>
          <p:spPr>
            <a:xfrm>
              <a:off x="3981705" y="2495918"/>
              <a:ext cx="330448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r"/>
              <a:r>
                <a:rPr altLang="en-US" b="1" lang="zh-CN">
                  <a:solidFill>
                    <a:schemeClr val="tx1">
                      <a:lumMod val="75000"/>
                      <a:lumOff val="25000"/>
                    </a:schemeClr>
                  </a:solidFill>
                  <a:sym typeface="+mn-lt"/>
                </a:rPr>
                <a:t>标题文字</a:t>
              </a:r>
            </a:p>
          </p:txBody>
        </p:sp>
        <p:sp>
          <p:nvSpPr>
            <p:cNvPr id="96" name="文本框 93"/>
            <p:cNvSpPr txBox="1">
              <a:spLocks noChangeArrowheads="1"/>
            </p:cNvSpPr>
            <p:nvPr/>
          </p:nvSpPr>
          <p:spPr bwMode="auto">
            <a:xfrm>
              <a:off x="7296173" y="2463233"/>
              <a:ext cx="7188757"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97" name="组合 96"/>
          <p:cNvGrpSpPr/>
          <p:nvPr/>
        </p:nvGrpSpPr>
        <p:grpSpPr>
          <a:xfrm>
            <a:off x="4145106" y="2720421"/>
            <a:ext cx="5407278" cy="583493"/>
            <a:chOff x="3981706" y="2463233"/>
            <a:chExt cx="10562444" cy="583493"/>
          </a:xfrm>
        </p:grpSpPr>
        <p:sp>
          <p:nvSpPr>
            <p:cNvPr id="98" name="文本框 97"/>
            <p:cNvSpPr txBox="1"/>
            <p:nvPr/>
          </p:nvSpPr>
          <p:spPr>
            <a:xfrm>
              <a:off x="3981707" y="2495918"/>
              <a:ext cx="330448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r"/>
              <a:r>
                <a:rPr altLang="en-US" b="1" lang="zh-CN">
                  <a:solidFill>
                    <a:schemeClr val="tx1">
                      <a:lumMod val="75000"/>
                      <a:lumOff val="25000"/>
                    </a:schemeClr>
                  </a:solidFill>
                  <a:sym typeface="+mn-lt"/>
                </a:rPr>
                <a:t>标题文字</a:t>
              </a:r>
            </a:p>
          </p:txBody>
        </p:sp>
        <p:sp>
          <p:nvSpPr>
            <p:cNvPr id="99" name="文本框 93"/>
            <p:cNvSpPr txBox="1">
              <a:spLocks noChangeArrowheads="1"/>
            </p:cNvSpPr>
            <p:nvPr/>
          </p:nvSpPr>
          <p:spPr bwMode="auto">
            <a:xfrm>
              <a:off x="7296173" y="2463233"/>
              <a:ext cx="7247976"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100" name="组合 99"/>
          <p:cNvGrpSpPr/>
          <p:nvPr/>
        </p:nvGrpSpPr>
        <p:grpSpPr>
          <a:xfrm>
            <a:off x="4636568" y="3312105"/>
            <a:ext cx="5407278" cy="583493"/>
            <a:chOff x="3981706" y="2463233"/>
            <a:chExt cx="10562444" cy="583493"/>
          </a:xfrm>
        </p:grpSpPr>
        <p:sp>
          <p:nvSpPr>
            <p:cNvPr id="101" name="文本框 100"/>
            <p:cNvSpPr txBox="1"/>
            <p:nvPr/>
          </p:nvSpPr>
          <p:spPr>
            <a:xfrm>
              <a:off x="3981708" y="2495917"/>
              <a:ext cx="330448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r"/>
              <a:r>
                <a:rPr altLang="en-US" b="1" lang="zh-CN">
                  <a:solidFill>
                    <a:schemeClr val="tx1">
                      <a:lumMod val="75000"/>
                      <a:lumOff val="25000"/>
                    </a:schemeClr>
                  </a:solidFill>
                  <a:sym typeface="+mn-lt"/>
                </a:rPr>
                <a:t>标题文字</a:t>
              </a:r>
            </a:p>
          </p:txBody>
        </p:sp>
        <p:sp>
          <p:nvSpPr>
            <p:cNvPr id="102" name="文本框 93"/>
            <p:cNvSpPr txBox="1">
              <a:spLocks noChangeArrowheads="1"/>
            </p:cNvSpPr>
            <p:nvPr/>
          </p:nvSpPr>
          <p:spPr bwMode="auto">
            <a:xfrm>
              <a:off x="7296173" y="2463232"/>
              <a:ext cx="7247976"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103" name="组合 102"/>
          <p:cNvGrpSpPr/>
          <p:nvPr/>
        </p:nvGrpSpPr>
        <p:grpSpPr>
          <a:xfrm>
            <a:off x="5256240" y="3876102"/>
            <a:ext cx="5407278" cy="583493"/>
            <a:chOff x="3981706" y="2463233"/>
            <a:chExt cx="10562444" cy="583493"/>
          </a:xfrm>
        </p:grpSpPr>
        <p:sp>
          <p:nvSpPr>
            <p:cNvPr id="104" name="文本框 103"/>
            <p:cNvSpPr txBox="1"/>
            <p:nvPr/>
          </p:nvSpPr>
          <p:spPr>
            <a:xfrm>
              <a:off x="3981707" y="2495918"/>
              <a:ext cx="330448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r"/>
              <a:r>
                <a:rPr altLang="en-US" b="1" lang="zh-CN">
                  <a:solidFill>
                    <a:schemeClr val="tx1">
                      <a:lumMod val="75000"/>
                      <a:lumOff val="25000"/>
                    </a:schemeClr>
                  </a:solidFill>
                  <a:sym typeface="+mn-lt"/>
                </a:rPr>
                <a:t>标题文字</a:t>
              </a:r>
            </a:p>
          </p:txBody>
        </p:sp>
        <p:sp>
          <p:nvSpPr>
            <p:cNvPr id="105" name="文本框 93"/>
            <p:cNvSpPr txBox="1">
              <a:spLocks noChangeArrowheads="1"/>
            </p:cNvSpPr>
            <p:nvPr/>
          </p:nvSpPr>
          <p:spPr bwMode="auto">
            <a:xfrm>
              <a:off x="7296172" y="2463233"/>
              <a:ext cx="7247976"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106" name="组合 105"/>
          <p:cNvGrpSpPr/>
          <p:nvPr/>
        </p:nvGrpSpPr>
        <p:grpSpPr>
          <a:xfrm>
            <a:off x="5802045" y="4534845"/>
            <a:ext cx="5407278" cy="583493"/>
            <a:chOff x="3981706" y="2463233"/>
            <a:chExt cx="10562444" cy="583493"/>
          </a:xfrm>
        </p:grpSpPr>
        <p:sp>
          <p:nvSpPr>
            <p:cNvPr id="107" name="文本框 106"/>
            <p:cNvSpPr txBox="1"/>
            <p:nvPr/>
          </p:nvSpPr>
          <p:spPr>
            <a:xfrm>
              <a:off x="3981708" y="2495917"/>
              <a:ext cx="330448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r"/>
              <a:r>
                <a:rPr altLang="en-US" b="1" lang="zh-CN">
                  <a:solidFill>
                    <a:schemeClr val="tx1">
                      <a:lumMod val="75000"/>
                      <a:lumOff val="25000"/>
                    </a:schemeClr>
                  </a:solidFill>
                  <a:sym typeface="+mn-lt"/>
                </a:rPr>
                <a:t>标题文字</a:t>
              </a:r>
            </a:p>
          </p:txBody>
        </p:sp>
        <p:sp>
          <p:nvSpPr>
            <p:cNvPr id="108" name="文本框 93"/>
            <p:cNvSpPr txBox="1">
              <a:spLocks noChangeArrowheads="1"/>
            </p:cNvSpPr>
            <p:nvPr/>
          </p:nvSpPr>
          <p:spPr bwMode="auto">
            <a:xfrm>
              <a:off x="7296173" y="2463232"/>
              <a:ext cx="7247976" cy="577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spTree>
    <p:extLst>
      <p:ext uri="{BB962C8B-B14F-4D97-AF65-F5344CB8AC3E}">
        <p14:creationId val="1096942451"/>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67"/>
                                        </p:tgtEl>
                                        <p:attrNameLst>
                                          <p:attrName>style.visibility</p:attrName>
                                        </p:attrNameLst>
                                      </p:cBhvr>
                                      <p:to>
                                        <p:strVal val="visible"/>
                                      </p:to>
                                    </p:set>
                                    <p:animEffect filter="strips(downLeft)" transition="in">
                                      <p:cBhvr>
                                        <p:cTn dur="500" id="7"/>
                                        <p:tgtEl>
                                          <p:spTgt spid="6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9"/>
                                        </p:tgtEl>
                                        <p:attrNameLst>
                                          <p:attrName>style.visibility</p:attrName>
                                        </p:attrNameLst>
                                      </p:cBhvr>
                                      <p:to>
                                        <p:strVal val="visible"/>
                                      </p:to>
                                    </p:set>
                                    <p:animEffect filter="wipe(left)" transition="in">
                                      <p:cBhvr>
                                        <p:cTn dur="500" id="11"/>
                                        <p:tgtEl>
                                          <p:spTgt spid="89"/>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90"/>
                                        </p:tgtEl>
                                        <p:attrNameLst>
                                          <p:attrName>style.visibility</p:attrName>
                                        </p:attrNameLst>
                                      </p:cBhvr>
                                      <p:to>
                                        <p:strVal val="visible"/>
                                      </p:to>
                                    </p:set>
                                    <p:animEffect filter="wipe(left)" transition="in">
                                      <p:cBhvr>
                                        <p:cTn dur="500" id="14"/>
                                        <p:tgtEl>
                                          <p:spTgt spid="90"/>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91"/>
                                        </p:tgtEl>
                                        <p:attrNameLst>
                                          <p:attrName>style.visibility</p:attrName>
                                        </p:attrNameLst>
                                      </p:cBhvr>
                                      <p:to>
                                        <p:strVal val="visible"/>
                                      </p:to>
                                    </p:set>
                                    <p:animEffect filter="wipe(left)" transition="in">
                                      <p:cBhvr>
                                        <p:cTn dur="500" id="17"/>
                                        <p:tgtEl>
                                          <p:spTgt spid="91"/>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92"/>
                                        </p:tgtEl>
                                        <p:attrNameLst>
                                          <p:attrName>style.visibility</p:attrName>
                                        </p:attrNameLst>
                                      </p:cBhvr>
                                      <p:to>
                                        <p:strVal val="visible"/>
                                      </p:to>
                                    </p:set>
                                    <p:animEffect filter="wipe(left)" transition="in">
                                      <p:cBhvr>
                                        <p:cTn dur="500" id="20"/>
                                        <p:tgtEl>
                                          <p:spTgt spid="92"/>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93"/>
                                        </p:tgtEl>
                                        <p:attrNameLst>
                                          <p:attrName>style.visibility</p:attrName>
                                        </p:attrNameLst>
                                      </p:cBhvr>
                                      <p:to>
                                        <p:strVal val="visible"/>
                                      </p:to>
                                    </p:set>
                                    <p:animEffect filter="wipe(left)" transition="in">
                                      <p:cBhvr>
                                        <p:cTn dur="500" id="23"/>
                                        <p:tgtEl>
                                          <p:spTgt spid="93"/>
                                        </p:tgtEl>
                                      </p:cBhvr>
                                    </p:animEffect>
                                  </p:childTnLst>
                                </p:cTn>
                              </p:par>
                            </p:childTnLst>
                          </p:cTn>
                        </p:par>
                        <p:par>
                          <p:cTn fill="hold" id="24" nodeType="afterGroup">
                            <p:stCondLst>
                              <p:cond delay="1000"/>
                            </p:stCondLst>
                            <p:childTnLst>
                              <p:par>
                                <p:cTn fill="hold" id="25" nodeType="afterEffect" presetClass="entr" presetID="22" presetSubtype="8">
                                  <p:stCondLst>
                                    <p:cond delay="0"/>
                                  </p:stCondLst>
                                  <p:childTnLst>
                                    <p:set>
                                      <p:cBhvr>
                                        <p:cTn dur="1" fill="hold" id="26">
                                          <p:stCondLst>
                                            <p:cond delay="0"/>
                                          </p:stCondLst>
                                        </p:cTn>
                                        <p:tgtEl>
                                          <p:spTgt spid="94"/>
                                        </p:tgtEl>
                                        <p:attrNameLst>
                                          <p:attrName>style.visibility</p:attrName>
                                        </p:attrNameLst>
                                      </p:cBhvr>
                                      <p:to>
                                        <p:strVal val="visible"/>
                                      </p:to>
                                    </p:set>
                                    <p:animEffect filter="wipe(left)" transition="in">
                                      <p:cBhvr>
                                        <p:cTn dur="500" id="27"/>
                                        <p:tgtEl>
                                          <p:spTgt spid="94"/>
                                        </p:tgtEl>
                                      </p:cBhvr>
                                    </p:animEffect>
                                  </p:childTnLst>
                                </p:cTn>
                              </p:par>
                            </p:childTnLst>
                          </p:cTn>
                        </p:par>
                        <p:par>
                          <p:cTn fill="hold" id="28" nodeType="afterGroup">
                            <p:stCondLst>
                              <p:cond delay="1500"/>
                            </p:stCondLst>
                            <p:childTnLst>
                              <p:par>
                                <p:cTn fill="hold" id="29" nodeType="afterEffect" presetClass="entr" presetID="22" presetSubtype="8">
                                  <p:stCondLst>
                                    <p:cond delay="0"/>
                                  </p:stCondLst>
                                  <p:childTnLst>
                                    <p:set>
                                      <p:cBhvr>
                                        <p:cTn dur="1" fill="hold" id="30">
                                          <p:stCondLst>
                                            <p:cond delay="0"/>
                                          </p:stCondLst>
                                        </p:cTn>
                                        <p:tgtEl>
                                          <p:spTgt spid="97"/>
                                        </p:tgtEl>
                                        <p:attrNameLst>
                                          <p:attrName>style.visibility</p:attrName>
                                        </p:attrNameLst>
                                      </p:cBhvr>
                                      <p:to>
                                        <p:strVal val="visible"/>
                                      </p:to>
                                    </p:set>
                                    <p:animEffect filter="wipe(left)" transition="in">
                                      <p:cBhvr>
                                        <p:cTn dur="500" id="31"/>
                                        <p:tgtEl>
                                          <p:spTgt spid="97"/>
                                        </p:tgtEl>
                                      </p:cBhvr>
                                    </p:animEffect>
                                  </p:childTnLst>
                                </p:cTn>
                              </p:par>
                            </p:childTnLst>
                          </p:cTn>
                        </p:par>
                        <p:par>
                          <p:cTn fill="hold" id="32" nodeType="afterGroup">
                            <p:stCondLst>
                              <p:cond delay="2000"/>
                            </p:stCondLst>
                            <p:childTnLst>
                              <p:par>
                                <p:cTn fill="hold" id="33" nodeType="afterEffect" presetClass="entr" presetID="22" presetSubtype="8">
                                  <p:stCondLst>
                                    <p:cond delay="0"/>
                                  </p:stCondLst>
                                  <p:childTnLst>
                                    <p:set>
                                      <p:cBhvr>
                                        <p:cTn dur="1" fill="hold" id="34">
                                          <p:stCondLst>
                                            <p:cond delay="0"/>
                                          </p:stCondLst>
                                        </p:cTn>
                                        <p:tgtEl>
                                          <p:spTgt spid="100"/>
                                        </p:tgtEl>
                                        <p:attrNameLst>
                                          <p:attrName>style.visibility</p:attrName>
                                        </p:attrNameLst>
                                      </p:cBhvr>
                                      <p:to>
                                        <p:strVal val="visible"/>
                                      </p:to>
                                    </p:set>
                                    <p:animEffect filter="wipe(left)" transition="in">
                                      <p:cBhvr>
                                        <p:cTn dur="500" id="35"/>
                                        <p:tgtEl>
                                          <p:spTgt spid="100"/>
                                        </p:tgtEl>
                                      </p:cBhvr>
                                    </p:animEffect>
                                  </p:childTnLst>
                                </p:cTn>
                              </p:par>
                            </p:childTnLst>
                          </p:cTn>
                        </p:par>
                        <p:par>
                          <p:cTn fill="hold" id="36" nodeType="afterGroup">
                            <p:stCondLst>
                              <p:cond delay="2500"/>
                            </p:stCondLst>
                            <p:childTnLst>
                              <p:par>
                                <p:cTn fill="hold" id="37" nodeType="afterEffect" presetClass="entr" presetID="22" presetSubtype="8">
                                  <p:stCondLst>
                                    <p:cond delay="0"/>
                                  </p:stCondLst>
                                  <p:childTnLst>
                                    <p:set>
                                      <p:cBhvr>
                                        <p:cTn dur="1" fill="hold" id="38">
                                          <p:stCondLst>
                                            <p:cond delay="0"/>
                                          </p:stCondLst>
                                        </p:cTn>
                                        <p:tgtEl>
                                          <p:spTgt spid="103"/>
                                        </p:tgtEl>
                                        <p:attrNameLst>
                                          <p:attrName>style.visibility</p:attrName>
                                        </p:attrNameLst>
                                      </p:cBhvr>
                                      <p:to>
                                        <p:strVal val="visible"/>
                                      </p:to>
                                    </p:set>
                                    <p:animEffect filter="wipe(left)" transition="in">
                                      <p:cBhvr>
                                        <p:cTn dur="500" id="39"/>
                                        <p:tgtEl>
                                          <p:spTgt spid="103"/>
                                        </p:tgtEl>
                                      </p:cBhvr>
                                    </p:animEffect>
                                  </p:childTnLst>
                                </p:cTn>
                              </p:par>
                            </p:childTnLst>
                          </p:cTn>
                        </p:par>
                        <p:par>
                          <p:cTn fill="hold" id="40" nodeType="afterGroup">
                            <p:stCondLst>
                              <p:cond delay="3000"/>
                            </p:stCondLst>
                            <p:childTnLst>
                              <p:par>
                                <p:cTn fill="hold" id="41" nodeType="afterEffect" presetClass="entr" presetID="22" presetSubtype="8">
                                  <p:stCondLst>
                                    <p:cond delay="0"/>
                                  </p:stCondLst>
                                  <p:childTnLst>
                                    <p:set>
                                      <p:cBhvr>
                                        <p:cTn dur="1" fill="hold" id="42">
                                          <p:stCondLst>
                                            <p:cond delay="0"/>
                                          </p:stCondLst>
                                        </p:cTn>
                                        <p:tgtEl>
                                          <p:spTgt spid="106"/>
                                        </p:tgtEl>
                                        <p:attrNameLst>
                                          <p:attrName>style.visibility</p:attrName>
                                        </p:attrNameLst>
                                      </p:cBhvr>
                                      <p:to>
                                        <p:strVal val="visible"/>
                                      </p:to>
                                    </p:set>
                                    <p:animEffect filter="wipe(left)" transition="in">
                                      <p:cBhvr>
                                        <p:cTn dur="500" id="43"/>
                                        <p:tgtEl>
                                          <p:spTgt spid="1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P grpId="0" spid="90"/>
      <p:bldP grpId="0" spid="91"/>
      <p:bldP grpId="0" spid="92"/>
      <p:bldP grpId="0" spid="9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7" name="矩形 76"/>
          <p:cNvSpPr/>
          <p:nvPr/>
        </p:nvSpPr>
        <p:spPr>
          <a:xfrm>
            <a:off x="1439668" y="1386710"/>
            <a:ext cx="9440866" cy="365760"/>
          </a:xfrm>
          <a:prstGeom prst="rect">
            <a:avLst/>
          </a:prstGeom>
        </p:spPr>
        <p:txBody>
          <a:bodyPr wrap="square">
            <a:spAutoFit/>
          </a:bodyPr>
          <a:lstStyle/>
          <a:p>
            <a:pPr lvl="0"/>
            <a:r>
              <a:rPr altLang="en-US" lang="zh-CN">
                <a:solidFill>
                  <a:srgbClr val="595959"/>
                </a:solidFill>
                <a:latin typeface="方正静蕾简体"/>
                <a:ea typeface="方正静蕾简体"/>
                <a:cs typeface="+mn-ea"/>
              </a:rPr>
              <a:t>为客户提供有效服务，是我们工作的方向和价值评价的标尺，成就客户就是成就我们自己。</a:t>
            </a:r>
          </a:p>
        </p:txBody>
      </p:sp>
      <p:sp>
        <p:nvSpPr>
          <p:cNvPr id="17" name="Freeform 49"/>
          <p:cNvSpPr>
            <a:spLocks noEditPoints="1"/>
          </p:cNvSpPr>
          <p:nvPr/>
        </p:nvSpPr>
        <p:spPr bwMode="auto">
          <a:xfrm>
            <a:off x="8157161" y="2865098"/>
            <a:ext cx="1032892" cy="892578"/>
          </a:xfrm>
          <a:custGeom>
            <a:gdLst>
              <a:gd fmla="*/ 197 w 198" name="T0"/>
              <a:gd fmla="*/ 3 h 172" name="T1"/>
              <a:gd fmla="*/ 195 w 198" name="T2"/>
              <a:gd fmla="*/ 3 h 172" name="T3"/>
              <a:gd fmla="*/ 191 w 198" name="T4"/>
              <a:gd fmla="*/ 0 h 172" name="T5"/>
              <a:gd fmla="*/ 160 w 198" name="T6"/>
              <a:gd fmla="*/ 9 h 172" name="T7"/>
              <a:gd fmla="*/ 131 w 198" name="T8"/>
              <a:gd fmla="*/ 20 h 172" name="T9"/>
              <a:gd fmla="*/ 2 w 198" name="T10"/>
              <a:gd fmla="*/ 74 h 172" name="T11"/>
              <a:gd fmla="*/ 0 w 198" name="T12"/>
              <a:gd fmla="*/ 77 h 172" name="T13"/>
              <a:gd fmla="*/ 2 w 198" name="T14"/>
              <a:gd fmla="*/ 81 h 172" name="T15"/>
              <a:gd fmla="*/ 42 w 198" name="T16"/>
              <a:gd fmla="*/ 103 h 172" name="T17"/>
              <a:gd fmla="*/ 52 w 198" name="T18"/>
              <a:gd fmla="*/ 169 h 172" name="T19"/>
              <a:gd fmla="*/ 56 w 198" name="T20"/>
              <a:gd fmla="*/ 172 h 172" name="T21"/>
              <a:gd fmla="*/ 57 w 198" name="T22"/>
              <a:gd fmla="*/ 171 h 172" name="T23"/>
              <a:gd fmla="*/ 59 w 198" name="T24"/>
              <a:gd fmla="*/ 170 h 172" name="T25"/>
              <a:gd fmla="*/ 93 w 198" name="T26"/>
              <a:gd fmla="*/ 137 h 172" name="T27"/>
              <a:gd fmla="*/ 96 w 198" name="T28"/>
              <a:gd fmla="*/ 141 h 172" name="T29"/>
              <a:gd fmla="*/ 120 w 198" name="T30"/>
              <a:gd fmla="*/ 153 h 172" name="T31"/>
              <a:gd fmla="*/ 123 w 198" name="T32"/>
              <a:gd fmla="*/ 152 h 172" name="T33"/>
              <a:gd fmla="*/ 142 w 198" name="T34"/>
              <a:gd fmla="*/ 119 h 172" name="T35"/>
              <a:gd fmla="*/ 179 w 198" name="T36"/>
              <a:gd fmla="*/ 48 h 172" name="T37"/>
              <a:gd fmla="*/ 192 w 198" name="T38"/>
              <a:gd fmla="*/ 20 h 172" name="T39"/>
              <a:gd fmla="*/ 196 w 198" name="T40"/>
              <a:gd fmla="*/ 11 h 172" name="T41"/>
              <a:gd fmla="*/ 197 w 198" name="T42"/>
              <a:gd fmla="*/ 8 h 172" name="T43"/>
              <a:gd fmla="*/ 198 w 198" name="T44"/>
              <a:gd fmla="*/ 7 h 172" name="T45"/>
              <a:gd fmla="*/ 198 w 198" name="T46"/>
              <a:gd fmla="*/ 7 h 172" name="T47"/>
              <a:gd fmla="*/ 198 w 198" name="T48"/>
              <a:gd fmla="*/ 6 h 172" name="T49"/>
              <a:gd fmla="*/ 198 w 198" name="T50"/>
              <a:gd fmla="*/ 5 h 172" name="T51"/>
              <a:gd fmla="*/ 197 w 198" name="T52"/>
              <a:gd fmla="*/ 3 h 172" name="T53"/>
              <a:gd fmla="*/ 134 w 198" name="T54"/>
              <a:gd fmla="*/ 27 h 172" name="T55"/>
              <a:gd fmla="*/ 162 w 198" name="T56"/>
              <a:gd fmla="*/ 15 h 172" name="T57"/>
              <a:gd fmla="*/ 171 w 198" name="T58"/>
              <a:gd fmla="*/ 12 h 172" name="T59"/>
              <a:gd fmla="*/ 144 w 198" name="T60"/>
              <a:gd fmla="*/ 31 h 172" name="T61"/>
              <a:gd fmla="*/ 95 w 198" name="T62"/>
              <a:gd fmla="*/ 63 h 172" name="T63"/>
              <a:gd fmla="*/ 45 w 198" name="T64"/>
              <a:gd fmla="*/ 97 h 172" name="T65"/>
              <a:gd fmla="*/ 11 w 198" name="T66"/>
              <a:gd fmla="*/ 78 h 172" name="T67"/>
              <a:gd fmla="*/ 134 w 198" name="T68"/>
              <a:gd fmla="*/ 27 h 172" name="T69"/>
              <a:gd fmla="*/ 48 w 198" name="T70"/>
              <a:gd fmla="*/ 102 h 172" name="T71"/>
              <a:gd fmla="*/ 98 w 198" name="T72"/>
              <a:gd fmla="*/ 69 h 172" name="T73"/>
              <a:gd fmla="*/ 139 w 198" name="T74"/>
              <a:gd fmla="*/ 43 h 172" name="T75"/>
              <a:gd fmla="*/ 62 w 198" name="T76"/>
              <a:gd fmla="*/ 110 h 172" name="T77"/>
              <a:gd fmla="*/ 61 w 198" name="T78"/>
              <a:gd fmla="*/ 113 h 172" name="T79"/>
              <a:gd fmla="*/ 62 w 198" name="T80"/>
              <a:gd fmla="*/ 115 h 172" name="T81"/>
              <a:gd fmla="*/ 55 w 198" name="T82"/>
              <a:gd fmla="*/ 147 h 172" name="T83"/>
              <a:gd fmla="*/ 48 w 198" name="T84"/>
              <a:gd fmla="*/ 102 h 172" name="T85"/>
              <a:gd fmla="*/ 68 w 198" name="T86"/>
              <a:gd fmla="*/ 117 h 172" name="T87"/>
              <a:gd fmla="*/ 77 w 198" name="T88"/>
              <a:gd fmla="*/ 122 h 172" name="T89"/>
              <a:gd fmla="*/ 88 w 198" name="T90"/>
              <a:gd fmla="*/ 133 h 172" name="T91"/>
              <a:gd fmla="*/ 60 w 198" name="T92"/>
              <a:gd fmla="*/ 160 h 172" name="T93"/>
              <a:gd fmla="*/ 68 w 198" name="T94"/>
              <a:gd fmla="*/ 117 h 172" name="T95"/>
              <a:gd fmla="*/ 157 w 198" name="T96"/>
              <a:gd fmla="*/ 76 h 172" name="T97"/>
              <a:gd fmla="*/ 134 w 198" name="T98"/>
              <a:gd fmla="*/ 119 h 172" name="T99"/>
              <a:gd fmla="*/ 118 w 198" name="T100"/>
              <a:gd fmla="*/ 146 h 172" name="T101"/>
              <a:gd fmla="*/ 107 w 198" name="T102"/>
              <a:gd fmla="*/ 141 h 172" name="T103"/>
              <a:gd fmla="*/ 88 w 198" name="T104"/>
              <a:gd fmla="*/ 123 h 172" name="T105"/>
              <a:gd fmla="*/ 71 w 198" name="T106"/>
              <a:gd fmla="*/ 111 h 172" name="T107"/>
              <a:gd fmla="*/ 188 w 198" name="T108"/>
              <a:gd fmla="*/ 13 h 172" name="T109"/>
              <a:gd fmla="*/ 157 w 198" name="T110"/>
              <a:gd fmla="*/ 76 h 1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2" w="198">
                <a:moveTo>
                  <a:pt x="197" y="3"/>
                </a:moveTo>
                <a:cubicBezTo>
                  <a:pt x="196" y="3"/>
                  <a:pt x="196" y="3"/>
                  <a:pt x="195" y="3"/>
                </a:cubicBezTo>
                <a:cubicBezTo>
                  <a:pt x="195" y="1"/>
                  <a:pt x="193" y="0"/>
                  <a:pt x="191" y="0"/>
                </a:cubicBezTo>
                <a:cubicBezTo>
                  <a:pt x="176" y="4"/>
                  <a:pt x="168" y="6"/>
                  <a:pt x="160" y="9"/>
                </a:cubicBezTo>
                <a:cubicBezTo>
                  <a:pt x="152" y="12"/>
                  <a:pt x="145" y="15"/>
                  <a:pt x="131" y="20"/>
                </a:cubicBezTo>
                <a:cubicBezTo>
                  <a:pt x="87" y="38"/>
                  <a:pt x="39" y="58"/>
                  <a:pt x="2" y="74"/>
                </a:cubicBezTo>
                <a:cubicBezTo>
                  <a:pt x="0" y="75"/>
                  <a:pt x="0" y="76"/>
                  <a:pt x="0" y="77"/>
                </a:cubicBezTo>
                <a:cubicBezTo>
                  <a:pt x="0" y="79"/>
                  <a:pt x="0" y="80"/>
                  <a:pt x="2" y="81"/>
                </a:cubicBezTo>
                <a:cubicBezTo>
                  <a:pt x="17" y="88"/>
                  <a:pt x="28" y="93"/>
                  <a:pt x="42" y="103"/>
                </a:cubicBezTo>
                <a:cubicBezTo>
                  <a:pt x="45" y="125"/>
                  <a:pt x="48" y="147"/>
                  <a:pt x="52" y="169"/>
                </a:cubicBezTo>
                <a:cubicBezTo>
                  <a:pt x="52" y="171"/>
                  <a:pt x="54" y="172"/>
                  <a:pt x="56" y="172"/>
                </a:cubicBezTo>
                <a:cubicBezTo>
                  <a:pt x="56" y="172"/>
                  <a:pt x="57" y="171"/>
                  <a:pt x="57" y="171"/>
                </a:cubicBezTo>
                <a:cubicBezTo>
                  <a:pt x="58" y="171"/>
                  <a:pt x="59" y="171"/>
                  <a:pt x="59" y="170"/>
                </a:cubicBezTo>
                <a:cubicBezTo>
                  <a:pt x="72" y="157"/>
                  <a:pt x="81" y="148"/>
                  <a:pt x="93" y="137"/>
                </a:cubicBezTo>
                <a:cubicBezTo>
                  <a:pt x="94" y="139"/>
                  <a:pt x="95" y="140"/>
                  <a:pt x="96" y="141"/>
                </a:cubicBezTo>
                <a:cubicBezTo>
                  <a:pt x="103" y="147"/>
                  <a:pt x="110" y="152"/>
                  <a:pt x="120" y="153"/>
                </a:cubicBezTo>
                <a:cubicBezTo>
                  <a:pt x="121" y="153"/>
                  <a:pt x="122" y="152"/>
                  <a:pt x="123" y="152"/>
                </a:cubicBezTo>
                <a:cubicBezTo>
                  <a:pt x="127" y="145"/>
                  <a:pt x="134" y="133"/>
                  <a:pt x="142" y="119"/>
                </a:cubicBezTo>
                <a:cubicBezTo>
                  <a:pt x="154" y="97"/>
                  <a:pt x="168" y="70"/>
                  <a:pt x="179" y="48"/>
                </a:cubicBezTo>
                <a:cubicBezTo>
                  <a:pt x="184" y="37"/>
                  <a:pt x="189" y="27"/>
                  <a:pt x="192" y="20"/>
                </a:cubicBezTo>
                <a:cubicBezTo>
                  <a:pt x="194" y="16"/>
                  <a:pt x="195" y="13"/>
                  <a:pt x="196" y="11"/>
                </a:cubicBezTo>
                <a:cubicBezTo>
                  <a:pt x="197" y="10"/>
                  <a:pt x="197" y="9"/>
                  <a:pt x="197" y="8"/>
                </a:cubicBezTo>
                <a:cubicBezTo>
                  <a:pt x="198" y="7"/>
                  <a:pt x="198" y="7"/>
                  <a:pt x="198" y="7"/>
                </a:cubicBezTo>
                <a:cubicBezTo>
                  <a:pt x="198" y="7"/>
                  <a:pt x="198" y="7"/>
                  <a:pt x="198" y="7"/>
                </a:cubicBezTo>
                <a:cubicBezTo>
                  <a:pt x="198" y="6"/>
                  <a:pt x="198" y="6"/>
                  <a:pt x="198" y="6"/>
                </a:cubicBezTo>
                <a:cubicBezTo>
                  <a:pt x="198" y="5"/>
                  <a:pt x="198" y="5"/>
                  <a:pt x="198" y="5"/>
                </a:cubicBezTo>
                <a:cubicBezTo>
                  <a:pt x="198" y="5"/>
                  <a:pt x="197" y="4"/>
                  <a:pt x="197" y="3"/>
                </a:cubicBezTo>
                <a:close/>
                <a:moveTo>
                  <a:pt x="134" y="27"/>
                </a:moveTo>
                <a:cubicBezTo>
                  <a:pt x="147" y="21"/>
                  <a:pt x="155" y="18"/>
                  <a:pt x="162" y="15"/>
                </a:cubicBezTo>
                <a:cubicBezTo>
                  <a:pt x="165" y="14"/>
                  <a:pt x="168" y="13"/>
                  <a:pt x="171" y="12"/>
                </a:cubicBezTo>
                <a:cubicBezTo>
                  <a:pt x="161" y="19"/>
                  <a:pt x="153" y="25"/>
                  <a:pt x="144" y="31"/>
                </a:cubicBezTo>
                <a:cubicBezTo>
                  <a:pt x="130" y="41"/>
                  <a:pt x="116" y="51"/>
                  <a:pt x="95" y="63"/>
                </a:cubicBezTo>
                <a:cubicBezTo>
                  <a:pt x="78" y="73"/>
                  <a:pt x="60" y="85"/>
                  <a:pt x="45" y="97"/>
                </a:cubicBezTo>
                <a:cubicBezTo>
                  <a:pt x="33" y="88"/>
                  <a:pt x="23" y="83"/>
                  <a:pt x="11" y="78"/>
                </a:cubicBezTo>
                <a:cubicBezTo>
                  <a:pt x="48" y="62"/>
                  <a:pt x="92" y="43"/>
                  <a:pt x="134" y="27"/>
                </a:cubicBezTo>
                <a:close/>
                <a:moveTo>
                  <a:pt x="48" y="102"/>
                </a:moveTo>
                <a:cubicBezTo>
                  <a:pt x="63" y="91"/>
                  <a:pt x="82" y="79"/>
                  <a:pt x="98" y="69"/>
                </a:cubicBezTo>
                <a:cubicBezTo>
                  <a:pt x="115" y="59"/>
                  <a:pt x="128" y="51"/>
                  <a:pt x="139" y="43"/>
                </a:cubicBezTo>
                <a:cubicBezTo>
                  <a:pt x="114" y="64"/>
                  <a:pt x="92" y="84"/>
                  <a:pt x="62" y="110"/>
                </a:cubicBezTo>
                <a:cubicBezTo>
                  <a:pt x="61" y="111"/>
                  <a:pt x="61" y="112"/>
                  <a:pt x="61" y="113"/>
                </a:cubicBezTo>
                <a:cubicBezTo>
                  <a:pt x="61" y="114"/>
                  <a:pt x="61" y="114"/>
                  <a:pt x="62" y="115"/>
                </a:cubicBezTo>
                <a:cubicBezTo>
                  <a:pt x="59" y="123"/>
                  <a:pt x="57" y="134"/>
                  <a:pt x="55" y="147"/>
                </a:cubicBezTo>
                <a:cubicBezTo>
                  <a:pt x="53" y="132"/>
                  <a:pt x="51" y="117"/>
                  <a:pt x="48" y="102"/>
                </a:cubicBezTo>
                <a:close/>
                <a:moveTo>
                  <a:pt x="68" y="117"/>
                </a:moveTo>
                <a:cubicBezTo>
                  <a:pt x="71" y="118"/>
                  <a:pt x="74" y="120"/>
                  <a:pt x="77" y="122"/>
                </a:cubicBezTo>
                <a:cubicBezTo>
                  <a:pt x="81" y="125"/>
                  <a:pt x="84" y="129"/>
                  <a:pt x="88" y="133"/>
                </a:cubicBezTo>
                <a:cubicBezTo>
                  <a:pt x="78" y="142"/>
                  <a:pt x="70" y="150"/>
                  <a:pt x="60" y="160"/>
                </a:cubicBezTo>
                <a:cubicBezTo>
                  <a:pt x="63" y="141"/>
                  <a:pt x="65" y="128"/>
                  <a:pt x="68" y="117"/>
                </a:cubicBezTo>
                <a:close/>
                <a:moveTo>
                  <a:pt x="157" y="76"/>
                </a:moveTo>
                <a:cubicBezTo>
                  <a:pt x="149" y="91"/>
                  <a:pt x="141" y="106"/>
                  <a:pt x="134" y="119"/>
                </a:cubicBezTo>
                <a:cubicBezTo>
                  <a:pt x="128" y="131"/>
                  <a:pt x="122" y="140"/>
                  <a:pt x="118" y="146"/>
                </a:cubicBezTo>
                <a:cubicBezTo>
                  <a:pt x="114" y="145"/>
                  <a:pt x="111" y="144"/>
                  <a:pt x="107" y="141"/>
                </a:cubicBezTo>
                <a:cubicBezTo>
                  <a:pt x="101" y="137"/>
                  <a:pt x="95" y="129"/>
                  <a:pt x="88" y="123"/>
                </a:cubicBezTo>
                <a:cubicBezTo>
                  <a:pt x="83" y="118"/>
                  <a:pt x="78" y="113"/>
                  <a:pt x="71" y="111"/>
                </a:cubicBezTo>
                <a:cubicBezTo>
                  <a:pt x="115" y="73"/>
                  <a:pt x="142" y="46"/>
                  <a:pt x="188" y="13"/>
                </a:cubicBezTo>
                <a:cubicBezTo>
                  <a:pt x="182" y="26"/>
                  <a:pt x="170" y="51"/>
                  <a:pt x="157" y="76"/>
                </a:cubicBezTo>
                <a:close/>
              </a:path>
            </a:pathLst>
          </a:custGeom>
          <a:solidFill>
            <a:srgbClr val="37373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18" name="任意多边形 17"/>
          <p:cNvSpPr/>
          <p:nvPr/>
        </p:nvSpPr>
        <p:spPr>
          <a:xfrm>
            <a:off x="-396434" y="2636912"/>
            <a:ext cx="12624828" cy="3281302"/>
          </a:xfrm>
          <a:custGeom>
            <a:gdLst>
              <a:gd fmla="*/ 33635 w 9177635" name="connsiteX0"/>
              <a:gd fmla="*/ 3630310 h 3640434" name="connsiteY0"/>
              <a:gd fmla="*/ 1723539 w 9177635" name="connsiteX1"/>
              <a:gd fmla="*/ 2141317 h 3640434" name="connsiteY1"/>
              <a:gd fmla="*/ 2776835 w 9177635" name="connsiteX2"/>
              <a:gd fmla="*/ 2650602 h 3640434" name="connsiteY2"/>
              <a:gd fmla="*/ 2279123 w 9177635" name="connsiteX3"/>
              <a:gd fmla="*/ 3460831 h 3640434" name="connsiteY3"/>
              <a:gd fmla="*/ 1816136 w 9177635" name="connsiteX4"/>
              <a:gd fmla="*/ 2731625 h 3640434" name="connsiteY4"/>
              <a:gd fmla="*/ 3899579 w 9177635" name="connsiteX5"/>
              <a:gd fmla="*/ 2106592 h 3640434" name="connsiteY5"/>
              <a:gd fmla="*/ 4709807 w 9177635" name="connsiteX6"/>
              <a:gd fmla="*/ 3287210 h 3640434" name="connsiteY6"/>
              <a:gd fmla="*/ 3644936 w 9177635" name="connsiteX7"/>
              <a:gd fmla="*/ 3113590 h 3640434" name="connsiteY7"/>
              <a:gd fmla="*/ 4964450 w 9177635" name="connsiteX8"/>
              <a:gd fmla="*/ 1932972 h 3640434" name="connsiteY8"/>
              <a:gd fmla="*/ 7522455 w 9177635" name="connsiteX9"/>
              <a:gd fmla="*/ 2395960 h 3640434" name="connsiteY9"/>
              <a:gd fmla="*/ 6110344 w 9177635" name="connsiteX10"/>
              <a:gd fmla="*/ 2210765 h 3640434" name="connsiteY10"/>
              <a:gd fmla="*/ 7406708 w 9177635" name="connsiteX11"/>
              <a:gd fmla="*/ 509286 h 3640434" name="connsiteY11"/>
              <a:gd fmla="*/ 9177635 w 9177635" name="connsiteX12"/>
              <a:gd fmla="*/ 0 h 3640434"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3640434" w="9177635">
                <a:moveTo>
                  <a:pt x="33635" y="3630310"/>
                </a:moveTo>
                <a:cubicBezTo>
                  <a:pt x="-243193" y="3775957"/>
                  <a:pt x="1266339" y="2304602"/>
                  <a:pt x="1723539" y="2141317"/>
                </a:cubicBezTo>
                <a:cubicBezTo>
                  <a:pt x="2180739" y="1978032"/>
                  <a:pt x="2765261" y="2361235"/>
                  <a:pt x="2776835" y="2650602"/>
                </a:cubicBezTo>
                <a:cubicBezTo>
                  <a:pt x="2788409" y="2939969"/>
                  <a:pt x="2439240" y="3447327"/>
                  <a:pt x="2279123" y="3460831"/>
                </a:cubicBezTo>
                <a:cubicBezTo>
                  <a:pt x="2119007" y="3474335"/>
                  <a:pt x="1742829" y="3165675"/>
                  <a:pt x="1816136" y="2731625"/>
                </a:cubicBezTo>
                <a:cubicBezTo>
                  <a:pt x="1889443" y="2297575"/>
                  <a:pt x="3417301" y="2013995"/>
                  <a:pt x="3899579" y="2106592"/>
                </a:cubicBezTo>
                <a:cubicBezTo>
                  <a:pt x="4381857" y="2199189"/>
                  <a:pt x="5064763" y="3003630"/>
                  <a:pt x="4709807" y="3287210"/>
                </a:cubicBezTo>
                <a:cubicBezTo>
                  <a:pt x="4354851" y="3570790"/>
                  <a:pt x="3602496" y="3628663"/>
                  <a:pt x="3644936" y="3113590"/>
                </a:cubicBezTo>
                <a:cubicBezTo>
                  <a:pt x="3687376" y="2598517"/>
                  <a:pt x="4007610" y="2183757"/>
                  <a:pt x="4964450" y="1932972"/>
                </a:cubicBezTo>
                <a:cubicBezTo>
                  <a:pt x="5921290" y="1682187"/>
                  <a:pt x="7723083" y="1454552"/>
                  <a:pt x="7522455" y="2395960"/>
                </a:cubicBezTo>
                <a:cubicBezTo>
                  <a:pt x="7321827" y="3337368"/>
                  <a:pt x="5990739" y="3069221"/>
                  <a:pt x="6110344" y="2210765"/>
                </a:cubicBezTo>
                <a:cubicBezTo>
                  <a:pt x="6229949" y="1352309"/>
                  <a:pt x="6895493" y="877747"/>
                  <a:pt x="7406708" y="509286"/>
                </a:cubicBezTo>
                <a:cubicBezTo>
                  <a:pt x="7917923" y="140825"/>
                  <a:pt x="8847757" y="57873"/>
                  <a:pt x="9177635" y="0"/>
                </a:cubicBezTo>
              </a:path>
            </a:pathLst>
          </a:custGeom>
          <a:noFill/>
          <a:ln w="19050">
            <a:solidFill>
              <a:srgbClr val="43362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9" name="Freeform 49"/>
          <p:cNvSpPr>
            <a:spLocks noEditPoints="1"/>
          </p:cNvSpPr>
          <p:nvPr/>
        </p:nvSpPr>
        <p:spPr bwMode="auto">
          <a:xfrm rot="2253655">
            <a:off x="5831917" y="3942513"/>
            <a:ext cx="858767" cy="742107"/>
          </a:xfrm>
          <a:custGeom>
            <a:gdLst>
              <a:gd fmla="*/ 197 w 198" name="T0"/>
              <a:gd fmla="*/ 3 h 172" name="T1"/>
              <a:gd fmla="*/ 195 w 198" name="T2"/>
              <a:gd fmla="*/ 3 h 172" name="T3"/>
              <a:gd fmla="*/ 191 w 198" name="T4"/>
              <a:gd fmla="*/ 0 h 172" name="T5"/>
              <a:gd fmla="*/ 160 w 198" name="T6"/>
              <a:gd fmla="*/ 9 h 172" name="T7"/>
              <a:gd fmla="*/ 131 w 198" name="T8"/>
              <a:gd fmla="*/ 20 h 172" name="T9"/>
              <a:gd fmla="*/ 2 w 198" name="T10"/>
              <a:gd fmla="*/ 74 h 172" name="T11"/>
              <a:gd fmla="*/ 0 w 198" name="T12"/>
              <a:gd fmla="*/ 77 h 172" name="T13"/>
              <a:gd fmla="*/ 2 w 198" name="T14"/>
              <a:gd fmla="*/ 81 h 172" name="T15"/>
              <a:gd fmla="*/ 42 w 198" name="T16"/>
              <a:gd fmla="*/ 103 h 172" name="T17"/>
              <a:gd fmla="*/ 52 w 198" name="T18"/>
              <a:gd fmla="*/ 169 h 172" name="T19"/>
              <a:gd fmla="*/ 56 w 198" name="T20"/>
              <a:gd fmla="*/ 172 h 172" name="T21"/>
              <a:gd fmla="*/ 57 w 198" name="T22"/>
              <a:gd fmla="*/ 171 h 172" name="T23"/>
              <a:gd fmla="*/ 59 w 198" name="T24"/>
              <a:gd fmla="*/ 170 h 172" name="T25"/>
              <a:gd fmla="*/ 93 w 198" name="T26"/>
              <a:gd fmla="*/ 137 h 172" name="T27"/>
              <a:gd fmla="*/ 96 w 198" name="T28"/>
              <a:gd fmla="*/ 141 h 172" name="T29"/>
              <a:gd fmla="*/ 120 w 198" name="T30"/>
              <a:gd fmla="*/ 153 h 172" name="T31"/>
              <a:gd fmla="*/ 123 w 198" name="T32"/>
              <a:gd fmla="*/ 152 h 172" name="T33"/>
              <a:gd fmla="*/ 142 w 198" name="T34"/>
              <a:gd fmla="*/ 119 h 172" name="T35"/>
              <a:gd fmla="*/ 179 w 198" name="T36"/>
              <a:gd fmla="*/ 48 h 172" name="T37"/>
              <a:gd fmla="*/ 192 w 198" name="T38"/>
              <a:gd fmla="*/ 20 h 172" name="T39"/>
              <a:gd fmla="*/ 196 w 198" name="T40"/>
              <a:gd fmla="*/ 11 h 172" name="T41"/>
              <a:gd fmla="*/ 197 w 198" name="T42"/>
              <a:gd fmla="*/ 8 h 172" name="T43"/>
              <a:gd fmla="*/ 198 w 198" name="T44"/>
              <a:gd fmla="*/ 7 h 172" name="T45"/>
              <a:gd fmla="*/ 198 w 198" name="T46"/>
              <a:gd fmla="*/ 7 h 172" name="T47"/>
              <a:gd fmla="*/ 198 w 198" name="T48"/>
              <a:gd fmla="*/ 6 h 172" name="T49"/>
              <a:gd fmla="*/ 198 w 198" name="T50"/>
              <a:gd fmla="*/ 5 h 172" name="T51"/>
              <a:gd fmla="*/ 197 w 198" name="T52"/>
              <a:gd fmla="*/ 3 h 172" name="T53"/>
              <a:gd fmla="*/ 134 w 198" name="T54"/>
              <a:gd fmla="*/ 27 h 172" name="T55"/>
              <a:gd fmla="*/ 162 w 198" name="T56"/>
              <a:gd fmla="*/ 15 h 172" name="T57"/>
              <a:gd fmla="*/ 171 w 198" name="T58"/>
              <a:gd fmla="*/ 12 h 172" name="T59"/>
              <a:gd fmla="*/ 144 w 198" name="T60"/>
              <a:gd fmla="*/ 31 h 172" name="T61"/>
              <a:gd fmla="*/ 95 w 198" name="T62"/>
              <a:gd fmla="*/ 63 h 172" name="T63"/>
              <a:gd fmla="*/ 45 w 198" name="T64"/>
              <a:gd fmla="*/ 97 h 172" name="T65"/>
              <a:gd fmla="*/ 11 w 198" name="T66"/>
              <a:gd fmla="*/ 78 h 172" name="T67"/>
              <a:gd fmla="*/ 134 w 198" name="T68"/>
              <a:gd fmla="*/ 27 h 172" name="T69"/>
              <a:gd fmla="*/ 48 w 198" name="T70"/>
              <a:gd fmla="*/ 102 h 172" name="T71"/>
              <a:gd fmla="*/ 98 w 198" name="T72"/>
              <a:gd fmla="*/ 69 h 172" name="T73"/>
              <a:gd fmla="*/ 139 w 198" name="T74"/>
              <a:gd fmla="*/ 43 h 172" name="T75"/>
              <a:gd fmla="*/ 62 w 198" name="T76"/>
              <a:gd fmla="*/ 110 h 172" name="T77"/>
              <a:gd fmla="*/ 61 w 198" name="T78"/>
              <a:gd fmla="*/ 113 h 172" name="T79"/>
              <a:gd fmla="*/ 62 w 198" name="T80"/>
              <a:gd fmla="*/ 115 h 172" name="T81"/>
              <a:gd fmla="*/ 55 w 198" name="T82"/>
              <a:gd fmla="*/ 147 h 172" name="T83"/>
              <a:gd fmla="*/ 48 w 198" name="T84"/>
              <a:gd fmla="*/ 102 h 172" name="T85"/>
              <a:gd fmla="*/ 68 w 198" name="T86"/>
              <a:gd fmla="*/ 117 h 172" name="T87"/>
              <a:gd fmla="*/ 77 w 198" name="T88"/>
              <a:gd fmla="*/ 122 h 172" name="T89"/>
              <a:gd fmla="*/ 88 w 198" name="T90"/>
              <a:gd fmla="*/ 133 h 172" name="T91"/>
              <a:gd fmla="*/ 60 w 198" name="T92"/>
              <a:gd fmla="*/ 160 h 172" name="T93"/>
              <a:gd fmla="*/ 68 w 198" name="T94"/>
              <a:gd fmla="*/ 117 h 172" name="T95"/>
              <a:gd fmla="*/ 157 w 198" name="T96"/>
              <a:gd fmla="*/ 76 h 172" name="T97"/>
              <a:gd fmla="*/ 134 w 198" name="T98"/>
              <a:gd fmla="*/ 119 h 172" name="T99"/>
              <a:gd fmla="*/ 118 w 198" name="T100"/>
              <a:gd fmla="*/ 146 h 172" name="T101"/>
              <a:gd fmla="*/ 107 w 198" name="T102"/>
              <a:gd fmla="*/ 141 h 172" name="T103"/>
              <a:gd fmla="*/ 88 w 198" name="T104"/>
              <a:gd fmla="*/ 123 h 172" name="T105"/>
              <a:gd fmla="*/ 71 w 198" name="T106"/>
              <a:gd fmla="*/ 111 h 172" name="T107"/>
              <a:gd fmla="*/ 188 w 198" name="T108"/>
              <a:gd fmla="*/ 13 h 172" name="T109"/>
              <a:gd fmla="*/ 157 w 198" name="T110"/>
              <a:gd fmla="*/ 76 h 1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2" w="198">
                <a:moveTo>
                  <a:pt x="197" y="3"/>
                </a:moveTo>
                <a:cubicBezTo>
                  <a:pt x="196" y="3"/>
                  <a:pt x="196" y="3"/>
                  <a:pt x="195" y="3"/>
                </a:cubicBezTo>
                <a:cubicBezTo>
                  <a:pt x="195" y="1"/>
                  <a:pt x="193" y="0"/>
                  <a:pt x="191" y="0"/>
                </a:cubicBezTo>
                <a:cubicBezTo>
                  <a:pt x="176" y="4"/>
                  <a:pt x="168" y="6"/>
                  <a:pt x="160" y="9"/>
                </a:cubicBezTo>
                <a:cubicBezTo>
                  <a:pt x="152" y="12"/>
                  <a:pt x="145" y="15"/>
                  <a:pt x="131" y="20"/>
                </a:cubicBezTo>
                <a:cubicBezTo>
                  <a:pt x="87" y="38"/>
                  <a:pt x="39" y="58"/>
                  <a:pt x="2" y="74"/>
                </a:cubicBezTo>
                <a:cubicBezTo>
                  <a:pt x="0" y="75"/>
                  <a:pt x="0" y="76"/>
                  <a:pt x="0" y="77"/>
                </a:cubicBezTo>
                <a:cubicBezTo>
                  <a:pt x="0" y="79"/>
                  <a:pt x="0" y="80"/>
                  <a:pt x="2" y="81"/>
                </a:cubicBezTo>
                <a:cubicBezTo>
                  <a:pt x="17" y="88"/>
                  <a:pt x="28" y="93"/>
                  <a:pt x="42" y="103"/>
                </a:cubicBezTo>
                <a:cubicBezTo>
                  <a:pt x="45" y="125"/>
                  <a:pt x="48" y="147"/>
                  <a:pt x="52" y="169"/>
                </a:cubicBezTo>
                <a:cubicBezTo>
                  <a:pt x="52" y="171"/>
                  <a:pt x="54" y="172"/>
                  <a:pt x="56" y="172"/>
                </a:cubicBezTo>
                <a:cubicBezTo>
                  <a:pt x="56" y="172"/>
                  <a:pt x="57" y="171"/>
                  <a:pt x="57" y="171"/>
                </a:cubicBezTo>
                <a:cubicBezTo>
                  <a:pt x="58" y="171"/>
                  <a:pt x="59" y="171"/>
                  <a:pt x="59" y="170"/>
                </a:cubicBezTo>
                <a:cubicBezTo>
                  <a:pt x="72" y="157"/>
                  <a:pt x="81" y="148"/>
                  <a:pt x="93" y="137"/>
                </a:cubicBezTo>
                <a:cubicBezTo>
                  <a:pt x="94" y="139"/>
                  <a:pt x="95" y="140"/>
                  <a:pt x="96" y="141"/>
                </a:cubicBezTo>
                <a:cubicBezTo>
                  <a:pt x="103" y="147"/>
                  <a:pt x="110" y="152"/>
                  <a:pt x="120" y="153"/>
                </a:cubicBezTo>
                <a:cubicBezTo>
                  <a:pt x="121" y="153"/>
                  <a:pt x="122" y="152"/>
                  <a:pt x="123" y="152"/>
                </a:cubicBezTo>
                <a:cubicBezTo>
                  <a:pt x="127" y="145"/>
                  <a:pt x="134" y="133"/>
                  <a:pt x="142" y="119"/>
                </a:cubicBezTo>
                <a:cubicBezTo>
                  <a:pt x="154" y="97"/>
                  <a:pt x="168" y="70"/>
                  <a:pt x="179" y="48"/>
                </a:cubicBezTo>
                <a:cubicBezTo>
                  <a:pt x="184" y="37"/>
                  <a:pt x="189" y="27"/>
                  <a:pt x="192" y="20"/>
                </a:cubicBezTo>
                <a:cubicBezTo>
                  <a:pt x="194" y="16"/>
                  <a:pt x="195" y="13"/>
                  <a:pt x="196" y="11"/>
                </a:cubicBezTo>
                <a:cubicBezTo>
                  <a:pt x="197" y="10"/>
                  <a:pt x="197" y="9"/>
                  <a:pt x="197" y="8"/>
                </a:cubicBezTo>
                <a:cubicBezTo>
                  <a:pt x="198" y="7"/>
                  <a:pt x="198" y="7"/>
                  <a:pt x="198" y="7"/>
                </a:cubicBezTo>
                <a:cubicBezTo>
                  <a:pt x="198" y="7"/>
                  <a:pt x="198" y="7"/>
                  <a:pt x="198" y="7"/>
                </a:cubicBezTo>
                <a:cubicBezTo>
                  <a:pt x="198" y="6"/>
                  <a:pt x="198" y="6"/>
                  <a:pt x="198" y="6"/>
                </a:cubicBezTo>
                <a:cubicBezTo>
                  <a:pt x="198" y="5"/>
                  <a:pt x="198" y="5"/>
                  <a:pt x="198" y="5"/>
                </a:cubicBezTo>
                <a:cubicBezTo>
                  <a:pt x="198" y="5"/>
                  <a:pt x="197" y="4"/>
                  <a:pt x="197" y="3"/>
                </a:cubicBezTo>
                <a:close/>
                <a:moveTo>
                  <a:pt x="134" y="27"/>
                </a:moveTo>
                <a:cubicBezTo>
                  <a:pt x="147" y="21"/>
                  <a:pt x="155" y="18"/>
                  <a:pt x="162" y="15"/>
                </a:cubicBezTo>
                <a:cubicBezTo>
                  <a:pt x="165" y="14"/>
                  <a:pt x="168" y="13"/>
                  <a:pt x="171" y="12"/>
                </a:cubicBezTo>
                <a:cubicBezTo>
                  <a:pt x="161" y="19"/>
                  <a:pt x="153" y="25"/>
                  <a:pt x="144" y="31"/>
                </a:cubicBezTo>
                <a:cubicBezTo>
                  <a:pt x="130" y="41"/>
                  <a:pt x="116" y="51"/>
                  <a:pt x="95" y="63"/>
                </a:cubicBezTo>
                <a:cubicBezTo>
                  <a:pt x="78" y="73"/>
                  <a:pt x="60" y="85"/>
                  <a:pt x="45" y="97"/>
                </a:cubicBezTo>
                <a:cubicBezTo>
                  <a:pt x="33" y="88"/>
                  <a:pt x="23" y="83"/>
                  <a:pt x="11" y="78"/>
                </a:cubicBezTo>
                <a:cubicBezTo>
                  <a:pt x="48" y="62"/>
                  <a:pt x="92" y="43"/>
                  <a:pt x="134" y="27"/>
                </a:cubicBezTo>
                <a:close/>
                <a:moveTo>
                  <a:pt x="48" y="102"/>
                </a:moveTo>
                <a:cubicBezTo>
                  <a:pt x="63" y="91"/>
                  <a:pt x="82" y="79"/>
                  <a:pt x="98" y="69"/>
                </a:cubicBezTo>
                <a:cubicBezTo>
                  <a:pt x="115" y="59"/>
                  <a:pt x="128" y="51"/>
                  <a:pt x="139" y="43"/>
                </a:cubicBezTo>
                <a:cubicBezTo>
                  <a:pt x="114" y="64"/>
                  <a:pt x="92" y="84"/>
                  <a:pt x="62" y="110"/>
                </a:cubicBezTo>
                <a:cubicBezTo>
                  <a:pt x="61" y="111"/>
                  <a:pt x="61" y="112"/>
                  <a:pt x="61" y="113"/>
                </a:cubicBezTo>
                <a:cubicBezTo>
                  <a:pt x="61" y="114"/>
                  <a:pt x="61" y="114"/>
                  <a:pt x="62" y="115"/>
                </a:cubicBezTo>
                <a:cubicBezTo>
                  <a:pt x="59" y="123"/>
                  <a:pt x="57" y="134"/>
                  <a:pt x="55" y="147"/>
                </a:cubicBezTo>
                <a:cubicBezTo>
                  <a:pt x="53" y="132"/>
                  <a:pt x="51" y="117"/>
                  <a:pt x="48" y="102"/>
                </a:cubicBezTo>
                <a:close/>
                <a:moveTo>
                  <a:pt x="68" y="117"/>
                </a:moveTo>
                <a:cubicBezTo>
                  <a:pt x="71" y="118"/>
                  <a:pt x="74" y="120"/>
                  <a:pt x="77" y="122"/>
                </a:cubicBezTo>
                <a:cubicBezTo>
                  <a:pt x="81" y="125"/>
                  <a:pt x="84" y="129"/>
                  <a:pt x="88" y="133"/>
                </a:cubicBezTo>
                <a:cubicBezTo>
                  <a:pt x="78" y="142"/>
                  <a:pt x="70" y="150"/>
                  <a:pt x="60" y="160"/>
                </a:cubicBezTo>
                <a:cubicBezTo>
                  <a:pt x="63" y="141"/>
                  <a:pt x="65" y="128"/>
                  <a:pt x="68" y="117"/>
                </a:cubicBezTo>
                <a:close/>
                <a:moveTo>
                  <a:pt x="157" y="76"/>
                </a:moveTo>
                <a:cubicBezTo>
                  <a:pt x="149" y="91"/>
                  <a:pt x="141" y="106"/>
                  <a:pt x="134" y="119"/>
                </a:cubicBezTo>
                <a:cubicBezTo>
                  <a:pt x="128" y="131"/>
                  <a:pt x="122" y="140"/>
                  <a:pt x="118" y="146"/>
                </a:cubicBezTo>
                <a:cubicBezTo>
                  <a:pt x="114" y="145"/>
                  <a:pt x="111" y="144"/>
                  <a:pt x="107" y="141"/>
                </a:cubicBezTo>
                <a:cubicBezTo>
                  <a:pt x="101" y="137"/>
                  <a:pt x="95" y="129"/>
                  <a:pt x="88" y="123"/>
                </a:cubicBezTo>
                <a:cubicBezTo>
                  <a:pt x="83" y="118"/>
                  <a:pt x="78" y="113"/>
                  <a:pt x="71" y="111"/>
                </a:cubicBezTo>
                <a:cubicBezTo>
                  <a:pt x="115" y="73"/>
                  <a:pt x="142" y="46"/>
                  <a:pt x="188" y="13"/>
                </a:cubicBezTo>
                <a:cubicBezTo>
                  <a:pt x="182" y="26"/>
                  <a:pt x="170" y="51"/>
                  <a:pt x="157" y="76"/>
                </a:cubicBezTo>
                <a:close/>
              </a:path>
            </a:pathLst>
          </a:custGeom>
          <a:solidFill>
            <a:srgbClr val="37373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20" name="Freeform 49"/>
          <p:cNvSpPr>
            <a:spLocks noEditPoints="1"/>
          </p:cNvSpPr>
          <p:nvPr/>
        </p:nvSpPr>
        <p:spPr bwMode="auto">
          <a:xfrm rot="203852">
            <a:off x="1912833" y="4844545"/>
            <a:ext cx="582070" cy="502998"/>
          </a:xfrm>
          <a:custGeom>
            <a:gdLst>
              <a:gd fmla="*/ 197 w 198" name="T0"/>
              <a:gd fmla="*/ 3 h 172" name="T1"/>
              <a:gd fmla="*/ 195 w 198" name="T2"/>
              <a:gd fmla="*/ 3 h 172" name="T3"/>
              <a:gd fmla="*/ 191 w 198" name="T4"/>
              <a:gd fmla="*/ 0 h 172" name="T5"/>
              <a:gd fmla="*/ 160 w 198" name="T6"/>
              <a:gd fmla="*/ 9 h 172" name="T7"/>
              <a:gd fmla="*/ 131 w 198" name="T8"/>
              <a:gd fmla="*/ 20 h 172" name="T9"/>
              <a:gd fmla="*/ 2 w 198" name="T10"/>
              <a:gd fmla="*/ 74 h 172" name="T11"/>
              <a:gd fmla="*/ 0 w 198" name="T12"/>
              <a:gd fmla="*/ 77 h 172" name="T13"/>
              <a:gd fmla="*/ 2 w 198" name="T14"/>
              <a:gd fmla="*/ 81 h 172" name="T15"/>
              <a:gd fmla="*/ 42 w 198" name="T16"/>
              <a:gd fmla="*/ 103 h 172" name="T17"/>
              <a:gd fmla="*/ 52 w 198" name="T18"/>
              <a:gd fmla="*/ 169 h 172" name="T19"/>
              <a:gd fmla="*/ 56 w 198" name="T20"/>
              <a:gd fmla="*/ 172 h 172" name="T21"/>
              <a:gd fmla="*/ 57 w 198" name="T22"/>
              <a:gd fmla="*/ 171 h 172" name="T23"/>
              <a:gd fmla="*/ 59 w 198" name="T24"/>
              <a:gd fmla="*/ 170 h 172" name="T25"/>
              <a:gd fmla="*/ 93 w 198" name="T26"/>
              <a:gd fmla="*/ 137 h 172" name="T27"/>
              <a:gd fmla="*/ 96 w 198" name="T28"/>
              <a:gd fmla="*/ 141 h 172" name="T29"/>
              <a:gd fmla="*/ 120 w 198" name="T30"/>
              <a:gd fmla="*/ 153 h 172" name="T31"/>
              <a:gd fmla="*/ 123 w 198" name="T32"/>
              <a:gd fmla="*/ 152 h 172" name="T33"/>
              <a:gd fmla="*/ 142 w 198" name="T34"/>
              <a:gd fmla="*/ 119 h 172" name="T35"/>
              <a:gd fmla="*/ 179 w 198" name="T36"/>
              <a:gd fmla="*/ 48 h 172" name="T37"/>
              <a:gd fmla="*/ 192 w 198" name="T38"/>
              <a:gd fmla="*/ 20 h 172" name="T39"/>
              <a:gd fmla="*/ 196 w 198" name="T40"/>
              <a:gd fmla="*/ 11 h 172" name="T41"/>
              <a:gd fmla="*/ 197 w 198" name="T42"/>
              <a:gd fmla="*/ 8 h 172" name="T43"/>
              <a:gd fmla="*/ 198 w 198" name="T44"/>
              <a:gd fmla="*/ 7 h 172" name="T45"/>
              <a:gd fmla="*/ 198 w 198" name="T46"/>
              <a:gd fmla="*/ 7 h 172" name="T47"/>
              <a:gd fmla="*/ 198 w 198" name="T48"/>
              <a:gd fmla="*/ 6 h 172" name="T49"/>
              <a:gd fmla="*/ 198 w 198" name="T50"/>
              <a:gd fmla="*/ 5 h 172" name="T51"/>
              <a:gd fmla="*/ 197 w 198" name="T52"/>
              <a:gd fmla="*/ 3 h 172" name="T53"/>
              <a:gd fmla="*/ 134 w 198" name="T54"/>
              <a:gd fmla="*/ 27 h 172" name="T55"/>
              <a:gd fmla="*/ 162 w 198" name="T56"/>
              <a:gd fmla="*/ 15 h 172" name="T57"/>
              <a:gd fmla="*/ 171 w 198" name="T58"/>
              <a:gd fmla="*/ 12 h 172" name="T59"/>
              <a:gd fmla="*/ 144 w 198" name="T60"/>
              <a:gd fmla="*/ 31 h 172" name="T61"/>
              <a:gd fmla="*/ 95 w 198" name="T62"/>
              <a:gd fmla="*/ 63 h 172" name="T63"/>
              <a:gd fmla="*/ 45 w 198" name="T64"/>
              <a:gd fmla="*/ 97 h 172" name="T65"/>
              <a:gd fmla="*/ 11 w 198" name="T66"/>
              <a:gd fmla="*/ 78 h 172" name="T67"/>
              <a:gd fmla="*/ 134 w 198" name="T68"/>
              <a:gd fmla="*/ 27 h 172" name="T69"/>
              <a:gd fmla="*/ 48 w 198" name="T70"/>
              <a:gd fmla="*/ 102 h 172" name="T71"/>
              <a:gd fmla="*/ 98 w 198" name="T72"/>
              <a:gd fmla="*/ 69 h 172" name="T73"/>
              <a:gd fmla="*/ 139 w 198" name="T74"/>
              <a:gd fmla="*/ 43 h 172" name="T75"/>
              <a:gd fmla="*/ 62 w 198" name="T76"/>
              <a:gd fmla="*/ 110 h 172" name="T77"/>
              <a:gd fmla="*/ 61 w 198" name="T78"/>
              <a:gd fmla="*/ 113 h 172" name="T79"/>
              <a:gd fmla="*/ 62 w 198" name="T80"/>
              <a:gd fmla="*/ 115 h 172" name="T81"/>
              <a:gd fmla="*/ 55 w 198" name="T82"/>
              <a:gd fmla="*/ 147 h 172" name="T83"/>
              <a:gd fmla="*/ 48 w 198" name="T84"/>
              <a:gd fmla="*/ 102 h 172" name="T85"/>
              <a:gd fmla="*/ 68 w 198" name="T86"/>
              <a:gd fmla="*/ 117 h 172" name="T87"/>
              <a:gd fmla="*/ 77 w 198" name="T88"/>
              <a:gd fmla="*/ 122 h 172" name="T89"/>
              <a:gd fmla="*/ 88 w 198" name="T90"/>
              <a:gd fmla="*/ 133 h 172" name="T91"/>
              <a:gd fmla="*/ 60 w 198" name="T92"/>
              <a:gd fmla="*/ 160 h 172" name="T93"/>
              <a:gd fmla="*/ 68 w 198" name="T94"/>
              <a:gd fmla="*/ 117 h 172" name="T95"/>
              <a:gd fmla="*/ 157 w 198" name="T96"/>
              <a:gd fmla="*/ 76 h 172" name="T97"/>
              <a:gd fmla="*/ 134 w 198" name="T98"/>
              <a:gd fmla="*/ 119 h 172" name="T99"/>
              <a:gd fmla="*/ 118 w 198" name="T100"/>
              <a:gd fmla="*/ 146 h 172" name="T101"/>
              <a:gd fmla="*/ 107 w 198" name="T102"/>
              <a:gd fmla="*/ 141 h 172" name="T103"/>
              <a:gd fmla="*/ 88 w 198" name="T104"/>
              <a:gd fmla="*/ 123 h 172" name="T105"/>
              <a:gd fmla="*/ 71 w 198" name="T106"/>
              <a:gd fmla="*/ 111 h 172" name="T107"/>
              <a:gd fmla="*/ 188 w 198" name="T108"/>
              <a:gd fmla="*/ 13 h 172" name="T109"/>
              <a:gd fmla="*/ 157 w 198" name="T110"/>
              <a:gd fmla="*/ 76 h 1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2" w="198">
                <a:moveTo>
                  <a:pt x="197" y="3"/>
                </a:moveTo>
                <a:cubicBezTo>
                  <a:pt x="196" y="3"/>
                  <a:pt x="196" y="3"/>
                  <a:pt x="195" y="3"/>
                </a:cubicBezTo>
                <a:cubicBezTo>
                  <a:pt x="195" y="1"/>
                  <a:pt x="193" y="0"/>
                  <a:pt x="191" y="0"/>
                </a:cubicBezTo>
                <a:cubicBezTo>
                  <a:pt x="176" y="4"/>
                  <a:pt x="168" y="6"/>
                  <a:pt x="160" y="9"/>
                </a:cubicBezTo>
                <a:cubicBezTo>
                  <a:pt x="152" y="12"/>
                  <a:pt x="145" y="15"/>
                  <a:pt x="131" y="20"/>
                </a:cubicBezTo>
                <a:cubicBezTo>
                  <a:pt x="87" y="38"/>
                  <a:pt x="39" y="58"/>
                  <a:pt x="2" y="74"/>
                </a:cubicBezTo>
                <a:cubicBezTo>
                  <a:pt x="0" y="75"/>
                  <a:pt x="0" y="76"/>
                  <a:pt x="0" y="77"/>
                </a:cubicBezTo>
                <a:cubicBezTo>
                  <a:pt x="0" y="79"/>
                  <a:pt x="0" y="80"/>
                  <a:pt x="2" y="81"/>
                </a:cubicBezTo>
                <a:cubicBezTo>
                  <a:pt x="17" y="88"/>
                  <a:pt x="28" y="93"/>
                  <a:pt x="42" y="103"/>
                </a:cubicBezTo>
                <a:cubicBezTo>
                  <a:pt x="45" y="125"/>
                  <a:pt x="48" y="147"/>
                  <a:pt x="52" y="169"/>
                </a:cubicBezTo>
                <a:cubicBezTo>
                  <a:pt x="52" y="171"/>
                  <a:pt x="54" y="172"/>
                  <a:pt x="56" y="172"/>
                </a:cubicBezTo>
                <a:cubicBezTo>
                  <a:pt x="56" y="172"/>
                  <a:pt x="57" y="171"/>
                  <a:pt x="57" y="171"/>
                </a:cubicBezTo>
                <a:cubicBezTo>
                  <a:pt x="58" y="171"/>
                  <a:pt x="59" y="171"/>
                  <a:pt x="59" y="170"/>
                </a:cubicBezTo>
                <a:cubicBezTo>
                  <a:pt x="72" y="157"/>
                  <a:pt x="81" y="148"/>
                  <a:pt x="93" y="137"/>
                </a:cubicBezTo>
                <a:cubicBezTo>
                  <a:pt x="94" y="139"/>
                  <a:pt x="95" y="140"/>
                  <a:pt x="96" y="141"/>
                </a:cubicBezTo>
                <a:cubicBezTo>
                  <a:pt x="103" y="147"/>
                  <a:pt x="110" y="152"/>
                  <a:pt x="120" y="153"/>
                </a:cubicBezTo>
                <a:cubicBezTo>
                  <a:pt x="121" y="153"/>
                  <a:pt x="122" y="152"/>
                  <a:pt x="123" y="152"/>
                </a:cubicBezTo>
                <a:cubicBezTo>
                  <a:pt x="127" y="145"/>
                  <a:pt x="134" y="133"/>
                  <a:pt x="142" y="119"/>
                </a:cubicBezTo>
                <a:cubicBezTo>
                  <a:pt x="154" y="97"/>
                  <a:pt x="168" y="70"/>
                  <a:pt x="179" y="48"/>
                </a:cubicBezTo>
                <a:cubicBezTo>
                  <a:pt x="184" y="37"/>
                  <a:pt x="189" y="27"/>
                  <a:pt x="192" y="20"/>
                </a:cubicBezTo>
                <a:cubicBezTo>
                  <a:pt x="194" y="16"/>
                  <a:pt x="195" y="13"/>
                  <a:pt x="196" y="11"/>
                </a:cubicBezTo>
                <a:cubicBezTo>
                  <a:pt x="197" y="10"/>
                  <a:pt x="197" y="9"/>
                  <a:pt x="197" y="8"/>
                </a:cubicBezTo>
                <a:cubicBezTo>
                  <a:pt x="198" y="7"/>
                  <a:pt x="198" y="7"/>
                  <a:pt x="198" y="7"/>
                </a:cubicBezTo>
                <a:cubicBezTo>
                  <a:pt x="198" y="7"/>
                  <a:pt x="198" y="7"/>
                  <a:pt x="198" y="7"/>
                </a:cubicBezTo>
                <a:cubicBezTo>
                  <a:pt x="198" y="6"/>
                  <a:pt x="198" y="6"/>
                  <a:pt x="198" y="6"/>
                </a:cubicBezTo>
                <a:cubicBezTo>
                  <a:pt x="198" y="5"/>
                  <a:pt x="198" y="5"/>
                  <a:pt x="198" y="5"/>
                </a:cubicBezTo>
                <a:cubicBezTo>
                  <a:pt x="198" y="5"/>
                  <a:pt x="197" y="4"/>
                  <a:pt x="197" y="3"/>
                </a:cubicBezTo>
                <a:close/>
                <a:moveTo>
                  <a:pt x="134" y="27"/>
                </a:moveTo>
                <a:cubicBezTo>
                  <a:pt x="147" y="21"/>
                  <a:pt x="155" y="18"/>
                  <a:pt x="162" y="15"/>
                </a:cubicBezTo>
                <a:cubicBezTo>
                  <a:pt x="165" y="14"/>
                  <a:pt x="168" y="13"/>
                  <a:pt x="171" y="12"/>
                </a:cubicBezTo>
                <a:cubicBezTo>
                  <a:pt x="161" y="19"/>
                  <a:pt x="153" y="25"/>
                  <a:pt x="144" y="31"/>
                </a:cubicBezTo>
                <a:cubicBezTo>
                  <a:pt x="130" y="41"/>
                  <a:pt x="116" y="51"/>
                  <a:pt x="95" y="63"/>
                </a:cubicBezTo>
                <a:cubicBezTo>
                  <a:pt x="78" y="73"/>
                  <a:pt x="60" y="85"/>
                  <a:pt x="45" y="97"/>
                </a:cubicBezTo>
                <a:cubicBezTo>
                  <a:pt x="33" y="88"/>
                  <a:pt x="23" y="83"/>
                  <a:pt x="11" y="78"/>
                </a:cubicBezTo>
                <a:cubicBezTo>
                  <a:pt x="48" y="62"/>
                  <a:pt x="92" y="43"/>
                  <a:pt x="134" y="27"/>
                </a:cubicBezTo>
                <a:close/>
                <a:moveTo>
                  <a:pt x="48" y="102"/>
                </a:moveTo>
                <a:cubicBezTo>
                  <a:pt x="63" y="91"/>
                  <a:pt x="82" y="79"/>
                  <a:pt x="98" y="69"/>
                </a:cubicBezTo>
                <a:cubicBezTo>
                  <a:pt x="115" y="59"/>
                  <a:pt x="128" y="51"/>
                  <a:pt x="139" y="43"/>
                </a:cubicBezTo>
                <a:cubicBezTo>
                  <a:pt x="114" y="64"/>
                  <a:pt x="92" y="84"/>
                  <a:pt x="62" y="110"/>
                </a:cubicBezTo>
                <a:cubicBezTo>
                  <a:pt x="61" y="111"/>
                  <a:pt x="61" y="112"/>
                  <a:pt x="61" y="113"/>
                </a:cubicBezTo>
                <a:cubicBezTo>
                  <a:pt x="61" y="114"/>
                  <a:pt x="61" y="114"/>
                  <a:pt x="62" y="115"/>
                </a:cubicBezTo>
                <a:cubicBezTo>
                  <a:pt x="59" y="123"/>
                  <a:pt x="57" y="134"/>
                  <a:pt x="55" y="147"/>
                </a:cubicBezTo>
                <a:cubicBezTo>
                  <a:pt x="53" y="132"/>
                  <a:pt x="51" y="117"/>
                  <a:pt x="48" y="102"/>
                </a:cubicBezTo>
                <a:close/>
                <a:moveTo>
                  <a:pt x="68" y="117"/>
                </a:moveTo>
                <a:cubicBezTo>
                  <a:pt x="71" y="118"/>
                  <a:pt x="74" y="120"/>
                  <a:pt x="77" y="122"/>
                </a:cubicBezTo>
                <a:cubicBezTo>
                  <a:pt x="81" y="125"/>
                  <a:pt x="84" y="129"/>
                  <a:pt x="88" y="133"/>
                </a:cubicBezTo>
                <a:cubicBezTo>
                  <a:pt x="78" y="142"/>
                  <a:pt x="70" y="150"/>
                  <a:pt x="60" y="160"/>
                </a:cubicBezTo>
                <a:cubicBezTo>
                  <a:pt x="63" y="141"/>
                  <a:pt x="65" y="128"/>
                  <a:pt x="68" y="117"/>
                </a:cubicBezTo>
                <a:close/>
                <a:moveTo>
                  <a:pt x="157" y="76"/>
                </a:moveTo>
                <a:cubicBezTo>
                  <a:pt x="149" y="91"/>
                  <a:pt x="141" y="106"/>
                  <a:pt x="134" y="119"/>
                </a:cubicBezTo>
                <a:cubicBezTo>
                  <a:pt x="128" y="131"/>
                  <a:pt x="122" y="140"/>
                  <a:pt x="118" y="146"/>
                </a:cubicBezTo>
                <a:cubicBezTo>
                  <a:pt x="114" y="145"/>
                  <a:pt x="111" y="144"/>
                  <a:pt x="107" y="141"/>
                </a:cubicBezTo>
                <a:cubicBezTo>
                  <a:pt x="101" y="137"/>
                  <a:pt x="95" y="129"/>
                  <a:pt x="88" y="123"/>
                </a:cubicBezTo>
                <a:cubicBezTo>
                  <a:pt x="83" y="118"/>
                  <a:pt x="78" y="113"/>
                  <a:pt x="71" y="111"/>
                </a:cubicBezTo>
                <a:cubicBezTo>
                  <a:pt x="115" y="73"/>
                  <a:pt x="142" y="46"/>
                  <a:pt x="188" y="13"/>
                </a:cubicBezTo>
                <a:cubicBezTo>
                  <a:pt x="182" y="26"/>
                  <a:pt x="170" y="51"/>
                  <a:pt x="157" y="76"/>
                </a:cubicBezTo>
                <a:close/>
              </a:path>
            </a:pathLst>
          </a:custGeom>
          <a:solidFill>
            <a:srgbClr val="37373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21" name="Freeform 49"/>
          <p:cNvSpPr>
            <a:spLocks noEditPoints="1"/>
          </p:cNvSpPr>
          <p:nvPr/>
        </p:nvSpPr>
        <p:spPr bwMode="auto">
          <a:xfrm rot="2633297">
            <a:off x="4074356" y="4275786"/>
            <a:ext cx="772641" cy="667681"/>
          </a:xfrm>
          <a:custGeom>
            <a:gdLst>
              <a:gd fmla="*/ 197 w 198" name="T0"/>
              <a:gd fmla="*/ 3 h 172" name="T1"/>
              <a:gd fmla="*/ 195 w 198" name="T2"/>
              <a:gd fmla="*/ 3 h 172" name="T3"/>
              <a:gd fmla="*/ 191 w 198" name="T4"/>
              <a:gd fmla="*/ 0 h 172" name="T5"/>
              <a:gd fmla="*/ 160 w 198" name="T6"/>
              <a:gd fmla="*/ 9 h 172" name="T7"/>
              <a:gd fmla="*/ 131 w 198" name="T8"/>
              <a:gd fmla="*/ 20 h 172" name="T9"/>
              <a:gd fmla="*/ 2 w 198" name="T10"/>
              <a:gd fmla="*/ 74 h 172" name="T11"/>
              <a:gd fmla="*/ 0 w 198" name="T12"/>
              <a:gd fmla="*/ 77 h 172" name="T13"/>
              <a:gd fmla="*/ 2 w 198" name="T14"/>
              <a:gd fmla="*/ 81 h 172" name="T15"/>
              <a:gd fmla="*/ 42 w 198" name="T16"/>
              <a:gd fmla="*/ 103 h 172" name="T17"/>
              <a:gd fmla="*/ 52 w 198" name="T18"/>
              <a:gd fmla="*/ 169 h 172" name="T19"/>
              <a:gd fmla="*/ 56 w 198" name="T20"/>
              <a:gd fmla="*/ 172 h 172" name="T21"/>
              <a:gd fmla="*/ 57 w 198" name="T22"/>
              <a:gd fmla="*/ 171 h 172" name="T23"/>
              <a:gd fmla="*/ 59 w 198" name="T24"/>
              <a:gd fmla="*/ 170 h 172" name="T25"/>
              <a:gd fmla="*/ 93 w 198" name="T26"/>
              <a:gd fmla="*/ 137 h 172" name="T27"/>
              <a:gd fmla="*/ 96 w 198" name="T28"/>
              <a:gd fmla="*/ 141 h 172" name="T29"/>
              <a:gd fmla="*/ 120 w 198" name="T30"/>
              <a:gd fmla="*/ 153 h 172" name="T31"/>
              <a:gd fmla="*/ 123 w 198" name="T32"/>
              <a:gd fmla="*/ 152 h 172" name="T33"/>
              <a:gd fmla="*/ 142 w 198" name="T34"/>
              <a:gd fmla="*/ 119 h 172" name="T35"/>
              <a:gd fmla="*/ 179 w 198" name="T36"/>
              <a:gd fmla="*/ 48 h 172" name="T37"/>
              <a:gd fmla="*/ 192 w 198" name="T38"/>
              <a:gd fmla="*/ 20 h 172" name="T39"/>
              <a:gd fmla="*/ 196 w 198" name="T40"/>
              <a:gd fmla="*/ 11 h 172" name="T41"/>
              <a:gd fmla="*/ 197 w 198" name="T42"/>
              <a:gd fmla="*/ 8 h 172" name="T43"/>
              <a:gd fmla="*/ 198 w 198" name="T44"/>
              <a:gd fmla="*/ 7 h 172" name="T45"/>
              <a:gd fmla="*/ 198 w 198" name="T46"/>
              <a:gd fmla="*/ 7 h 172" name="T47"/>
              <a:gd fmla="*/ 198 w 198" name="T48"/>
              <a:gd fmla="*/ 6 h 172" name="T49"/>
              <a:gd fmla="*/ 198 w 198" name="T50"/>
              <a:gd fmla="*/ 5 h 172" name="T51"/>
              <a:gd fmla="*/ 197 w 198" name="T52"/>
              <a:gd fmla="*/ 3 h 172" name="T53"/>
              <a:gd fmla="*/ 134 w 198" name="T54"/>
              <a:gd fmla="*/ 27 h 172" name="T55"/>
              <a:gd fmla="*/ 162 w 198" name="T56"/>
              <a:gd fmla="*/ 15 h 172" name="T57"/>
              <a:gd fmla="*/ 171 w 198" name="T58"/>
              <a:gd fmla="*/ 12 h 172" name="T59"/>
              <a:gd fmla="*/ 144 w 198" name="T60"/>
              <a:gd fmla="*/ 31 h 172" name="T61"/>
              <a:gd fmla="*/ 95 w 198" name="T62"/>
              <a:gd fmla="*/ 63 h 172" name="T63"/>
              <a:gd fmla="*/ 45 w 198" name="T64"/>
              <a:gd fmla="*/ 97 h 172" name="T65"/>
              <a:gd fmla="*/ 11 w 198" name="T66"/>
              <a:gd fmla="*/ 78 h 172" name="T67"/>
              <a:gd fmla="*/ 134 w 198" name="T68"/>
              <a:gd fmla="*/ 27 h 172" name="T69"/>
              <a:gd fmla="*/ 48 w 198" name="T70"/>
              <a:gd fmla="*/ 102 h 172" name="T71"/>
              <a:gd fmla="*/ 98 w 198" name="T72"/>
              <a:gd fmla="*/ 69 h 172" name="T73"/>
              <a:gd fmla="*/ 139 w 198" name="T74"/>
              <a:gd fmla="*/ 43 h 172" name="T75"/>
              <a:gd fmla="*/ 62 w 198" name="T76"/>
              <a:gd fmla="*/ 110 h 172" name="T77"/>
              <a:gd fmla="*/ 61 w 198" name="T78"/>
              <a:gd fmla="*/ 113 h 172" name="T79"/>
              <a:gd fmla="*/ 62 w 198" name="T80"/>
              <a:gd fmla="*/ 115 h 172" name="T81"/>
              <a:gd fmla="*/ 55 w 198" name="T82"/>
              <a:gd fmla="*/ 147 h 172" name="T83"/>
              <a:gd fmla="*/ 48 w 198" name="T84"/>
              <a:gd fmla="*/ 102 h 172" name="T85"/>
              <a:gd fmla="*/ 68 w 198" name="T86"/>
              <a:gd fmla="*/ 117 h 172" name="T87"/>
              <a:gd fmla="*/ 77 w 198" name="T88"/>
              <a:gd fmla="*/ 122 h 172" name="T89"/>
              <a:gd fmla="*/ 88 w 198" name="T90"/>
              <a:gd fmla="*/ 133 h 172" name="T91"/>
              <a:gd fmla="*/ 60 w 198" name="T92"/>
              <a:gd fmla="*/ 160 h 172" name="T93"/>
              <a:gd fmla="*/ 68 w 198" name="T94"/>
              <a:gd fmla="*/ 117 h 172" name="T95"/>
              <a:gd fmla="*/ 157 w 198" name="T96"/>
              <a:gd fmla="*/ 76 h 172" name="T97"/>
              <a:gd fmla="*/ 134 w 198" name="T98"/>
              <a:gd fmla="*/ 119 h 172" name="T99"/>
              <a:gd fmla="*/ 118 w 198" name="T100"/>
              <a:gd fmla="*/ 146 h 172" name="T101"/>
              <a:gd fmla="*/ 107 w 198" name="T102"/>
              <a:gd fmla="*/ 141 h 172" name="T103"/>
              <a:gd fmla="*/ 88 w 198" name="T104"/>
              <a:gd fmla="*/ 123 h 172" name="T105"/>
              <a:gd fmla="*/ 71 w 198" name="T106"/>
              <a:gd fmla="*/ 111 h 172" name="T107"/>
              <a:gd fmla="*/ 188 w 198" name="T108"/>
              <a:gd fmla="*/ 13 h 172" name="T109"/>
              <a:gd fmla="*/ 157 w 198" name="T110"/>
              <a:gd fmla="*/ 76 h 1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2" w="198">
                <a:moveTo>
                  <a:pt x="197" y="3"/>
                </a:moveTo>
                <a:cubicBezTo>
                  <a:pt x="196" y="3"/>
                  <a:pt x="196" y="3"/>
                  <a:pt x="195" y="3"/>
                </a:cubicBezTo>
                <a:cubicBezTo>
                  <a:pt x="195" y="1"/>
                  <a:pt x="193" y="0"/>
                  <a:pt x="191" y="0"/>
                </a:cubicBezTo>
                <a:cubicBezTo>
                  <a:pt x="176" y="4"/>
                  <a:pt x="168" y="6"/>
                  <a:pt x="160" y="9"/>
                </a:cubicBezTo>
                <a:cubicBezTo>
                  <a:pt x="152" y="12"/>
                  <a:pt x="145" y="15"/>
                  <a:pt x="131" y="20"/>
                </a:cubicBezTo>
                <a:cubicBezTo>
                  <a:pt x="87" y="38"/>
                  <a:pt x="39" y="58"/>
                  <a:pt x="2" y="74"/>
                </a:cubicBezTo>
                <a:cubicBezTo>
                  <a:pt x="0" y="75"/>
                  <a:pt x="0" y="76"/>
                  <a:pt x="0" y="77"/>
                </a:cubicBezTo>
                <a:cubicBezTo>
                  <a:pt x="0" y="79"/>
                  <a:pt x="0" y="80"/>
                  <a:pt x="2" y="81"/>
                </a:cubicBezTo>
                <a:cubicBezTo>
                  <a:pt x="17" y="88"/>
                  <a:pt x="28" y="93"/>
                  <a:pt x="42" y="103"/>
                </a:cubicBezTo>
                <a:cubicBezTo>
                  <a:pt x="45" y="125"/>
                  <a:pt x="48" y="147"/>
                  <a:pt x="52" y="169"/>
                </a:cubicBezTo>
                <a:cubicBezTo>
                  <a:pt x="52" y="171"/>
                  <a:pt x="54" y="172"/>
                  <a:pt x="56" y="172"/>
                </a:cubicBezTo>
                <a:cubicBezTo>
                  <a:pt x="56" y="172"/>
                  <a:pt x="57" y="171"/>
                  <a:pt x="57" y="171"/>
                </a:cubicBezTo>
                <a:cubicBezTo>
                  <a:pt x="58" y="171"/>
                  <a:pt x="59" y="171"/>
                  <a:pt x="59" y="170"/>
                </a:cubicBezTo>
                <a:cubicBezTo>
                  <a:pt x="72" y="157"/>
                  <a:pt x="81" y="148"/>
                  <a:pt x="93" y="137"/>
                </a:cubicBezTo>
                <a:cubicBezTo>
                  <a:pt x="94" y="139"/>
                  <a:pt x="95" y="140"/>
                  <a:pt x="96" y="141"/>
                </a:cubicBezTo>
                <a:cubicBezTo>
                  <a:pt x="103" y="147"/>
                  <a:pt x="110" y="152"/>
                  <a:pt x="120" y="153"/>
                </a:cubicBezTo>
                <a:cubicBezTo>
                  <a:pt x="121" y="153"/>
                  <a:pt x="122" y="152"/>
                  <a:pt x="123" y="152"/>
                </a:cubicBezTo>
                <a:cubicBezTo>
                  <a:pt x="127" y="145"/>
                  <a:pt x="134" y="133"/>
                  <a:pt x="142" y="119"/>
                </a:cubicBezTo>
                <a:cubicBezTo>
                  <a:pt x="154" y="97"/>
                  <a:pt x="168" y="70"/>
                  <a:pt x="179" y="48"/>
                </a:cubicBezTo>
                <a:cubicBezTo>
                  <a:pt x="184" y="37"/>
                  <a:pt x="189" y="27"/>
                  <a:pt x="192" y="20"/>
                </a:cubicBezTo>
                <a:cubicBezTo>
                  <a:pt x="194" y="16"/>
                  <a:pt x="195" y="13"/>
                  <a:pt x="196" y="11"/>
                </a:cubicBezTo>
                <a:cubicBezTo>
                  <a:pt x="197" y="10"/>
                  <a:pt x="197" y="9"/>
                  <a:pt x="197" y="8"/>
                </a:cubicBezTo>
                <a:cubicBezTo>
                  <a:pt x="198" y="7"/>
                  <a:pt x="198" y="7"/>
                  <a:pt x="198" y="7"/>
                </a:cubicBezTo>
                <a:cubicBezTo>
                  <a:pt x="198" y="7"/>
                  <a:pt x="198" y="7"/>
                  <a:pt x="198" y="7"/>
                </a:cubicBezTo>
                <a:cubicBezTo>
                  <a:pt x="198" y="6"/>
                  <a:pt x="198" y="6"/>
                  <a:pt x="198" y="6"/>
                </a:cubicBezTo>
                <a:cubicBezTo>
                  <a:pt x="198" y="5"/>
                  <a:pt x="198" y="5"/>
                  <a:pt x="198" y="5"/>
                </a:cubicBezTo>
                <a:cubicBezTo>
                  <a:pt x="198" y="5"/>
                  <a:pt x="197" y="4"/>
                  <a:pt x="197" y="3"/>
                </a:cubicBezTo>
                <a:close/>
                <a:moveTo>
                  <a:pt x="134" y="27"/>
                </a:moveTo>
                <a:cubicBezTo>
                  <a:pt x="147" y="21"/>
                  <a:pt x="155" y="18"/>
                  <a:pt x="162" y="15"/>
                </a:cubicBezTo>
                <a:cubicBezTo>
                  <a:pt x="165" y="14"/>
                  <a:pt x="168" y="13"/>
                  <a:pt x="171" y="12"/>
                </a:cubicBezTo>
                <a:cubicBezTo>
                  <a:pt x="161" y="19"/>
                  <a:pt x="153" y="25"/>
                  <a:pt x="144" y="31"/>
                </a:cubicBezTo>
                <a:cubicBezTo>
                  <a:pt x="130" y="41"/>
                  <a:pt x="116" y="51"/>
                  <a:pt x="95" y="63"/>
                </a:cubicBezTo>
                <a:cubicBezTo>
                  <a:pt x="78" y="73"/>
                  <a:pt x="60" y="85"/>
                  <a:pt x="45" y="97"/>
                </a:cubicBezTo>
                <a:cubicBezTo>
                  <a:pt x="33" y="88"/>
                  <a:pt x="23" y="83"/>
                  <a:pt x="11" y="78"/>
                </a:cubicBezTo>
                <a:cubicBezTo>
                  <a:pt x="48" y="62"/>
                  <a:pt x="92" y="43"/>
                  <a:pt x="134" y="27"/>
                </a:cubicBezTo>
                <a:close/>
                <a:moveTo>
                  <a:pt x="48" y="102"/>
                </a:moveTo>
                <a:cubicBezTo>
                  <a:pt x="63" y="91"/>
                  <a:pt x="82" y="79"/>
                  <a:pt x="98" y="69"/>
                </a:cubicBezTo>
                <a:cubicBezTo>
                  <a:pt x="115" y="59"/>
                  <a:pt x="128" y="51"/>
                  <a:pt x="139" y="43"/>
                </a:cubicBezTo>
                <a:cubicBezTo>
                  <a:pt x="114" y="64"/>
                  <a:pt x="92" y="84"/>
                  <a:pt x="62" y="110"/>
                </a:cubicBezTo>
                <a:cubicBezTo>
                  <a:pt x="61" y="111"/>
                  <a:pt x="61" y="112"/>
                  <a:pt x="61" y="113"/>
                </a:cubicBezTo>
                <a:cubicBezTo>
                  <a:pt x="61" y="114"/>
                  <a:pt x="61" y="114"/>
                  <a:pt x="62" y="115"/>
                </a:cubicBezTo>
                <a:cubicBezTo>
                  <a:pt x="59" y="123"/>
                  <a:pt x="57" y="134"/>
                  <a:pt x="55" y="147"/>
                </a:cubicBezTo>
                <a:cubicBezTo>
                  <a:pt x="53" y="132"/>
                  <a:pt x="51" y="117"/>
                  <a:pt x="48" y="102"/>
                </a:cubicBezTo>
                <a:close/>
                <a:moveTo>
                  <a:pt x="68" y="117"/>
                </a:moveTo>
                <a:cubicBezTo>
                  <a:pt x="71" y="118"/>
                  <a:pt x="74" y="120"/>
                  <a:pt x="77" y="122"/>
                </a:cubicBezTo>
                <a:cubicBezTo>
                  <a:pt x="81" y="125"/>
                  <a:pt x="84" y="129"/>
                  <a:pt x="88" y="133"/>
                </a:cubicBezTo>
                <a:cubicBezTo>
                  <a:pt x="78" y="142"/>
                  <a:pt x="70" y="150"/>
                  <a:pt x="60" y="160"/>
                </a:cubicBezTo>
                <a:cubicBezTo>
                  <a:pt x="63" y="141"/>
                  <a:pt x="65" y="128"/>
                  <a:pt x="68" y="117"/>
                </a:cubicBezTo>
                <a:close/>
                <a:moveTo>
                  <a:pt x="157" y="76"/>
                </a:moveTo>
                <a:cubicBezTo>
                  <a:pt x="149" y="91"/>
                  <a:pt x="141" y="106"/>
                  <a:pt x="134" y="119"/>
                </a:cubicBezTo>
                <a:cubicBezTo>
                  <a:pt x="128" y="131"/>
                  <a:pt x="122" y="140"/>
                  <a:pt x="118" y="146"/>
                </a:cubicBezTo>
                <a:cubicBezTo>
                  <a:pt x="114" y="145"/>
                  <a:pt x="111" y="144"/>
                  <a:pt x="107" y="141"/>
                </a:cubicBezTo>
                <a:cubicBezTo>
                  <a:pt x="101" y="137"/>
                  <a:pt x="95" y="129"/>
                  <a:pt x="88" y="123"/>
                </a:cubicBezTo>
                <a:cubicBezTo>
                  <a:pt x="83" y="118"/>
                  <a:pt x="78" y="113"/>
                  <a:pt x="71" y="111"/>
                </a:cubicBezTo>
                <a:cubicBezTo>
                  <a:pt x="115" y="73"/>
                  <a:pt x="142" y="46"/>
                  <a:pt x="188" y="13"/>
                </a:cubicBezTo>
                <a:cubicBezTo>
                  <a:pt x="182" y="26"/>
                  <a:pt x="170" y="51"/>
                  <a:pt x="157" y="76"/>
                </a:cubicBezTo>
                <a:close/>
              </a:path>
            </a:pathLst>
          </a:custGeom>
          <a:solidFill>
            <a:srgbClr val="37373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nvGrpSpPr>
          <p:cNvPr id="31" name="组合 43"/>
          <p:cNvGrpSpPr/>
          <p:nvPr/>
        </p:nvGrpSpPr>
        <p:grpSpPr>
          <a:xfrm>
            <a:off x="704746" y="3245743"/>
            <a:ext cx="2387384" cy="1169134"/>
            <a:chOff x="344487" y="1261515"/>
            <a:chExt cx="2073282" cy="875073"/>
          </a:xfrm>
        </p:grpSpPr>
        <p:sp>
          <p:nvSpPr>
            <p:cNvPr id="32" name="TextBox 19"/>
            <p:cNvSpPr>
              <a:spLocks noChangeArrowheads="1"/>
            </p:cNvSpPr>
            <p:nvPr/>
          </p:nvSpPr>
          <p:spPr bwMode="auto">
            <a:xfrm>
              <a:off x="344487" y="1514604"/>
              <a:ext cx="2073282" cy="615969"/>
            </a:xfrm>
            <a:prstGeom prst="rect">
              <a:avLst/>
            </a:prstGeom>
            <a:noFill/>
            <a:ln w="9525">
              <a:noFill/>
              <a:miter lim="800000"/>
            </a:ln>
          </p:spPr>
          <p:txBody>
            <a:bodyPr wrap="square">
              <a:spAutoFit/>
            </a:bodyPr>
            <a:lstStyle/>
            <a:p>
              <a:pPr fontAlgn="base">
                <a:spcBef>
                  <a:spcPct val="0"/>
                </a:spcBef>
                <a:spcAft>
                  <a:spcPct val="0"/>
                </a:spcAft>
              </a:pPr>
              <a:r>
                <a:rPr altLang="en-US" lang="zh-CN" sz="1600">
                  <a:solidFill>
                    <a:srgbClr val="595959"/>
                  </a:solidFill>
                  <a:ea typeface="方正静蕾简体"/>
                  <a:cs typeface="+mn-ea"/>
                </a:rPr>
                <a:t>点击输入简要文字内容，文字内容需概括精炼，不用多余的文字修饰</a:t>
              </a:r>
            </a:p>
          </p:txBody>
        </p:sp>
        <p:sp>
          <p:nvSpPr>
            <p:cNvPr id="33" name="矩形 42"/>
            <p:cNvSpPr>
              <a:spLocks noChangeArrowheads="1"/>
            </p:cNvSpPr>
            <p:nvPr/>
          </p:nvSpPr>
          <p:spPr bwMode="auto">
            <a:xfrm>
              <a:off x="344487" y="1261515"/>
              <a:ext cx="1803532" cy="29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595959"/>
                  </a:solidFill>
                  <a:ea typeface="方正静蕾简体"/>
                  <a:cs typeface="+mn-ea"/>
                  <a:sym typeface="+mn-lt"/>
                </a:rPr>
                <a:t>ADD TITLE HERE</a:t>
              </a:r>
            </a:p>
          </p:txBody>
        </p:sp>
      </p:grpSp>
      <p:grpSp>
        <p:nvGrpSpPr>
          <p:cNvPr id="34" name="组合 43"/>
          <p:cNvGrpSpPr/>
          <p:nvPr/>
        </p:nvGrpSpPr>
        <p:grpSpPr>
          <a:xfrm>
            <a:off x="3417609" y="2907606"/>
            <a:ext cx="2387384" cy="1296541"/>
            <a:chOff x="344487" y="1261515"/>
            <a:chExt cx="2073282" cy="970435"/>
          </a:xfrm>
        </p:grpSpPr>
        <p:sp>
          <p:nvSpPr>
            <p:cNvPr id="35" name="TextBox 19"/>
            <p:cNvSpPr>
              <a:spLocks noChangeArrowheads="1"/>
            </p:cNvSpPr>
            <p:nvPr/>
          </p:nvSpPr>
          <p:spPr bwMode="auto">
            <a:xfrm>
              <a:off x="344488" y="1514604"/>
              <a:ext cx="2073282" cy="725475"/>
            </a:xfrm>
            <a:prstGeom prst="rect">
              <a:avLst/>
            </a:prstGeom>
            <a:noFill/>
            <a:ln w="9525">
              <a:noFill/>
              <a:miter lim="800000"/>
            </a:ln>
          </p:spPr>
          <p:txBody>
            <a:bodyPr wrap="square">
              <a:spAutoFit/>
            </a:bodyPr>
            <a:lstStyle/>
            <a:p>
              <a:pP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36" name="矩形 42"/>
            <p:cNvSpPr>
              <a:spLocks noChangeArrowheads="1"/>
            </p:cNvSpPr>
            <p:nvPr/>
          </p:nvSpPr>
          <p:spPr bwMode="auto">
            <a:xfrm>
              <a:off x="344487" y="1261515"/>
              <a:ext cx="1803532" cy="29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595959"/>
                  </a:solidFill>
                  <a:ea typeface="方正静蕾简体"/>
                  <a:cs typeface="+mn-ea"/>
                  <a:sym typeface="+mn-lt"/>
                </a:rPr>
                <a:t>ADD TITLE HERE</a:t>
              </a:r>
            </a:p>
          </p:txBody>
        </p:sp>
      </p:grpSp>
      <p:grpSp>
        <p:nvGrpSpPr>
          <p:cNvPr id="37" name="组合 43"/>
          <p:cNvGrpSpPr/>
          <p:nvPr/>
        </p:nvGrpSpPr>
        <p:grpSpPr>
          <a:xfrm>
            <a:off x="6160101" y="4656671"/>
            <a:ext cx="2044977" cy="1415356"/>
            <a:chOff x="344487" y="1261515"/>
            <a:chExt cx="1775925" cy="1059365"/>
          </a:xfrm>
        </p:grpSpPr>
        <p:sp>
          <p:nvSpPr>
            <p:cNvPr id="38" name="TextBox 19"/>
            <p:cNvSpPr>
              <a:spLocks noChangeArrowheads="1"/>
            </p:cNvSpPr>
            <p:nvPr/>
          </p:nvSpPr>
          <p:spPr bwMode="auto">
            <a:xfrm>
              <a:off x="344488" y="1514603"/>
              <a:ext cx="1775925" cy="798478"/>
            </a:xfrm>
            <a:prstGeom prst="rect">
              <a:avLst/>
            </a:prstGeom>
            <a:noFill/>
            <a:ln w="9525">
              <a:noFill/>
              <a:miter lim="800000"/>
            </a:ln>
          </p:spPr>
          <p:txBody>
            <a:bodyPr wrap="square">
              <a:spAutoFit/>
            </a:bodyPr>
            <a:lstStyle/>
            <a:p>
              <a:pPr fontAlgn="base">
                <a:spcBef>
                  <a:spcPct val="0"/>
                </a:spcBef>
                <a:spcAft>
                  <a:spcPct val="0"/>
                </a:spcAft>
              </a:pPr>
              <a:r>
                <a:rPr altLang="en-US" lang="zh-CN" sz="1600">
                  <a:solidFill>
                    <a:srgbClr val="595959"/>
                  </a:solidFill>
                  <a:ea typeface="方正静蕾简体"/>
                  <a:cs typeface="+mn-ea"/>
                </a:rPr>
                <a:t>点击输入简要文字内容，文字内容需概括精炼，不用多余的文字修饰</a:t>
              </a:r>
            </a:p>
          </p:txBody>
        </p:sp>
        <p:sp>
          <p:nvSpPr>
            <p:cNvPr id="39" name="矩形 42"/>
            <p:cNvSpPr>
              <a:spLocks noChangeArrowheads="1"/>
            </p:cNvSpPr>
            <p:nvPr/>
          </p:nvSpPr>
          <p:spPr bwMode="auto">
            <a:xfrm>
              <a:off x="344487" y="1261515"/>
              <a:ext cx="1803532" cy="29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595959"/>
                  </a:solidFill>
                  <a:ea typeface="方正静蕾简体"/>
                  <a:cs typeface="+mn-ea"/>
                  <a:sym typeface="+mn-lt"/>
                </a:rPr>
                <a:t>ADD TITLE HERE</a:t>
              </a:r>
            </a:p>
          </p:txBody>
        </p:sp>
      </p:grpSp>
      <p:grpSp>
        <p:nvGrpSpPr>
          <p:cNvPr id="40" name="组合 43"/>
          <p:cNvGrpSpPr/>
          <p:nvPr/>
        </p:nvGrpSpPr>
        <p:grpSpPr>
          <a:xfrm>
            <a:off x="9836158" y="3178404"/>
            <a:ext cx="2071103" cy="1612332"/>
            <a:chOff x="344487" y="1261515"/>
            <a:chExt cx="1798613" cy="1206798"/>
          </a:xfrm>
        </p:grpSpPr>
        <p:sp>
          <p:nvSpPr>
            <p:cNvPr id="41" name="TextBox 19"/>
            <p:cNvSpPr>
              <a:spLocks noChangeArrowheads="1"/>
            </p:cNvSpPr>
            <p:nvPr/>
          </p:nvSpPr>
          <p:spPr bwMode="auto">
            <a:xfrm>
              <a:off x="344487" y="1514604"/>
              <a:ext cx="1798613" cy="944486"/>
            </a:xfrm>
            <a:prstGeom prst="rect">
              <a:avLst/>
            </a:prstGeom>
            <a:noFill/>
            <a:ln w="9525">
              <a:noFill/>
              <a:miter lim="800000"/>
            </a:ln>
          </p:spPr>
          <p:txBody>
            <a:bodyPr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42" name="矩形 42"/>
            <p:cNvSpPr>
              <a:spLocks noChangeArrowheads="1"/>
            </p:cNvSpPr>
            <p:nvPr/>
          </p:nvSpPr>
          <p:spPr bwMode="auto">
            <a:xfrm>
              <a:off x="344487" y="1261515"/>
              <a:ext cx="1803532" cy="29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595959"/>
                  </a:solidFill>
                  <a:ea typeface="方正静蕾简体"/>
                  <a:cs typeface="+mn-ea"/>
                  <a:sym typeface="+mn-lt"/>
                </a:rPr>
                <a:t>ADD TITLE HERE</a:t>
              </a:r>
            </a:p>
          </p:txBody>
        </p:sp>
      </p:grpSp>
    </p:spTree>
    <p:extLst>
      <p:ext uri="{BB962C8B-B14F-4D97-AF65-F5344CB8AC3E}">
        <p14:creationId val="2905470751"/>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77"/>
                                        </p:tgtEl>
                                        <p:attrNameLst>
                                          <p:attrName>style.visibility</p:attrName>
                                        </p:attrNameLst>
                                      </p:cBhvr>
                                      <p:to>
                                        <p:strVal val="visible"/>
                                      </p:to>
                                    </p:set>
                                    <p:animEffect filter="fade" transition="in">
                                      <p:cBhvr>
                                        <p:cTn dur="500" id="7"/>
                                        <p:tgtEl>
                                          <p:spTgt spid="7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8"/>
                                        </p:tgtEl>
                                        <p:attrNameLst>
                                          <p:attrName>style.visibility</p:attrName>
                                        </p:attrNameLst>
                                      </p:cBhvr>
                                      <p:to>
                                        <p:strVal val="visible"/>
                                      </p:to>
                                    </p:set>
                                    <p:animEffect filter="wipe(left)" transition="in">
                                      <p:cBhvr>
                                        <p:cTn dur="1000" id="11"/>
                                        <p:tgtEl>
                                          <p:spTgt spid="18"/>
                                        </p:tgtEl>
                                      </p:cBhvr>
                                    </p:animEffect>
                                  </p:childTnLst>
                                </p:cTn>
                              </p:par>
                              <p:par>
                                <p:cTn fill="hold" grpId="0" id="12" nodeType="withEffect" presetClass="entr" presetID="2" presetSubtype="12">
                                  <p:stCondLst>
                                    <p:cond delay="100"/>
                                  </p:stCondLst>
                                  <p:childTnLst>
                                    <p:set>
                                      <p:cBhvr>
                                        <p:cTn dur="1" fill="hold" id="13">
                                          <p:stCondLst>
                                            <p:cond delay="0"/>
                                          </p:stCondLst>
                                        </p:cTn>
                                        <p:tgtEl>
                                          <p:spTgt spid="17"/>
                                        </p:tgtEl>
                                        <p:attrNameLst>
                                          <p:attrName>style.visibility</p:attrName>
                                        </p:attrNameLst>
                                      </p:cBhvr>
                                      <p:to>
                                        <p:strVal val="visible"/>
                                      </p:to>
                                    </p:set>
                                    <p:anim calcmode="lin" valueType="num">
                                      <p:cBhvr additive="base">
                                        <p:cTn dur="500" fill="hold" id="14"/>
                                        <p:tgtEl>
                                          <p:spTgt spid="17"/>
                                        </p:tgtEl>
                                        <p:attrNameLst>
                                          <p:attrName>ppt_x</p:attrName>
                                        </p:attrNameLst>
                                      </p:cBhvr>
                                      <p:tavLst>
                                        <p:tav tm="0">
                                          <p:val>
                                            <p:strVal val="0-#ppt_w/2"/>
                                          </p:val>
                                        </p:tav>
                                        <p:tav tm="100000">
                                          <p:val>
                                            <p:strVal val="#ppt_x"/>
                                          </p:val>
                                        </p:tav>
                                      </p:tavLst>
                                    </p:anim>
                                    <p:anim calcmode="lin" valueType="num">
                                      <p:cBhvr additive="base">
                                        <p:cTn dur="500" fill="hold" id="15"/>
                                        <p:tgtEl>
                                          <p:spTgt spid="17"/>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12">
                                  <p:stCondLst>
                                    <p:cond delay="200"/>
                                  </p:stCondLst>
                                  <p:childTnLst>
                                    <p:set>
                                      <p:cBhvr>
                                        <p:cTn dur="1" fill="hold" id="17">
                                          <p:stCondLst>
                                            <p:cond delay="0"/>
                                          </p:stCondLst>
                                        </p:cTn>
                                        <p:tgtEl>
                                          <p:spTgt spid="19"/>
                                        </p:tgtEl>
                                        <p:attrNameLst>
                                          <p:attrName>style.visibility</p:attrName>
                                        </p:attrNameLst>
                                      </p:cBhvr>
                                      <p:to>
                                        <p:strVal val="visible"/>
                                      </p:to>
                                    </p:set>
                                    <p:anim calcmode="lin" valueType="num">
                                      <p:cBhvr additive="base">
                                        <p:cTn dur="500" fill="hold" id="18"/>
                                        <p:tgtEl>
                                          <p:spTgt spid="19"/>
                                        </p:tgtEl>
                                        <p:attrNameLst>
                                          <p:attrName>ppt_x</p:attrName>
                                        </p:attrNameLst>
                                      </p:cBhvr>
                                      <p:tavLst>
                                        <p:tav tm="0">
                                          <p:val>
                                            <p:strVal val="0-#ppt_w/2"/>
                                          </p:val>
                                        </p:tav>
                                        <p:tav tm="100000">
                                          <p:val>
                                            <p:strVal val="#ppt_x"/>
                                          </p:val>
                                        </p:tav>
                                      </p:tavLst>
                                    </p:anim>
                                    <p:anim calcmode="lin" valueType="num">
                                      <p:cBhvr additive="base">
                                        <p:cTn dur="500" fill="hold" id="19"/>
                                        <p:tgtEl>
                                          <p:spTgt spid="19"/>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12">
                                  <p:stCondLst>
                                    <p:cond delay="300"/>
                                  </p:stCondLst>
                                  <p:childTnLst>
                                    <p:set>
                                      <p:cBhvr>
                                        <p:cTn dur="1" fill="hold" id="21">
                                          <p:stCondLst>
                                            <p:cond delay="0"/>
                                          </p:stCondLst>
                                        </p:cTn>
                                        <p:tgtEl>
                                          <p:spTgt spid="21"/>
                                        </p:tgtEl>
                                        <p:attrNameLst>
                                          <p:attrName>style.visibility</p:attrName>
                                        </p:attrNameLst>
                                      </p:cBhvr>
                                      <p:to>
                                        <p:strVal val="visible"/>
                                      </p:to>
                                    </p:set>
                                    <p:anim calcmode="lin" valueType="num">
                                      <p:cBhvr additive="base">
                                        <p:cTn dur="500" fill="hold" id="22"/>
                                        <p:tgtEl>
                                          <p:spTgt spid="21"/>
                                        </p:tgtEl>
                                        <p:attrNameLst>
                                          <p:attrName>ppt_x</p:attrName>
                                        </p:attrNameLst>
                                      </p:cBhvr>
                                      <p:tavLst>
                                        <p:tav tm="0">
                                          <p:val>
                                            <p:strVal val="0-#ppt_w/2"/>
                                          </p:val>
                                        </p:tav>
                                        <p:tav tm="100000">
                                          <p:val>
                                            <p:strVal val="#ppt_x"/>
                                          </p:val>
                                        </p:tav>
                                      </p:tavLst>
                                    </p:anim>
                                    <p:anim calcmode="lin" valueType="num">
                                      <p:cBhvr additive="base">
                                        <p:cTn dur="500" fill="hold" id="23"/>
                                        <p:tgtEl>
                                          <p:spTgt spid="21"/>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12">
                                  <p:stCondLst>
                                    <p:cond delay="50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500" fill="hold" id="26"/>
                                        <p:tgtEl>
                                          <p:spTgt spid="20"/>
                                        </p:tgtEl>
                                        <p:attrNameLst>
                                          <p:attrName>ppt_x</p:attrName>
                                        </p:attrNameLst>
                                      </p:cBhvr>
                                      <p:tavLst>
                                        <p:tav tm="0">
                                          <p:val>
                                            <p:strVal val="0-#ppt_w/2"/>
                                          </p:val>
                                        </p:tav>
                                        <p:tav tm="100000">
                                          <p:val>
                                            <p:strVal val="#ppt_x"/>
                                          </p:val>
                                        </p:tav>
                                      </p:tavLst>
                                    </p:anim>
                                    <p:anim calcmode="lin" valueType="num">
                                      <p:cBhvr additive="base">
                                        <p:cTn dur="500" fill="hold" id="27"/>
                                        <p:tgtEl>
                                          <p:spTgt spid="20"/>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500"/>
                            </p:stCondLst>
                            <p:childTnLst>
                              <p:par>
                                <p:cTn fill="hold" id="29" nodeType="afterEffect" presetClass="entr" presetID="22" presetSubtype="1">
                                  <p:stCondLst>
                                    <p:cond delay="0"/>
                                  </p:stCondLst>
                                  <p:childTnLst>
                                    <p:set>
                                      <p:cBhvr>
                                        <p:cTn dur="1" fill="hold" id="30">
                                          <p:stCondLst>
                                            <p:cond delay="0"/>
                                          </p:stCondLst>
                                        </p:cTn>
                                        <p:tgtEl>
                                          <p:spTgt spid="31"/>
                                        </p:tgtEl>
                                        <p:attrNameLst>
                                          <p:attrName>style.visibility</p:attrName>
                                        </p:attrNameLst>
                                      </p:cBhvr>
                                      <p:to>
                                        <p:strVal val="visible"/>
                                      </p:to>
                                    </p:set>
                                    <p:animEffect filter="wipe(up)" transition="in">
                                      <p:cBhvr>
                                        <p:cTn dur="500" id="31"/>
                                        <p:tgtEl>
                                          <p:spTgt spid="31"/>
                                        </p:tgtEl>
                                      </p:cBhvr>
                                    </p:animEffect>
                                  </p:childTnLst>
                                </p:cTn>
                              </p:par>
                            </p:childTnLst>
                          </p:cTn>
                        </p:par>
                        <p:par>
                          <p:cTn fill="hold" id="32" nodeType="afterGroup">
                            <p:stCondLst>
                              <p:cond delay="2000"/>
                            </p:stCondLst>
                            <p:childTnLst>
                              <p:par>
                                <p:cTn fill="hold" id="33" nodeType="afterEffect" presetClass="entr" presetID="22" presetSubtype="1">
                                  <p:stCondLst>
                                    <p:cond delay="0"/>
                                  </p:stCondLst>
                                  <p:childTnLst>
                                    <p:set>
                                      <p:cBhvr>
                                        <p:cTn dur="1" fill="hold" id="34">
                                          <p:stCondLst>
                                            <p:cond delay="0"/>
                                          </p:stCondLst>
                                        </p:cTn>
                                        <p:tgtEl>
                                          <p:spTgt spid="34"/>
                                        </p:tgtEl>
                                        <p:attrNameLst>
                                          <p:attrName>style.visibility</p:attrName>
                                        </p:attrNameLst>
                                      </p:cBhvr>
                                      <p:to>
                                        <p:strVal val="visible"/>
                                      </p:to>
                                    </p:set>
                                    <p:animEffect filter="wipe(up)" transition="in">
                                      <p:cBhvr>
                                        <p:cTn dur="500" id="35"/>
                                        <p:tgtEl>
                                          <p:spTgt spid="34"/>
                                        </p:tgtEl>
                                      </p:cBhvr>
                                    </p:animEffect>
                                  </p:childTnLst>
                                </p:cTn>
                              </p:par>
                            </p:childTnLst>
                          </p:cTn>
                        </p:par>
                        <p:par>
                          <p:cTn fill="hold" id="36" nodeType="afterGroup">
                            <p:stCondLst>
                              <p:cond delay="2500"/>
                            </p:stCondLst>
                            <p:childTnLst>
                              <p:par>
                                <p:cTn fill="hold" id="37" nodeType="afterEffect" presetClass="entr" presetID="22" presetSubtype="1">
                                  <p:stCondLst>
                                    <p:cond delay="0"/>
                                  </p:stCondLst>
                                  <p:childTnLst>
                                    <p:set>
                                      <p:cBhvr>
                                        <p:cTn dur="1" fill="hold" id="38">
                                          <p:stCondLst>
                                            <p:cond delay="0"/>
                                          </p:stCondLst>
                                        </p:cTn>
                                        <p:tgtEl>
                                          <p:spTgt spid="37"/>
                                        </p:tgtEl>
                                        <p:attrNameLst>
                                          <p:attrName>style.visibility</p:attrName>
                                        </p:attrNameLst>
                                      </p:cBhvr>
                                      <p:to>
                                        <p:strVal val="visible"/>
                                      </p:to>
                                    </p:set>
                                    <p:animEffect filter="wipe(up)" transition="in">
                                      <p:cBhvr>
                                        <p:cTn dur="500" id="39"/>
                                        <p:tgtEl>
                                          <p:spTgt spid="37"/>
                                        </p:tgtEl>
                                      </p:cBhvr>
                                    </p:animEffect>
                                  </p:childTnLst>
                                </p:cTn>
                              </p:par>
                            </p:childTnLst>
                          </p:cTn>
                        </p:par>
                        <p:par>
                          <p:cTn fill="hold" id="40" nodeType="afterGroup">
                            <p:stCondLst>
                              <p:cond delay="3000"/>
                            </p:stCondLst>
                            <p:childTnLst>
                              <p:par>
                                <p:cTn fill="hold" id="41" nodeType="afterEffect" presetClass="entr" presetID="22" presetSubtype="1">
                                  <p:stCondLst>
                                    <p:cond delay="0"/>
                                  </p:stCondLst>
                                  <p:childTnLst>
                                    <p:set>
                                      <p:cBhvr>
                                        <p:cTn dur="1" fill="hold" id="42">
                                          <p:stCondLst>
                                            <p:cond delay="0"/>
                                          </p:stCondLst>
                                        </p:cTn>
                                        <p:tgtEl>
                                          <p:spTgt spid="40"/>
                                        </p:tgtEl>
                                        <p:attrNameLst>
                                          <p:attrName>style.visibility</p:attrName>
                                        </p:attrNameLst>
                                      </p:cBhvr>
                                      <p:to>
                                        <p:strVal val="visible"/>
                                      </p:to>
                                    </p:set>
                                    <p:animEffect filter="wipe(up)" transition="in">
                                      <p:cBhvr>
                                        <p:cTn dur="500" id="43"/>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17"/>
      <p:bldP grpId="0" spid="18"/>
      <p:bldP grpId="0" spid="19"/>
      <p:bldP grpId="0" spid="20"/>
      <p:bldP grpId="0" spid="2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a:off x="-63795" y="3252815"/>
            <a:ext cx="12386930" cy="1749402"/>
          </a:xfrm>
          <a:custGeom>
            <a:gdLst>
              <a:gd fmla="*/ 0 w 12386930" name="connsiteX0"/>
              <a:gd fmla="*/ 43278 h 1749402" name="connsiteY0"/>
              <a:gd fmla="*/ 978195 w 12386930" name="connsiteX1"/>
              <a:gd fmla="*/ 748 h 1749402" name="connsiteY1"/>
              <a:gd fmla="*/ 2105246 w 12386930" name="connsiteX2"/>
              <a:gd fmla="*/ 75176 h 1749402" name="connsiteY2"/>
              <a:gd fmla="*/ 3976576 w 12386930" name="connsiteX3"/>
              <a:gd fmla="*/ 53911 h 1749402" name="connsiteY3"/>
              <a:gd fmla="*/ 5380074 w 12386930" name="connsiteX4"/>
              <a:gd fmla="*/ 22013 h 1749402" name="connsiteY4"/>
              <a:gd fmla="*/ 6719776 w 12386930" name="connsiteX5"/>
              <a:gd fmla="*/ 43278 h 1749402" name="connsiteY5"/>
              <a:gd fmla="*/ 7974418 w 12386930" name="connsiteX6"/>
              <a:gd fmla="*/ 138971 h 1749402" name="connsiteY6"/>
              <a:gd fmla="*/ 8431618 w 12386930" name="connsiteX7"/>
              <a:gd fmla="*/ 447315 h 1749402" name="connsiteY7"/>
              <a:gd fmla="*/ 8442251 w 12386930" name="connsiteX8"/>
              <a:gd fmla="*/ 798190 h 1749402" name="connsiteY8"/>
              <a:gd fmla="*/ 7740502 w 12386930" name="connsiteX9"/>
              <a:gd fmla="*/ 808822 h 1749402" name="connsiteY9"/>
              <a:gd fmla="*/ 6209414 w 12386930" name="connsiteX10"/>
              <a:gd fmla="*/ 787557 h 1749402" name="connsiteY10"/>
              <a:gd fmla="*/ 5135525 w 12386930" name="connsiteX11"/>
              <a:gd fmla="*/ 787557 h 1749402" name="connsiteY11"/>
              <a:gd fmla="*/ 4742121 w 12386930" name="connsiteX12"/>
              <a:gd fmla="*/ 851352 h 1749402" name="connsiteY12"/>
              <a:gd fmla="*/ 4646428 w 12386930" name="connsiteX13"/>
              <a:gd fmla="*/ 1149064 h 1749402" name="connsiteY13"/>
              <a:gd fmla="*/ 4976037 w 12386930" name="connsiteX14"/>
              <a:gd fmla="*/ 1531836 h 1749402" name="connsiteY14"/>
              <a:gd fmla="*/ 6496493 w 12386930" name="connsiteX15"/>
              <a:gd fmla="*/ 1553101 h 1749402" name="connsiteY15"/>
              <a:gd fmla="*/ 8112642 w 12386930" name="connsiteX16"/>
              <a:gd fmla="*/ 1563734 h 1749402" name="connsiteY16"/>
              <a:gd fmla="*/ 10770781 w 12386930" name="connsiteX17"/>
              <a:gd fmla="*/ 1627529 h 1749402" name="connsiteY17"/>
              <a:gd fmla="*/ 12386930 w 12386930" name="connsiteX18"/>
              <a:gd fmla="*/ 1744487 h 174940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749402" w="12386930">
                <a:moveTo>
                  <a:pt x="0" y="43278"/>
                </a:moveTo>
                <a:cubicBezTo>
                  <a:pt x="313660" y="19355"/>
                  <a:pt x="627321" y="-4568"/>
                  <a:pt x="978195" y="748"/>
                </a:cubicBezTo>
                <a:cubicBezTo>
                  <a:pt x="1329069" y="6064"/>
                  <a:pt x="2105246" y="75176"/>
                  <a:pt x="2105246" y="75176"/>
                </a:cubicBezTo>
                <a:lnTo>
                  <a:pt x="3976576" y="53911"/>
                </a:lnTo>
                <a:lnTo>
                  <a:pt x="5380074" y="22013"/>
                </a:lnTo>
                <a:cubicBezTo>
                  <a:pt x="5837274" y="20241"/>
                  <a:pt x="6287385" y="23785"/>
                  <a:pt x="6719776" y="43278"/>
                </a:cubicBezTo>
                <a:cubicBezTo>
                  <a:pt x="7152167" y="62771"/>
                  <a:pt x="7689111" y="71632"/>
                  <a:pt x="7974418" y="138971"/>
                </a:cubicBezTo>
                <a:cubicBezTo>
                  <a:pt x="8259725" y="206310"/>
                  <a:pt x="8353646" y="337445"/>
                  <a:pt x="8431618" y="447315"/>
                </a:cubicBezTo>
                <a:cubicBezTo>
                  <a:pt x="8509590" y="557185"/>
                  <a:pt x="8557437" y="737939"/>
                  <a:pt x="8442251" y="798190"/>
                </a:cubicBezTo>
                <a:cubicBezTo>
                  <a:pt x="8327065" y="858441"/>
                  <a:pt x="7740502" y="808822"/>
                  <a:pt x="7740502" y="808822"/>
                </a:cubicBezTo>
                <a:lnTo>
                  <a:pt x="6209414" y="787557"/>
                </a:lnTo>
                <a:cubicBezTo>
                  <a:pt x="5775251" y="784013"/>
                  <a:pt x="5380074" y="776925"/>
                  <a:pt x="5135525" y="787557"/>
                </a:cubicBezTo>
                <a:cubicBezTo>
                  <a:pt x="4890976" y="798189"/>
                  <a:pt x="4823637" y="791101"/>
                  <a:pt x="4742121" y="851352"/>
                </a:cubicBezTo>
                <a:cubicBezTo>
                  <a:pt x="4660605" y="911603"/>
                  <a:pt x="4607442" y="1035650"/>
                  <a:pt x="4646428" y="1149064"/>
                </a:cubicBezTo>
                <a:cubicBezTo>
                  <a:pt x="4685414" y="1262478"/>
                  <a:pt x="4667693" y="1464497"/>
                  <a:pt x="4976037" y="1531836"/>
                </a:cubicBezTo>
                <a:cubicBezTo>
                  <a:pt x="5284381" y="1599175"/>
                  <a:pt x="6496493" y="1553101"/>
                  <a:pt x="6496493" y="1553101"/>
                </a:cubicBezTo>
                <a:lnTo>
                  <a:pt x="8112642" y="1563734"/>
                </a:lnTo>
                <a:lnTo>
                  <a:pt x="10770781" y="1627529"/>
                </a:lnTo>
                <a:cubicBezTo>
                  <a:pt x="11483162" y="1657654"/>
                  <a:pt x="12057321" y="1774613"/>
                  <a:pt x="12386930" y="1744487"/>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椭圆 120"/>
          <p:cNvSpPr/>
          <p:nvPr/>
        </p:nvSpPr>
        <p:spPr>
          <a:xfrm>
            <a:off x="1105468" y="3079919"/>
            <a:ext cx="409433" cy="409433"/>
          </a:xfrm>
          <a:prstGeom prst="ellipse">
            <a:avLst/>
          </a:prstGeom>
          <a:solidFill>
            <a:srgbClr val="F6921E"/>
          </a:solidFill>
          <a:ln cap="rnd" w="25400">
            <a:solidFill>
              <a:sysClr lastClr="000000" val="windowText">
                <a:lumMod val="75000"/>
                <a:lumOff val="25000"/>
              </a:sysClr>
            </a:solidFill>
            <a:prstDash val="solid"/>
            <a:round/>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ea"/>
            </a:endParaRPr>
          </a:p>
        </p:txBody>
      </p:sp>
      <p:sp>
        <p:nvSpPr>
          <p:cNvPr id="122" name="椭圆 121"/>
          <p:cNvSpPr/>
          <p:nvPr/>
        </p:nvSpPr>
        <p:spPr>
          <a:xfrm>
            <a:off x="5064375" y="3079919"/>
            <a:ext cx="409433" cy="409433"/>
          </a:xfrm>
          <a:prstGeom prst="ellipse">
            <a:avLst/>
          </a:prstGeom>
          <a:blipFill>
            <a:blip r:embed="rId3"/>
            <a:stretch>
              <a:fillRect b="-14000"/>
            </a:stretch>
          </a:blipFill>
          <a:ln cap="rnd" w="25400">
            <a:solidFill>
              <a:sysClr lastClr="000000" val="windowText">
                <a:lumMod val="75000"/>
                <a:lumOff val="25000"/>
              </a:sysClr>
            </a:solidFill>
            <a:prstDash val="solid"/>
            <a:round/>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ea"/>
            </a:endParaRPr>
          </a:p>
        </p:txBody>
      </p:sp>
      <p:sp>
        <p:nvSpPr>
          <p:cNvPr id="123" name="椭圆 122"/>
          <p:cNvSpPr/>
          <p:nvPr/>
        </p:nvSpPr>
        <p:spPr>
          <a:xfrm>
            <a:off x="8165814" y="3836320"/>
            <a:ext cx="409433" cy="409433"/>
          </a:xfrm>
          <a:prstGeom prst="ellipse">
            <a:avLst/>
          </a:prstGeom>
          <a:solidFill>
            <a:srgbClr val="F6921E"/>
          </a:solidFill>
          <a:ln cap="rnd" w="25400">
            <a:solidFill>
              <a:sysClr lastClr="000000" val="windowText">
                <a:lumMod val="75000"/>
                <a:lumOff val="25000"/>
              </a:sysClr>
            </a:solidFill>
            <a:prstDash val="solid"/>
            <a:round/>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ea"/>
            </a:endParaRPr>
          </a:p>
        </p:txBody>
      </p:sp>
      <p:sp>
        <p:nvSpPr>
          <p:cNvPr id="124" name="椭圆 123"/>
          <p:cNvSpPr/>
          <p:nvPr/>
        </p:nvSpPr>
        <p:spPr>
          <a:xfrm>
            <a:off x="4440302" y="4245753"/>
            <a:ext cx="409433" cy="409433"/>
          </a:xfrm>
          <a:prstGeom prst="ellipse">
            <a:avLst/>
          </a:prstGeom>
          <a:solidFill>
            <a:srgbClr val="FCC271"/>
          </a:solidFill>
          <a:ln cap="rnd" w="25400">
            <a:solidFill>
              <a:sysClr lastClr="000000" val="windowText">
                <a:lumMod val="75000"/>
                <a:lumOff val="25000"/>
              </a:sysClr>
            </a:solidFill>
            <a:prstDash val="solid"/>
            <a:round/>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ea"/>
            </a:endParaRPr>
          </a:p>
        </p:txBody>
      </p:sp>
      <p:sp>
        <p:nvSpPr>
          <p:cNvPr id="125" name="椭圆 124"/>
          <p:cNvSpPr/>
          <p:nvPr/>
        </p:nvSpPr>
        <p:spPr>
          <a:xfrm>
            <a:off x="6991592" y="4617916"/>
            <a:ext cx="409433" cy="409433"/>
          </a:xfrm>
          <a:prstGeom prst="ellipse">
            <a:avLst/>
          </a:prstGeom>
          <a:blipFill>
            <a:blip r:embed="rId3"/>
            <a:stretch>
              <a:fillRect b="-14000"/>
            </a:stretch>
          </a:blipFill>
          <a:ln cap="rnd" w="25400">
            <a:solidFill>
              <a:sysClr lastClr="000000" val="windowText">
                <a:lumMod val="75000"/>
                <a:lumOff val="25000"/>
              </a:sysClr>
            </a:solidFill>
            <a:prstDash val="solid"/>
            <a:round/>
          </a:ln>
        </p:spPr>
        <p:txBody>
          <a:bodyPr anchor="t" anchorCtr="0" bIns="45720" compatLnSpc="1" lIns="91440" numCol="1" rIns="91440" tIns="45720" vert="horz" wrap="square">
            <a:prstTxWarp prst="textNoShape">
              <a:avLst/>
            </a:prstTxWarp>
          </a:bodyPr>
          <a:lstStyle/>
          <a:p>
            <a:pP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f0502020204030204" pitchFamily="34" typeface="Calibri"/>
              <a:ea charset="-122" panose="02010600030101010101" pitchFamily="2" typeface="宋体"/>
              <a:cs typeface="+mn-ea"/>
            </a:endParaRPr>
          </a:p>
        </p:txBody>
      </p:sp>
      <p:grpSp>
        <p:nvGrpSpPr>
          <p:cNvPr id="126" name="组合 125"/>
          <p:cNvGrpSpPr/>
          <p:nvPr/>
        </p:nvGrpSpPr>
        <p:grpSpPr>
          <a:xfrm>
            <a:off x="1199396" y="1624041"/>
            <a:ext cx="3308090" cy="1130633"/>
            <a:chOff x="1343072" y="1794985"/>
            <a:chExt cx="3308090" cy="1130633"/>
          </a:xfrm>
        </p:grpSpPr>
        <p:sp>
          <p:nvSpPr>
            <p:cNvPr id="127" name="矩形 126"/>
            <p:cNvSpPr/>
            <p:nvPr/>
          </p:nvSpPr>
          <p:spPr>
            <a:xfrm>
              <a:off x="1343072" y="2262680"/>
              <a:ext cx="3308090" cy="676656"/>
            </a:xfrm>
            <a:prstGeom prst="rect">
              <a:avLst/>
            </a:prstGeom>
          </p:spPr>
          <p:txBody>
            <a:bodyPr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128" name="矩形 127"/>
            <p:cNvSpPr/>
            <p:nvPr/>
          </p:nvSpPr>
          <p:spPr>
            <a:xfrm>
              <a:off x="1390119" y="1794985"/>
              <a:ext cx="2343904" cy="396240"/>
            </a:xfrm>
            <a:prstGeom prst="rect">
              <a:avLst/>
            </a:prstGeom>
            <a:noFill/>
          </p:spPr>
          <p:txBody>
            <a:bodyPr wrap="square">
              <a:spAutoFit/>
            </a:bodyPr>
            <a:lstStyle/>
            <a:p>
              <a:pPr defTabSz="914400" fontAlgn="base">
                <a:spcBef>
                  <a:spcPct val="0"/>
                </a:spcBef>
                <a:spcAft>
                  <a:spcPct val="0"/>
                </a:spcAft>
              </a:pPr>
              <a:r>
                <a:rPr altLang="en-US" lang="zh-CN" sz="2000">
                  <a:solidFill>
                    <a:prstClr val="black">
                      <a:lumMod val="75000"/>
                      <a:lumOff val="25000"/>
                    </a:prstClr>
                  </a:solidFill>
                  <a:ea charset="-122" panose="02010600030101010101" pitchFamily="2" typeface="宋体"/>
                </a:rPr>
                <a:t>ADD YOUR TEXT</a:t>
              </a:r>
            </a:p>
          </p:txBody>
        </p:sp>
      </p:grpSp>
      <p:grpSp>
        <p:nvGrpSpPr>
          <p:cNvPr id="129" name="组合 128"/>
          <p:cNvGrpSpPr/>
          <p:nvPr/>
        </p:nvGrpSpPr>
        <p:grpSpPr>
          <a:xfrm>
            <a:off x="5330132" y="1691626"/>
            <a:ext cx="3308090" cy="1063048"/>
            <a:chOff x="5473808" y="1862570"/>
            <a:chExt cx="3308090" cy="1063048"/>
          </a:xfrm>
        </p:grpSpPr>
        <p:sp>
          <p:nvSpPr>
            <p:cNvPr id="130" name="矩形 129"/>
            <p:cNvSpPr/>
            <p:nvPr/>
          </p:nvSpPr>
          <p:spPr>
            <a:xfrm>
              <a:off x="5473809" y="2262680"/>
              <a:ext cx="3308090" cy="676656"/>
            </a:xfrm>
            <a:prstGeom prst="rect">
              <a:avLst/>
            </a:prstGeom>
          </p:spPr>
          <p:txBody>
            <a:bodyPr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131" name="矩形 130"/>
            <p:cNvSpPr/>
            <p:nvPr/>
          </p:nvSpPr>
          <p:spPr>
            <a:xfrm>
              <a:off x="5531761" y="1862570"/>
              <a:ext cx="3026468" cy="396240"/>
            </a:xfrm>
            <a:prstGeom prst="rect">
              <a:avLst/>
            </a:prstGeom>
            <a:noFill/>
          </p:spPr>
          <p:txBody>
            <a:bodyPr wrap="square">
              <a:spAutoFit/>
            </a:bodyPr>
            <a:lstStyle/>
            <a:p>
              <a:pPr defTabSz="914400" fontAlgn="base">
                <a:spcBef>
                  <a:spcPct val="0"/>
                </a:spcBef>
                <a:spcAft>
                  <a:spcPct val="0"/>
                </a:spcAft>
              </a:pPr>
              <a:r>
                <a:rPr altLang="en-US" lang="zh-CN" sz="2000">
                  <a:solidFill>
                    <a:prstClr val="black">
                      <a:lumMod val="75000"/>
                      <a:lumOff val="25000"/>
                    </a:prstClr>
                  </a:solidFill>
                  <a:ea charset="-122" panose="02010600030101010101" pitchFamily="2" typeface="宋体"/>
                </a:rPr>
                <a:t>ADD YOUR TEXT</a:t>
              </a:r>
            </a:p>
          </p:txBody>
        </p:sp>
      </p:grpSp>
      <p:grpSp>
        <p:nvGrpSpPr>
          <p:cNvPr id="132" name="组合 131"/>
          <p:cNvGrpSpPr/>
          <p:nvPr/>
        </p:nvGrpSpPr>
        <p:grpSpPr>
          <a:xfrm>
            <a:off x="8863156" y="3059334"/>
            <a:ext cx="2832460" cy="1404236"/>
            <a:chOff x="8863156" y="3059334"/>
            <a:chExt cx="2832460" cy="1404236"/>
          </a:xfrm>
        </p:grpSpPr>
        <p:sp>
          <p:nvSpPr>
            <p:cNvPr id="133" name="矩形 132"/>
            <p:cNvSpPr/>
            <p:nvPr/>
          </p:nvSpPr>
          <p:spPr>
            <a:xfrm>
              <a:off x="8863156" y="3484841"/>
              <a:ext cx="2832460" cy="969264"/>
            </a:xfrm>
            <a:prstGeom prst="rect">
              <a:avLst/>
            </a:prstGeom>
          </p:spPr>
          <p:txBody>
            <a:bodyPr wrap="square">
              <a:spAutoFit/>
            </a:bodyPr>
            <a:lstStyle/>
            <a:p>
              <a:pP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134" name="矩形 133"/>
            <p:cNvSpPr/>
            <p:nvPr/>
          </p:nvSpPr>
          <p:spPr>
            <a:xfrm>
              <a:off x="8890555" y="3059334"/>
              <a:ext cx="2532687" cy="396240"/>
            </a:xfrm>
            <a:prstGeom prst="rect">
              <a:avLst/>
            </a:prstGeom>
            <a:noFill/>
          </p:spPr>
          <p:txBody>
            <a:bodyPr wrap="square">
              <a:spAutoFit/>
            </a:bodyPr>
            <a:lstStyle/>
            <a:p>
              <a:pPr defTabSz="914400" fontAlgn="base">
                <a:spcBef>
                  <a:spcPct val="0"/>
                </a:spcBef>
                <a:spcAft>
                  <a:spcPct val="0"/>
                </a:spcAft>
              </a:pPr>
              <a:r>
                <a:rPr altLang="en-US" lang="zh-CN" sz="2000">
                  <a:solidFill>
                    <a:prstClr val="black">
                      <a:lumMod val="75000"/>
                      <a:lumOff val="25000"/>
                    </a:prstClr>
                  </a:solidFill>
                  <a:ea charset="-122" panose="02010600030101010101" pitchFamily="2" typeface="宋体"/>
                </a:rPr>
                <a:t>ADD YOUR TEXT</a:t>
              </a:r>
            </a:p>
          </p:txBody>
        </p:sp>
      </p:grpSp>
      <p:grpSp>
        <p:nvGrpSpPr>
          <p:cNvPr id="135" name="组合 134"/>
          <p:cNvGrpSpPr/>
          <p:nvPr/>
        </p:nvGrpSpPr>
        <p:grpSpPr>
          <a:xfrm>
            <a:off x="7209111" y="4957125"/>
            <a:ext cx="3308090" cy="1051692"/>
            <a:chOff x="7209111" y="4957125"/>
            <a:chExt cx="3308090" cy="1051692"/>
          </a:xfrm>
        </p:grpSpPr>
        <p:sp>
          <p:nvSpPr>
            <p:cNvPr id="136" name="矩形 135"/>
            <p:cNvSpPr/>
            <p:nvPr/>
          </p:nvSpPr>
          <p:spPr>
            <a:xfrm>
              <a:off x="7209111" y="5345878"/>
              <a:ext cx="3308090" cy="676656"/>
            </a:xfrm>
            <a:prstGeom prst="rect">
              <a:avLst/>
            </a:prstGeom>
          </p:spPr>
          <p:txBody>
            <a:bodyPr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137" name="矩形 136"/>
            <p:cNvSpPr/>
            <p:nvPr/>
          </p:nvSpPr>
          <p:spPr>
            <a:xfrm>
              <a:off x="7231249" y="4957125"/>
              <a:ext cx="2757927" cy="396240"/>
            </a:xfrm>
            <a:prstGeom prst="rect">
              <a:avLst/>
            </a:prstGeom>
            <a:noFill/>
          </p:spPr>
          <p:txBody>
            <a:bodyPr wrap="square">
              <a:spAutoFit/>
            </a:bodyPr>
            <a:lstStyle/>
            <a:p>
              <a:pPr defTabSz="914400" fontAlgn="base">
                <a:spcBef>
                  <a:spcPct val="0"/>
                </a:spcBef>
                <a:spcAft>
                  <a:spcPct val="0"/>
                </a:spcAft>
              </a:pPr>
              <a:r>
                <a:rPr altLang="en-US" lang="zh-CN" sz="2000">
                  <a:solidFill>
                    <a:prstClr val="black">
                      <a:lumMod val="75000"/>
                      <a:lumOff val="25000"/>
                    </a:prstClr>
                  </a:solidFill>
                  <a:ea charset="-122" panose="02010600030101010101" pitchFamily="2" typeface="宋体"/>
                </a:rPr>
                <a:t>ADD YOUR TEXT</a:t>
              </a:r>
            </a:p>
          </p:txBody>
        </p:sp>
      </p:grpSp>
      <p:grpSp>
        <p:nvGrpSpPr>
          <p:cNvPr id="138" name="组合 137"/>
          <p:cNvGrpSpPr/>
          <p:nvPr/>
        </p:nvGrpSpPr>
        <p:grpSpPr>
          <a:xfrm>
            <a:off x="1125465" y="4007678"/>
            <a:ext cx="3303767" cy="1398825"/>
            <a:chOff x="1125465" y="4007678"/>
            <a:chExt cx="3303767" cy="1398825"/>
          </a:xfrm>
        </p:grpSpPr>
        <p:sp>
          <p:nvSpPr>
            <p:cNvPr id="139" name="矩形 138"/>
            <p:cNvSpPr/>
            <p:nvPr/>
          </p:nvSpPr>
          <p:spPr>
            <a:xfrm>
              <a:off x="1125465" y="4446239"/>
              <a:ext cx="3303767" cy="676656"/>
            </a:xfrm>
            <a:prstGeom prst="rect">
              <a:avLst/>
            </a:prstGeom>
          </p:spPr>
          <p:txBody>
            <a:bodyPr wrap="square">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140" name="矩形 139"/>
            <p:cNvSpPr/>
            <p:nvPr/>
          </p:nvSpPr>
          <p:spPr>
            <a:xfrm>
              <a:off x="1852149" y="4007678"/>
              <a:ext cx="2551289" cy="396240"/>
            </a:xfrm>
            <a:prstGeom prst="rect">
              <a:avLst/>
            </a:prstGeom>
            <a:noFill/>
          </p:spPr>
          <p:txBody>
            <a:bodyPr wrap="square">
              <a:spAutoFit/>
            </a:bodyPr>
            <a:lstStyle/>
            <a:p>
              <a:pPr algn="r" defTabSz="914400" fontAlgn="base">
                <a:spcBef>
                  <a:spcPct val="0"/>
                </a:spcBef>
                <a:spcAft>
                  <a:spcPct val="0"/>
                </a:spcAft>
              </a:pPr>
              <a:r>
                <a:rPr altLang="en-US" lang="zh-CN" sz="2000">
                  <a:solidFill>
                    <a:prstClr val="black">
                      <a:lumMod val="75000"/>
                      <a:lumOff val="25000"/>
                    </a:prstClr>
                  </a:solidFill>
                  <a:ea charset="-122" panose="02010600030101010101" pitchFamily="2" typeface="宋体"/>
                </a:rPr>
                <a:t>ADD YOUR TEXT</a:t>
              </a:r>
            </a:p>
          </p:txBody>
        </p:sp>
      </p:grpSp>
      <p:sp>
        <p:nvSpPr>
          <p:cNvPr id="141" name="文本框 140"/>
          <p:cNvSpPr txBox="1"/>
          <p:nvPr/>
        </p:nvSpPr>
        <p:spPr>
          <a:xfrm>
            <a:off x="983812" y="3336931"/>
            <a:ext cx="1040130" cy="579120"/>
          </a:xfrm>
          <a:prstGeom prst="rect">
            <a:avLst/>
          </a:prstGeom>
          <a:noFill/>
        </p:spPr>
        <p:txBody>
          <a:bodyPr rtlCol="0" wrap="none">
            <a:spAutoFit/>
          </a:bodyPr>
          <a:lstStyle/>
          <a:p>
            <a:pPr defTabSz="914400" fontAlgn="base">
              <a:spcBef>
                <a:spcPct val="0"/>
              </a:spcBef>
              <a:spcAft>
                <a:spcPct val="0"/>
              </a:spcAft>
            </a:pPr>
            <a:r>
              <a:rPr altLang="zh-CN" lang="en-US" sz="3200">
                <a:solidFill>
                  <a:prstClr val="white">
                    <a:lumMod val="50000"/>
                  </a:prstClr>
                </a:solidFill>
                <a:ea typeface="方正静蕾简体"/>
              </a:rPr>
              <a:t>2011</a:t>
            </a:r>
          </a:p>
        </p:txBody>
      </p:sp>
      <p:sp>
        <p:nvSpPr>
          <p:cNvPr id="142" name="文本框 141"/>
          <p:cNvSpPr txBox="1"/>
          <p:nvPr/>
        </p:nvSpPr>
        <p:spPr>
          <a:xfrm>
            <a:off x="4890677" y="3336931"/>
            <a:ext cx="1040130" cy="579120"/>
          </a:xfrm>
          <a:prstGeom prst="rect">
            <a:avLst/>
          </a:prstGeom>
          <a:noFill/>
        </p:spPr>
        <p:txBody>
          <a:bodyPr rtlCol="0" wrap="none">
            <a:spAutoFit/>
          </a:bodyPr>
          <a:lstStyle/>
          <a:p>
            <a:pPr defTabSz="914400" fontAlgn="base">
              <a:spcBef>
                <a:spcPct val="0"/>
              </a:spcBef>
              <a:spcAft>
                <a:spcPct val="0"/>
              </a:spcAft>
            </a:pPr>
            <a:r>
              <a:rPr altLang="zh-CN" lang="en-US" sz="3200">
                <a:solidFill>
                  <a:prstClr val="white">
                    <a:lumMod val="50000"/>
                  </a:prstClr>
                </a:solidFill>
                <a:ea typeface="方正静蕾简体"/>
              </a:rPr>
              <a:t>2012</a:t>
            </a:r>
          </a:p>
        </p:txBody>
      </p:sp>
      <p:sp>
        <p:nvSpPr>
          <p:cNvPr id="143" name="文本框 142"/>
          <p:cNvSpPr txBox="1"/>
          <p:nvPr/>
        </p:nvSpPr>
        <p:spPr>
          <a:xfrm>
            <a:off x="7504009" y="3470523"/>
            <a:ext cx="1040130" cy="579120"/>
          </a:xfrm>
          <a:prstGeom prst="rect">
            <a:avLst/>
          </a:prstGeom>
          <a:noFill/>
        </p:spPr>
        <p:txBody>
          <a:bodyPr rtlCol="0" wrap="none">
            <a:spAutoFit/>
          </a:bodyPr>
          <a:lstStyle/>
          <a:p>
            <a:pPr defTabSz="914400" fontAlgn="base">
              <a:spcBef>
                <a:spcPct val="0"/>
              </a:spcBef>
              <a:spcAft>
                <a:spcPct val="0"/>
              </a:spcAft>
            </a:pPr>
            <a:r>
              <a:rPr altLang="zh-CN" lang="en-US" sz="3200">
                <a:solidFill>
                  <a:prstClr val="white">
                    <a:lumMod val="50000"/>
                  </a:prstClr>
                </a:solidFill>
                <a:ea typeface="方正静蕾简体"/>
              </a:rPr>
              <a:t>2014</a:t>
            </a:r>
          </a:p>
        </p:txBody>
      </p:sp>
      <p:sp>
        <p:nvSpPr>
          <p:cNvPr id="144" name="文本框 143"/>
          <p:cNvSpPr txBox="1"/>
          <p:nvPr/>
        </p:nvSpPr>
        <p:spPr>
          <a:xfrm>
            <a:off x="4885351" y="4140359"/>
            <a:ext cx="1040130" cy="579120"/>
          </a:xfrm>
          <a:prstGeom prst="rect">
            <a:avLst/>
          </a:prstGeom>
          <a:noFill/>
        </p:spPr>
        <p:txBody>
          <a:bodyPr rtlCol="0" wrap="none">
            <a:spAutoFit/>
          </a:bodyPr>
          <a:lstStyle/>
          <a:p>
            <a:pPr defTabSz="914400" fontAlgn="base">
              <a:spcBef>
                <a:spcPct val="0"/>
              </a:spcBef>
              <a:spcAft>
                <a:spcPct val="0"/>
              </a:spcAft>
            </a:pPr>
            <a:r>
              <a:rPr altLang="zh-CN" lang="en-US" sz="3200">
                <a:solidFill>
                  <a:prstClr val="white">
                    <a:lumMod val="50000"/>
                  </a:prstClr>
                </a:solidFill>
                <a:ea typeface="方正静蕾简体"/>
              </a:rPr>
              <a:t>2015</a:t>
            </a:r>
          </a:p>
        </p:txBody>
      </p:sp>
      <p:sp>
        <p:nvSpPr>
          <p:cNvPr id="145" name="文本框 144"/>
          <p:cNvSpPr txBox="1"/>
          <p:nvPr/>
        </p:nvSpPr>
        <p:spPr>
          <a:xfrm>
            <a:off x="6892377" y="4196767"/>
            <a:ext cx="1040130" cy="579120"/>
          </a:xfrm>
          <a:prstGeom prst="rect">
            <a:avLst/>
          </a:prstGeom>
          <a:noFill/>
        </p:spPr>
        <p:txBody>
          <a:bodyPr rtlCol="0" wrap="none">
            <a:spAutoFit/>
          </a:bodyPr>
          <a:lstStyle/>
          <a:p>
            <a:pPr defTabSz="914400" fontAlgn="base">
              <a:spcBef>
                <a:spcPct val="0"/>
              </a:spcBef>
              <a:spcAft>
                <a:spcPct val="0"/>
              </a:spcAft>
            </a:pPr>
            <a:r>
              <a:rPr altLang="zh-CN" lang="en-US" sz="3200">
                <a:solidFill>
                  <a:prstClr val="white">
                    <a:lumMod val="50000"/>
                  </a:prstClr>
                </a:solidFill>
                <a:ea typeface="方正静蕾简体"/>
              </a:rPr>
              <a:t>2016</a:t>
            </a:r>
          </a:p>
        </p:txBody>
      </p:sp>
    </p:spTree>
    <p:extLst>
      <p:ext uri="{BB962C8B-B14F-4D97-AF65-F5344CB8AC3E}">
        <p14:creationId val="2529945033"/>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21"/>
                                        </p:tgtEl>
                                        <p:attrNameLst>
                                          <p:attrName>style.visibility</p:attrName>
                                        </p:attrNameLst>
                                      </p:cBhvr>
                                      <p:to>
                                        <p:strVal val="visible"/>
                                      </p:to>
                                    </p:set>
                                    <p:anim calcmode="lin" valueType="num">
                                      <p:cBhvr>
                                        <p:cTn dur="500" fill="hold" id="11"/>
                                        <p:tgtEl>
                                          <p:spTgt spid="121"/>
                                        </p:tgtEl>
                                        <p:attrNameLst>
                                          <p:attrName>ppt_w</p:attrName>
                                        </p:attrNameLst>
                                      </p:cBhvr>
                                      <p:tavLst>
                                        <p:tav tm="0">
                                          <p:val>
                                            <p:fltVal val="0"/>
                                          </p:val>
                                        </p:tav>
                                        <p:tav tm="100000">
                                          <p:val>
                                            <p:strVal val="#ppt_w"/>
                                          </p:val>
                                        </p:tav>
                                      </p:tavLst>
                                    </p:anim>
                                    <p:anim calcmode="lin" valueType="num">
                                      <p:cBhvr>
                                        <p:cTn dur="500" fill="hold" id="12"/>
                                        <p:tgtEl>
                                          <p:spTgt spid="121"/>
                                        </p:tgtEl>
                                        <p:attrNameLst>
                                          <p:attrName>ppt_h</p:attrName>
                                        </p:attrNameLst>
                                      </p:cBhvr>
                                      <p:tavLst>
                                        <p:tav tm="0">
                                          <p:val>
                                            <p:fltVal val="0"/>
                                          </p:val>
                                        </p:tav>
                                        <p:tav tm="100000">
                                          <p:val>
                                            <p:strVal val="#ppt_h"/>
                                          </p:val>
                                        </p:tav>
                                      </p:tavLst>
                                    </p:anim>
                                    <p:animEffect filter="fade" transition="in">
                                      <p:cBhvr>
                                        <p:cTn dur="500" id="13"/>
                                        <p:tgtEl>
                                          <p:spTgt spid="121"/>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141"/>
                                        </p:tgtEl>
                                        <p:attrNameLst>
                                          <p:attrName>style.visibility</p:attrName>
                                        </p:attrNameLst>
                                      </p:cBhvr>
                                      <p:to>
                                        <p:strVal val="visible"/>
                                      </p:to>
                                    </p:set>
                                    <p:anim calcmode="lin" valueType="num">
                                      <p:cBhvr>
                                        <p:cTn dur="500" fill="hold" id="16"/>
                                        <p:tgtEl>
                                          <p:spTgt spid="141"/>
                                        </p:tgtEl>
                                        <p:attrNameLst>
                                          <p:attrName>ppt_w</p:attrName>
                                        </p:attrNameLst>
                                      </p:cBhvr>
                                      <p:tavLst>
                                        <p:tav tm="0">
                                          <p:val>
                                            <p:fltVal val="0"/>
                                          </p:val>
                                        </p:tav>
                                        <p:tav tm="100000">
                                          <p:val>
                                            <p:strVal val="#ppt_w"/>
                                          </p:val>
                                        </p:tav>
                                      </p:tavLst>
                                    </p:anim>
                                    <p:anim calcmode="lin" valueType="num">
                                      <p:cBhvr>
                                        <p:cTn dur="500" fill="hold" id="17"/>
                                        <p:tgtEl>
                                          <p:spTgt spid="141"/>
                                        </p:tgtEl>
                                        <p:attrNameLst>
                                          <p:attrName>ppt_h</p:attrName>
                                        </p:attrNameLst>
                                      </p:cBhvr>
                                      <p:tavLst>
                                        <p:tav tm="0">
                                          <p:val>
                                            <p:fltVal val="0"/>
                                          </p:val>
                                        </p:tav>
                                        <p:tav tm="100000">
                                          <p:val>
                                            <p:strVal val="#ppt_h"/>
                                          </p:val>
                                        </p:tav>
                                      </p:tavLst>
                                    </p:anim>
                                    <p:animEffect filter="fade" transition="in">
                                      <p:cBhvr>
                                        <p:cTn dur="500" id="18"/>
                                        <p:tgtEl>
                                          <p:spTgt spid="141"/>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122"/>
                                        </p:tgtEl>
                                        <p:attrNameLst>
                                          <p:attrName>style.visibility</p:attrName>
                                        </p:attrNameLst>
                                      </p:cBhvr>
                                      <p:to>
                                        <p:strVal val="visible"/>
                                      </p:to>
                                    </p:set>
                                    <p:anim calcmode="lin" valueType="num">
                                      <p:cBhvr>
                                        <p:cTn dur="500" fill="hold" id="21"/>
                                        <p:tgtEl>
                                          <p:spTgt spid="122"/>
                                        </p:tgtEl>
                                        <p:attrNameLst>
                                          <p:attrName>ppt_w</p:attrName>
                                        </p:attrNameLst>
                                      </p:cBhvr>
                                      <p:tavLst>
                                        <p:tav tm="0">
                                          <p:val>
                                            <p:fltVal val="0"/>
                                          </p:val>
                                        </p:tav>
                                        <p:tav tm="100000">
                                          <p:val>
                                            <p:strVal val="#ppt_w"/>
                                          </p:val>
                                        </p:tav>
                                      </p:tavLst>
                                    </p:anim>
                                    <p:anim calcmode="lin" valueType="num">
                                      <p:cBhvr>
                                        <p:cTn dur="500" fill="hold" id="22"/>
                                        <p:tgtEl>
                                          <p:spTgt spid="122"/>
                                        </p:tgtEl>
                                        <p:attrNameLst>
                                          <p:attrName>ppt_h</p:attrName>
                                        </p:attrNameLst>
                                      </p:cBhvr>
                                      <p:tavLst>
                                        <p:tav tm="0">
                                          <p:val>
                                            <p:fltVal val="0"/>
                                          </p:val>
                                        </p:tav>
                                        <p:tav tm="100000">
                                          <p:val>
                                            <p:strVal val="#ppt_h"/>
                                          </p:val>
                                        </p:tav>
                                      </p:tavLst>
                                    </p:anim>
                                    <p:animEffect filter="fade" transition="in">
                                      <p:cBhvr>
                                        <p:cTn dur="500" id="23"/>
                                        <p:tgtEl>
                                          <p:spTgt spid="122"/>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42"/>
                                        </p:tgtEl>
                                        <p:attrNameLst>
                                          <p:attrName>style.visibility</p:attrName>
                                        </p:attrNameLst>
                                      </p:cBhvr>
                                      <p:to>
                                        <p:strVal val="visible"/>
                                      </p:to>
                                    </p:set>
                                    <p:anim calcmode="lin" valueType="num">
                                      <p:cBhvr>
                                        <p:cTn dur="500" fill="hold" id="26"/>
                                        <p:tgtEl>
                                          <p:spTgt spid="142"/>
                                        </p:tgtEl>
                                        <p:attrNameLst>
                                          <p:attrName>ppt_w</p:attrName>
                                        </p:attrNameLst>
                                      </p:cBhvr>
                                      <p:tavLst>
                                        <p:tav tm="0">
                                          <p:val>
                                            <p:fltVal val="0"/>
                                          </p:val>
                                        </p:tav>
                                        <p:tav tm="100000">
                                          <p:val>
                                            <p:strVal val="#ppt_w"/>
                                          </p:val>
                                        </p:tav>
                                      </p:tavLst>
                                    </p:anim>
                                    <p:anim calcmode="lin" valueType="num">
                                      <p:cBhvr>
                                        <p:cTn dur="500" fill="hold" id="27"/>
                                        <p:tgtEl>
                                          <p:spTgt spid="142"/>
                                        </p:tgtEl>
                                        <p:attrNameLst>
                                          <p:attrName>ppt_h</p:attrName>
                                        </p:attrNameLst>
                                      </p:cBhvr>
                                      <p:tavLst>
                                        <p:tav tm="0">
                                          <p:val>
                                            <p:fltVal val="0"/>
                                          </p:val>
                                        </p:tav>
                                        <p:tav tm="100000">
                                          <p:val>
                                            <p:strVal val="#ppt_h"/>
                                          </p:val>
                                        </p:tav>
                                      </p:tavLst>
                                    </p:anim>
                                    <p:animEffect filter="fade" transition="in">
                                      <p:cBhvr>
                                        <p:cTn dur="500" id="28"/>
                                        <p:tgtEl>
                                          <p:spTgt spid="142"/>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143"/>
                                        </p:tgtEl>
                                        <p:attrNameLst>
                                          <p:attrName>style.visibility</p:attrName>
                                        </p:attrNameLst>
                                      </p:cBhvr>
                                      <p:to>
                                        <p:strVal val="visible"/>
                                      </p:to>
                                    </p:set>
                                    <p:anim calcmode="lin" valueType="num">
                                      <p:cBhvr>
                                        <p:cTn dur="500" fill="hold" id="31"/>
                                        <p:tgtEl>
                                          <p:spTgt spid="143"/>
                                        </p:tgtEl>
                                        <p:attrNameLst>
                                          <p:attrName>ppt_w</p:attrName>
                                        </p:attrNameLst>
                                      </p:cBhvr>
                                      <p:tavLst>
                                        <p:tav tm="0">
                                          <p:val>
                                            <p:fltVal val="0"/>
                                          </p:val>
                                        </p:tav>
                                        <p:tav tm="100000">
                                          <p:val>
                                            <p:strVal val="#ppt_w"/>
                                          </p:val>
                                        </p:tav>
                                      </p:tavLst>
                                    </p:anim>
                                    <p:anim calcmode="lin" valueType="num">
                                      <p:cBhvr>
                                        <p:cTn dur="500" fill="hold" id="32"/>
                                        <p:tgtEl>
                                          <p:spTgt spid="143"/>
                                        </p:tgtEl>
                                        <p:attrNameLst>
                                          <p:attrName>ppt_h</p:attrName>
                                        </p:attrNameLst>
                                      </p:cBhvr>
                                      <p:tavLst>
                                        <p:tav tm="0">
                                          <p:val>
                                            <p:fltVal val="0"/>
                                          </p:val>
                                        </p:tav>
                                        <p:tav tm="100000">
                                          <p:val>
                                            <p:strVal val="#ppt_h"/>
                                          </p:val>
                                        </p:tav>
                                      </p:tavLst>
                                    </p:anim>
                                    <p:animEffect filter="fade" transition="in">
                                      <p:cBhvr>
                                        <p:cTn dur="500" id="33"/>
                                        <p:tgtEl>
                                          <p:spTgt spid="143"/>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123"/>
                                        </p:tgtEl>
                                        <p:attrNameLst>
                                          <p:attrName>style.visibility</p:attrName>
                                        </p:attrNameLst>
                                      </p:cBhvr>
                                      <p:to>
                                        <p:strVal val="visible"/>
                                      </p:to>
                                    </p:set>
                                    <p:anim calcmode="lin" valueType="num">
                                      <p:cBhvr>
                                        <p:cTn dur="500" fill="hold" id="36"/>
                                        <p:tgtEl>
                                          <p:spTgt spid="123"/>
                                        </p:tgtEl>
                                        <p:attrNameLst>
                                          <p:attrName>ppt_w</p:attrName>
                                        </p:attrNameLst>
                                      </p:cBhvr>
                                      <p:tavLst>
                                        <p:tav tm="0">
                                          <p:val>
                                            <p:fltVal val="0"/>
                                          </p:val>
                                        </p:tav>
                                        <p:tav tm="100000">
                                          <p:val>
                                            <p:strVal val="#ppt_w"/>
                                          </p:val>
                                        </p:tav>
                                      </p:tavLst>
                                    </p:anim>
                                    <p:anim calcmode="lin" valueType="num">
                                      <p:cBhvr>
                                        <p:cTn dur="500" fill="hold" id="37"/>
                                        <p:tgtEl>
                                          <p:spTgt spid="123"/>
                                        </p:tgtEl>
                                        <p:attrNameLst>
                                          <p:attrName>ppt_h</p:attrName>
                                        </p:attrNameLst>
                                      </p:cBhvr>
                                      <p:tavLst>
                                        <p:tav tm="0">
                                          <p:val>
                                            <p:fltVal val="0"/>
                                          </p:val>
                                        </p:tav>
                                        <p:tav tm="100000">
                                          <p:val>
                                            <p:strVal val="#ppt_h"/>
                                          </p:val>
                                        </p:tav>
                                      </p:tavLst>
                                    </p:anim>
                                    <p:animEffect filter="fade" transition="in">
                                      <p:cBhvr>
                                        <p:cTn dur="500" id="38"/>
                                        <p:tgtEl>
                                          <p:spTgt spid="123"/>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124"/>
                                        </p:tgtEl>
                                        <p:attrNameLst>
                                          <p:attrName>style.visibility</p:attrName>
                                        </p:attrNameLst>
                                      </p:cBhvr>
                                      <p:to>
                                        <p:strVal val="visible"/>
                                      </p:to>
                                    </p:set>
                                    <p:anim calcmode="lin" valueType="num">
                                      <p:cBhvr>
                                        <p:cTn dur="500" fill="hold" id="41"/>
                                        <p:tgtEl>
                                          <p:spTgt spid="124"/>
                                        </p:tgtEl>
                                        <p:attrNameLst>
                                          <p:attrName>ppt_w</p:attrName>
                                        </p:attrNameLst>
                                      </p:cBhvr>
                                      <p:tavLst>
                                        <p:tav tm="0">
                                          <p:val>
                                            <p:fltVal val="0"/>
                                          </p:val>
                                        </p:tav>
                                        <p:tav tm="100000">
                                          <p:val>
                                            <p:strVal val="#ppt_w"/>
                                          </p:val>
                                        </p:tav>
                                      </p:tavLst>
                                    </p:anim>
                                    <p:anim calcmode="lin" valueType="num">
                                      <p:cBhvr>
                                        <p:cTn dur="500" fill="hold" id="42"/>
                                        <p:tgtEl>
                                          <p:spTgt spid="124"/>
                                        </p:tgtEl>
                                        <p:attrNameLst>
                                          <p:attrName>ppt_h</p:attrName>
                                        </p:attrNameLst>
                                      </p:cBhvr>
                                      <p:tavLst>
                                        <p:tav tm="0">
                                          <p:val>
                                            <p:fltVal val="0"/>
                                          </p:val>
                                        </p:tav>
                                        <p:tav tm="100000">
                                          <p:val>
                                            <p:strVal val="#ppt_h"/>
                                          </p:val>
                                        </p:tav>
                                      </p:tavLst>
                                    </p:anim>
                                    <p:animEffect filter="fade" transition="in">
                                      <p:cBhvr>
                                        <p:cTn dur="500" id="43"/>
                                        <p:tgtEl>
                                          <p:spTgt spid="124"/>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144"/>
                                        </p:tgtEl>
                                        <p:attrNameLst>
                                          <p:attrName>style.visibility</p:attrName>
                                        </p:attrNameLst>
                                      </p:cBhvr>
                                      <p:to>
                                        <p:strVal val="visible"/>
                                      </p:to>
                                    </p:set>
                                    <p:anim calcmode="lin" valueType="num">
                                      <p:cBhvr>
                                        <p:cTn dur="500" fill="hold" id="46"/>
                                        <p:tgtEl>
                                          <p:spTgt spid="144"/>
                                        </p:tgtEl>
                                        <p:attrNameLst>
                                          <p:attrName>ppt_w</p:attrName>
                                        </p:attrNameLst>
                                      </p:cBhvr>
                                      <p:tavLst>
                                        <p:tav tm="0">
                                          <p:val>
                                            <p:fltVal val="0"/>
                                          </p:val>
                                        </p:tav>
                                        <p:tav tm="100000">
                                          <p:val>
                                            <p:strVal val="#ppt_w"/>
                                          </p:val>
                                        </p:tav>
                                      </p:tavLst>
                                    </p:anim>
                                    <p:anim calcmode="lin" valueType="num">
                                      <p:cBhvr>
                                        <p:cTn dur="500" fill="hold" id="47"/>
                                        <p:tgtEl>
                                          <p:spTgt spid="144"/>
                                        </p:tgtEl>
                                        <p:attrNameLst>
                                          <p:attrName>ppt_h</p:attrName>
                                        </p:attrNameLst>
                                      </p:cBhvr>
                                      <p:tavLst>
                                        <p:tav tm="0">
                                          <p:val>
                                            <p:fltVal val="0"/>
                                          </p:val>
                                        </p:tav>
                                        <p:tav tm="100000">
                                          <p:val>
                                            <p:strVal val="#ppt_h"/>
                                          </p:val>
                                        </p:tav>
                                      </p:tavLst>
                                    </p:anim>
                                    <p:animEffect filter="fade" transition="in">
                                      <p:cBhvr>
                                        <p:cTn dur="500" id="48"/>
                                        <p:tgtEl>
                                          <p:spTgt spid="144"/>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145"/>
                                        </p:tgtEl>
                                        <p:attrNameLst>
                                          <p:attrName>style.visibility</p:attrName>
                                        </p:attrNameLst>
                                      </p:cBhvr>
                                      <p:to>
                                        <p:strVal val="visible"/>
                                      </p:to>
                                    </p:set>
                                    <p:anim calcmode="lin" valueType="num">
                                      <p:cBhvr>
                                        <p:cTn dur="500" fill="hold" id="51"/>
                                        <p:tgtEl>
                                          <p:spTgt spid="145"/>
                                        </p:tgtEl>
                                        <p:attrNameLst>
                                          <p:attrName>ppt_w</p:attrName>
                                        </p:attrNameLst>
                                      </p:cBhvr>
                                      <p:tavLst>
                                        <p:tav tm="0">
                                          <p:val>
                                            <p:fltVal val="0"/>
                                          </p:val>
                                        </p:tav>
                                        <p:tav tm="100000">
                                          <p:val>
                                            <p:strVal val="#ppt_w"/>
                                          </p:val>
                                        </p:tav>
                                      </p:tavLst>
                                    </p:anim>
                                    <p:anim calcmode="lin" valueType="num">
                                      <p:cBhvr>
                                        <p:cTn dur="500" fill="hold" id="52"/>
                                        <p:tgtEl>
                                          <p:spTgt spid="145"/>
                                        </p:tgtEl>
                                        <p:attrNameLst>
                                          <p:attrName>ppt_h</p:attrName>
                                        </p:attrNameLst>
                                      </p:cBhvr>
                                      <p:tavLst>
                                        <p:tav tm="0">
                                          <p:val>
                                            <p:fltVal val="0"/>
                                          </p:val>
                                        </p:tav>
                                        <p:tav tm="100000">
                                          <p:val>
                                            <p:strVal val="#ppt_h"/>
                                          </p:val>
                                        </p:tav>
                                      </p:tavLst>
                                    </p:anim>
                                    <p:animEffect filter="fade" transition="in">
                                      <p:cBhvr>
                                        <p:cTn dur="500" id="53"/>
                                        <p:tgtEl>
                                          <p:spTgt spid="145"/>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125"/>
                                        </p:tgtEl>
                                        <p:attrNameLst>
                                          <p:attrName>style.visibility</p:attrName>
                                        </p:attrNameLst>
                                      </p:cBhvr>
                                      <p:to>
                                        <p:strVal val="visible"/>
                                      </p:to>
                                    </p:set>
                                    <p:anim calcmode="lin" valueType="num">
                                      <p:cBhvr>
                                        <p:cTn dur="500" fill="hold" id="56"/>
                                        <p:tgtEl>
                                          <p:spTgt spid="125"/>
                                        </p:tgtEl>
                                        <p:attrNameLst>
                                          <p:attrName>ppt_w</p:attrName>
                                        </p:attrNameLst>
                                      </p:cBhvr>
                                      <p:tavLst>
                                        <p:tav tm="0">
                                          <p:val>
                                            <p:fltVal val="0"/>
                                          </p:val>
                                        </p:tav>
                                        <p:tav tm="100000">
                                          <p:val>
                                            <p:strVal val="#ppt_w"/>
                                          </p:val>
                                        </p:tav>
                                      </p:tavLst>
                                    </p:anim>
                                    <p:anim calcmode="lin" valueType="num">
                                      <p:cBhvr>
                                        <p:cTn dur="500" fill="hold" id="57"/>
                                        <p:tgtEl>
                                          <p:spTgt spid="125"/>
                                        </p:tgtEl>
                                        <p:attrNameLst>
                                          <p:attrName>ppt_h</p:attrName>
                                        </p:attrNameLst>
                                      </p:cBhvr>
                                      <p:tavLst>
                                        <p:tav tm="0">
                                          <p:val>
                                            <p:fltVal val="0"/>
                                          </p:val>
                                        </p:tav>
                                        <p:tav tm="100000">
                                          <p:val>
                                            <p:strVal val="#ppt_h"/>
                                          </p:val>
                                        </p:tav>
                                      </p:tavLst>
                                    </p:anim>
                                    <p:animEffect filter="fade" transition="in">
                                      <p:cBhvr>
                                        <p:cTn dur="500" id="58"/>
                                        <p:tgtEl>
                                          <p:spTgt spid="125"/>
                                        </p:tgtEl>
                                      </p:cBhvr>
                                    </p:animEffect>
                                  </p:childTnLst>
                                </p:cTn>
                              </p:par>
                            </p:childTnLst>
                          </p:cTn>
                        </p:par>
                        <p:par>
                          <p:cTn fill="hold" id="59" nodeType="afterGroup">
                            <p:stCondLst>
                              <p:cond delay="1000"/>
                            </p:stCondLst>
                            <p:childTnLst>
                              <p:par>
                                <p:cTn fill="hold" id="60" nodeType="afterEffect" presetClass="entr" presetID="22" presetSubtype="1">
                                  <p:stCondLst>
                                    <p:cond delay="0"/>
                                  </p:stCondLst>
                                  <p:childTnLst>
                                    <p:set>
                                      <p:cBhvr>
                                        <p:cTn dur="1" fill="hold" id="61">
                                          <p:stCondLst>
                                            <p:cond delay="0"/>
                                          </p:stCondLst>
                                        </p:cTn>
                                        <p:tgtEl>
                                          <p:spTgt spid="126"/>
                                        </p:tgtEl>
                                        <p:attrNameLst>
                                          <p:attrName>style.visibility</p:attrName>
                                        </p:attrNameLst>
                                      </p:cBhvr>
                                      <p:to>
                                        <p:strVal val="visible"/>
                                      </p:to>
                                    </p:set>
                                    <p:animEffect filter="wipe(up)" transition="in">
                                      <p:cBhvr>
                                        <p:cTn dur="500" id="62"/>
                                        <p:tgtEl>
                                          <p:spTgt spid="126"/>
                                        </p:tgtEl>
                                      </p:cBhvr>
                                    </p:animEffect>
                                  </p:childTnLst>
                                </p:cTn>
                              </p:par>
                              <p:par>
                                <p:cTn fill="hold" id="63" nodeType="withEffect" presetClass="entr" presetID="22" presetSubtype="1">
                                  <p:stCondLst>
                                    <p:cond delay="0"/>
                                  </p:stCondLst>
                                  <p:childTnLst>
                                    <p:set>
                                      <p:cBhvr>
                                        <p:cTn dur="1" fill="hold" id="64">
                                          <p:stCondLst>
                                            <p:cond delay="0"/>
                                          </p:stCondLst>
                                        </p:cTn>
                                        <p:tgtEl>
                                          <p:spTgt spid="129"/>
                                        </p:tgtEl>
                                        <p:attrNameLst>
                                          <p:attrName>style.visibility</p:attrName>
                                        </p:attrNameLst>
                                      </p:cBhvr>
                                      <p:to>
                                        <p:strVal val="visible"/>
                                      </p:to>
                                    </p:set>
                                    <p:animEffect filter="wipe(up)" transition="in">
                                      <p:cBhvr>
                                        <p:cTn dur="500" id="65"/>
                                        <p:tgtEl>
                                          <p:spTgt spid="129"/>
                                        </p:tgtEl>
                                      </p:cBhvr>
                                    </p:animEffect>
                                  </p:childTnLst>
                                </p:cTn>
                              </p:par>
                              <p:par>
                                <p:cTn fill="hold" id="66" nodeType="withEffect" presetClass="entr" presetID="22" presetSubtype="1">
                                  <p:stCondLst>
                                    <p:cond delay="0"/>
                                  </p:stCondLst>
                                  <p:childTnLst>
                                    <p:set>
                                      <p:cBhvr>
                                        <p:cTn dur="1" fill="hold" id="67">
                                          <p:stCondLst>
                                            <p:cond delay="0"/>
                                          </p:stCondLst>
                                        </p:cTn>
                                        <p:tgtEl>
                                          <p:spTgt spid="132"/>
                                        </p:tgtEl>
                                        <p:attrNameLst>
                                          <p:attrName>style.visibility</p:attrName>
                                        </p:attrNameLst>
                                      </p:cBhvr>
                                      <p:to>
                                        <p:strVal val="visible"/>
                                      </p:to>
                                    </p:set>
                                    <p:animEffect filter="wipe(up)" transition="in">
                                      <p:cBhvr>
                                        <p:cTn dur="500" id="68"/>
                                        <p:tgtEl>
                                          <p:spTgt spid="132"/>
                                        </p:tgtEl>
                                      </p:cBhvr>
                                    </p:animEffect>
                                  </p:childTnLst>
                                </p:cTn>
                              </p:par>
                              <p:par>
                                <p:cTn fill="hold" id="69" nodeType="withEffect" presetClass="entr" presetID="22" presetSubtype="1">
                                  <p:stCondLst>
                                    <p:cond delay="0"/>
                                  </p:stCondLst>
                                  <p:childTnLst>
                                    <p:set>
                                      <p:cBhvr>
                                        <p:cTn dur="1" fill="hold" id="70">
                                          <p:stCondLst>
                                            <p:cond delay="0"/>
                                          </p:stCondLst>
                                        </p:cTn>
                                        <p:tgtEl>
                                          <p:spTgt spid="138"/>
                                        </p:tgtEl>
                                        <p:attrNameLst>
                                          <p:attrName>style.visibility</p:attrName>
                                        </p:attrNameLst>
                                      </p:cBhvr>
                                      <p:to>
                                        <p:strVal val="visible"/>
                                      </p:to>
                                    </p:set>
                                    <p:animEffect filter="wipe(up)" transition="in">
                                      <p:cBhvr>
                                        <p:cTn dur="500" id="71"/>
                                        <p:tgtEl>
                                          <p:spTgt spid="138"/>
                                        </p:tgtEl>
                                      </p:cBhvr>
                                    </p:animEffect>
                                  </p:childTnLst>
                                </p:cTn>
                              </p:par>
                              <p:par>
                                <p:cTn fill="hold" id="72" nodeType="withEffect" presetClass="entr" presetID="22" presetSubtype="1">
                                  <p:stCondLst>
                                    <p:cond delay="0"/>
                                  </p:stCondLst>
                                  <p:childTnLst>
                                    <p:set>
                                      <p:cBhvr>
                                        <p:cTn dur="1" fill="hold" id="73">
                                          <p:stCondLst>
                                            <p:cond delay="0"/>
                                          </p:stCondLst>
                                        </p:cTn>
                                        <p:tgtEl>
                                          <p:spTgt spid="135"/>
                                        </p:tgtEl>
                                        <p:attrNameLst>
                                          <p:attrName>style.visibility</p:attrName>
                                        </p:attrNameLst>
                                      </p:cBhvr>
                                      <p:to>
                                        <p:strVal val="visible"/>
                                      </p:to>
                                    </p:set>
                                    <p:animEffect filter="wipe(up)" transition="in">
                                      <p:cBhvr>
                                        <p:cTn dur="500" id="74"/>
                                        <p:tgtEl>
                                          <p:spTgt spid="1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1"/>
      <p:bldP grpId="0" spid="122"/>
      <p:bldP grpId="0" spid="123"/>
      <p:bldP grpId="0" spid="124"/>
      <p:bldP grpId="0" spid="125"/>
      <p:bldP grpId="0" spid="141"/>
      <p:bldP grpId="0" spid="142"/>
      <p:bldP grpId="0" spid="143"/>
      <p:bldP grpId="0" spid="144"/>
      <p:bldP grpId="0" spid="14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Freeform 1169"/>
          <p:cNvSpPr/>
          <p:nvPr/>
        </p:nvSpPr>
        <p:spPr bwMode="auto">
          <a:xfrm>
            <a:off x="6715331" y="2073741"/>
            <a:ext cx="1343971" cy="392340"/>
          </a:xfrm>
          <a:custGeom>
            <a:gdLst>
              <a:gd fmla="*/ 2 w 68" name="T0"/>
              <a:gd fmla="*/ 20 h 20" name="T1"/>
              <a:gd fmla="*/ 0 w 68" name="T2"/>
              <a:gd fmla="*/ 19 h 20" name="T3"/>
              <a:gd fmla="*/ 7 w 68" name="T4"/>
              <a:gd fmla="*/ 7 h 20" name="T5"/>
              <a:gd fmla="*/ 10 w 68" name="T6"/>
              <a:gd fmla="*/ 0 h 20" name="T7"/>
              <a:gd fmla="*/ 11 w 68" name="T8"/>
              <a:gd fmla="*/ 0 h 20" name="T9"/>
              <a:gd fmla="*/ 68 w 68" name="T10"/>
              <a:gd fmla="*/ 0 h 20" name="T11"/>
              <a:gd fmla="*/ 68 w 68" name="T12"/>
              <a:gd fmla="*/ 2 h 20" name="T13"/>
              <a:gd fmla="*/ 12 w 68" name="T14"/>
              <a:gd fmla="*/ 2 h 20" name="T15"/>
              <a:gd fmla="*/ 8 w 68" name="T16"/>
              <a:gd fmla="*/ 8 h 20" name="T17"/>
              <a:gd fmla="*/ 2 w 68" name="T18"/>
              <a:gd fmla="*/ 20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68">
                <a:moveTo>
                  <a:pt x="2" y="20"/>
                </a:moveTo>
                <a:cubicBezTo>
                  <a:pt x="0" y="19"/>
                  <a:pt x="0" y="19"/>
                  <a:pt x="0" y="19"/>
                </a:cubicBezTo>
                <a:cubicBezTo>
                  <a:pt x="2" y="14"/>
                  <a:pt x="4" y="10"/>
                  <a:pt x="7" y="7"/>
                </a:cubicBezTo>
                <a:cubicBezTo>
                  <a:pt x="8" y="5"/>
                  <a:pt x="9" y="3"/>
                  <a:pt x="10" y="0"/>
                </a:cubicBezTo>
                <a:cubicBezTo>
                  <a:pt x="11" y="0"/>
                  <a:pt x="11" y="0"/>
                  <a:pt x="11" y="0"/>
                </a:cubicBezTo>
                <a:cubicBezTo>
                  <a:pt x="68" y="0"/>
                  <a:pt x="68" y="0"/>
                  <a:pt x="68" y="0"/>
                </a:cubicBezTo>
                <a:cubicBezTo>
                  <a:pt x="68" y="2"/>
                  <a:pt x="68" y="2"/>
                  <a:pt x="68" y="2"/>
                </a:cubicBezTo>
                <a:cubicBezTo>
                  <a:pt x="12" y="2"/>
                  <a:pt x="12" y="2"/>
                  <a:pt x="12" y="2"/>
                </a:cubicBezTo>
                <a:cubicBezTo>
                  <a:pt x="11" y="4"/>
                  <a:pt x="9" y="6"/>
                  <a:pt x="8" y="8"/>
                </a:cubicBezTo>
                <a:cubicBezTo>
                  <a:pt x="6" y="11"/>
                  <a:pt x="4" y="14"/>
                  <a:pt x="2" y="20"/>
                </a:cubicBezTo>
                <a:close/>
              </a:path>
            </a:pathLst>
          </a:custGeom>
          <a:solidFill>
            <a:srgbClr val="0F863B"/>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170"/>
          <p:cNvSpPr/>
          <p:nvPr/>
        </p:nvSpPr>
        <p:spPr bwMode="auto">
          <a:xfrm>
            <a:off x="3100808" y="3459444"/>
            <a:ext cx="2128647" cy="550942"/>
          </a:xfrm>
          <a:custGeom>
            <a:gdLst>
              <a:gd fmla="*/ 107 w 108" name="T0"/>
              <a:gd fmla="*/ 28 h 28" name="T1"/>
              <a:gd fmla="*/ 100 w 108" name="T2"/>
              <a:gd fmla="*/ 16 h 28" name="T3"/>
              <a:gd fmla="*/ 92 w 108" name="T4"/>
              <a:gd fmla="*/ 2 h 28" name="T5"/>
              <a:gd fmla="*/ 0 w 108" name="T6"/>
              <a:gd fmla="*/ 2 h 28" name="T7"/>
              <a:gd fmla="*/ 0 w 108" name="T8"/>
              <a:gd fmla="*/ 0 h 28" name="T9"/>
              <a:gd fmla="*/ 94 w 108" name="T10"/>
              <a:gd fmla="*/ 0 h 28" name="T11"/>
              <a:gd fmla="*/ 94 w 108" name="T12"/>
              <a:gd fmla="*/ 1 h 28" name="T13"/>
              <a:gd fmla="*/ 101 w 108" name="T14"/>
              <a:gd fmla="*/ 15 h 28" name="T15"/>
              <a:gd fmla="*/ 108 w 108" name="T16"/>
              <a:gd fmla="*/ 27 h 28" name="T17"/>
              <a:gd fmla="*/ 107 w 108" name="T18"/>
              <a:gd fmla="*/ 28 h 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108">
                <a:moveTo>
                  <a:pt x="107" y="28"/>
                </a:moveTo>
                <a:cubicBezTo>
                  <a:pt x="104" y="24"/>
                  <a:pt x="102" y="20"/>
                  <a:pt x="100" y="16"/>
                </a:cubicBezTo>
                <a:cubicBezTo>
                  <a:pt x="97" y="11"/>
                  <a:pt x="94" y="7"/>
                  <a:pt x="92" y="2"/>
                </a:cubicBezTo>
                <a:cubicBezTo>
                  <a:pt x="0" y="2"/>
                  <a:pt x="0" y="2"/>
                  <a:pt x="0" y="2"/>
                </a:cubicBezTo>
                <a:cubicBezTo>
                  <a:pt x="0" y="0"/>
                  <a:pt x="0" y="0"/>
                  <a:pt x="0" y="0"/>
                </a:cubicBezTo>
                <a:cubicBezTo>
                  <a:pt x="94" y="0"/>
                  <a:pt x="94" y="0"/>
                  <a:pt x="94" y="0"/>
                </a:cubicBezTo>
                <a:cubicBezTo>
                  <a:pt x="94" y="1"/>
                  <a:pt x="94" y="1"/>
                  <a:pt x="94" y="1"/>
                </a:cubicBezTo>
                <a:cubicBezTo>
                  <a:pt x="96" y="6"/>
                  <a:pt x="98" y="10"/>
                  <a:pt x="101" y="15"/>
                </a:cubicBezTo>
                <a:cubicBezTo>
                  <a:pt x="104" y="19"/>
                  <a:pt x="106" y="23"/>
                  <a:pt x="108" y="27"/>
                </a:cubicBezTo>
                <a:lnTo>
                  <a:pt x="107" y="28"/>
                </a:lnTo>
                <a:close/>
              </a:path>
            </a:pathLst>
          </a:custGeom>
          <a:solidFill>
            <a:srgbClr val="0F863B"/>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171"/>
          <p:cNvSpPr/>
          <p:nvPr/>
        </p:nvSpPr>
        <p:spPr bwMode="auto">
          <a:xfrm>
            <a:off x="6990801" y="2883457"/>
            <a:ext cx="1285535" cy="492512"/>
          </a:xfrm>
          <a:custGeom>
            <a:gdLst>
              <a:gd fmla="*/ 2 w 65" name="T0"/>
              <a:gd fmla="*/ 25 h 25" name="T1"/>
              <a:gd fmla="*/ 0 w 65" name="T2"/>
              <a:gd fmla="*/ 25 h 25" name="T3"/>
              <a:gd fmla="*/ 12 w 65" name="T4"/>
              <a:gd fmla="*/ 12 h 25" name="T5"/>
              <a:gd fmla="*/ 24 w 65" name="T6"/>
              <a:gd fmla="*/ 0 h 25" name="T7"/>
              <a:gd fmla="*/ 65 w 65" name="T8"/>
              <a:gd fmla="*/ 0 h 25" name="T9"/>
              <a:gd fmla="*/ 65 w 65" name="T10"/>
              <a:gd fmla="*/ 2 h 25" name="T11"/>
              <a:gd fmla="*/ 24 w 65" name="T12"/>
              <a:gd fmla="*/ 2 h 25" name="T13"/>
              <a:gd fmla="*/ 2 w 65" name="T14"/>
              <a:gd fmla="*/ 25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65">
                <a:moveTo>
                  <a:pt x="2" y="25"/>
                </a:moveTo>
                <a:cubicBezTo>
                  <a:pt x="0" y="25"/>
                  <a:pt x="0" y="25"/>
                  <a:pt x="0" y="25"/>
                </a:cubicBezTo>
                <a:cubicBezTo>
                  <a:pt x="0" y="24"/>
                  <a:pt x="0" y="23"/>
                  <a:pt x="12" y="12"/>
                </a:cubicBezTo>
                <a:cubicBezTo>
                  <a:pt x="23" y="0"/>
                  <a:pt x="23" y="0"/>
                  <a:pt x="24" y="0"/>
                </a:cubicBezTo>
                <a:cubicBezTo>
                  <a:pt x="65" y="0"/>
                  <a:pt x="65" y="0"/>
                  <a:pt x="65" y="0"/>
                </a:cubicBezTo>
                <a:cubicBezTo>
                  <a:pt x="65" y="2"/>
                  <a:pt x="65" y="2"/>
                  <a:pt x="65" y="2"/>
                </a:cubicBezTo>
                <a:cubicBezTo>
                  <a:pt x="24" y="2"/>
                  <a:pt x="24" y="2"/>
                  <a:pt x="24" y="2"/>
                </a:cubicBezTo>
                <a:cubicBezTo>
                  <a:pt x="22" y="4"/>
                  <a:pt x="3" y="23"/>
                  <a:pt x="2" y="25"/>
                </a:cubicBezTo>
                <a:close/>
              </a:path>
            </a:pathLst>
          </a:custGeom>
          <a:solidFill>
            <a:srgbClr val="0F863B"/>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172"/>
          <p:cNvSpPr/>
          <p:nvPr/>
        </p:nvSpPr>
        <p:spPr bwMode="auto">
          <a:xfrm>
            <a:off x="6398122" y="3985341"/>
            <a:ext cx="1577703" cy="434076"/>
          </a:xfrm>
          <a:custGeom>
            <a:gdLst>
              <a:gd fmla="*/ 21 w 80" name="T0"/>
              <a:gd fmla="*/ 22 h 22" name="T1"/>
              <a:gd fmla="*/ 20 w 80" name="T2"/>
              <a:gd fmla="*/ 21 h 22" name="T3"/>
              <a:gd fmla="*/ 1 w 80" name="T4"/>
              <a:gd fmla="*/ 2 h 22" name="T5"/>
              <a:gd fmla="*/ 1 w 80" name="T6"/>
              <a:gd fmla="*/ 2 h 22" name="T7"/>
              <a:gd fmla="*/ 1 w 80" name="T8"/>
              <a:gd fmla="*/ 2 h 22" name="T9"/>
              <a:gd fmla="*/ 1 w 80" name="T10"/>
              <a:gd fmla="*/ 0 h 22" name="T11"/>
              <a:gd fmla="*/ 2 w 80" name="T12"/>
              <a:gd fmla="*/ 1 h 22" name="T13"/>
              <a:gd fmla="*/ 2 w 80" name="T14"/>
              <a:gd fmla="*/ 0 h 22" name="T15"/>
              <a:gd fmla="*/ 2 w 80" name="T16"/>
              <a:gd fmla="*/ 0 h 22" name="T17"/>
              <a:gd fmla="*/ 2 w 80" name="T18"/>
              <a:gd fmla="*/ 1 h 22" name="T19"/>
              <a:gd fmla="*/ 21 w 80" name="T20"/>
              <a:gd fmla="*/ 20 h 22" name="T21"/>
              <a:gd fmla="*/ 80 w 80" name="T22"/>
              <a:gd fmla="*/ 20 h 22" name="T23"/>
              <a:gd fmla="*/ 80 w 80" name="T24"/>
              <a:gd fmla="*/ 22 h 22" name="T25"/>
              <a:gd fmla="*/ 22 w 80" name="T26"/>
              <a:gd fmla="*/ 22 h 22" name="T27"/>
              <a:gd fmla="*/ 21 w 80" name="T28"/>
              <a:gd fmla="*/ 22 h 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 w="80">
                <a:moveTo>
                  <a:pt x="21" y="22"/>
                </a:moveTo>
                <a:cubicBezTo>
                  <a:pt x="20" y="21"/>
                  <a:pt x="20" y="21"/>
                  <a:pt x="20" y="21"/>
                </a:cubicBezTo>
                <a:cubicBezTo>
                  <a:pt x="1" y="2"/>
                  <a:pt x="1" y="2"/>
                  <a:pt x="1" y="2"/>
                </a:cubicBezTo>
                <a:cubicBezTo>
                  <a:pt x="1" y="2"/>
                  <a:pt x="1" y="2"/>
                  <a:pt x="1" y="2"/>
                </a:cubicBezTo>
                <a:cubicBezTo>
                  <a:pt x="1" y="2"/>
                  <a:pt x="1" y="2"/>
                  <a:pt x="1" y="2"/>
                </a:cubicBezTo>
                <a:cubicBezTo>
                  <a:pt x="0" y="1"/>
                  <a:pt x="0" y="1"/>
                  <a:pt x="1" y="0"/>
                </a:cubicBezTo>
                <a:cubicBezTo>
                  <a:pt x="2" y="1"/>
                  <a:pt x="2" y="1"/>
                  <a:pt x="2" y="1"/>
                </a:cubicBezTo>
                <a:cubicBezTo>
                  <a:pt x="2" y="0"/>
                  <a:pt x="2" y="0"/>
                  <a:pt x="2" y="0"/>
                </a:cubicBezTo>
                <a:cubicBezTo>
                  <a:pt x="2" y="0"/>
                  <a:pt x="2" y="0"/>
                  <a:pt x="2" y="0"/>
                </a:cubicBezTo>
                <a:cubicBezTo>
                  <a:pt x="2" y="1"/>
                  <a:pt x="2" y="1"/>
                  <a:pt x="2" y="1"/>
                </a:cubicBezTo>
                <a:cubicBezTo>
                  <a:pt x="21" y="20"/>
                  <a:pt x="21" y="20"/>
                  <a:pt x="21" y="20"/>
                </a:cubicBezTo>
                <a:cubicBezTo>
                  <a:pt x="80" y="20"/>
                  <a:pt x="80" y="20"/>
                  <a:pt x="80" y="20"/>
                </a:cubicBezTo>
                <a:cubicBezTo>
                  <a:pt x="80" y="22"/>
                  <a:pt x="80" y="22"/>
                  <a:pt x="80" y="22"/>
                </a:cubicBezTo>
                <a:cubicBezTo>
                  <a:pt x="22" y="22"/>
                  <a:pt x="22" y="22"/>
                  <a:pt x="22" y="22"/>
                </a:cubicBezTo>
                <a:lnTo>
                  <a:pt x="21" y="22"/>
                </a:lnTo>
                <a:close/>
              </a:path>
            </a:pathLst>
          </a:custGeom>
          <a:solidFill>
            <a:srgbClr val="0F863B"/>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173"/>
          <p:cNvSpPr/>
          <p:nvPr/>
        </p:nvSpPr>
        <p:spPr bwMode="auto">
          <a:xfrm>
            <a:off x="3793664" y="4168988"/>
            <a:ext cx="1995084" cy="467467"/>
          </a:xfrm>
          <a:custGeom>
            <a:gdLst>
              <a:gd fmla="*/ 91 w 101" name="T0"/>
              <a:gd fmla="*/ 24 h 24" name="T1"/>
              <a:gd fmla="*/ 0 w 101" name="T2"/>
              <a:gd fmla="*/ 24 h 24" name="T3"/>
              <a:gd fmla="*/ 0 w 101" name="T4"/>
              <a:gd fmla="*/ 22 h 24" name="T5"/>
              <a:gd fmla="*/ 89 w 101" name="T6"/>
              <a:gd fmla="*/ 22 h 24" name="T7"/>
              <a:gd fmla="*/ 95 w 101" name="T8"/>
              <a:gd fmla="*/ 9 h 24" name="T9"/>
              <a:gd fmla="*/ 99 w 101" name="T10"/>
              <a:gd fmla="*/ 0 h 24" name="T11"/>
              <a:gd fmla="*/ 101 w 101" name="T12"/>
              <a:gd fmla="*/ 0 h 24" name="T13"/>
              <a:gd fmla="*/ 97 w 101" name="T14"/>
              <a:gd fmla="*/ 10 h 24" name="T15"/>
              <a:gd fmla="*/ 91 w 101" name="T16"/>
              <a:gd fmla="*/ 24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100">
                <a:moveTo>
                  <a:pt x="91" y="24"/>
                </a:moveTo>
                <a:cubicBezTo>
                  <a:pt x="0" y="24"/>
                  <a:pt x="0" y="24"/>
                  <a:pt x="0" y="24"/>
                </a:cubicBezTo>
                <a:cubicBezTo>
                  <a:pt x="0" y="22"/>
                  <a:pt x="0" y="22"/>
                  <a:pt x="0" y="22"/>
                </a:cubicBezTo>
                <a:cubicBezTo>
                  <a:pt x="89" y="22"/>
                  <a:pt x="89" y="22"/>
                  <a:pt x="89" y="22"/>
                </a:cubicBezTo>
                <a:cubicBezTo>
                  <a:pt x="92" y="18"/>
                  <a:pt x="94" y="13"/>
                  <a:pt x="95" y="9"/>
                </a:cubicBezTo>
                <a:cubicBezTo>
                  <a:pt x="97" y="6"/>
                  <a:pt x="98" y="3"/>
                  <a:pt x="99" y="0"/>
                </a:cubicBezTo>
                <a:cubicBezTo>
                  <a:pt x="101" y="0"/>
                  <a:pt x="101" y="0"/>
                  <a:pt x="101" y="0"/>
                </a:cubicBezTo>
                <a:cubicBezTo>
                  <a:pt x="100" y="4"/>
                  <a:pt x="98" y="7"/>
                  <a:pt x="97" y="10"/>
                </a:cubicBezTo>
                <a:cubicBezTo>
                  <a:pt x="95" y="14"/>
                  <a:pt x="94" y="19"/>
                  <a:pt x="91" y="24"/>
                </a:cubicBezTo>
                <a:close/>
              </a:path>
            </a:pathLst>
          </a:custGeom>
          <a:solidFill>
            <a:srgbClr val="0F863B"/>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174"/>
          <p:cNvSpPr/>
          <p:nvPr/>
        </p:nvSpPr>
        <p:spPr bwMode="auto">
          <a:xfrm>
            <a:off x="4069132" y="2900153"/>
            <a:ext cx="1218753" cy="634419"/>
          </a:xfrm>
          <a:custGeom>
            <a:gdLst>
              <a:gd fmla="*/ 60 w 62" name="T0"/>
              <a:gd fmla="*/ 32 h 32" name="T1"/>
              <a:gd fmla="*/ 41 w 62" name="T2"/>
              <a:gd fmla="*/ 2 h 32" name="T3"/>
              <a:gd fmla="*/ 0 w 62" name="T4"/>
              <a:gd fmla="*/ 2 h 32" name="T5"/>
              <a:gd fmla="*/ 0 w 62" name="T6"/>
              <a:gd fmla="*/ 0 h 32" name="T7"/>
              <a:gd fmla="*/ 42 w 62" name="T8"/>
              <a:gd fmla="*/ 0 h 32" name="T9"/>
              <a:gd fmla="*/ 42 w 62" name="T10"/>
              <a:gd fmla="*/ 0 h 32" name="T11"/>
              <a:gd fmla="*/ 62 w 62" name="T12"/>
              <a:gd fmla="*/ 32 h 32" name="T13"/>
              <a:gd fmla="*/ 60 w 62" name="T14"/>
              <a:gd fmla="*/ 32 h 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 w="62">
                <a:moveTo>
                  <a:pt x="60" y="32"/>
                </a:moveTo>
                <a:cubicBezTo>
                  <a:pt x="59" y="30"/>
                  <a:pt x="44" y="6"/>
                  <a:pt x="41" y="2"/>
                </a:cubicBezTo>
                <a:cubicBezTo>
                  <a:pt x="0" y="2"/>
                  <a:pt x="0" y="2"/>
                  <a:pt x="0" y="2"/>
                </a:cubicBezTo>
                <a:cubicBezTo>
                  <a:pt x="0" y="0"/>
                  <a:pt x="0" y="0"/>
                  <a:pt x="0" y="0"/>
                </a:cubicBezTo>
                <a:cubicBezTo>
                  <a:pt x="42" y="0"/>
                  <a:pt x="42" y="0"/>
                  <a:pt x="42" y="0"/>
                </a:cubicBezTo>
                <a:cubicBezTo>
                  <a:pt x="42" y="0"/>
                  <a:pt x="42" y="0"/>
                  <a:pt x="42" y="0"/>
                </a:cubicBezTo>
                <a:cubicBezTo>
                  <a:pt x="44" y="3"/>
                  <a:pt x="61" y="28"/>
                  <a:pt x="62" y="32"/>
                </a:cubicBezTo>
                <a:lnTo>
                  <a:pt x="60" y="32"/>
                </a:lnTo>
                <a:close/>
              </a:path>
            </a:pathLst>
          </a:custGeom>
          <a:solidFill>
            <a:srgbClr val="0F863B"/>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2" name="组合 1"/>
          <p:cNvGrpSpPr/>
          <p:nvPr/>
        </p:nvGrpSpPr>
        <p:grpSpPr>
          <a:xfrm>
            <a:off x="4678511" y="2032000"/>
            <a:ext cx="2729676" cy="3539394"/>
            <a:chOff x="4678511" y="2032000"/>
            <a:chExt cx="2729676" cy="3539394"/>
          </a:xfrm>
        </p:grpSpPr>
        <p:sp>
          <p:nvSpPr>
            <p:cNvPr id="17" name="Freeform 1142"/>
            <p:cNvSpPr>
              <a:spLocks noEditPoints="1"/>
            </p:cNvSpPr>
            <p:nvPr/>
          </p:nvSpPr>
          <p:spPr bwMode="auto">
            <a:xfrm>
              <a:off x="5287885" y="2032000"/>
              <a:ext cx="1819782" cy="1360665"/>
            </a:xfrm>
            <a:custGeom>
              <a:gdLst>
                <a:gd fmla="*/ 3 w 92" name="T0"/>
                <a:gd fmla="*/ 69 h 69" name="T1"/>
                <a:gd fmla="*/ 0 w 92" name="T2"/>
                <a:gd fmla="*/ 69 h 69" name="T3"/>
                <a:gd fmla="*/ 0 w 92" name="T4"/>
                <a:gd fmla="*/ 36 h 69" name="T5"/>
                <a:gd fmla="*/ 0 w 92" name="T6"/>
                <a:gd fmla="*/ 30 h 69" name="T7"/>
                <a:gd fmla="*/ 0 w 92" name="T8"/>
                <a:gd fmla="*/ 14 h 69" name="T9"/>
                <a:gd fmla="*/ 0 w 92" name="T10"/>
                <a:gd fmla="*/ 13 h 69" name="T11"/>
                <a:gd fmla="*/ 1 w 92" name="T12"/>
                <a:gd fmla="*/ 12 h 69" name="T13"/>
                <a:gd fmla="*/ 1 w 92" name="T14"/>
                <a:gd fmla="*/ 12 h 69" name="T15"/>
                <a:gd fmla="*/ 1 w 92" name="T16"/>
                <a:gd fmla="*/ 12 h 69" name="T17"/>
                <a:gd fmla="*/ 25 w 92" name="T18"/>
                <a:gd fmla="*/ 3 h 69" name="T19"/>
                <a:gd fmla="*/ 52 w 92" name="T20"/>
                <a:gd fmla="*/ 2 h 69" name="T21"/>
                <a:gd fmla="*/ 54 w 92" name="T22"/>
                <a:gd fmla="*/ 3 h 69" name="T23"/>
                <a:gd fmla="*/ 91 w 92" name="T24"/>
                <a:gd fmla="*/ 25 h 69" name="T25"/>
                <a:gd fmla="*/ 92 w 92" name="T26"/>
                <a:gd fmla="*/ 27 h 69" name="T27"/>
                <a:gd fmla="*/ 91 w 92" name="T28"/>
                <a:gd fmla="*/ 28 h 69" name="T29"/>
                <a:gd fmla="*/ 92 w 92" name="T30"/>
                <a:gd fmla="*/ 28 h 69" name="T31"/>
                <a:gd fmla="*/ 90 w 92" name="T32"/>
                <a:gd fmla="*/ 29 h 69" name="T33"/>
                <a:gd fmla="*/ 74 w 92" name="T34"/>
                <a:gd fmla="*/ 35 h 69" name="T35"/>
                <a:gd fmla="*/ 41 w 92" name="T36"/>
                <a:gd fmla="*/ 47 h 69" name="T37"/>
                <a:gd fmla="*/ 39 w 92" name="T38"/>
                <a:gd fmla="*/ 47 h 69" name="T39"/>
                <a:gd fmla="*/ 39 w 92" name="T40"/>
                <a:gd fmla="*/ 46 h 69" name="T41"/>
                <a:gd fmla="*/ 19 w 92" name="T42"/>
                <a:gd fmla="*/ 29 h 69" name="T43"/>
                <a:gd fmla="*/ 3 w 92" name="T44"/>
                <a:gd fmla="*/ 17 h 69" name="T45"/>
                <a:gd fmla="*/ 3 w 92" name="T46"/>
                <a:gd fmla="*/ 30 h 69" name="T47"/>
                <a:gd fmla="*/ 3 w 92" name="T48"/>
                <a:gd fmla="*/ 36 h 69" name="T49"/>
                <a:gd fmla="*/ 3 w 92" name="T50"/>
                <a:gd fmla="*/ 69 h 69" name="T51"/>
                <a:gd fmla="*/ 4 w 92" name="T52"/>
                <a:gd fmla="*/ 13 h 69" name="T53"/>
                <a:gd fmla="*/ 20 w 92" name="T54"/>
                <a:gd fmla="*/ 26 h 69" name="T55"/>
                <a:gd fmla="*/ 42 w 92" name="T56"/>
                <a:gd fmla="*/ 44 h 69" name="T57"/>
                <a:gd fmla="*/ 73 w 92" name="T58"/>
                <a:gd fmla="*/ 32 h 69" name="T59"/>
                <a:gd fmla="*/ 88 w 92" name="T60"/>
                <a:gd fmla="*/ 26 h 69" name="T61"/>
                <a:gd fmla="*/ 53 w 92" name="T62"/>
                <a:gd fmla="*/ 6 h 69" name="T63"/>
                <a:gd fmla="*/ 52 w 92" name="T64"/>
                <a:gd fmla="*/ 5 h 69" name="T65"/>
                <a:gd fmla="*/ 25 w 92" name="T66"/>
                <a:gd fmla="*/ 6 h 69" name="T67"/>
                <a:gd fmla="*/ 4 w 92" name="T68"/>
                <a:gd fmla="*/ 13 h 6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9" w="92">
                  <a:moveTo>
                    <a:pt x="3" y="69"/>
                  </a:moveTo>
                  <a:cubicBezTo>
                    <a:pt x="0" y="69"/>
                    <a:pt x="0" y="69"/>
                    <a:pt x="0" y="69"/>
                  </a:cubicBezTo>
                  <a:cubicBezTo>
                    <a:pt x="0" y="36"/>
                    <a:pt x="0" y="36"/>
                    <a:pt x="0" y="36"/>
                  </a:cubicBezTo>
                  <a:cubicBezTo>
                    <a:pt x="0" y="35"/>
                    <a:pt x="0" y="33"/>
                    <a:pt x="0" y="30"/>
                  </a:cubicBezTo>
                  <a:cubicBezTo>
                    <a:pt x="0" y="21"/>
                    <a:pt x="0" y="16"/>
                    <a:pt x="0" y="14"/>
                  </a:cubicBezTo>
                  <a:cubicBezTo>
                    <a:pt x="0" y="13"/>
                    <a:pt x="0" y="13"/>
                    <a:pt x="0" y="13"/>
                  </a:cubicBezTo>
                  <a:cubicBezTo>
                    <a:pt x="1" y="12"/>
                    <a:pt x="1" y="12"/>
                    <a:pt x="1" y="12"/>
                  </a:cubicBezTo>
                  <a:cubicBezTo>
                    <a:pt x="1" y="12"/>
                    <a:pt x="1" y="12"/>
                    <a:pt x="1" y="12"/>
                  </a:cubicBezTo>
                  <a:cubicBezTo>
                    <a:pt x="1" y="12"/>
                    <a:pt x="1" y="12"/>
                    <a:pt x="1" y="12"/>
                  </a:cubicBezTo>
                  <a:cubicBezTo>
                    <a:pt x="3" y="8"/>
                    <a:pt x="22" y="3"/>
                    <a:pt x="25" y="3"/>
                  </a:cubicBezTo>
                  <a:cubicBezTo>
                    <a:pt x="33" y="2"/>
                    <a:pt x="44" y="0"/>
                    <a:pt x="52" y="2"/>
                  </a:cubicBezTo>
                  <a:cubicBezTo>
                    <a:pt x="54" y="3"/>
                    <a:pt x="54" y="3"/>
                    <a:pt x="54" y="3"/>
                  </a:cubicBezTo>
                  <a:cubicBezTo>
                    <a:pt x="62" y="5"/>
                    <a:pt x="82" y="9"/>
                    <a:pt x="91" y="25"/>
                  </a:cubicBezTo>
                  <a:cubicBezTo>
                    <a:pt x="92" y="27"/>
                    <a:pt x="92" y="27"/>
                    <a:pt x="92" y="27"/>
                  </a:cubicBezTo>
                  <a:cubicBezTo>
                    <a:pt x="91" y="28"/>
                    <a:pt x="91" y="28"/>
                    <a:pt x="91" y="28"/>
                  </a:cubicBezTo>
                  <a:cubicBezTo>
                    <a:pt x="92" y="28"/>
                    <a:pt x="92" y="28"/>
                    <a:pt x="92" y="28"/>
                  </a:cubicBezTo>
                  <a:cubicBezTo>
                    <a:pt x="90" y="29"/>
                    <a:pt x="90" y="29"/>
                    <a:pt x="90" y="29"/>
                  </a:cubicBezTo>
                  <a:cubicBezTo>
                    <a:pt x="88" y="30"/>
                    <a:pt x="81" y="32"/>
                    <a:pt x="74" y="35"/>
                  </a:cubicBezTo>
                  <a:cubicBezTo>
                    <a:pt x="57" y="41"/>
                    <a:pt x="44" y="46"/>
                    <a:pt x="41" y="47"/>
                  </a:cubicBezTo>
                  <a:cubicBezTo>
                    <a:pt x="39" y="47"/>
                    <a:pt x="39" y="47"/>
                    <a:pt x="39" y="47"/>
                  </a:cubicBezTo>
                  <a:cubicBezTo>
                    <a:pt x="39" y="46"/>
                    <a:pt x="39" y="46"/>
                    <a:pt x="39" y="46"/>
                  </a:cubicBezTo>
                  <a:cubicBezTo>
                    <a:pt x="38" y="44"/>
                    <a:pt x="27" y="35"/>
                    <a:pt x="19" y="29"/>
                  </a:cubicBezTo>
                  <a:cubicBezTo>
                    <a:pt x="10" y="22"/>
                    <a:pt x="6" y="19"/>
                    <a:pt x="3" y="17"/>
                  </a:cubicBezTo>
                  <a:cubicBezTo>
                    <a:pt x="3" y="20"/>
                    <a:pt x="3" y="27"/>
                    <a:pt x="3" y="30"/>
                  </a:cubicBezTo>
                  <a:cubicBezTo>
                    <a:pt x="3" y="33"/>
                    <a:pt x="3" y="35"/>
                    <a:pt x="3" y="36"/>
                  </a:cubicBezTo>
                  <a:lnTo>
                    <a:pt x="3" y="69"/>
                  </a:lnTo>
                  <a:close/>
                  <a:moveTo>
                    <a:pt x="4" y="13"/>
                  </a:moveTo>
                  <a:cubicBezTo>
                    <a:pt x="6" y="15"/>
                    <a:pt x="14" y="21"/>
                    <a:pt x="20" y="26"/>
                  </a:cubicBezTo>
                  <a:cubicBezTo>
                    <a:pt x="35" y="37"/>
                    <a:pt x="40" y="42"/>
                    <a:pt x="42" y="44"/>
                  </a:cubicBezTo>
                  <a:cubicBezTo>
                    <a:pt x="46" y="42"/>
                    <a:pt x="62" y="36"/>
                    <a:pt x="73" y="32"/>
                  </a:cubicBezTo>
                  <a:cubicBezTo>
                    <a:pt x="80" y="29"/>
                    <a:pt x="85" y="27"/>
                    <a:pt x="88" y="26"/>
                  </a:cubicBezTo>
                  <a:cubicBezTo>
                    <a:pt x="79" y="12"/>
                    <a:pt x="62" y="8"/>
                    <a:pt x="53" y="6"/>
                  </a:cubicBezTo>
                  <a:cubicBezTo>
                    <a:pt x="52" y="5"/>
                    <a:pt x="52" y="5"/>
                    <a:pt x="52" y="5"/>
                  </a:cubicBezTo>
                  <a:cubicBezTo>
                    <a:pt x="43" y="4"/>
                    <a:pt x="33" y="5"/>
                    <a:pt x="25" y="6"/>
                  </a:cubicBezTo>
                  <a:cubicBezTo>
                    <a:pt x="21" y="6"/>
                    <a:pt x="6" y="11"/>
                    <a:pt x="4" y="13"/>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143"/>
            <p:cNvSpPr/>
            <p:nvPr/>
          </p:nvSpPr>
          <p:spPr bwMode="auto">
            <a:xfrm>
              <a:off x="6080913" y="2883457"/>
              <a:ext cx="58436" cy="809721"/>
            </a:xfrm>
            <a:custGeom>
              <a:gdLst>
                <a:gd fmla="*/ 3 w 3" name="T0"/>
                <a:gd fmla="*/ 41 h 41" name="T1"/>
                <a:gd fmla="*/ 0 w 3" name="T2"/>
                <a:gd fmla="*/ 41 h 41" name="T3"/>
                <a:gd fmla="*/ 0 w 3" name="T4"/>
                <a:gd fmla="*/ 2 h 41" name="T5"/>
                <a:gd fmla="*/ 0 w 3" name="T6"/>
                <a:gd fmla="*/ 1 h 41" name="T7"/>
                <a:gd fmla="*/ 0 w 3" name="T8"/>
                <a:gd fmla="*/ 2 h 41" name="T9"/>
                <a:gd fmla="*/ 2 w 3" name="T10"/>
                <a:gd fmla="*/ 0 h 41" name="T11"/>
                <a:gd fmla="*/ 3 w 3" name="T12"/>
                <a:gd fmla="*/ 3 h 41" name="T13"/>
                <a:gd fmla="*/ 3 w 3" name="T14"/>
                <a:gd fmla="*/ 41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3">
                  <a:moveTo>
                    <a:pt x="3" y="41"/>
                  </a:moveTo>
                  <a:cubicBezTo>
                    <a:pt x="0" y="41"/>
                    <a:pt x="0" y="41"/>
                    <a:pt x="0" y="41"/>
                  </a:cubicBezTo>
                  <a:cubicBezTo>
                    <a:pt x="0" y="2"/>
                    <a:pt x="0" y="2"/>
                    <a:pt x="0" y="2"/>
                  </a:cubicBezTo>
                  <a:cubicBezTo>
                    <a:pt x="0" y="1"/>
                    <a:pt x="0" y="1"/>
                    <a:pt x="0" y="1"/>
                  </a:cubicBezTo>
                  <a:cubicBezTo>
                    <a:pt x="0" y="2"/>
                    <a:pt x="0" y="2"/>
                    <a:pt x="0" y="2"/>
                  </a:cubicBezTo>
                  <a:cubicBezTo>
                    <a:pt x="2" y="0"/>
                    <a:pt x="2" y="0"/>
                    <a:pt x="2" y="0"/>
                  </a:cubicBezTo>
                  <a:cubicBezTo>
                    <a:pt x="3" y="1"/>
                    <a:pt x="3" y="2"/>
                    <a:pt x="3" y="3"/>
                  </a:cubicBezTo>
                  <a:lnTo>
                    <a:pt x="3" y="41"/>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144"/>
            <p:cNvSpPr/>
            <p:nvPr/>
          </p:nvSpPr>
          <p:spPr bwMode="auto">
            <a:xfrm>
              <a:off x="7049237" y="2549551"/>
              <a:ext cx="58436" cy="275474"/>
            </a:xfrm>
            <a:custGeom>
              <a:gdLst>
                <a:gd fmla="*/ 3 w 3" name="T0"/>
                <a:gd fmla="*/ 14 h 14" name="T1"/>
                <a:gd fmla="*/ 0 w 3" name="T2"/>
                <a:gd fmla="*/ 14 h 14" name="T3"/>
                <a:gd fmla="*/ 0 w 3" name="T4"/>
                <a:gd fmla="*/ 2 h 14" name="T5"/>
                <a:gd fmla="*/ 2 w 3" name="T6"/>
                <a:gd fmla="*/ 0 h 14" name="T7"/>
                <a:gd fmla="*/ 3 w 3" name="T8"/>
                <a:gd fmla="*/ 0 h 14" name="T9"/>
                <a:gd fmla="*/ 3 w 3" name="T10"/>
                <a:gd fmla="*/ 3 h 14" name="T11"/>
                <a:gd fmla="*/ 3 w 3" name="T12"/>
                <a:gd fmla="*/ 3 h 14" name="T13"/>
                <a:gd fmla="*/ 3 w 3" name="T14"/>
                <a:gd fmla="*/ 14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3">
                  <a:moveTo>
                    <a:pt x="3" y="14"/>
                  </a:moveTo>
                  <a:cubicBezTo>
                    <a:pt x="0" y="14"/>
                    <a:pt x="0" y="14"/>
                    <a:pt x="0" y="14"/>
                  </a:cubicBezTo>
                  <a:cubicBezTo>
                    <a:pt x="0" y="2"/>
                    <a:pt x="0" y="2"/>
                    <a:pt x="0" y="2"/>
                  </a:cubicBezTo>
                  <a:cubicBezTo>
                    <a:pt x="0" y="1"/>
                    <a:pt x="2" y="0"/>
                    <a:pt x="2" y="0"/>
                  </a:cubicBezTo>
                  <a:cubicBezTo>
                    <a:pt x="3" y="0"/>
                    <a:pt x="3" y="0"/>
                    <a:pt x="3" y="0"/>
                  </a:cubicBezTo>
                  <a:cubicBezTo>
                    <a:pt x="3" y="3"/>
                    <a:pt x="3" y="3"/>
                    <a:pt x="3" y="3"/>
                  </a:cubicBezTo>
                  <a:cubicBezTo>
                    <a:pt x="3" y="3"/>
                    <a:pt x="3" y="3"/>
                    <a:pt x="3" y="3"/>
                  </a:cubicBezTo>
                  <a:lnTo>
                    <a:pt x="3" y="14"/>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145"/>
            <p:cNvSpPr/>
            <p:nvPr/>
          </p:nvSpPr>
          <p:spPr bwMode="auto">
            <a:xfrm>
              <a:off x="6080913" y="2783285"/>
              <a:ext cx="1026760" cy="434076"/>
            </a:xfrm>
            <a:custGeom>
              <a:gdLst>
                <a:gd fmla="*/ 1 w 52" name="T0"/>
                <a:gd fmla="*/ 22 h 22" name="T1"/>
                <a:gd fmla="*/ 0 w 52" name="T2"/>
                <a:gd fmla="*/ 20 h 22" name="T3"/>
                <a:gd fmla="*/ 50 w 52" name="T4"/>
                <a:gd fmla="*/ 0 h 22" name="T5"/>
                <a:gd fmla="*/ 52 w 52" name="T6"/>
                <a:gd fmla="*/ 3 h 22" name="T7"/>
                <a:gd fmla="*/ 1 w 52" name="T8"/>
                <a:gd fmla="*/ 22 h 22" name="T9"/>
              </a:gdLst>
              <a:cxnLst>
                <a:cxn ang="0">
                  <a:pos x="T0" y="T1"/>
                </a:cxn>
                <a:cxn ang="0">
                  <a:pos x="T2" y="T3"/>
                </a:cxn>
                <a:cxn ang="0">
                  <a:pos x="T4" y="T5"/>
                </a:cxn>
                <a:cxn ang="0">
                  <a:pos x="T6" y="T7"/>
                </a:cxn>
                <a:cxn ang="0">
                  <a:pos x="T8" y="T9"/>
                </a:cxn>
              </a:cxnLst>
              <a:rect b="b" l="0" r="r" t="0"/>
              <a:pathLst>
                <a:path h="22" w="52">
                  <a:moveTo>
                    <a:pt x="1" y="22"/>
                  </a:moveTo>
                  <a:cubicBezTo>
                    <a:pt x="0" y="20"/>
                    <a:pt x="0" y="20"/>
                    <a:pt x="0" y="20"/>
                  </a:cubicBezTo>
                  <a:cubicBezTo>
                    <a:pt x="10" y="16"/>
                    <a:pt x="43" y="4"/>
                    <a:pt x="50" y="0"/>
                  </a:cubicBezTo>
                  <a:cubicBezTo>
                    <a:pt x="52" y="3"/>
                    <a:pt x="52" y="3"/>
                    <a:pt x="52" y="3"/>
                  </a:cubicBezTo>
                  <a:cubicBezTo>
                    <a:pt x="44" y="7"/>
                    <a:pt x="10" y="20"/>
                    <a:pt x="1" y="22"/>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146"/>
            <p:cNvSpPr/>
            <p:nvPr/>
          </p:nvSpPr>
          <p:spPr bwMode="auto">
            <a:xfrm>
              <a:off x="4878854" y="2799980"/>
              <a:ext cx="2370725" cy="1761350"/>
            </a:xfrm>
            <a:custGeom>
              <a:gdLst>
                <a:gd fmla="*/ 62 w 120" name="T0"/>
                <a:gd fmla="*/ 89 h 89" name="T1"/>
                <a:gd fmla="*/ 19 w 120" name="T2"/>
                <a:gd fmla="*/ 74 h 89" name="T3"/>
                <a:gd fmla="*/ 19 w 120" name="T4"/>
                <a:gd fmla="*/ 80 h 89" name="T5"/>
                <a:gd fmla="*/ 20 w 120" name="T6"/>
                <a:gd fmla="*/ 83 h 89" name="T7"/>
                <a:gd fmla="*/ 17 w 120" name="T8"/>
                <a:gd fmla="*/ 82 h 89" name="T9"/>
                <a:gd fmla="*/ 3 w 120" name="T10"/>
                <a:gd fmla="*/ 48 h 89" name="T11"/>
                <a:gd fmla="*/ 3 w 120" name="T12"/>
                <a:gd fmla="*/ 46 h 89" name="T13"/>
                <a:gd fmla="*/ 4 w 120" name="T14"/>
                <a:gd fmla="*/ 46 h 89" name="T15"/>
                <a:gd fmla="*/ 30 w 120" name="T16"/>
                <a:gd fmla="*/ 48 h 89" name="T17"/>
                <a:gd fmla="*/ 51 w 120" name="T18"/>
                <a:gd fmla="*/ 49 h 89" name="T19"/>
                <a:gd fmla="*/ 52 w 120" name="T20"/>
                <a:gd fmla="*/ 52 h 89" name="T21"/>
                <a:gd fmla="*/ 30 w 120" name="T22"/>
                <a:gd fmla="*/ 51 h 89" name="T23"/>
                <a:gd fmla="*/ 6 w 120" name="T24"/>
                <a:gd fmla="*/ 49 h 89" name="T25"/>
                <a:gd fmla="*/ 16 w 120" name="T26"/>
                <a:gd fmla="*/ 77 h 89" name="T27"/>
                <a:gd fmla="*/ 16 w 120" name="T28"/>
                <a:gd fmla="*/ 73 h 89" name="T29"/>
                <a:gd fmla="*/ 17 w 120" name="T30"/>
                <a:gd fmla="*/ 71 h 89" name="T31"/>
                <a:gd fmla="*/ 17 w 120" name="T32"/>
                <a:gd fmla="*/ 67 h 89" name="T33"/>
                <a:gd fmla="*/ 19 w 120" name="T34"/>
                <a:gd fmla="*/ 70 h 89" name="T35"/>
                <a:gd fmla="*/ 60 w 120" name="T36"/>
                <a:gd fmla="*/ 86 h 89" name="T37"/>
                <a:gd fmla="*/ 60 w 120" name="T38"/>
                <a:gd fmla="*/ 82 h 89" name="T39"/>
                <a:gd fmla="*/ 60 w 120" name="T40"/>
                <a:gd fmla="*/ 73 h 89" name="T41"/>
                <a:gd fmla="*/ 61 w 120" name="T42"/>
                <a:gd fmla="*/ 71 h 89" name="T43"/>
                <a:gd fmla="*/ 62 w 120" name="T44"/>
                <a:gd fmla="*/ 71 h 89" name="T45"/>
                <a:gd fmla="*/ 107 w 120" name="T46"/>
                <a:gd fmla="*/ 55 h 89" name="T47"/>
                <a:gd fmla="*/ 107 w 120" name="T48"/>
                <a:gd fmla="*/ 50 h 89" name="T49"/>
                <a:gd fmla="*/ 107 w 120" name="T50"/>
                <a:gd fmla="*/ 42 h 89" name="T51"/>
                <a:gd fmla="*/ 108 w 120" name="T52"/>
                <a:gd fmla="*/ 41 h 89" name="T53"/>
                <a:gd fmla="*/ 111 w 120" name="T54"/>
                <a:gd fmla="*/ 37 h 89" name="T55"/>
                <a:gd fmla="*/ 114 w 120" name="T56"/>
                <a:gd fmla="*/ 34 h 89" name="T57"/>
                <a:gd fmla="*/ 116 w 120" name="T58"/>
                <a:gd fmla="*/ 24 h 89" name="T59"/>
                <a:gd fmla="*/ 110 w 120" name="T60"/>
                <a:gd fmla="*/ 2 h 89" name="T61"/>
                <a:gd fmla="*/ 112 w 120" name="T62"/>
                <a:gd fmla="*/ 0 h 89" name="T63"/>
                <a:gd fmla="*/ 119 w 120" name="T64"/>
                <a:gd fmla="*/ 24 h 89" name="T65"/>
                <a:gd fmla="*/ 117 w 120" name="T66"/>
                <a:gd fmla="*/ 35 h 89" name="T67"/>
                <a:gd fmla="*/ 113 w 120" name="T68"/>
                <a:gd fmla="*/ 39 h 89" name="T69"/>
                <a:gd fmla="*/ 110 w 120" name="T70"/>
                <a:gd fmla="*/ 43 h 89" name="T71"/>
                <a:gd fmla="*/ 110 w 120" name="T72"/>
                <a:gd fmla="*/ 50 h 89" name="T73"/>
                <a:gd fmla="*/ 110 w 120" name="T74"/>
                <a:gd fmla="*/ 55 h 89" name="T75"/>
                <a:gd fmla="*/ 110 w 120" name="T76"/>
                <a:gd fmla="*/ 56 h 89" name="T77"/>
                <a:gd fmla="*/ 63 w 120" name="T78"/>
                <a:gd fmla="*/ 75 h 89" name="T79"/>
                <a:gd fmla="*/ 63 w 120" name="T80"/>
                <a:gd fmla="*/ 82 h 89" name="T81"/>
                <a:gd fmla="*/ 64 w 120" name="T82"/>
                <a:gd fmla="*/ 87 h 89" name="T83"/>
                <a:gd fmla="*/ 63 w 120" name="T84"/>
                <a:gd fmla="*/ 89 h 89" name="T85"/>
                <a:gd fmla="*/ 62 w 120" name="T86"/>
                <a:gd fmla="*/ 89 h 8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9" w="120">
                  <a:moveTo>
                    <a:pt x="62" y="89"/>
                  </a:moveTo>
                  <a:cubicBezTo>
                    <a:pt x="57" y="89"/>
                    <a:pt x="34" y="86"/>
                    <a:pt x="19" y="74"/>
                  </a:cubicBezTo>
                  <a:cubicBezTo>
                    <a:pt x="19" y="76"/>
                    <a:pt x="19" y="78"/>
                    <a:pt x="19" y="80"/>
                  </a:cubicBezTo>
                  <a:cubicBezTo>
                    <a:pt x="20" y="83"/>
                    <a:pt x="20" y="83"/>
                    <a:pt x="20" y="83"/>
                  </a:cubicBezTo>
                  <a:cubicBezTo>
                    <a:pt x="17" y="82"/>
                    <a:pt x="17" y="82"/>
                    <a:pt x="17" y="82"/>
                  </a:cubicBezTo>
                  <a:cubicBezTo>
                    <a:pt x="7" y="75"/>
                    <a:pt x="0" y="59"/>
                    <a:pt x="3" y="48"/>
                  </a:cubicBezTo>
                  <a:cubicBezTo>
                    <a:pt x="3" y="46"/>
                    <a:pt x="3" y="46"/>
                    <a:pt x="3" y="46"/>
                  </a:cubicBezTo>
                  <a:cubicBezTo>
                    <a:pt x="4" y="46"/>
                    <a:pt x="4" y="46"/>
                    <a:pt x="4" y="46"/>
                  </a:cubicBezTo>
                  <a:cubicBezTo>
                    <a:pt x="9" y="46"/>
                    <a:pt x="20" y="47"/>
                    <a:pt x="30" y="48"/>
                  </a:cubicBezTo>
                  <a:cubicBezTo>
                    <a:pt x="40" y="49"/>
                    <a:pt x="49" y="50"/>
                    <a:pt x="51" y="49"/>
                  </a:cubicBezTo>
                  <a:cubicBezTo>
                    <a:pt x="52" y="52"/>
                    <a:pt x="52" y="52"/>
                    <a:pt x="52" y="52"/>
                  </a:cubicBezTo>
                  <a:cubicBezTo>
                    <a:pt x="50" y="53"/>
                    <a:pt x="42" y="52"/>
                    <a:pt x="30" y="51"/>
                  </a:cubicBezTo>
                  <a:cubicBezTo>
                    <a:pt x="21" y="50"/>
                    <a:pt x="11" y="49"/>
                    <a:pt x="6" y="49"/>
                  </a:cubicBezTo>
                  <a:cubicBezTo>
                    <a:pt x="4" y="59"/>
                    <a:pt x="9" y="71"/>
                    <a:pt x="16" y="77"/>
                  </a:cubicBezTo>
                  <a:cubicBezTo>
                    <a:pt x="16" y="76"/>
                    <a:pt x="16" y="75"/>
                    <a:pt x="16" y="73"/>
                  </a:cubicBezTo>
                  <a:cubicBezTo>
                    <a:pt x="17" y="72"/>
                    <a:pt x="17" y="72"/>
                    <a:pt x="17" y="71"/>
                  </a:cubicBezTo>
                  <a:cubicBezTo>
                    <a:pt x="17" y="67"/>
                    <a:pt x="17" y="67"/>
                    <a:pt x="17" y="67"/>
                  </a:cubicBezTo>
                  <a:cubicBezTo>
                    <a:pt x="19" y="70"/>
                    <a:pt x="19" y="70"/>
                    <a:pt x="19" y="70"/>
                  </a:cubicBezTo>
                  <a:cubicBezTo>
                    <a:pt x="31" y="82"/>
                    <a:pt x="54" y="85"/>
                    <a:pt x="60" y="86"/>
                  </a:cubicBezTo>
                  <a:cubicBezTo>
                    <a:pt x="60" y="84"/>
                    <a:pt x="60" y="83"/>
                    <a:pt x="60" y="82"/>
                  </a:cubicBezTo>
                  <a:cubicBezTo>
                    <a:pt x="60" y="78"/>
                    <a:pt x="60" y="74"/>
                    <a:pt x="60" y="73"/>
                  </a:cubicBezTo>
                  <a:cubicBezTo>
                    <a:pt x="61" y="71"/>
                    <a:pt x="61" y="71"/>
                    <a:pt x="61" y="71"/>
                  </a:cubicBezTo>
                  <a:cubicBezTo>
                    <a:pt x="62" y="71"/>
                    <a:pt x="62" y="71"/>
                    <a:pt x="62" y="71"/>
                  </a:cubicBezTo>
                  <a:cubicBezTo>
                    <a:pt x="71" y="73"/>
                    <a:pt x="99" y="71"/>
                    <a:pt x="107" y="55"/>
                  </a:cubicBezTo>
                  <a:cubicBezTo>
                    <a:pt x="107" y="53"/>
                    <a:pt x="107" y="51"/>
                    <a:pt x="107" y="50"/>
                  </a:cubicBezTo>
                  <a:cubicBezTo>
                    <a:pt x="107" y="47"/>
                    <a:pt x="107" y="44"/>
                    <a:pt x="107" y="42"/>
                  </a:cubicBezTo>
                  <a:cubicBezTo>
                    <a:pt x="108" y="41"/>
                    <a:pt x="108" y="41"/>
                    <a:pt x="108" y="41"/>
                  </a:cubicBezTo>
                  <a:cubicBezTo>
                    <a:pt x="108" y="40"/>
                    <a:pt x="110" y="38"/>
                    <a:pt x="111" y="37"/>
                  </a:cubicBezTo>
                  <a:cubicBezTo>
                    <a:pt x="112" y="36"/>
                    <a:pt x="113" y="35"/>
                    <a:pt x="114" y="34"/>
                  </a:cubicBezTo>
                  <a:cubicBezTo>
                    <a:pt x="116" y="30"/>
                    <a:pt x="116" y="27"/>
                    <a:pt x="116" y="24"/>
                  </a:cubicBezTo>
                  <a:cubicBezTo>
                    <a:pt x="117" y="14"/>
                    <a:pt x="115" y="7"/>
                    <a:pt x="110" y="2"/>
                  </a:cubicBezTo>
                  <a:cubicBezTo>
                    <a:pt x="112" y="0"/>
                    <a:pt x="112" y="0"/>
                    <a:pt x="112" y="0"/>
                  </a:cubicBezTo>
                  <a:cubicBezTo>
                    <a:pt x="117" y="6"/>
                    <a:pt x="120" y="13"/>
                    <a:pt x="119" y="24"/>
                  </a:cubicBezTo>
                  <a:cubicBezTo>
                    <a:pt x="119" y="27"/>
                    <a:pt x="119" y="31"/>
                    <a:pt x="117" y="35"/>
                  </a:cubicBezTo>
                  <a:cubicBezTo>
                    <a:pt x="116" y="37"/>
                    <a:pt x="114" y="38"/>
                    <a:pt x="113" y="39"/>
                  </a:cubicBezTo>
                  <a:cubicBezTo>
                    <a:pt x="112" y="40"/>
                    <a:pt x="111" y="41"/>
                    <a:pt x="110" y="43"/>
                  </a:cubicBezTo>
                  <a:cubicBezTo>
                    <a:pt x="110" y="44"/>
                    <a:pt x="110" y="47"/>
                    <a:pt x="110" y="50"/>
                  </a:cubicBezTo>
                  <a:cubicBezTo>
                    <a:pt x="110" y="51"/>
                    <a:pt x="110" y="53"/>
                    <a:pt x="110" y="55"/>
                  </a:cubicBezTo>
                  <a:cubicBezTo>
                    <a:pt x="110" y="56"/>
                    <a:pt x="110" y="56"/>
                    <a:pt x="110" y="56"/>
                  </a:cubicBezTo>
                  <a:cubicBezTo>
                    <a:pt x="101" y="73"/>
                    <a:pt x="75" y="76"/>
                    <a:pt x="63" y="75"/>
                  </a:cubicBezTo>
                  <a:cubicBezTo>
                    <a:pt x="63" y="77"/>
                    <a:pt x="63" y="79"/>
                    <a:pt x="63" y="82"/>
                  </a:cubicBezTo>
                  <a:cubicBezTo>
                    <a:pt x="64" y="84"/>
                    <a:pt x="64" y="86"/>
                    <a:pt x="64" y="87"/>
                  </a:cubicBezTo>
                  <a:cubicBezTo>
                    <a:pt x="63" y="89"/>
                    <a:pt x="63" y="89"/>
                    <a:pt x="63" y="89"/>
                  </a:cubicBezTo>
                  <a:cubicBezTo>
                    <a:pt x="62" y="89"/>
                    <a:pt x="62" y="89"/>
                    <a:pt x="62" y="89"/>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147"/>
            <p:cNvSpPr/>
            <p:nvPr/>
          </p:nvSpPr>
          <p:spPr bwMode="auto">
            <a:xfrm>
              <a:off x="4995722" y="3375970"/>
              <a:ext cx="358950" cy="392340"/>
            </a:xfrm>
            <a:custGeom>
              <a:gdLst>
                <a:gd fmla="*/ 3 w 18" name="T0"/>
                <a:gd fmla="*/ 20 h 20" name="T1"/>
                <a:gd fmla="*/ 0 w 18" name="T2"/>
                <a:gd fmla="*/ 18 h 20" name="T3"/>
                <a:gd fmla="*/ 16 w 18" name="T4"/>
                <a:gd fmla="*/ 0 h 20" name="T5"/>
                <a:gd fmla="*/ 18 w 18" name="T6"/>
                <a:gd fmla="*/ 3 h 20" name="T7"/>
                <a:gd fmla="*/ 3 w 18" name="T8"/>
                <a:gd fmla="*/ 20 h 20" name="T9"/>
              </a:gdLst>
              <a:cxnLst>
                <a:cxn ang="0">
                  <a:pos x="T0" y="T1"/>
                </a:cxn>
                <a:cxn ang="0">
                  <a:pos x="T2" y="T3"/>
                </a:cxn>
                <a:cxn ang="0">
                  <a:pos x="T4" y="T5"/>
                </a:cxn>
                <a:cxn ang="0">
                  <a:pos x="T6" y="T7"/>
                </a:cxn>
                <a:cxn ang="0">
                  <a:pos x="T8" y="T9"/>
                </a:cxn>
              </a:cxnLst>
              <a:rect b="b" l="0" r="r" t="0"/>
              <a:pathLst>
                <a:path h="20" w="18">
                  <a:moveTo>
                    <a:pt x="3" y="20"/>
                  </a:moveTo>
                  <a:cubicBezTo>
                    <a:pt x="0" y="18"/>
                    <a:pt x="0" y="18"/>
                    <a:pt x="0" y="18"/>
                  </a:cubicBezTo>
                  <a:cubicBezTo>
                    <a:pt x="5" y="11"/>
                    <a:pt x="10" y="5"/>
                    <a:pt x="16" y="0"/>
                  </a:cubicBezTo>
                  <a:cubicBezTo>
                    <a:pt x="18" y="3"/>
                    <a:pt x="18" y="3"/>
                    <a:pt x="18" y="3"/>
                  </a:cubicBezTo>
                  <a:cubicBezTo>
                    <a:pt x="12" y="7"/>
                    <a:pt x="7" y="13"/>
                    <a:pt x="3" y="20"/>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148"/>
            <p:cNvSpPr/>
            <p:nvPr/>
          </p:nvSpPr>
          <p:spPr bwMode="auto">
            <a:xfrm>
              <a:off x="5312930" y="3392663"/>
              <a:ext cx="592683" cy="459122"/>
            </a:xfrm>
            <a:custGeom>
              <a:gdLst>
                <a:gd fmla="*/ 28 w 30" name="T0"/>
                <a:gd fmla="*/ 23 h 23" name="T1"/>
                <a:gd fmla="*/ 12 w 30" name="T2"/>
                <a:gd fmla="*/ 11 h 23" name="T3"/>
                <a:gd fmla="*/ 0 w 30" name="T4"/>
                <a:gd fmla="*/ 3 h 23" name="T5"/>
                <a:gd fmla="*/ 1 w 30" name="T6"/>
                <a:gd fmla="*/ 0 h 23" name="T7"/>
                <a:gd fmla="*/ 14 w 30" name="T8"/>
                <a:gd fmla="*/ 9 h 23" name="T9"/>
                <a:gd fmla="*/ 30 w 30" name="T10"/>
                <a:gd fmla="*/ 20 h 23" name="T11"/>
                <a:gd fmla="*/ 28 w 30" name="T12"/>
                <a:gd fmla="*/ 23 h 23" name="T13"/>
              </a:gdLst>
              <a:cxnLst>
                <a:cxn ang="0">
                  <a:pos x="T0" y="T1"/>
                </a:cxn>
                <a:cxn ang="0">
                  <a:pos x="T2" y="T3"/>
                </a:cxn>
                <a:cxn ang="0">
                  <a:pos x="T4" y="T5"/>
                </a:cxn>
                <a:cxn ang="0">
                  <a:pos x="T6" y="T7"/>
                </a:cxn>
                <a:cxn ang="0">
                  <a:pos x="T8" y="T9"/>
                </a:cxn>
                <a:cxn ang="0">
                  <a:pos x="T10" y="T11"/>
                </a:cxn>
                <a:cxn ang="0">
                  <a:pos x="T12" y="T13"/>
                </a:cxn>
              </a:cxnLst>
              <a:rect b="b" l="0" r="r" t="0"/>
              <a:pathLst>
                <a:path h="23" w="30">
                  <a:moveTo>
                    <a:pt x="28" y="23"/>
                  </a:moveTo>
                  <a:cubicBezTo>
                    <a:pt x="27" y="22"/>
                    <a:pt x="21" y="18"/>
                    <a:pt x="12" y="11"/>
                  </a:cubicBezTo>
                  <a:cubicBezTo>
                    <a:pt x="7" y="7"/>
                    <a:pt x="1" y="3"/>
                    <a:pt x="0" y="3"/>
                  </a:cubicBezTo>
                  <a:cubicBezTo>
                    <a:pt x="1" y="0"/>
                    <a:pt x="1" y="0"/>
                    <a:pt x="1" y="0"/>
                  </a:cubicBezTo>
                  <a:cubicBezTo>
                    <a:pt x="2" y="1"/>
                    <a:pt x="8" y="5"/>
                    <a:pt x="14" y="9"/>
                  </a:cubicBezTo>
                  <a:cubicBezTo>
                    <a:pt x="21" y="14"/>
                    <a:pt x="29" y="19"/>
                    <a:pt x="30" y="20"/>
                  </a:cubicBezTo>
                  <a:lnTo>
                    <a:pt x="28" y="23"/>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149"/>
            <p:cNvSpPr/>
            <p:nvPr/>
          </p:nvSpPr>
          <p:spPr bwMode="auto">
            <a:xfrm>
              <a:off x="5212760" y="3651437"/>
              <a:ext cx="884849" cy="550942"/>
            </a:xfrm>
            <a:custGeom>
              <a:gdLst>
                <a:gd fmla="*/ 2 w 45" name="T0"/>
                <a:gd fmla="*/ 28 h 28" name="T1"/>
                <a:gd fmla="*/ 0 w 45" name="T2"/>
                <a:gd fmla="*/ 26 h 28" name="T3"/>
                <a:gd fmla="*/ 43 w 45" name="T4"/>
                <a:gd fmla="*/ 0 h 28" name="T5"/>
                <a:gd fmla="*/ 45 w 45" name="T6"/>
                <a:gd fmla="*/ 2 h 28" name="T7"/>
                <a:gd fmla="*/ 2 w 45" name="T8"/>
                <a:gd fmla="*/ 28 h 28" name="T9"/>
              </a:gdLst>
              <a:cxnLst>
                <a:cxn ang="0">
                  <a:pos x="T0" y="T1"/>
                </a:cxn>
                <a:cxn ang="0">
                  <a:pos x="T2" y="T3"/>
                </a:cxn>
                <a:cxn ang="0">
                  <a:pos x="T4" y="T5"/>
                </a:cxn>
                <a:cxn ang="0">
                  <a:pos x="T6" y="T7"/>
                </a:cxn>
                <a:cxn ang="0">
                  <a:pos x="T8" y="T9"/>
                </a:cxn>
              </a:cxnLst>
              <a:rect b="b" l="0" r="r" t="0"/>
              <a:pathLst>
                <a:path h="28" w="45">
                  <a:moveTo>
                    <a:pt x="2" y="28"/>
                  </a:moveTo>
                  <a:cubicBezTo>
                    <a:pt x="0" y="26"/>
                    <a:pt x="0" y="26"/>
                    <a:pt x="0" y="26"/>
                  </a:cubicBezTo>
                  <a:cubicBezTo>
                    <a:pt x="10" y="20"/>
                    <a:pt x="38" y="4"/>
                    <a:pt x="43" y="0"/>
                  </a:cubicBezTo>
                  <a:cubicBezTo>
                    <a:pt x="45" y="2"/>
                    <a:pt x="45" y="2"/>
                    <a:pt x="45" y="2"/>
                  </a:cubicBezTo>
                  <a:cubicBezTo>
                    <a:pt x="39" y="6"/>
                    <a:pt x="12" y="23"/>
                    <a:pt x="2" y="28"/>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150"/>
            <p:cNvSpPr/>
            <p:nvPr/>
          </p:nvSpPr>
          <p:spPr bwMode="auto">
            <a:xfrm>
              <a:off x="6064218" y="3676483"/>
              <a:ext cx="75132" cy="567637"/>
            </a:xfrm>
            <a:custGeom>
              <a:gdLst>
                <a:gd fmla="*/ 1 w 4" name="T0"/>
                <a:gd fmla="*/ 29 h 29" name="T1"/>
                <a:gd fmla="*/ 1 w 4" name="T2"/>
                <a:gd fmla="*/ 0 h 29" name="T3"/>
                <a:gd fmla="*/ 4 w 4" name="T4"/>
                <a:gd fmla="*/ 0 h 29" name="T5"/>
                <a:gd fmla="*/ 4 w 4" name="T6"/>
                <a:gd fmla="*/ 29 h 29" name="T7"/>
                <a:gd fmla="*/ 1 w 4" name="T8"/>
                <a:gd fmla="*/ 29 h 29" name="T9"/>
              </a:gdLst>
              <a:cxnLst>
                <a:cxn ang="0">
                  <a:pos x="T0" y="T1"/>
                </a:cxn>
                <a:cxn ang="0">
                  <a:pos x="T2" y="T3"/>
                </a:cxn>
                <a:cxn ang="0">
                  <a:pos x="T4" y="T5"/>
                </a:cxn>
                <a:cxn ang="0">
                  <a:pos x="T6" y="T7"/>
                </a:cxn>
                <a:cxn ang="0">
                  <a:pos x="T8" y="T9"/>
                </a:cxn>
              </a:cxnLst>
              <a:rect b="b" l="0" r="r" t="0"/>
              <a:pathLst>
                <a:path h="28" w="4">
                  <a:moveTo>
                    <a:pt x="1" y="29"/>
                  </a:moveTo>
                  <a:cubicBezTo>
                    <a:pt x="1" y="22"/>
                    <a:pt x="0" y="11"/>
                    <a:pt x="1" y="0"/>
                  </a:cubicBezTo>
                  <a:cubicBezTo>
                    <a:pt x="4" y="0"/>
                    <a:pt x="4" y="0"/>
                    <a:pt x="4" y="0"/>
                  </a:cubicBezTo>
                  <a:cubicBezTo>
                    <a:pt x="3" y="11"/>
                    <a:pt x="4" y="22"/>
                    <a:pt x="4" y="29"/>
                  </a:cubicBezTo>
                  <a:lnTo>
                    <a:pt x="1" y="29"/>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151"/>
            <p:cNvSpPr/>
            <p:nvPr/>
          </p:nvSpPr>
          <p:spPr bwMode="auto">
            <a:xfrm>
              <a:off x="6080913" y="3434399"/>
              <a:ext cx="968324" cy="492512"/>
            </a:xfrm>
            <a:custGeom>
              <a:gdLst>
                <a:gd fmla="*/ 47 w 49" name="T0"/>
                <a:gd fmla="*/ 25 h 25" name="T1"/>
                <a:gd fmla="*/ 46 w 49" name="T2"/>
                <a:gd fmla="*/ 25 h 25" name="T3"/>
                <a:gd fmla="*/ 0 w 49" name="T4"/>
                <a:gd fmla="*/ 3 h 25" name="T5"/>
                <a:gd fmla="*/ 2 w 49" name="T6"/>
                <a:gd fmla="*/ 0 h 25" name="T7"/>
                <a:gd fmla="*/ 48 w 49" name="T8"/>
                <a:gd fmla="*/ 22 h 25" name="T9"/>
                <a:gd fmla="*/ 49 w 49" name="T10"/>
                <a:gd fmla="*/ 22 h 25" name="T11"/>
                <a:gd fmla="*/ 47 w 49" name="T12"/>
                <a:gd fmla="*/ 25 h 25" name="T13"/>
              </a:gdLst>
              <a:cxnLst>
                <a:cxn ang="0">
                  <a:pos x="T0" y="T1"/>
                </a:cxn>
                <a:cxn ang="0">
                  <a:pos x="T2" y="T3"/>
                </a:cxn>
                <a:cxn ang="0">
                  <a:pos x="T4" y="T5"/>
                </a:cxn>
                <a:cxn ang="0">
                  <a:pos x="T6" y="T7"/>
                </a:cxn>
                <a:cxn ang="0">
                  <a:pos x="T8" y="T9"/>
                </a:cxn>
                <a:cxn ang="0">
                  <a:pos x="T10" y="T11"/>
                </a:cxn>
                <a:cxn ang="0">
                  <a:pos x="T12" y="T13"/>
                </a:cxn>
              </a:cxnLst>
              <a:rect b="b" l="0" r="r" t="0"/>
              <a:pathLst>
                <a:path h="25" w="49">
                  <a:moveTo>
                    <a:pt x="47" y="25"/>
                  </a:moveTo>
                  <a:cubicBezTo>
                    <a:pt x="46" y="25"/>
                    <a:pt x="46" y="25"/>
                    <a:pt x="46" y="25"/>
                  </a:cubicBezTo>
                  <a:cubicBezTo>
                    <a:pt x="2" y="4"/>
                    <a:pt x="1" y="3"/>
                    <a:pt x="0" y="3"/>
                  </a:cubicBezTo>
                  <a:cubicBezTo>
                    <a:pt x="2" y="0"/>
                    <a:pt x="2" y="0"/>
                    <a:pt x="2" y="0"/>
                  </a:cubicBezTo>
                  <a:cubicBezTo>
                    <a:pt x="3" y="1"/>
                    <a:pt x="9" y="4"/>
                    <a:pt x="48" y="22"/>
                  </a:cubicBezTo>
                  <a:cubicBezTo>
                    <a:pt x="49" y="22"/>
                    <a:pt x="49" y="22"/>
                    <a:pt x="49" y="22"/>
                  </a:cubicBezTo>
                  <a:lnTo>
                    <a:pt x="47" y="25"/>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152"/>
            <p:cNvSpPr/>
            <p:nvPr/>
          </p:nvSpPr>
          <p:spPr bwMode="auto">
            <a:xfrm>
              <a:off x="6080913" y="3200666"/>
              <a:ext cx="968324" cy="450772"/>
            </a:xfrm>
            <a:custGeom>
              <a:gdLst>
                <a:gd fmla="*/ 47 w 49" name="T0"/>
                <a:gd fmla="*/ 23 h 23" name="T1"/>
                <a:gd fmla="*/ 24 w 49" name="T2"/>
                <a:gd fmla="*/ 13 h 23" name="T3"/>
                <a:gd fmla="*/ 0 w 49" name="T4"/>
                <a:gd fmla="*/ 0 h 23" name="T5"/>
                <a:gd fmla="*/ 3 w 49" name="T6"/>
                <a:gd fmla="*/ 1 h 23" name="T7"/>
                <a:gd fmla="*/ 3 w 49" name="T8"/>
                <a:gd fmla="*/ 0 h 23" name="T9"/>
                <a:gd fmla="*/ 25 w 49" name="T10"/>
                <a:gd fmla="*/ 10 h 23" name="T11"/>
                <a:gd fmla="*/ 49 w 49" name="T12"/>
                <a:gd fmla="*/ 21 h 23" name="T13"/>
                <a:gd fmla="*/ 47 w 49" name="T14"/>
                <a:gd fmla="*/ 23 h 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 w="49">
                  <a:moveTo>
                    <a:pt x="47" y="23"/>
                  </a:moveTo>
                  <a:cubicBezTo>
                    <a:pt x="45" y="22"/>
                    <a:pt x="34" y="17"/>
                    <a:pt x="24" y="13"/>
                  </a:cubicBezTo>
                  <a:cubicBezTo>
                    <a:pt x="1" y="3"/>
                    <a:pt x="0" y="2"/>
                    <a:pt x="0" y="0"/>
                  </a:cubicBezTo>
                  <a:cubicBezTo>
                    <a:pt x="3" y="1"/>
                    <a:pt x="3" y="1"/>
                    <a:pt x="3" y="1"/>
                  </a:cubicBezTo>
                  <a:cubicBezTo>
                    <a:pt x="3" y="0"/>
                    <a:pt x="3" y="0"/>
                    <a:pt x="3" y="0"/>
                  </a:cubicBezTo>
                  <a:cubicBezTo>
                    <a:pt x="4" y="1"/>
                    <a:pt x="16" y="6"/>
                    <a:pt x="25" y="10"/>
                  </a:cubicBezTo>
                  <a:cubicBezTo>
                    <a:pt x="39" y="16"/>
                    <a:pt x="47" y="19"/>
                    <a:pt x="49" y="21"/>
                  </a:cubicBezTo>
                  <a:lnTo>
                    <a:pt x="47" y="23"/>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153"/>
            <p:cNvSpPr/>
            <p:nvPr/>
          </p:nvSpPr>
          <p:spPr bwMode="auto">
            <a:xfrm>
              <a:off x="4895549" y="3217361"/>
              <a:ext cx="2354029" cy="1894911"/>
            </a:xfrm>
            <a:custGeom>
              <a:gdLst>
                <a:gd fmla="*/ 55 w 119" name="T0"/>
                <a:gd fmla="*/ 96 h 96" name="T1"/>
                <a:gd fmla="*/ 53 w 119" name="T2"/>
                <a:gd fmla="*/ 96 h 96" name="T3"/>
                <a:gd fmla="*/ 0 w 119" name="T4"/>
                <a:gd fmla="*/ 62 h 96" name="T5"/>
                <a:gd fmla="*/ 0 w 119" name="T6"/>
                <a:gd fmla="*/ 59 h 96" name="T7"/>
                <a:gd fmla="*/ 2 w 119" name="T8"/>
                <a:gd fmla="*/ 25 h 96" name="T9"/>
                <a:gd fmla="*/ 4 w 119" name="T10"/>
                <a:gd fmla="*/ 28 h 96" name="T11"/>
                <a:gd fmla="*/ 3 w 119" name="T12"/>
                <a:gd fmla="*/ 59 h 96" name="T13"/>
                <a:gd fmla="*/ 3 w 119" name="T14"/>
                <a:gd fmla="*/ 62 h 96" name="T15"/>
                <a:gd fmla="*/ 53 w 119" name="T16"/>
                <a:gd fmla="*/ 93 h 96" name="T17"/>
                <a:gd fmla="*/ 112 w 119" name="T18"/>
                <a:gd fmla="*/ 60 h 96" name="T19"/>
                <a:gd fmla="*/ 114 w 119" name="T20"/>
                <a:gd fmla="*/ 20 h 96" name="T21"/>
                <a:gd fmla="*/ 115 w 119" name="T22"/>
                <a:gd fmla="*/ 10 h 96" name="T23"/>
                <a:gd fmla="*/ 115 w 119" name="T24"/>
                <a:gd fmla="*/ 0 h 96" name="T25"/>
                <a:gd fmla="*/ 118 w 119" name="T26"/>
                <a:gd fmla="*/ 0 h 96" name="T27"/>
                <a:gd fmla="*/ 118 w 119" name="T28"/>
                <a:gd fmla="*/ 10 h 96" name="T29"/>
                <a:gd fmla="*/ 118 w 119" name="T30"/>
                <a:gd fmla="*/ 20 h 96" name="T31"/>
                <a:gd fmla="*/ 115 w 119" name="T32"/>
                <a:gd fmla="*/ 60 h 96" name="T33"/>
                <a:gd fmla="*/ 55 w 119" name="T34"/>
                <a:gd fmla="*/ 96 h 9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6" w="119">
                  <a:moveTo>
                    <a:pt x="55" y="96"/>
                  </a:moveTo>
                  <a:cubicBezTo>
                    <a:pt x="55" y="96"/>
                    <a:pt x="54" y="96"/>
                    <a:pt x="53" y="96"/>
                  </a:cubicBezTo>
                  <a:cubicBezTo>
                    <a:pt x="30" y="95"/>
                    <a:pt x="0" y="79"/>
                    <a:pt x="0" y="62"/>
                  </a:cubicBezTo>
                  <a:cubicBezTo>
                    <a:pt x="0" y="61"/>
                    <a:pt x="0" y="60"/>
                    <a:pt x="0" y="59"/>
                  </a:cubicBezTo>
                  <a:cubicBezTo>
                    <a:pt x="0" y="32"/>
                    <a:pt x="1" y="27"/>
                    <a:pt x="2" y="25"/>
                  </a:cubicBezTo>
                  <a:cubicBezTo>
                    <a:pt x="4" y="28"/>
                    <a:pt x="4" y="28"/>
                    <a:pt x="4" y="28"/>
                  </a:cubicBezTo>
                  <a:cubicBezTo>
                    <a:pt x="4" y="29"/>
                    <a:pt x="3" y="35"/>
                    <a:pt x="3" y="59"/>
                  </a:cubicBezTo>
                  <a:cubicBezTo>
                    <a:pt x="3" y="60"/>
                    <a:pt x="3" y="61"/>
                    <a:pt x="3" y="62"/>
                  </a:cubicBezTo>
                  <a:cubicBezTo>
                    <a:pt x="3" y="75"/>
                    <a:pt x="28" y="92"/>
                    <a:pt x="53" y="93"/>
                  </a:cubicBezTo>
                  <a:cubicBezTo>
                    <a:pt x="104" y="93"/>
                    <a:pt x="111" y="70"/>
                    <a:pt x="112" y="60"/>
                  </a:cubicBezTo>
                  <a:cubicBezTo>
                    <a:pt x="114" y="47"/>
                    <a:pt x="114" y="25"/>
                    <a:pt x="114" y="20"/>
                  </a:cubicBezTo>
                  <a:cubicBezTo>
                    <a:pt x="114" y="16"/>
                    <a:pt x="115" y="13"/>
                    <a:pt x="115" y="10"/>
                  </a:cubicBezTo>
                  <a:cubicBezTo>
                    <a:pt x="115" y="7"/>
                    <a:pt x="116" y="3"/>
                    <a:pt x="115" y="0"/>
                  </a:cubicBezTo>
                  <a:cubicBezTo>
                    <a:pt x="118" y="0"/>
                    <a:pt x="118" y="0"/>
                    <a:pt x="118" y="0"/>
                  </a:cubicBezTo>
                  <a:cubicBezTo>
                    <a:pt x="119" y="3"/>
                    <a:pt x="118" y="7"/>
                    <a:pt x="118" y="10"/>
                  </a:cubicBezTo>
                  <a:cubicBezTo>
                    <a:pt x="118" y="13"/>
                    <a:pt x="118" y="17"/>
                    <a:pt x="118" y="20"/>
                  </a:cubicBezTo>
                  <a:cubicBezTo>
                    <a:pt x="118" y="25"/>
                    <a:pt x="117" y="47"/>
                    <a:pt x="115" y="60"/>
                  </a:cubicBezTo>
                  <a:cubicBezTo>
                    <a:pt x="112" y="93"/>
                    <a:pt x="71" y="96"/>
                    <a:pt x="55" y="96"/>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154"/>
            <p:cNvSpPr/>
            <p:nvPr/>
          </p:nvSpPr>
          <p:spPr bwMode="auto">
            <a:xfrm>
              <a:off x="6080913" y="2883457"/>
              <a:ext cx="158607" cy="292170"/>
            </a:xfrm>
            <a:custGeom>
              <a:gdLst>
                <a:gd fmla="*/ 1 w 8" name="T0"/>
                <a:gd fmla="*/ 15 h 15" name="T1"/>
                <a:gd fmla="*/ 4 w 8" name="T2"/>
                <a:gd fmla="*/ 6 h 15" name="T3"/>
                <a:gd fmla="*/ 6 w 8" name="T4"/>
                <a:gd fmla="*/ 0 h 15" name="T5"/>
                <a:gd fmla="*/ 8 w 8" name="T6"/>
                <a:gd fmla="*/ 0 h 15" name="T7"/>
                <a:gd fmla="*/ 5 w 8" name="T8"/>
                <a:gd fmla="*/ 6 h 15" name="T9"/>
                <a:gd fmla="*/ 3 w 8" name="T10"/>
                <a:gd fmla="*/ 14 h 15" name="T11"/>
                <a:gd fmla="*/ 1 w 8" name="T12"/>
                <a:gd fmla="*/ 15 h 15" name="T13"/>
              </a:gdLst>
              <a:cxnLst>
                <a:cxn ang="0">
                  <a:pos x="T0" y="T1"/>
                </a:cxn>
                <a:cxn ang="0">
                  <a:pos x="T2" y="T3"/>
                </a:cxn>
                <a:cxn ang="0">
                  <a:pos x="T4" y="T5"/>
                </a:cxn>
                <a:cxn ang="0">
                  <a:pos x="T6" y="T7"/>
                </a:cxn>
                <a:cxn ang="0">
                  <a:pos x="T8" y="T9"/>
                </a:cxn>
                <a:cxn ang="0">
                  <a:pos x="T10" y="T11"/>
                </a:cxn>
                <a:cxn ang="0">
                  <a:pos x="T12" y="T13"/>
                </a:cxn>
              </a:cxnLst>
              <a:rect b="b" l="0" r="r" t="0"/>
              <a:pathLst>
                <a:path h="15" w="8">
                  <a:moveTo>
                    <a:pt x="1" y="15"/>
                  </a:moveTo>
                  <a:cubicBezTo>
                    <a:pt x="0" y="12"/>
                    <a:pt x="2" y="9"/>
                    <a:pt x="4" y="6"/>
                  </a:cubicBezTo>
                  <a:cubicBezTo>
                    <a:pt x="5" y="3"/>
                    <a:pt x="6" y="1"/>
                    <a:pt x="6" y="0"/>
                  </a:cubicBezTo>
                  <a:cubicBezTo>
                    <a:pt x="8" y="0"/>
                    <a:pt x="8" y="0"/>
                    <a:pt x="8" y="0"/>
                  </a:cubicBezTo>
                  <a:cubicBezTo>
                    <a:pt x="8" y="2"/>
                    <a:pt x="7" y="4"/>
                    <a:pt x="5" y="6"/>
                  </a:cubicBezTo>
                  <a:cubicBezTo>
                    <a:pt x="4" y="9"/>
                    <a:pt x="2" y="12"/>
                    <a:pt x="3" y="14"/>
                  </a:cubicBezTo>
                  <a:lnTo>
                    <a:pt x="1" y="15"/>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155"/>
            <p:cNvSpPr/>
            <p:nvPr/>
          </p:nvSpPr>
          <p:spPr bwMode="auto">
            <a:xfrm>
              <a:off x="6181084" y="2825025"/>
              <a:ext cx="200343" cy="333904"/>
            </a:xfrm>
            <a:custGeom>
              <a:gdLst>
                <a:gd fmla="*/ 1 w 10" name="T0"/>
                <a:gd fmla="*/ 17 h 17" name="T1"/>
                <a:gd fmla="*/ 1 w 10" name="T2"/>
                <a:gd fmla="*/ 17 h 17" name="T3"/>
                <a:gd fmla="*/ 1 w 10" name="T4"/>
                <a:gd fmla="*/ 16 h 17" name="T5"/>
                <a:gd fmla="*/ 0 w 10" name="T6"/>
                <a:gd fmla="*/ 16 h 17" name="T7"/>
                <a:gd fmla="*/ 3 w 10" name="T8"/>
                <a:gd fmla="*/ 11 h 17" name="T9"/>
                <a:gd fmla="*/ 4 w 10" name="T10"/>
                <a:gd fmla="*/ 8 h 17" name="T11"/>
                <a:gd fmla="*/ 8 w 10" name="T12"/>
                <a:gd fmla="*/ 0 h 17" name="T13"/>
                <a:gd fmla="*/ 10 w 10" name="T14"/>
                <a:gd fmla="*/ 1 h 17" name="T15"/>
                <a:gd fmla="*/ 5 w 10" name="T16"/>
                <a:gd fmla="*/ 9 h 17" name="T17"/>
                <a:gd fmla="*/ 4 w 10" name="T18"/>
                <a:gd fmla="*/ 12 h 17" name="T19"/>
                <a:gd fmla="*/ 1 w 10" name="T20"/>
                <a:gd fmla="*/ 17 h 1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 w="10">
                  <a:moveTo>
                    <a:pt x="1" y="17"/>
                  </a:moveTo>
                  <a:cubicBezTo>
                    <a:pt x="1" y="17"/>
                    <a:pt x="1" y="17"/>
                    <a:pt x="1" y="17"/>
                  </a:cubicBezTo>
                  <a:cubicBezTo>
                    <a:pt x="1" y="16"/>
                    <a:pt x="1" y="16"/>
                    <a:pt x="1" y="16"/>
                  </a:cubicBezTo>
                  <a:cubicBezTo>
                    <a:pt x="0" y="16"/>
                    <a:pt x="0" y="16"/>
                    <a:pt x="0" y="16"/>
                  </a:cubicBezTo>
                  <a:cubicBezTo>
                    <a:pt x="1" y="15"/>
                    <a:pt x="2" y="12"/>
                    <a:pt x="3" y="11"/>
                  </a:cubicBezTo>
                  <a:cubicBezTo>
                    <a:pt x="3" y="10"/>
                    <a:pt x="3" y="9"/>
                    <a:pt x="4" y="8"/>
                  </a:cubicBezTo>
                  <a:cubicBezTo>
                    <a:pt x="5" y="5"/>
                    <a:pt x="6" y="2"/>
                    <a:pt x="8" y="0"/>
                  </a:cubicBezTo>
                  <a:cubicBezTo>
                    <a:pt x="10" y="1"/>
                    <a:pt x="10" y="1"/>
                    <a:pt x="10" y="1"/>
                  </a:cubicBezTo>
                  <a:cubicBezTo>
                    <a:pt x="8" y="3"/>
                    <a:pt x="6" y="6"/>
                    <a:pt x="5" y="9"/>
                  </a:cubicBezTo>
                  <a:cubicBezTo>
                    <a:pt x="5" y="10"/>
                    <a:pt x="4" y="11"/>
                    <a:pt x="4" y="12"/>
                  </a:cubicBezTo>
                  <a:cubicBezTo>
                    <a:pt x="2" y="16"/>
                    <a:pt x="2" y="17"/>
                    <a:pt x="1" y="17"/>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156"/>
            <p:cNvSpPr/>
            <p:nvPr/>
          </p:nvSpPr>
          <p:spPr bwMode="auto">
            <a:xfrm>
              <a:off x="6339686" y="2783285"/>
              <a:ext cx="158607" cy="317208"/>
            </a:xfrm>
            <a:custGeom>
              <a:gdLst>
                <a:gd fmla="*/ 1 w 8" name="T0"/>
                <a:gd fmla="*/ 16 h 16" name="T1"/>
                <a:gd fmla="*/ 0 w 8" name="T2"/>
                <a:gd fmla="*/ 16 h 16" name="T3"/>
                <a:gd fmla="*/ 3 w 8" name="T4"/>
                <a:gd fmla="*/ 9 h 16" name="T5"/>
                <a:gd fmla="*/ 7 w 8" name="T6"/>
                <a:gd fmla="*/ 0 h 16" name="T7"/>
                <a:gd fmla="*/ 8 w 8" name="T8"/>
                <a:gd fmla="*/ 1 h 16" name="T9"/>
                <a:gd fmla="*/ 4 w 8" name="T10"/>
                <a:gd fmla="*/ 9 h 16" name="T11"/>
                <a:gd fmla="*/ 1 w 8"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8">
                  <a:moveTo>
                    <a:pt x="1" y="16"/>
                  </a:moveTo>
                  <a:cubicBezTo>
                    <a:pt x="0" y="16"/>
                    <a:pt x="0" y="16"/>
                    <a:pt x="0" y="16"/>
                  </a:cubicBezTo>
                  <a:cubicBezTo>
                    <a:pt x="1" y="13"/>
                    <a:pt x="2" y="11"/>
                    <a:pt x="3" y="9"/>
                  </a:cubicBezTo>
                  <a:cubicBezTo>
                    <a:pt x="5" y="6"/>
                    <a:pt x="6" y="3"/>
                    <a:pt x="7" y="0"/>
                  </a:cubicBezTo>
                  <a:cubicBezTo>
                    <a:pt x="8" y="1"/>
                    <a:pt x="8" y="1"/>
                    <a:pt x="8" y="1"/>
                  </a:cubicBezTo>
                  <a:cubicBezTo>
                    <a:pt x="7" y="4"/>
                    <a:pt x="6" y="7"/>
                    <a:pt x="4" y="9"/>
                  </a:cubicBezTo>
                  <a:cubicBezTo>
                    <a:pt x="3" y="12"/>
                    <a:pt x="2" y="14"/>
                    <a:pt x="1" y="16"/>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157"/>
            <p:cNvSpPr/>
            <p:nvPr/>
          </p:nvSpPr>
          <p:spPr bwMode="auto">
            <a:xfrm>
              <a:off x="6456554" y="2724855"/>
              <a:ext cx="217038" cy="333904"/>
            </a:xfrm>
            <a:custGeom>
              <a:gdLst>
                <a:gd fmla="*/ 1 w 11" name="T0"/>
                <a:gd fmla="*/ 17 h 17" name="T1"/>
                <a:gd fmla="*/ 0 w 11" name="T2"/>
                <a:gd fmla="*/ 17 h 17" name="T3"/>
                <a:gd fmla="*/ 5 w 11" name="T4"/>
                <a:gd fmla="*/ 8 h 17" name="T5"/>
                <a:gd fmla="*/ 10 w 11" name="T6"/>
                <a:gd fmla="*/ 0 h 17" name="T7"/>
                <a:gd fmla="*/ 11 w 11" name="T8"/>
                <a:gd fmla="*/ 0 h 17" name="T9"/>
                <a:gd fmla="*/ 6 w 11" name="T10"/>
                <a:gd fmla="*/ 9 h 17" name="T11"/>
                <a:gd fmla="*/ 1 w 11" name="T12"/>
                <a:gd fmla="*/ 17 h 17" name="T13"/>
              </a:gdLst>
              <a:cxnLst>
                <a:cxn ang="0">
                  <a:pos x="T0" y="T1"/>
                </a:cxn>
                <a:cxn ang="0">
                  <a:pos x="T2" y="T3"/>
                </a:cxn>
                <a:cxn ang="0">
                  <a:pos x="T4" y="T5"/>
                </a:cxn>
                <a:cxn ang="0">
                  <a:pos x="T6" y="T7"/>
                </a:cxn>
                <a:cxn ang="0">
                  <a:pos x="T8" y="T9"/>
                </a:cxn>
                <a:cxn ang="0">
                  <a:pos x="T10" y="T11"/>
                </a:cxn>
                <a:cxn ang="0">
                  <a:pos x="T12" y="T13"/>
                </a:cxn>
              </a:cxnLst>
              <a:rect b="b" l="0" r="r" t="0"/>
              <a:pathLst>
                <a:path h="17" w="11">
                  <a:moveTo>
                    <a:pt x="1" y="17"/>
                  </a:moveTo>
                  <a:cubicBezTo>
                    <a:pt x="0" y="17"/>
                    <a:pt x="0" y="17"/>
                    <a:pt x="0" y="17"/>
                  </a:cubicBezTo>
                  <a:cubicBezTo>
                    <a:pt x="1" y="14"/>
                    <a:pt x="3" y="11"/>
                    <a:pt x="5" y="8"/>
                  </a:cubicBezTo>
                  <a:cubicBezTo>
                    <a:pt x="6" y="5"/>
                    <a:pt x="8" y="2"/>
                    <a:pt x="10" y="0"/>
                  </a:cubicBezTo>
                  <a:cubicBezTo>
                    <a:pt x="11" y="0"/>
                    <a:pt x="11" y="0"/>
                    <a:pt x="11" y="0"/>
                  </a:cubicBezTo>
                  <a:cubicBezTo>
                    <a:pt x="9" y="3"/>
                    <a:pt x="8" y="6"/>
                    <a:pt x="6" y="9"/>
                  </a:cubicBezTo>
                  <a:cubicBezTo>
                    <a:pt x="4" y="12"/>
                    <a:pt x="3" y="15"/>
                    <a:pt x="1" y="17"/>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158"/>
            <p:cNvSpPr/>
            <p:nvPr/>
          </p:nvSpPr>
          <p:spPr bwMode="auto">
            <a:xfrm>
              <a:off x="6631856" y="2666419"/>
              <a:ext cx="217038" cy="350599"/>
            </a:xfrm>
            <a:custGeom>
              <a:gdLst>
                <a:gd fmla="*/ 1 w 11" name="T0"/>
                <a:gd fmla="*/ 18 h 18" name="T1"/>
                <a:gd fmla="*/ 0 w 11" name="T2"/>
                <a:gd fmla="*/ 17 h 18" name="T3"/>
                <a:gd fmla="*/ 5 w 11" name="T4"/>
                <a:gd fmla="*/ 8 h 18" name="T5"/>
                <a:gd fmla="*/ 9 w 11" name="T6"/>
                <a:gd fmla="*/ 0 h 18" name="T7"/>
                <a:gd fmla="*/ 11 w 11" name="T8"/>
                <a:gd fmla="*/ 0 h 18" name="T9"/>
                <a:gd fmla="*/ 6 w 11" name="T10"/>
                <a:gd fmla="*/ 9 h 18" name="T11"/>
                <a:gd fmla="*/ 2 w 11" name="T12"/>
                <a:gd fmla="*/ 17 h 18" name="T13"/>
                <a:gd fmla="*/ 2 w 11" name="T14"/>
                <a:gd fmla="*/ 17 h 18" name="T15"/>
                <a:gd fmla="*/ 1 w 11" name="T16"/>
                <a:gd fmla="*/ 18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1">
                  <a:moveTo>
                    <a:pt x="1" y="18"/>
                  </a:moveTo>
                  <a:cubicBezTo>
                    <a:pt x="0" y="17"/>
                    <a:pt x="0" y="17"/>
                    <a:pt x="0" y="17"/>
                  </a:cubicBezTo>
                  <a:cubicBezTo>
                    <a:pt x="1" y="14"/>
                    <a:pt x="3" y="11"/>
                    <a:pt x="5" y="8"/>
                  </a:cubicBezTo>
                  <a:cubicBezTo>
                    <a:pt x="6" y="5"/>
                    <a:pt x="8" y="3"/>
                    <a:pt x="9" y="0"/>
                  </a:cubicBezTo>
                  <a:cubicBezTo>
                    <a:pt x="11" y="0"/>
                    <a:pt x="11" y="0"/>
                    <a:pt x="11" y="0"/>
                  </a:cubicBezTo>
                  <a:cubicBezTo>
                    <a:pt x="10" y="3"/>
                    <a:pt x="8" y="6"/>
                    <a:pt x="6" y="9"/>
                  </a:cubicBezTo>
                  <a:cubicBezTo>
                    <a:pt x="4" y="11"/>
                    <a:pt x="3" y="14"/>
                    <a:pt x="2" y="17"/>
                  </a:cubicBezTo>
                  <a:cubicBezTo>
                    <a:pt x="2" y="17"/>
                    <a:pt x="2" y="17"/>
                    <a:pt x="2" y="17"/>
                  </a:cubicBezTo>
                  <a:lnTo>
                    <a:pt x="1" y="18"/>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159"/>
            <p:cNvSpPr/>
            <p:nvPr/>
          </p:nvSpPr>
          <p:spPr bwMode="auto">
            <a:xfrm>
              <a:off x="6773763" y="2624683"/>
              <a:ext cx="200343" cy="317208"/>
            </a:xfrm>
            <a:custGeom>
              <a:gdLst>
                <a:gd fmla="*/ 0 w 10" name="T0"/>
                <a:gd fmla="*/ 16 h 16" name="T1"/>
                <a:gd fmla="*/ 3 w 10" name="T2"/>
                <a:gd fmla="*/ 9 h 16" name="T3"/>
                <a:gd fmla="*/ 5 w 10" name="T4"/>
                <a:gd fmla="*/ 7 h 16" name="T5"/>
                <a:gd fmla="*/ 6 w 10" name="T6"/>
                <a:gd fmla="*/ 5 h 16" name="T7"/>
                <a:gd fmla="*/ 9 w 10" name="T8"/>
                <a:gd fmla="*/ 0 h 16" name="T9"/>
                <a:gd fmla="*/ 10 w 10" name="T10"/>
                <a:gd fmla="*/ 0 h 16" name="T11"/>
                <a:gd fmla="*/ 7 w 10" name="T12"/>
                <a:gd fmla="*/ 6 h 16" name="T13"/>
                <a:gd fmla="*/ 6 w 10" name="T14"/>
                <a:gd fmla="*/ 7 h 16" name="T15"/>
                <a:gd fmla="*/ 5 w 10" name="T16"/>
                <a:gd fmla="*/ 10 h 16" name="T17"/>
                <a:gd fmla="*/ 2 w 10" name="T18"/>
                <a:gd fmla="*/ 16 h 16" name="T19"/>
                <a:gd fmla="*/ 0 w 10" name="T20"/>
                <a:gd fmla="*/ 16 h 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 w="10">
                  <a:moveTo>
                    <a:pt x="0" y="16"/>
                  </a:moveTo>
                  <a:cubicBezTo>
                    <a:pt x="0" y="14"/>
                    <a:pt x="2" y="11"/>
                    <a:pt x="3" y="9"/>
                  </a:cubicBezTo>
                  <a:cubicBezTo>
                    <a:pt x="4" y="8"/>
                    <a:pt x="5" y="7"/>
                    <a:pt x="5" y="7"/>
                  </a:cubicBezTo>
                  <a:cubicBezTo>
                    <a:pt x="5" y="6"/>
                    <a:pt x="6" y="5"/>
                    <a:pt x="6" y="5"/>
                  </a:cubicBezTo>
                  <a:cubicBezTo>
                    <a:pt x="7" y="3"/>
                    <a:pt x="8" y="1"/>
                    <a:pt x="9" y="0"/>
                  </a:cubicBezTo>
                  <a:cubicBezTo>
                    <a:pt x="10" y="0"/>
                    <a:pt x="10" y="0"/>
                    <a:pt x="10" y="0"/>
                  </a:cubicBezTo>
                  <a:cubicBezTo>
                    <a:pt x="9" y="2"/>
                    <a:pt x="8" y="4"/>
                    <a:pt x="7" y="6"/>
                  </a:cubicBezTo>
                  <a:cubicBezTo>
                    <a:pt x="7" y="6"/>
                    <a:pt x="7" y="7"/>
                    <a:pt x="6" y="7"/>
                  </a:cubicBezTo>
                  <a:cubicBezTo>
                    <a:pt x="6" y="8"/>
                    <a:pt x="5" y="9"/>
                    <a:pt x="5" y="10"/>
                  </a:cubicBezTo>
                  <a:cubicBezTo>
                    <a:pt x="3" y="12"/>
                    <a:pt x="2" y="14"/>
                    <a:pt x="2" y="16"/>
                  </a:cubicBezTo>
                  <a:lnTo>
                    <a:pt x="0" y="16"/>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160"/>
            <p:cNvSpPr/>
            <p:nvPr/>
          </p:nvSpPr>
          <p:spPr bwMode="auto">
            <a:xfrm>
              <a:off x="6932369" y="2607987"/>
              <a:ext cx="133561" cy="275474"/>
            </a:xfrm>
            <a:custGeom>
              <a:gdLst>
                <a:gd fmla="*/ 1 w 7" name="T0"/>
                <a:gd fmla="*/ 14 h 14" name="T1"/>
                <a:gd fmla="*/ 0 w 7" name="T2"/>
                <a:gd fmla="*/ 13 h 14" name="T3"/>
                <a:gd fmla="*/ 2 w 7" name="T4"/>
                <a:gd fmla="*/ 7 h 14" name="T5"/>
                <a:gd fmla="*/ 5 w 7" name="T6"/>
                <a:gd fmla="*/ 0 h 14" name="T7"/>
                <a:gd fmla="*/ 7 w 7" name="T8"/>
                <a:gd fmla="*/ 0 h 14" name="T9"/>
                <a:gd fmla="*/ 4 w 7" name="T10"/>
                <a:gd fmla="*/ 8 h 14" name="T11"/>
                <a:gd fmla="*/ 1 w 7"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7">
                  <a:moveTo>
                    <a:pt x="1" y="14"/>
                  </a:moveTo>
                  <a:cubicBezTo>
                    <a:pt x="0" y="13"/>
                    <a:pt x="0" y="13"/>
                    <a:pt x="0" y="13"/>
                  </a:cubicBezTo>
                  <a:cubicBezTo>
                    <a:pt x="0" y="11"/>
                    <a:pt x="1" y="9"/>
                    <a:pt x="2" y="7"/>
                  </a:cubicBezTo>
                  <a:cubicBezTo>
                    <a:pt x="4" y="5"/>
                    <a:pt x="5" y="2"/>
                    <a:pt x="5" y="0"/>
                  </a:cubicBezTo>
                  <a:cubicBezTo>
                    <a:pt x="7" y="0"/>
                    <a:pt x="7" y="0"/>
                    <a:pt x="7" y="0"/>
                  </a:cubicBezTo>
                  <a:cubicBezTo>
                    <a:pt x="6" y="3"/>
                    <a:pt x="5" y="5"/>
                    <a:pt x="4" y="8"/>
                  </a:cubicBezTo>
                  <a:cubicBezTo>
                    <a:pt x="3" y="10"/>
                    <a:pt x="2" y="12"/>
                    <a:pt x="1" y="14"/>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161"/>
            <p:cNvSpPr/>
            <p:nvPr/>
          </p:nvSpPr>
          <p:spPr bwMode="auto">
            <a:xfrm>
              <a:off x="6139343" y="3300838"/>
              <a:ext cx="116866" cy="191997"/>
            </a:xfrm>
            <a:custGeom>
              <a:gdLst>
                <a:gd fmla="*/ 1 w 6" name="T0"/>
                <a:gd fmla="*/ 10 h 10" name="T1"/>
                <a:gd fmla="*/ 3 w 6" name="T2"/>
                <a:gd fmla="*/ 5 h 10" name="T3"/>
                <a:gd fmla="*/ 5 w 6" name="T4"/>
                <a:gd fmla="*/ 0 h 10" name="T5"/>
                <a:gd fmla="*/ 6 w 6" name="T6"/>
                <a:gd fmla="*/ 0 h 10" name="T7"/>
                <a:gd fmla="*/ 4 w 6" name="T8"/>
                <a:gd fmla="*/ 6 h 10" name="T9"/>
                <a:gd fmla="*/ 2 w 6" name="T10"/>
                <a:gd fmla="*/ 9 h 10" name="T11"/>
                <a:gd fmla="*/ 2 w 6" name="T12"/>
                <a:gd fmla="*/ 9 h 10" name="T13"/>
                <a:gd fmla="*/ 1 w 6" name="T14"/>
                <a:gd fmla="*/ 1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6">
                  <a:moveTo>
                    <a:pt x="1" y="10"/>
                  </a:moveTo>
                  <a:cubicBezTo>
                    <a:pt x="0" y="9"/>
                    <a:pt x="1" y="8"/>
                    <a:pt x="3" y="5"/>
                  </a:cubicBezTo>
                  <a:cubicBezTo>
                    <a:pt x="4" y="3"/>
                    <a:pt x="5" y="1"/>
                    <a:pt x="5" y="0"/>
                  </a:cubicBezTo>
                  <a:cubicBezTo>
                    <a:pt x="6" y="0"/>
                    <a:pt x="6" y="0"/>
                    <a:pt x="6" y="0"/>
                  </a:cubicBezTo>
                  <a:cubicBezTo>
                    <a:pt x="6" y="1"/>
                    <a:pt x="5" y="4"/>
                    <a:pt x="4" y="6"/>
                  </a:cubicBezTo>
                  <a:cubicBezTo>
                    <a:pt x="3" y="7"/>
                    <a:pt x="2" y="9"/>
                    <a:pt x="2" y="9"/>
                  </a:cubicBezTo>
                  <a:cubicBezTo>
                    <a:pt x="2" y="9"/>
                    <a:pt x="2" y="9"/>
                    <a:pt x="2" y="9"/>
                  </a:cubicBezTo>
                  <a:lnTo>
                    <a:pt x="1" y="10"/>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162"/>
            <p:cNvSpPr/>
            <p:nvPr/>
          </p:nvSpPr>
          <p:spPr bwMode="auto">
            <a:xfrm>
              <a:off x="6256211" y="3334229"/>
              <a:ext cx="141911" cy="200343"/>
            </a:xfrm>
            <a:custGeom>
              <a:gdLst>
                <a:gd fmla="*/ 2 w 7" name="T0"/>
                <a:gd fmla="*/ 10 h 10" name="T1"/>
                <a:gd fmla="*/ 0 w 7" name="T2"/>
                <a:gd fmla="*/ 9 h 10" name="T3"/>
                <a:gd fmla="*/ 5 w 7" name="T4"/>
                <a:gd fmla="*/ 0 h 10" name="T5"/>
                <a:gd fmla="*/ 7 w 7" name="T6"/>
                <a:gd fmla="*/ 1 h 10" name="T7"/>
                <a:gd fmla="*/ 2 w 7" name="T8"/>
                <a:gd fmla="*/ 10 h 10" name="T9"/>
              </a:gdLst>
              <a:cxnLst>
                <a:cxn ang="0">
                  <a:pos x="T0" y="T1"/>
                </a:cxn>
                <a:cxn ang="0">
                  <a:pos x="T2" y="T3"/>
                </a:cxn>
                <a:cxn ang="0">
                  <a:pos x="T4" y="T5"/>
                </a:cxn>
                <a:cxn ang="0">
                  <a:pos x="T6" y="T7"/>
                </a:cxn>
                <a:cxn ang="0">
                  <a:pos x="T8" y="T9"/>
                </a:cxn>
              </a:cxnLst>
              <a:rect b="b" l="0" r="r" t="0"/>
              <a:pathLst>
                <a:path h="10" w="7">
                  <a:moveTo>
                    <a:pt x="2" y="10"/>
                  </a:moveTo>
                  <a:cubicBezTo>
                    <a:pt x="0" y="9"/>
                    <a:pt x="0" y="9"/>
                    <a:pt x="0" y="9"/>
                  </a:cubicBezTo>
                  <a:cubicBezTo>
                    <a:pt x="2" y="6"/>
                    <a:pt x="4" y="3"/>
                    <a:pt x="5" y="0"/>
                  </a:cubicBezTo>
                  <a:cubicBezTo>
                    <a:pt x="7" y="1"/>
                    <a:pt x="7" y="1"/>
                    <a:pt x="7" y="1"/>
                  </a:cubicBezTo>
                  <a:cubicBezTo>
                    <a:pt x="5" y="4"/>
                    <a:pt x="3" y="7"/>
                    <a:pt x="2" y="10"/>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163"/>
            <p:cNvSpPr/>
            <p:nvPr/>
          </p:nvSpPr>
          <p:spPr bwMode="auto">
            <a:xfrm>
              <a:off x="6356381" y="3392663"/>
              <a:ext cx="158607" cy="217038"/>
            </a:xfrm>
            <a:custGeom>
              <a:gdLst>
                <a:gd fmla="*/ 2 w 8" name="T0"/>
                <a:gd fmla="*/ 11 h 11" name="T1"/>
                <a:gd fmla="*/ 0 w 8" name="T2"/>
                <a:gd fmla="*/ 10 h 11" name="T3"/>
                <a:gd fmla="*/ 1 w 8" name="T4"/>
                <a:gd fmla="*/ 8 h 11" name="T5"/>
                <a:gd fmla="*/ 7 w 8" name="T6"/>
                <a:gd fmla="*/ 0 h 11" name="T7"/>
                <a:gd fmla="*/ 8 w 8" name="T8"/>
                <a:gd fmla="*/ 1 h 11" name="T9"/>
                <a:gd fmla="*/ 3 w 8" name="T10"/>
                <a:gd fmla="*/ 9 h 11" name="T11"/>
                <a:gd fmla="*/ 2 w 8" name="T12"/>
                <a:gd fmla="*/ 10 h 11" name="T13"/>
                <a:gd fmla="*/ 2 w 8" name="T14"/>
                <a:gd fmla="*/ 11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8">
                  <a:moveTo>
                    <a:pt x="2" y="11"/>
                  </a:moveTo>
                  <a:cubicBezTo>
                    <a:pt x="0" y="10"/>
                    <a:pt x="0" y="10"/>
                    <a:pt x="0" y="10"/>
                  </a:cubicBezTo>
                  <a:cubicBezTo>
                    <a:pt x="1" y="9"/>
                    <a:pt x="1" y="9"/>
                    <a:pt x="1" y="8"/>
                  </a:cubicBezTo>
                  <a:cubicBezTo>
                    <a:pt x="3" y="5"/>
                    <a:pt x="5" y="1"/>
                    <a:pt x="7" y="0"/>
                  </a:cubicBezTo>
                  <a:cubicBezTo>
                    <a:pt x="8" y="1"/>
                    <a:pt x="8" y="1"/>
                    <a:pt x="8" y="1"/>
                  </a:cubicBezTo>
                  <a:cubicBezTo>
                    <a:pt x="6" y="2"/>
                    <a:pt x="4" y="6"/>
                    <a:pt x="3" y="9"/>
                  </a:cubicBezTo>
                  <a:cubicBezTo>
                    <a:pt x="2" y="9"/>
                    <a:pt x="2" y="10"/>
                    <a:pt x="2" y="10"/>
                  </a:cubicBezTo>
                  <a:cubicBezTo>
                    <a:pt x="2" y="11"/>
                    <a:pt x="2" y="11"/>
                    <a:pt x="2" y="11"/>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164"/>
            <p:cNvSpPr/>
            <p:nvPr/>
          </p:nvSpPr>
          <p:spPr bwMode="auto">
            <a:xfrm>
              <a:off x="6473247" y="3434399"/>
              <a:ext cx="141911" cy="200343"/>
            </a:xfrm>
            <a:custGeom>
              <a:gdLst>
                <a:gd fmla="*/ 1 w 7" name="T0"/>
                <a:gd fmla="*/ 10 h 10" name="T1"/>
                <a:gd fmla="*/ 0 w 7" name="T2"/>
                <a:gd fmla="*/ 9 h 10" name="T3"/>
                <a:gd fmla="*/ 4 w 7" name="T4"/>
                <a:gd fmla="*/ 4 h 10" name="T5"/>
                <a:gd fmla="*/ 6 w 7" name="T6"/>
                <a:gd fmla="*/ 0 h 10" name="T7"/>
                <a:gd fmla="*/ 7 w 7" name="T8"/>
                <a:gd fmla="*/ 1 h 10" name="T9"/>
                <a:gd fmla="*/ 5 w 7" name="T10"/>
                <a:gd fmla="*/ 5 h 10" name="T11"/>
                <a:gd fmla="*/ 1 w 7"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7">
                  <a:moveTo>
                    <a:pt x="1" y="10"/>
                  </a:moveTo>
                  <a:cubicBezTo>
                    <a:pt x="0" y="9"/>
                    <a:pt x="0" y="9"/>
                    <a:pt x="0" y="9"/>
                  </a:cubicBezTo>
                  <a:cubicBezTo>
                    <a:pt x="0" y="7"/>
                    <a:pt x="2" y="6"/>
                    <a:pt x="4" y="4"/>
                  </a:cubicBezTo>
                  <a:cubicBezTo>
                    <a:pt x="5" y="3"/>
                    <a:pt x="5" y="1"/>
                    <a:pt x="6" y="0"/>
                  </a:cubicBezTo>
                  <a:cubicBezTo>
                    <a:pt x="7" y="1"/>
                    <a:pt x="7" y="1"/>
                    <a:pt x="7" y="1"/>
                  </a:cubicBezTo>
                  <a:cubicBezTo>
                    <a:pt x="7" y="2"/>
                    <a:pt x="6" y="4"/>
                    <a:pt x="5" y="5"/>
                  </a:cubicBezTo>
                  <a:cubicBezTo>
                    <a:pt x="3" y="6"/>
                    <a:pt x="2" y="8"/>
                    <a:pt x="1" y="10"/>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165"/>
            <p:cNvSpPr/>
            <p:nvPr/>
          </p:nvSpPr>
          <p:spPr bwMode="auto">
            <a:xfrm>
              <a:off x="6556724" y="3476140"/>
              <a:ext cx="175302" cy="217038"/>
            </a:xfrm>
            <a:custGeom>
              <a:gdLst>
                <a:gd fmla="*/ 0 w 9" name="T0"/>
                <a:gd fmla="*/ 11 h 11" name="T1"/>
                <a:gd fmla="*/ 0 w 9" name="T2"/>
                <a:gd fmla="*/ 10 h 11" name="T3"/>
                <a:gd fmla="*/ 9 w 9" name="T4"/>
                <a:gd fmla="*/ 0 h 11" name="T5"/>
                <a:gd fmla="*/ 9 w 9" name="T6"/>
                <a:gd fmla="*/ 2 h 11" name="T7"/>
                <a:gd fmla="*/ 2 w 9" name="T8"/>
                <a:gd fmla="*/ 10 h 11" name="T9"/>
                <a:gd fmla="*/ 3 w 9" name="T10"/>
                <a:gd fmla="*/ 10 h 11" name="T11"/>
                <a:gd fmla="*/ 1 w 9" name="T12"/>
                <a:gd fmla="*/ 11 h 11" name="T13"/>
                <a:gd fmla="*/ 0 w 9" name="T14"/>
                <a:gd fmla="*/ 11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9">
                  <a:moveTo>
                    <a:pt x="0" y="11"/>
                  </a:moveTo>
                  <a:cubicBezTo>
                    <a:pt x="0" y="10"/>
                    <a:pt x="0" y="10"/>
                    <a:pt x="0" y="10"/>
                  </a:cubicBezTo>
                  <a:cubicBezTo>
                    <a:pt x="4" y="4"/>
                    <a:pt x="7" y="1"/>
                    <a:pt x="9" y="0"/>
                  </a:cubicBezTo>
                  <a:cubicBezTo>
                    <a:pt x="9" y="2"/>
                    <a:pt x="9" y="2"/>
                    <a:pt x="9" y="2"/>
                  </a:cubicBezTo>
                  <a:cubicBezTo>
                    <a:pt x="9" y="2"/>
                    <a:pt x="7" y="3"/>
                    <a:pt x="2" y="10"/>
                  </a:cubicBezTo>
                  <a:cubicBezTo>
                    <a:pt x="3" y="10"/>
                    <a:pt x="3" y="10"/>
                    <a:pt x="3" y="10"/>
                  </a:cubicBezTo>
                  <a:cubicBezTo>
                    <a:pt x="2" y="11"/>
                    <a:pt x="2" y="11"/>
                    <a:pt x="1" y="11"/>
                  </a:cubicBezTo>
                  <a:lnTo>
                    <a:pt x="0" y="11"/>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166"/>
            <p:cNvSpPr/>
            <p:nvPr/>
          </p:nvSpPr>
          <p:spPr bwMode="auto">
            <a:xfrm>
              <a:off x="6631856" y="3534572"/>
              <a:ext cx="200343" cy="217038"/>
            </a:xfrm>
            <a:custGeom>
              <a:gdLst>
                <a:gd fmla="*/ 2 w 10" name="T0"/>
                <a:gd fmla="*/ 11 h 11" name="T1"/>
                <a:gd fmla="*/ 2 w 10" name="T2"/>
                <a:gd fmla="*/ 11 h 11" name="T3"/>
                <a:gd fmla="*/ 0 w 10" name="T4"/>
                <a:gd fmla="*/ 11 h 11" name="T5"/>
                <a:gd fmla="*/ 1 w 10" name="T6"/>
                <a:gd fmla="*/ 9 h 11" name="T7"/>
                <a:gd fmla="*/ 8 w 10" name="T8"/>
                <a:gd fmla="*/ 1 h 11" name="T9"/>
                <a:gd fmla="*/ 9 w 10" name="T10"/>
                <a:gd fmla="*/ 0 h 11" name="T11"/>
                <a:gd fmla="*/ 10 w 10" name="T12"/>
                <a:gd fmla="*/ 1 h 11" name="T13"/>
                <a:gd fmla="*/ 9 w 10" name="T14"/>
                <a:gd fmla="*/ 2 h 11" name="T15"/>
                <a:gd fmla="*/ 3 w 10" name="T16"/>
                <a:gd fmla="*/ 10 h 11" name="T17"/>
                <a:gd fmla="*/ 3 w 10" name="T18"/>
                <a:gd fmla="*/ 10 h 11" name="T19"/>
                <a:gd fmla="*/ 2 w 10" name="T20"/>
                <a:gd fmla="*/ 11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10">
                  <a:moveTo>
                    <a:pt x="2" y="11"/>
                  </a:moveTo>
                  <a:cubicBezTo>
                    <a:pt x="2" y="11"/>
                    <a:pt x="2" y="11"/>
                    <a:pt x="2" y="11"/>
                  </a:cubicBezTo>
                  <a:cubicBezTo>
                    <a:pt x="0" y="11"/>
                    <a:pt x="0" y="11"/>
                    <a:pt x="0" y="11"/>
                  </a:cubicBezTo>
                  <a:cubicBezTo>
                    <a:pt x="1" y="9"/>
                    <a:pt x="1" y="9"/>
                    <a:pt x="1" y="9"/>
                  </a:cubicBezTo>
                  <a:cubicBezTo>
                    <a:pt x="3" y="6"/>
                    <a:pt x="6" y="4"/>
                    <a:pt x="8" y="1"/>
                  </a:cubicBezTo>
                  <a:cubicBezTo>
                    <a:pt x="9" y="0"/>
                    <a:pt x="9" y="0"/>
                    <a:pt x="9" y="0"/>
                  </a:cubicBezTo>
                  <a:cubicBezTo>
                    <a:pt x="10" y="1"/>
                    <a:pt x="10" y="1"/>
                    <a:pt x="10" y="1"/>
                  </a:cubicBezTo>
                  <a:cubicBezTo>
                    <a:pt x="9" y="2"/>
                    <a:pt x="9" y="2"/>
                    <a:pt x="9" y="2"/>
                  </a:cubicBezTo>
                  <a:cubicBezTo>
                    <a:pt x="7" y="4"/>
                    <a:pt x="5" y="7"/>
                    <a:pt x="3" y="10"/>
                  </a:cubicBezTo>
                  <a:cubicBezTo>
                    <a:pt x="3" y="10"/>
                    <a:pt x="3" y="10"/>
                    <a:pt x="3" y="10"/>
                  </a:cubicBezTo>
                  <a:cubicBezTo>
                    <a:pt x="3" y="11"/>
                    <a:pt x="2" y="11"/>
                    <a:pt x="2" y="11"/>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167"/>
            <p:cNvSpPr/>
            <p:nvPr/>
          </p:nvSpPr>
          <p:spPr bwMode="auto">
            <a:xfrm>
              <a:off x="6773763" y="3576312"/>
              <a:ext cx="175302" cy="191997"/>
            </a:xfrm>
            <a:custGeom>
              <a:gdLst>
                <a:gd fmla="*/ 1 w 9" name="T0"/>
                <a:gd fmla="*/ 10 h 10" name="T1"/>
                <a:gd fmla="*/ 6 w 9" name="T2"/>
                <a:gd fmla="*/ 3 h 10" name="T3"/>
                <a:gd fmla="*/ 8 w 9" name="T4"/>
                <a:gd fmla="*/ 0 h 10" name="T5"/>
                <a:gd fmla="*/ 9 w 9" name="T6"/>
                <a:gd fmla="*/ 1 h 10" name="T7"/>
                <a:gd fmla="*/ 7 w 9" name="T8"/>
                <a:gd fmla="*/ 4 h 10" name="T9"/>
                <a:gd fmla="*/ 2 w 9" name="T10"/>
                <a:gd fmla="*/ 10 h 10" name="T11"/>
                <a:gd fmla="*/ 2 w 9" name="T12"/>
                <a:gd fmla="*/ 9 h 10" name="T13"/>
                <a:gd fmla="*/ 1 w 9" name="T14"/>
                <a:gd fmla="*/ 1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9">
                  <a:moveTo>
                    <a:pt x="1" y="10"/>
                  </a:moveTo>
                  <a:cubicBezTo>
                    <a:pt x="0" y="9"/>
                    <a:pt x="1" y="8"/>
                    <a:pt x="6" y="3"/>
                  </a:cubicBezTo>
                  <a:cubicBezTo>
                    <a:pt x="7" y="2"/>
                    <a:pt x="8" y="1"/>
                    <a:pt x="8" y="0"/>
                  </a:cubicBezTo>
                  <a:cubicBezTo>
                    <a:pt x="9" y="1"/>
                    <a:pt x="9" y="1"/>
                    <a:pt x="9" y="1"/>
                  </a:cubicBezTo>
                  <a:cubicBezTo>
                    <a:pt x="9" y="2"/>
                    <a:pt x="8" y="3"/>
                    <a:pt x="7" y="4"/>
                  </a:cubicBezTo>
                  <a:cubicBezTo>
                    <a:pt x="5" y="6"/>
                    <a:pt x="2" y="9"/>
                    <a:pt x="2" y="10"/>
                  </a:cubicBezTo>
                  <a:cubicBezTo>
                    <a:pt x="2" y="9"/>
                    <a:pt x="2" y="9"/>
                    <a:pt x="2" y="9"/>
                  </a:cubicBezTo>
                  <a:lnTo>
                    <a:pt x="1" y="10"/>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168"/>
            <p:cNvSpPr/>
            <p:nvPr/>
          </p:nvSpPr>
          <p:spPr bwMode="auto">
            <a:xfrm>
              <a:off x="6890629" y="3651437"/>
              <a:ext cx="141911" cy="175302"/>
            </a:xfrm>
            <a:custGeom>
              <a:gdLst>
                <a:gd fmla="*/ 1 w 7" name="T0"/>
                <a:gd fmla="*/ 9 h 9" name="T1"/>
                <a:gd fmla="*/ 0 w 7" name="T2"/>
                <a:gd fmla="*/ 9 h 9" name="T3"/>
                <a:gd fmla="*/ 4 w 7" name="T4"/>
                <a:gd fmla="*/ 3 h 9" name="T5"/>
                <a:gd fmla="*/ 6 w 7" name="T6"/>
                <a:gd fmla="*/ 0 h 9" name="T7"/>
                <a:gd fmla="*/ 7 w 7" name="T8"/>
                <a:gd fmla="*/ 1 h 9" name="T9"/>
                <a:gd fmla="*/ 5 w 7" name="T10"/>
                <a:gd fmla="*/ 4 h 9" name="T11"/>
                <a:gd fmla="*/ 1 w 7" name="T12"/>
                <a:gd fmla="*/ 9 h 9" name="T13"/>
              </a:gdLst>
              <a:cxnLst>
                <a:cxn ang="0">
                  <a:pos x="T0" y="T1"/>
                </a:cxn>
                <a:cxn ang="0">
                  <a:pos x="T2" y="T3"/>
                </a:cxn>
                <a:cxn ang="0">
                  <a:pos x="T4" y="T5"/>
                </a:cxn>
                <a:cxn ang="0">
                  <a:pos x="T6" y="T7"/>
                </a:cxn>
                <a:cxn ang="0">
                  <a:pos x="T8" y="T9"/>
                </a:cxn>
                <a:cxn ang="0">
                  <a:pos x="T10" y="T11"/>
                </a:cxn>
                <a:cxn ang="0">
                  <a:pos x="T12" y="T13"/>
                </a:cxn>
              </a:cxnLst>
              <a:rect b="b" l="0" r="r" t="0"/>
              <a:pathLst>
                <a:path h="9" w="7">
                  <a:moveTo>
                    <a:pt x="1" y="9"/>
                  </a:moveTo>
                  <a:cubicBezTo>
                    <a:pt x="0" y="9"/>
                    <a:pt x="0" y="9"/>
                    <a:pt x="0" y="9"/>
                  </a:cubicBezTo>
                  <a:cubicBezTo>
                    <a:pt x="1" y="7"/>
                    <a:pt x="2" y="5"/>
                    <a:pt x="4" y="3"/>
                  </a:cubicBezTo>
                  <a:cubicBezTo>
                    <a:pt x="4" y="2"/>
                    <a:pt x="5" y="1"/>
                    <a:pt x="6" y="0"/>
                  </a:cubicBezTo>
                  <a:cubicBezTo>
                    <a:pt x="7" y="1"/>
                    <a:pt x="7" y="1"/>
                    <a:pt x="7" y="1"/>
                  </a:cubicBezTo>
                  <a:cubicBezTo>
                    <a:pt x="6" y="2"/>
                    <a:pt x="6" y="3"/>
                    <a:pt x="5" y="4"/>
                  </a:cubicBezTo>
                  <a:cubicBezTo>
                    <a:pt x="4" y="5"/>
                    <a:pt x="2" y="7"/>
                    <a:pt x="1" y="9"/>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175"/>
            <p:cNvSpPr/>
            <p:nvPr/>
          </p:nvSpPr>
          <p:spPr bwMode="auto">
            <a:xfrm>
              <a:off x="4678511" y="4027082"/>
              <a:ext cx="2729676" cy="1360665"/>
            </a:xfrm>
            <a:custGeom>
              <a:gdLst>
                <a:gd fmla="*/ 69 w 138" name="T0"/>
                <a:gd fmla="*/ 69 h 69" name="T1"/>
                <a:gd fmla="*/ 0 w 138" name="T2"/>
                <a:gd fmla="*/ 25 h 69" name="T3"/>
                <a:gd fmla="*/ 11 w 138" name="T4"/>
                <a:gd fmla="*/ 0 h 69" name="T5"/>
                <a:gd fmla="*/ 14 w 138" name="T6"/>
                <a:gd fmla="*/ 2 h 69" name="T7"/>
                <a:gd fmla="*/ 3 w 138" name="T8"/>
                <a:gd fmla="*/ 25 h 69" name="T9"/>
                <a:gd fmla="*/ 69 w 138" name="T10"/>
                <a:gd fmla="*/ 66 h 69" name="T11"/>
                <a:gd fmla="*/ 135 w 138" name="T12"/>
                <a:gd fmla="*/ 25 h 69" name="T13"/>
                <a:gd fmla="*/ 124 w 138" name="T14"/>
                <a:gd fmla="*/ 2 h 69" name="T15"/>
                <a:gd fmla="*/ 126 w 138" name="T16"/>
                <a:gd fmla="*/ 0 h 69" name="T17"/>
                <a:gd fmla="*/ 138 w 138" name="T18"/>
                <a:gd fmla="*/ 25 h 69" name="T19"/>
                <a:gd fmla="*/ 69 w 138" name="T20"/>
                <a:gd fmla="*/ 69 h 6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9" w="138">
                  <a:moveTo>
                    <a:pt x="69" y="69"/>
                  </a:moveTo>
                  <a:cubicBezTo>
                    <a:pt x="31" y="69"/>
                    <a:pt x="0" y="49"/>
                    <a:pt x="0" y="25"/>
                  </a:cubicBezTo>
                  <a:cubicBezTo>
                    <a:pt x="0" y="16"/>
                    <a:pt x="4" y="7"/>
                    <a:pt x="11" y="0"/>
                  </a:cubicBezTo>
                  <a:cubicBezTo>
                    <a:pt x="14" y="2"/>
                    <a:pt x="14" y="2"/>
                    <a:pt x="14" y="2"/>
                  </a:cubicBezTo>
                  <a:cubicBezTo>
                    <a:pt x="7" y="9"/>
                    <a:pt x="3" y="17"/>
                    <a:pt x="3" y="25"/>
                  </a:cubicBezTo>
                  <a:cubicBezTo>
                    <a:pt x="3" y="48"/>
                    <a:pt x="33" y="66"/>
                    <a:pt x="69" y="66"/>
                  </a:cubicBezTo>
                  <a:cubicBezTo>
                    <a:pt x="105" y="66"/>
                    <a:pt x="135" y="48"/>
                    <a:pt x="135" y="25"/>
                  </a:cubicBezTo>
                  <a:cubicBezTo>
                    <a:pt x="135" y="16"/>
                    <a:pt x="131" y="9"/>
                    <a:pt x="124" y="2"/>
                  </a:cubicBezTo>
                  <a:cubicBezTo>
                    <a:pt x="126" y="0"/>
                    <a:pt x="126" y="0"/>
                    <a:pt x="126" y="0"/>
                  </a:cubicBezTo>
                  <a:cubicBezTo>
                    <a:pt x="134" y="7"/>
                    <a:pt x="138" y="16"/>
                    <a:pt x="138" y="25"/>
                  </a:cubicBezTo>
                  <a:cubicBezTo>
                    <a:pt x="138" y="49"/>
                    <a:pt x="107" y="69"/>
                    <a:pt x="69" y="69"/>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176"/>
            <p:cNvSpPr/>
            <p:nvPr/>
          </p:nvSpPr>
          <p:spPr bwMode="auto">
            <a:xfrm>
              <a:off x="4678511" y="4561330"/>
              <a:ext cx="2729676" cy="1010064"/>
            </a:xfrm>
            <a:custGeom>
              <a:gdLst>
                <a:gd fmla="*/ 69 w 138" name="T0"/>
                <a:gd fmla="*/ 51 h 51" name="T1"/>
                <a:gd fmla="*/ 0 w 138" name="T2"/>
                <a:gd fmla="*/ 10 h 51" name="T3"/>
                <a:gd fmla="*/ 0 w 138" name="T4"/>
                <a:gd fmla="*/ 3 h 51" name="T5"/>
                <a:gd fmla="*/ 3 w 138" name="T6"/>
                <a:gd fmla="*/ 3 h 51" name="T7"/>
                <a:gd fmla="*/ 3 w 138" name="T8"/>
                <a:gd fmla="*/ 10 h 51" name="T9"/>
                <a:gd fmla="*/ 69 w 138" name="T10"/>
                <a:gd fmla="*/ 48 h 51" name="T11"/>
                <a:gd fmla="*/ 135 w 138" name="T12"/>
                <a:gd fmla="*/ 10 h 51" name="T13"/>
                <a:gd fmla="*/ 135 w 138" name="T14"/>
                <a:gd fmla="*/ 0 h 51" name="T15"/>
                <a:gd fmla="*/ 138 w 138" name="T16"/>
                <a:gd fmla="*/ 0 h 51" name="T17"/>
                <a:gd fmla="*/ 138 w 138" name="T18"/>
                <a:gd fmla="*/ 10 h 51" name="T19"/>
                <a:gd fmla="*/ 69 w 138" name="T20"/>
                <a:gd fmla="*/ 51 h 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1" w="138">
                  <a:moveTo>
                    <a:pt x="69" y="51"/>
                  </a:moveTo>
                  <a:cubicBezTo>
                    <a:pt x="31" y="51"/>
                    <a:pt x="0" y="32"/>
                    <a:pt x="0" y="10"/>
                  </a:cubicBezTo>
                  <a:cubicBezTo>
                    <a:pt x="0" y="3"/>
                    <a:pt x="0" y="3"/>
                    <a:pt x="0" y="3"/>
                  </a:cubicBezTo>
                  <a:cubicBezTo>
                    <a:pt x="3" y="3"/>
                    <a:pt x="3" y="3"/>
                    <a:pt x="3" y="3"/>
                  </a:cubicBezTo>
                  <a:cubicBezTo>
                    <a:pt x="3" y="10"/>
                    <a:pt x="3" y="10"/>
                    <a:pt x="3" y="10"/>
                  </a:cubicBezTo>
                  <a:cubicBezTo>
                    <a:pt x="3" y="31"/>
                    <a:pt x="33" y="48"/>
                    <a:pt x="69" y="48"/>
                  </a:cubicBezTo>
                  <a:cubicBezTo>
                    <a:pt x="105" y="48"/>
                    <a:pt x="135" y="31"/>
                    <a:pt x="135" y="10"/>
                  </a:cubicBezTo>
                  <a:cubicBezTo>
                    <a:pt x="135" y="0"/>
                    <a:pt x="135" y="0"/>
                    <a:pt x="135" y="0"/>
                  </a:cubicBezTo>
                  <a:cubicBezTo>
                    <a:pt x="138" y="0"/>
                    <a:pt x="138" y="0"/>
                    <a:pt x="138" y="0"/>
                  </a:cubicBezTo>
                  <a:cubicBezTo>
                    <a:pt x="138" y="10"/>
                    <a:pt x="138" y="10"/>
                    <a:pt x="138" y="10"/>
                  </a:cubicBezTo>
                  <a:cubicBezTo>
                    <a:pt x="138" y="32"/>
                    <a:pt x="107" y="51"/>
                    <a:pt x="69" y="51"/>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177"/>
            <p:cNvSpPr/>
            <p:nvPr/>
          </p:nvSpPr>
          <p:spPr bwMode="auto">
            <a:xfrm>
              <a:off x="4778683" y="4895234"/>
              <a:ext cx="116866" cy="141913"/>
            </a:xfrm>
            <a:custGeom>
              <a:gdLst>
                <a:gd fmla="*/ 1 w 6" name="T0"/>
                <a:gd fmla="*/ 7 h 7" name="T1"/>
                <a:gd fmla="*/ 1 w 6" name="T2"/>
                <a:gd fmla="*/ 7 h 7" name="T3"/>
                <a:gd fmla="*/ 1 w 6" name="T4"/>
                <a:gd fmla="*/ 6 h 7" name="T5"/>
                <a:gd fmla="*/ 1 w 6" name="T6"/>
                <a:gd fmla="*/ 5 h 7" name="T7"/>
                <a:gd fmla="*/ 4 w 6" name="T8"/>
                <a:gd fmla="*/ 0 h 7" name="T9"/>
                <a:gd fmla="*/ 6 w 6" name="T10"/>
                <a:gd fmla="*/ 0 h 7" name="T11"/>
                <a:gd fmla="*/ 5 w 6" name="T12"/>
                <a:gd fmla="*/ 1 h 7" name="T13"/>
                <a:gd fmla="*/ 3 w 6" name="T14"/>
                <a:gd fmla="*/ 5 h 7" name="T15"/>
                <a:gd fmla="*/ 2 w 6" name="T16"/>
                <a:gd fmla="*/ 7 h 7" name="T17"/>
                <a:gd fmla="*/ 1 w 6" name="T18"/>
                <a:gd fmla="*/ 7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6">
                  <a:moveTo>
                    <a:pt x="1" y="7"/>
                  </a:moveTo>
                  <a:cubicBezTo>
                    <a:pt x="1" y="7"/>
                    <a:pt x="1" y="7"/>
                    <a:pt x="1" y="7"/>
                  </a:cubicBezTo>
                  <a:cubicBezTo>
                    <a:pt x="0" y="7"/>
                    <a:pt x="0" y="6"/>
                    <a:pt x="1" y="6"/>
                  </a:cubicBezTo>
                  <a:cubicBezTo>
                    <a:pt x="1" y="6"/>
                    <a:pt x="1" y="5"/>
                    <a:pt x="1" y="5"/>
                  </a:cubicBezTo>
                  <a:cubicBezTo>
                    <a:pt x="2" y="3"/>
                    <a:pt x="3" y="1"/>
                    <a:pt x="4" y="0"/>
                  </a:cubicBezTo>
                  <a:cubicBezTo>
                    <a:pt x="5" y="0"/>
                    <a:pt x="5" y="0"/>
                    <a:pt x="6" y="0"/>
                  </a:cubicBezTo>
                  <a:cubicBezTo>
                    <a:pt x="6" y="1"/>
                    <a:pt x="6" y="1"/>
                    <a:pt x="5" y="1"/>
                  </a:cubicBezTo>
                  <a:cubicBezTo>
                    <a:pt x="4" y="2"/>
                    <a:pt x="3" y="4"/>
                    <a:pt x="3" y="5"/>
                  </a:cubicBezTo>
                  <a:cubicBezTo>
                    <a:pt x="3" y="6"/>
                    <a:pt x="2" y="6"/>
                    <a:pt x="2" y="7"/>
                  </a:cubicBezTo>
                  <a:lnTo>
                    <a:pt x="1" y="7"/>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178"/>
            <p:cNvSpPr/>
            <p:nvPr/>
          </p:nvSpPr>
          <p:spPr bwMode="auto">
            <a:xfrm>
              <a:off x="4878854" y="5012102"/>
              <a:ext cx="100173" cy="125218"/>
            </a:xfrm>
            <a:custGeom>
              <a:gdLst>
                <a:gd fmla="*/ 1 w 5" name="T0"/>
                <a:gd fmla="*/ 6 h 6" name="T1"/>
                <a:gd fmla="*/ 0 w 5" name="T2"/>
                <a:gd fmla="*/ 6 h 6" name="T3"/>
                <a:gd fmla="*/ 0 w 5" name="T4"/>
                <a:gd fmla="*/ 5 h 6" name="T5"/>
                <a:gd fmla="*/ 1 w 5" name="T6"/>
                <a:gd fmla="*/ 3 h 6" name="T7"/>
                <a:gd fmla="*/ 3 w 5" name="T8"/>
                <a:gd fmla="*/ 0 h 6" name="T9"/>
                <a:gd fmla="*/ 4 w 5" name="T10"/>
                <a:gd fmla="*/ 0 h 6" name="T11"/>
                <a:gd fmla="*/ 4 w 5" name="T12"/>
                <a:gd fmla="*/ 1 h 6" name="T13"/>
                <a:gd fmla="*/ 3 w 5" name="T14"/>
                <a:gd fmla="*/ 4 h 6" name="T15"/>
                <a:gd fmla="*/ 1 w 5" name="T16"/>
                <a:gd fmla="*/ 6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5">
                  <a:moveTo>
                    <a:pt x="1" y="6"/>
                  </a:moveTo>
                  <a:cubicBezTo>
                    <a:pt x="0" y="6"/>
                    <a:pt x="0" y="6"/>
                    <a:pt x="0" y="6"/>
                  </a:cubicBezTo>
                  <a:cubicBezTo>
                    <a:pt x="0" y="6"/>
                    <a:pt x="0" y="5"/>
                    <a:pt x="0" y="5"/>
                  </a:cubicBezTo>
                  <a:cubicBezTo>
                    <a:pt x="0" y="4"/>
                    <a:pt x="1" y="3"/>
                    <a:pt x="1" y="3"/>
                  </a:cubicBezTo>
                  <a:cubicBezTo>
                    <a:pt x="2" y="2"/>
                    <a:pt x="2" y="1"/>
                    <a:pt x="3" y="0"/>
                  </a:cubicBezTo>
                  <a:cubicBezTo>
                    <a:pt x="3" y="0"/>
                    <a:pt x="4" y="0"/>
                    <a:pt x="4" y="0"/>
                  </a:cubicBezTo>
                  <a:cubicBezTo>
                    <a:pt x="5" y="0"/>
                    <a:pt x="5" y="1"/>
                    <a:pt x="4" y="1"/>
                  </a:cubicBezTo>
                  <a:cubicBezTo>
                    <a:pt x="4" y="2"/>
                    <a:pt x="3" y="3"/>
                    <a:pt x="3" y="4"/>
                  </a:cubicBezTo>
                  <a:cubicBezTo>
                    <a:pt x="2" y="4"/>
                    <a:pt x="2" y="5"/>
                    <a:pt x="1" y="6"/>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179"/>
            <p:cNvSpPr/>
            <p:nvPr/>
          </p:nvSpPr>
          <p:spPr bwMode="auto">
            <a:xfrm>
              <a:off x="4979026" y="5078882"/>
              <a:ext cx="91827" cy="133561"/>
            </a:xfrm>
            <a:custGeom>
              <a:gdLst>
                <a:gd fmla="*/ 1 w 5" name="T0"/>
                <a:gd fmla="*/ 7 h 7" name="T1"/>
                <a:gd fmla="*/ 0 w 5" name="T2"/>
                <a:gd fmla="*/ 7 h 7" name="T3"/>
                <a:gd fmla="*/ 0 w 5" name="T4"/>
                <a:gd fmla="*/ 6 h 7" name="T5"/>
                <a:gd fmla="*/ 1 w 5" name="T6"/>
                <a:gd fmla="*/ 4 h 7" name="T7"/>
                <a:gd fmla="*/ 4 w 5" name="T8"/>
                <a:gd fmla="*/ 1 h 7" name="T9"/>
                <a:gd fmla="*/ 5 w 5" name="T10"/>
                <a:gd fmla="*/ 1 h 7" name="T11"/>
                <a:gd fmla="*/ 5 w 5" name="T12"/>
                <a:gd fmla="*/ 2 h 7" name="T13"/>
                <a:gd fmla="*/ 3 w 5" name="T14"/>
                <a:gd fmla="*/ 5 h 7" name="T15"/>
                <a:gd fmla="*/ 2 w 5" name="T16"/>
                <a:gd fmla="*/ 7 h 7" name="T17"/>
                <a:gd fmla="*/ 1 w 5" name="T18"/>
                <a:gd fmla="*/ 7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5">
                  <a:moveTo>
                    <a:pt x="1" y="7"/>
                  </a:moveTo>
                  <a:cubicBezTo>
                    <a:pt x="0" y="7"/>
                    <a:pt x="0" y="7"/>
                    <a:pt x="0" y="7"/>
                  </a:cubicBezTo>
                  <a:cubicBezTo>
                    <a:pt x="0" y="7"/>
                    <a:pt x="0" y="6"/>
                    <a:pt x="0" y="6"/>
                  </a:cubicBezTo>
                  <a:cubicBezTo>
                    <a:pt x="0" y="5"/>
                    <a:pt x="1" y="5"/>
                    <a:pt x="1" y="4"/>
                  </a:cubicBezTo>
                  <a:cubicBezTo>
                    <a:pt x="2" y="3"/>
                    <a:pt x="2" y="2"/>
                    <a:pt x="4" y="1"/>
                  </a:cubicBezTo>
                  <a:cubicBezTo>
                    <a:pt x="4" y="0"/>
                    <a:pt x="5" y="0"/>
                    <a:pt x="5" y="1"/>
                  </a:cubicBezTo>
                  <a:cubicBezTo>
                    <a:pt x="5" y="1"/>
                    <a:pt x="5" y="2"/>
                    <a:pt x="5" y="2"/>
                  </a:cubicBezTo>
                  <a:cubicBezTo>
                    <a:pt x="4" y="3"/>
                    <a:pt x="3" y="4"/>
                    <a:pt x="3" y="5"/>
                  </a:cubicBezTo>
                  <a:cubicBezTo>
                    <a:pt x="2" y="6"/>
                    <a:pt x="2" y="6"/>
                    <a:pt x="2" y="7"/>
                  </a:cubicBezTo>
                  <a:lnTo>
                    <a:pt x="1" y="7"/>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180"/>
            <p:cNvSpPr/>
            <p:nvPr/>
          </p:nvSpPr>
          <p:spPr bwMode="auto">
            <a:xfrm>
              <a:off x="5070847" y="5154009"/>
              <a:ext cx="125218" cy="141913"/>
            </a:xfrm>
            <a:custGeom>
              <a:gdLst>
                <a:gd fmla="*/ 1 w 6" name="T0"/>
                <a:gd fmla="*/ 7 h 7" name="T1"/>
                <a:gd fmla="*/ 1 w 6" name="T2"/>
                <a:gd fmla="*/ 7 h 7" name="T3"/>
                <a:gd fmla="*/ 0 w 6" name="T4"/>
                <a:gd fmla="*/ 5 h 7" name="T5"/>
                <a:gd fmla="*/ 0 w 6" name="T6"/>
                <a:gd fmla="*/ 5 h 7" name="T7"/>
                <a:gd fmla="*/ 4 w 6" name="T8"/>
                <a:gd fmla="*/ 0 h 7" name="T9"/>
                <a:gd fmla="*/ 4 w 6" name="T10"/>
                <a:gd fmla="*/ 0 h 7" name="T11"/>
                <a:gd fmla="*/ 5 w 6" name="T12"/>
                <a:gd fmla="*/ 0 h 7" name="T13"/>
                <a:gd fmla="*/ 6 w 6" name="T14"/>
                <a:gd fmla="*/ 1 h 7" name="T15"/>
                <a:gd fmla="*/ 5 w 6" name="T16"/>
                <a:gd fmla="*/ 2 h 7" name="T17"/>
                <a:gd fmla="*/ 2 w 6" name="T18"/>
                <a:gd fmla="*/ 5 h 7" name="T19"/>
                <a:gd fmla="*/ 2 w 6" name="T20"/>
                <a:gd fmla="*/ 6 h 7" name="T21"/>
                <a:gd fmla="*/ 2 w 6" name="T22"/>
                <a:gd fmla="*/ 6 h 7" name="T23"/>
                <a:gd fmla="*/ 1 w 6" name="T24"/>
                <a:gd fmla="*/ 7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6">
                  <a:moveTo>
                    <a:pt x="1" y="7"/>
                  </a:moveTo>
                  <a:cubicBezTo>
                    <a:pt x="1" y="7"/>
                    <a:pt x="1" y="7"/>
                    <a:pt x="1" y="7"/>
                  </a:cubicBezTo>
                  <a:cubicBezTo>
                    <a:pt x="0" y="6"/>
                    <a:pt x="0" y="6"/>
                    <a:pt x="0" y="5"/>
                  </a:cubicBezTo>
                  <a:cubicBezTo>
                    <a:pt x="0" y="5"/>
                    <a:pt x="0" y="5"/>
                    <a:pt x="0" y="5"/>
                  </a:cubicBezTo>
                  <a:cubicBezTo>
                    <a:pt x="2" y="3"/>
                    <a:pt x="3" y="2"/>
                    <a:pt x="4" y="0"/>
                  </a:cubicBezTo>
                  <a:cubicBezTo>
                    <a:pt x="4" y="0"/>
                    <a:pt x="4" y="0"/>
                    <a:pt x="4" y="0"/>
                  </a:cubicBezTo>
                  <a:cubicBezTo>
                    <a:pt x="4" y="0"/>
                    <a:pt x="5" y="0"/>
                    <a:pt x="5" y="0"/>
                  </a:cubicBezTo>
                  <a:cubicBezTo>
                    <a:pt x="6" y="0"/>
                    <a:pt x="6" y="1"/>
                    <a:pt x="6" y="1"/>
                  </a:cubicBezTo>
                  <a:cubicBezTo>
                    <a:pt x="5" y="2"/>
                    <a:pt x="5" y="2"/>
                    <a:pt x="5" y="2"/>
                  </a:cubicBezTo>
                  <a:cubicBezTo>
                    <a:pt x="4" y="3"/>
                    <a:pt x="3" y="4"/>
                    <a:pt x="2" y="5"/>
                  </a:cubicBezTo>
                  <a:cubicBezTo>
                    <a:pt x="2" y="6"/>
                    <a:pt x="2" y="6"/>
                    <a:pt x="2" y="6"/>
                  </a:cubicBezTo>
                  <a:cubicBezTo>
                    <a:pt x="2" y="6"/>
                    <a:pt x="2" y="6"/>
                    <a:pt x="2" y="6"/>
                  </a:cubicBezTo>
                  <a:cubicBezTo>
                    <a:pt x="2" y="7"/>
                    <a:pt x="1" y="7"/>
                    <a:pt x="1" y="7"/>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181"/>
            <p:cNvSpPr/>
            <p:nvPr/>
          </p:nvSpPr>
          <p:spPr bwMode="auto">
            <a:xfrm>
              <a:off x="5196065" y="5195749"/>
              <a:ext cx="116866" cy="133561"/>
            </a:xfrm>
            <a:custGeom>
              <a:gdLst>
                <a:gd fmla="*/ 1 w 6" name="T0"/>
                <a:gd fmla="*/ 7 h 7" name="T1"/>
                <a:gd fmla="*/ 1 w 6" name="T2"/>
                <a:gd fmla="*/ 7 h 7" name="T3"/>
                <a:gd fmla="*/ 1 w 6" name="T4"/>
                <a:gd fmla="*/ 6 h 7" name="T5"/>
                <a:gd fmla="*/ 2 w 6" name="T6"/>
                <a:gd fmla="*/ 4 h 7" name="T7"/>
                <a:gd fmla="*/ 4 w 6" name="T8"/>
                <a:gd fmla="*/ 1 h 7" name="T9"/>
                <a:gd fmla="*/ 5 w 6" name="T10"/>
                <a:gd fmla="*/ 0 h 7" name="T11"/>
                <a:gd fmla="*/ 6 w 6" name="T12"/>
                <a:gd fmla="*/ 2 h 7" name="T13"/>
                <a:gd fmla="*/ 4 w 6" name="T14"/>
                <a:gd fmla="*/ 5 h 7" name="T15"/>
                <a:gd fmla="*/ 2 w 6" name="T16"/>
                <a:gd fmla="*/ 7 h 7" name="T17"/>
                <a:gd fmla="*/ 1 w 6" name="T18"/>
                <a:gd fmla="*/ 7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6">
                  <a:moveTo>
                    <a:pt x="1" y="7"/>
                  </a:moveTo>
                  <a:cubicBezTo>
                    <a:pt x="1" y="7"/>
                    <a:pt x="1" y="7"/>
                    <a:pt x="1" y="7"/>
                  </a:cubicBezTo>
                  <a:cubicBezTo>
                    <a:pt x="1" y="7"/>
                    <a:pt x="0" y="6"/>
                    <a:pt x="1" y="6"/>
                  </a:cubicBezTo>
                  <a:cubicBezTo>
                    <a:pt x="1" y="5"/>
                    <a:pt x="2" y="4"/>
                    <a:pt x="2" y="4"/>
                  </a:cubicBezTo>
                  <a:cubicBezTo>
                    <a:pt x="3" y="3"/>
                    <a:pt x="4" y="2"/>
                    <a:pt x="4" y="1"/>
                  </a:cubicBezTo>
                  <a:cubicBezTo>
                    <a:pt x="4" y="0"/>
                    <a:pt x="5" y="0"/>
                    <a:pt x="5" y="0"/>
                  </a:cubicBezTo>
                  <a:cubicBezTo>
                    <a:pt x="6" y="1"/>
                    <a:pt x="6" y="1"/>
                    <a:pt x="6" y="2"/>
                  </a:cubicBezTo>
                  <a:cubicBezTo>
                    <a:pt x="5" y="3"/>
                    <a:pt x="4" y="4"/>
                    <a:pt x="4" y="5"/>
                  </a:cubicBezTo>
                  <a:cubicBezTo>
                    <a:pt x="3" y="5"/>
                    <a:pt x="3" y="6"/>
                    <a:pt x="2" y="7"/>
                  </a:cubicBezTo>
                  <a:lnTo>
                    <a:pt x="1" y="7"/>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182"/>
            <p:cNvSpPr/>
            <p:nvPr/>
          </p:nvSpPr>
          <p:spPr bwMode="auto">
            <a:xfrm>
              <a:off x="5312930" y="5229138"/>
              <a:ext cx="116866" cy="158606"/>
            </a:xfrm>
            <a:custGeom>
              <a:gdLst>
                <a:gd fmla="*/ 1 w 6" name="T0"/>
                <a:gd fmla="*/ 8 h 8" name="T1"/>
                <a:gd fmla="*/ 0 w 6" name="T2"/>
                <a:gd fmla="*/ 8 h 8" name="T3"/>
                <a:gd fmla="*/ 0 w 6" name="T4"/>
                <a:gd fmla="*/ 6 h 8" name="T5"/>
                <a:gd fmla="*/ 2 w 6" name="T6"/>
                <a:gd fmla="*/ 4 h 8" name="T7"/>
                <a:gd fmla="*/ 4 w 6" name="T8"/>
                <a:gd fmla="*/ 1 h 8" name="T9"/>
                <a:gd fmla="*/ 5 w 6" name="T10"/>
                <a:gd fmla="*/ 0 h 8" name="T11"/>
                <a:gd fmla="*/ 6 w 6" name="T12"/>
                <a:gd fmla="*/ 1 h 8" name="T13"/>
                <a:gd fmla="*/ 3 w 6" name="T14"/>
                <a:gd fmla="*/ 5 h 8" name="T15"/>
                <a:gd fmla="*/ 1 w 6" name="T16"/>
                <a:gd fmla="*/ 7 h 8" name="T17"/>
                <a:gd fmla="*/ 1 w 6"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6">
                  <a:moveTo>
                    <a:pt x="1" y="8"/>
                  </a:moveTo>
                  <a:cubicBezTo>
                    <a:pt x="0" y="8"/>
                    <a:pt x="0" y="8"/>
                    <a:pt x="0" y="8"/>
                  </a:cubicBezTo>
                  <a:cubicBezTo>
                    <a:pt x="0" y="7"/>
                    <a:pt x="0" y="7"/>
                    <a:pt x="0" y="6"/>
                  </a:cubicBezTo>
                  <a:cubicBezTo>
                    <a:pt x="0" y="6"/>
                    <a:pt x="1" y="5"/>
                    <a:pt x="2" y="4"/>
                  </a:cubicBezTo>
                  <a:cubicBezTo>
                    <a:pt x="3" y="3"/>
                    <a:pt x="4" y="2"/>
                    <a:pt x="4" y="1"/>
                  </a:cubicBezTo>
                  <a:cubicBezTo>
                    <a:pt x="4" y="0"/>
                    <a:pt x="5" y="0"/>
                    <a:pt x="5" y="0"/>
                  </a:cubicBezTo>
                  <a:cubicBezTo>
                    <a:pt x="6" y="0"/>
                    <a:pt x="6" y="1"/>
                    <a:pt x="6" y="1"/>
                  </a:cubicBezTo>
                  <a:cubicBezTo>
                    <a:pt x="5" y="3"/>
                    <a:pt x="4" y="4"/>
                    <a:pt x="3" y="5"/>
                  </a:cubicBezTo>
                  <a:cubicBezTo>
                    <a:pt x="2" y="6"/>
                    <a:pt x="2" y="7"/>
                    <a:pt x="1" y="7"/>
                  </a:cubicBezTo>
                  <a:lnTo>
                    <a:pt x="1" y="8"/>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183"/>
            <p:cNvSpPr/>
            <p:nvPr/>
          </p:nvSpPr>
          <p:spPr bwMode="auto">
            <a:xfrm>
              <a:off x="5429798" y="5295920"/>
              <a:ext cx="100173" cy="133561"/>
            </a:xfrm>
            <a:custGeom>
              <a:gdLst>
                <a:gd fmla="*/ 1 w 5" name="T0"/>
                <a:gd fmla="*/ 7 h 7" name="T1"/>
                <a:gd fmla="*/ 0 w 5" name="T2"/>
                <a:gd fmla="*/ 7 h 7" name="T3"/>
                <a:gd fmla="*/ 0 w 5" name="T4"/>
                <a:gd fmla="*/ 6 h 7" name="T5"/>
                <a:gd fmla="*/ 1 w 5" name="T6"/>
                <a:gd fmla="*/ 4 h 7" name="T7"/>
                <a:gd fmla="*/ 3 w 5" name="T8"/>
                <a:gd fmla="*/ 1 h 7" name="T9"/>
                <a:gd fmla="*/ 4 w 5" name="T10"/>
                <a:gd fmla="*/ 0 h 7" name="T11"/>
                <a:gd fmla="*/ 5 w 5" name="T12"/>
                <a:gd fmla="*/ 1 h 7" name="T13"/>
                <a:gd fmla="*/ 3 w 5" name="T14"/>
                <a:gd fmla="*/ 5 h 7" name="T15"/>
                <a:gd fmla="*/ 1 w 5" name="T16"/>
                <a:gd fmla="*/ 7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5">
                  <a:moveTo>
                    <a:pt x="1" y="7"/>
                  </a:moveTo>
                  <a:cubicBezTo>
                    <a:pt x="0" y="7"/>
                    <a:pt x="0" y="7"/>
                    <a:pt x="0" y="7"/>
                  </a:cubicBezTo>
                  <a:cubicBezTo>
                    <a:pt x="0" y="7"/>
                    <a:pt x="0" y="7"/>
                    <a:pt x="0" y="6"/>
                  </a:cubicBezTo>
                  <a:cubicBezTo>
                    <a:pt x="0" y="5"/>
                    <a:pt x="1" y="5"/>
                    <a:pt x="1" y="4"/>
                  </a:cubicBezTo>
                  <a:cubicBezTo>
                    <a:pt x="2" y="3"/>
                    <a:pt x="3" y="2"/>
                    <a:pt x="3" y="1"/>
                  </a:cubicBezTo>
                  <a:cubicBezTo>
                    <a:pt x="3" y="0"/>
                    <a:pt x="4" y="0"/>
                    <a:pt x="4" y="0"/>
                  </a:cubicBezTo>
                  <a:cubicBezTo>
                    <a:pt x="5" y="0"/>
                    <a:pt x="5" y="1"/>
                    <a:pt x="5" y="1"/>
                  </a:cubicBezTo>
                  <a:cubicBezTo>
                    <a:pt x="4" y="3"/>
                    <a:pt x="4" y="4"/>
                    <a:pt x="3" y="5"/>
                  </a:cubicBezTo>
                  <a:cubicBezTo>
                    <a:pt x="2" y="6"/>
                    <a:pt x="2" y="6"/>
                    <a:pt x="1" y="7"/>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184"/>
            <p:cNvSpPr/>
            <p:nvPr/>
          </p:nvSpPr>
          <p:spPr bwMode="auto">
            <a:xfrm>
              <a:off x="5546664" y="5312615"/>
              <a:ext cx="116866" cy="158606"/>
            </a:xfrm>
            <a:custGeom>
              <a:gdLst>
                <a:gd fmla="*/ 1 w 6" name="T0"/>
                <a:gd fmla="*/ 8 h 8" name="T1"/>
                <a:gd fmla="*/ 1 w 6" name="T2"/>
                <a:gd fmla="*/ 8 h 8" name="T3"/>
                <a:gd fmla="*/ 0 w 6" name="T4"/>
                <a:gd fmla="*/ 7 h 8" name="T5"/>
                <a:gd fmla="*/ 5 w 6" name="T6"/>
                <a:gd fmla="*/ 0 h 8" name="T7"/>
                <a:gd fmla="*/ 6 w 6" name="T8"/>
                <a:gd fmla="*/ 1 h 8" name="T9"/>
                <a:gd fmla="*/ 6 w 6" name="T10"/>
                <a:gd fmla="*/ 2 h 8" name="T11"/>
                <a:gd fmla="*/ 2 w 6" name="T12"/>
                <a:gd fmla="*/ 7 h 8" name="T13"/>
                <a:gd fmla="*/ 1 w 6"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6">
                  <a:moveTo>
                    <a:pt x="1" y="8"/>
                  </a:moveTo>
                  <a:cubicBezTo>
                    <a:pt x="1" y="8"/>
                    <a:pt x="1" y="8"/>
                    <a:pt x="1" y="8"/>
                  </a:cubicBezTo>
                  <a:cubicBezTo>
                    <a:pt x="0" y="8"/>
                    <a:pt x="0" y="8"/>
                    <a:pt x="0" y="7"/>
                  </a:cubicBezTo>
                  <a:cubicBezTo>
                    <a:pt x="1" y="5"/>
                    <a:pt x="2" y="1"/>
                    <a:pt x="5" y="0"/>
                  </a:cubicBezTo>
                  <a:cubicBezTo>
                    <a:pt x="6" y="0"/>
                    <a:pt x="6" y="1"/>
                    <a:pt x="6" y="1"/>
                  </a:cubicBezTo>
                  <a:cubicBezTo>
                    <a:pt x="6" y="2"/>
                    <a:pt x="6" y="2"/>
                    <a:pt x="6" y="2"/>
                  </a:cubicBezTo>
                  <a:cubicBezTo>
                    <a:pt x="4" y="3"/>
                    <a:pt x="2" y="6"/>
                    <a:pt x="2" y="7"/>
                  </a:cubicBezTo>
                  <a:cubicBezTo>
                    <a:pt x="2" y="8"/>
                    <a:pt x="1" y="8"/>
                    <a:pt x="1" y="8"/>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185"/>
            <p:cNvSpPr/>
            <p:nvPr/>
          </p:nvSpPr>
          <p:spPr bwMode="auto">
            <a:xfrm>
              <a:off x="5688571" y="5329311"/>
              <a:ext cx="116866" cy="158606"/>
            </a:xfrm>
            <a:custGeom>
              <a:gdLst>
                <a:gd fmla="*/ 1 w 6" name="T0"/>
                <a:gd fmla="*/ 8 h 8" name="T1"/>
                <a:gd fmla="*/ 0 w 6" name="T2"/>
                <a:gd fmla="*/ 8 h 8" name="T3"/>
                <a:gd fmla="*/ 0 w 6" name="T4"/>
                <a:gd fmla="*/ 7 h 8" name="T5"/>
                <a:gd fmla="*/ 5 w 6" name="T6"/>
                <a:gd fmla="*/ 0 h 8" name="T7"/>
                <a:gd fmla="*/ 6 w 6" name="T8"/>
                <a:gd fmla="*/ 1 h 8" name="T9"/>
                <a:gd fmla="*/ 6 w 6" name="T10"/>
                <a:gd fmla="*/ 2 h 8" name="T11"/>
                <a:gd fmla="*/ 1 w 6" name="T12"/>
                <a:gd fmla="*/ 8 h 8" name="T13"/>
                <a:gd fmla="*/ 1 w 6"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6">
                  <a:moveTo>
                    <a:pt x="1" y="8"/>
                  </a:moveTo>
                  <a:cubicBezTo>
                    <a:pt x="0" y="8"/>
                    <a:pt x="0" y="8"/>
                    <a:pt x="0" y="8"/>
                  </a:cubicBezTo>
                  <a:cubicBezTo>
                    <a:pt x="0" y="8"/>
                    <a:pt x="0" y="8"/>
                    <a:pt x="0" y="7"/>
                  </a:cubicBezTo>
                  <a:cubicBezTo>
                    <a:pt x="0" y="5"/>
                    <a:pt x="3" y="2"/>
                    <a:pt x="5" y="0"/>
                  </a:cubicBezTo>
                  <a:cubicBezTo>
                    <a:pt x="5" y="0"/>
                    <a:pt x="6" y="0"/>
                    <a:pt x="6" y="1"/>
                  </a:cubicBezTo>
                  <a:cubicBezTo>
                    <a:pt x="6" y="1"/>
                    <a:pt x="6" y="2"/>
                    <a:pt x="6" y="2"/>
                  </a:cubicBezTo>
                  <a:cubicBezTo>
                    <a:pt x="4" y="3"/>
                    <a:pt x="2" y="6"/>
                    <a:pt x="1" y="8"/>
                  </a:cubicBezTo>
                  <a:cubicBezTo>
                    <a:pt x="1" y="8"/>
                    <a:pt x="1" y="8"/>
                    <a:pt x="1" y="8"/>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186"/>
            <p:cNvSpPr/>
            <p:nvPr/>
          </p:nvSpPr>
          <p:spPr bwMode="auto">
            <a:xfrm>
              <a:off x="5822134" y="5354351"/>
              <a:ext cx="141911" cy="158606"/>
            </a:xfrm>
            <a:custGeom>
              <a:gdLst>
                <a:gd fmla="*/ 1 w 7" name="T0"/>
                <a:gd fmla="*/ 8 h 8" name="T1"/>
                <a:gd fmla="*/ 1 w 7" name="T2"/>
                <a:gd fmla="*/ 8 h 8" name="T3"/>
                <a:gd fmla="*/ 0 w 7" name="T4"/>
                <a:gd fmla="*/ 7 h 8" name="T5"/>
                <a:gd fmla="*/ 6 w 7" name="T6"/>
                <a:gd fmla="*/ 0 h 8" name="T7"/>
                <a:gd fmla="*/ 7 w 7" name="T8"/>
                <a:gd fmla="*/ 0 h 8" name="T9"/>
                <a:gd fmla="*/ 7 w 7" name="T10"/>
                <a:gd fmla="*/ 1 h 8" name="T11"/>
                <a:gd fmla="*/ 2 w 7" name="T12"/>
                <a:gd fmla="*/ 7 h 8" name="T13"/>
                <a:gd fmla="*/ 1 w 7"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7">
                  <a:moveTo>
                    <a:pt x="1" y="8"/>
                  </a:moveTo>
                  <a:cubicBezTo>
                    <a:pt x="1" y="8"/>
                    <a:pt x="1" y="8"/>
                    <a:pt x="1" y="8"/>
                  </a:cubicBezTo>
                  <a:cubicBezTo>
                    <a:pt x="0" y="8"/>
                    <a:pt x="0" y="7"/>
                    <a:pt x="0" y="7"/>
                  </a:cubicBezTo>
                  <a:cubicBezTo>
                    <a:pt x="1" y="5"/>
                    <a:pt x="3" y="1"/>
                    <a:pt x="6" y="0"/>
                  </a:cubicBezTo>
                  <a:cubicBezTo>
                    <a:pt x="6" y="0"/>
                    <a:pt x="7" y="0"/>
                    <a:pt x="7" y="0"/>
                  </a:cubicBezTo>
                  <a:cubicBezTo>
                    <a:pt x="7" y="1"/>
                    <a:pt x="7" y="1"/>
                    <a:pt x="7" y="1"/>
                  </a:cubicBezTo>
                  <a:cubicBezTo>
                    <a:pt x="5" y="2"/>
                    <a:pt x="2" y="6"/>
                    <a:pt x="2" y="7"/>
                  </a:cubicBezTo>
                  <a:cubicBezTo>
                    <a:pt x="2" y="8"/>
                    <a:pt x="1" y="8"/>
                    <a:pt x="1" y="8"/>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187"/>
            <p:cNvSpPr/>
            <p:nvPr/>
          </p:nvSpPr>
          <p:spPr bwMode="auto">
            <a:xfrm>
              <a:off x="6005782" y="5371047"/>
              <a:ext cx="75132" cy="116866"/>
            </a:xfrm>
            <a:custGeom>
              <a:gdLst>
                <a:gd fmla="*/ 1 w 4" name="T0"/>
                <a:gd fmla="*/ 6 h 6" name="T1"/>
                <a:gd fmla="*/ 0 w 4" name="T2"/>
                <a:gd fmla="*/ 6 h 6" name="T3"/>
                <a:gd fmla="*/ 0 w 4" name="T4"/>
                <a:gd fmla="*/ 5 h 6" name="T5"/>
                <a:gd fmla="*/ 3 w 4" name="T6"/>
                <a:gd fmla="*/ 0 h 6" name="T7"/>
                <a:gd fmla="*/ 4 w 4" name="T8"/>
                <a:gd fmla="*/ 0 h 6" name="T9"/>
                <a:gd fmla="*/ 4 w 4" name="T10"/>
                <a:gd fmla="*/ 1 h 6" name="T11"/>
                <a:gd fmla="*/ 2 w 4" name="T12"/>
                <a:gd fmla="*/ 5 h 6" name="T13"/>
                <a:gd fmla="*/ 2 w 4" name="T14"/>
                <a:gd fmla="*/ 6 h 6" name="T15"/>
                <a:gd fmla="*/ 1 w 4" name="T16"/>
                <a:gd fmla="*/ 6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4">
                  <a:moveTo>
                    <a:pt x="1" y="6"/>
                  </a:moveTo>
                  <a:cubicBezTo>
                    <a:pt x="0" y="6"/>
                    <a:pt x="0" y="6"/>
                    <a:pt x="0" y="6"/>
                  </a:cubicBezTo>
                  <a:cubicBezTo>
                    <a:pt x="0" y="5"/>
                    <a:pt x="0" y="5"/>
                    <a:pt x="0" y="5"/>
                  </a:cubicBezTo>
                  <a:cubicBezTo>
                    <a:pt x="0" y="4"/>
                    <a:pt x="2" y="1"/>
                    <a:pt x="3" y="0"/>
                  </a:cubicBezTo>
                  <a:cubicBezTo>
                    <a:pt x="3" y="0"/>
                    <a:pt x="4" y="0"/>
                    <a:pt x="4" y="0"/>
                  </a:cubicBezTo>
                  <a:cubicBezTo>
                    <a:pt x="4" y="0"/>
                    <a:pt x="4" y="1"/>
                    <a:pt x="4" y="1"/>
                  </a:cubicBezTo>
                  <a:cubicBezTo>
                    <a:pt x="3" y="3"/>
                    <a:pt x="2" y="5"/>
                    <a:pt x="2" y="5"/>
                  </a:cubicBezTo>
                  <a:cubicBezTo>
                    <a:pt x="2" y="6"/>
                    <a:pt x="2" y="6"/>
                    <a:pt x="2" y="6"/>
                  </a:cubicBezTo>
                  <a:lnTo>
                    <a:pt x="1" y="6"/>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188"/>
            <p:cNvSpPr/>
            <p:nvPr/>
          </p:nvSpPr>
          <p:spPr bwMode="auto">
            <a:xfrm>
              <a:off x="6139343" y="5354351"/>
              <a:ext cx="116866" cy="133561"/>
            </a:xfrm>
            <a:custGeom>
              <a:gdLst>
                <a:gd fmla="*/ 1 w 6" name="T0"/>
                <a:gd fmla="*/ 7 h 7" name="T1"/>
                <a:gd fmla="*/ 1 w 6" name="T2"/>
                <a:gd fmla="*/ 7 h 7" name="T3"/>
                <a:gd fmla="*/ 0 w 6" name="T4"/>
                <a:gd fmla="*/ 6 h 7" name="T5"/>
                <a:gd fmla="*/ 1 w 6" name="T6"/>
                <a:gd fmla="*/ 5 h 7" name="T7"/>
                <a:gd fmla="*/ 5 w 6" name="T8"/>
                <a:gd fmla="*/ 0 h 7" name="T9"/>
                <a:gd fmla="*/ 6 w 6" name="T10"/>
                <a:gd fmla="*/ 0 h 7" name="T11"/>
                <a:gd fmla="*/ 6 w 6" name="T12"/>
                <a:gd fmla="*/ 1 h 7" name="T13"/>
                <a:gd fmla="*/ 3 w 6" name="T14"/>
                <a:gd fmla="*/ 6 h 7" name="T15"/>
                <a:gd fmla="*/ 2 w 6" name="T16"/>
                <a:gd fmla="*/ 7 h 7" name="T17"/>
                <a:gd fmla="*/ 1 w 6" name="T18"/>
                <a:gd fmla="*/ 7 h 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 w="6">
                  <a:moveTo>
                    <a:pt x="1" y="7"/>
                  </a:moveTo>
                  <a:cubicBezTo>
                    <a:pt x="1" y="7"/>
                    <a:pt x="1" y="7"/>
                    <a:pt x="1" y="7"/>
                  </a:cubicBezTo>
                  <a:cubicBezTo>
                    <a:pt x="0" y="7"/>
                    <a:pt x="0" y="7"/>
                    <a:pt x="0" y="6"/>
                  </a:cubicBezTo>
                  <a:cubicBezTo>
                    <a:pt x="1" y="6"/>
                    <a:pt x="1" y="5"/>
                    <a:pt x="1" y="5"/>
                  </a:cubicBezTo>
                  <a:cubicBezTo>
                    <a:pt x="2" y="3"/>
                    <a:pt x="3" y="0"/>
                    <a:pt x="5" y="0"/>
                  </a:cubicBezTo>
                  <a:cubicBezTo>
                    <a:pt x="6" y="0"/>
                    <a:pt x="6" y="0"/>
                    <a:pt x="6" y="0"/>
                  </a:cubicBezTo>
                  <a:cubicBezTo>
                    <a:pt x="6" y="1"/>
                    <a:pt x="6" y="1"/>
                    <a:pt x="6" y="1"/>
                  </a:cubicBezTo>
                  <a:cubicBezTo>
                    <a:pt x="4" y="1"/>
                    <a:pt x="3" y="4"/>
                    <a:pt x="3" y="6"/>
                  </a:cubicBezTo>
                  <a:cubicBezTo>
                    <a:pt x="2" y="6"/>
                    <a:pt x="2" y="7"/>
                    <a:pt x="2" y="7"/>
                  </a:cubicBezTo>
                  <a:lnTo>
                    <a:pt x="1" y="7"/>
                  </a:ln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189"/>
            <p:cNvSpPr/>
            <p:nvPr/>
          </p:nvSpPr>
          <p:spPr bwMode="auto">
            <a:xfrm>
              <a:off x="6297952" y="5295920"/>
              <a:ext cx="116866" cy="175302"/>
            </a:xfrm>
            <a:custGeom>
              <a:gdLst>
                <a:gd fmla="*/ 1 w 6" name="T0"/>
                <a:gd fmla="*/ 9 h 9" name="T1"/>
                <a:gd fmla="*/ 1 w 6" name="T2"/>
                <a:gd fmla="*/ 9 h 9" name="T3"/>
                <a:gd fmla="*/ 0 w 6" name="T4"/>
                <a:gd fmla="*/ 8 h 9" name="T5"/>
                <a:gd fmla="*/ 5 w 6" name="T6"/>
                <a:gd fmla="*/ 1 h 9" name="T7"/>
                <a:gd fmla="*/ 6 w 6" name="T8"/>
                <a:gd fmla="*/ 1 h 9" name="T9"/>
                <a:gd fmla="*/ 6 w 6" name="T10"/>
                <a:gd fmla="*/ 2 h 9" name="T11"/>
                <a:gd fmla="*/ 2 w 6" name="T12"/>
                <a:gd fmla="*/ 8 h 9" name="T13"/>
                <a:gd fmla="*/ 1 w 6" name="T14"/>
                <a:gd fmla="*/ 9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6">
                  <a:moveTo>
                    <a:pt x="1" y="9"/>
                  </a:moveTo>
                  <a:cubicBezTo>
                    <a:pt x="1" y="9"/>
                    <a:pt x="1" y="9"/>
                    <a:pt x="1" y="9"/>
                  </a:cubicBezTo>
                  <a:cubicBezTo>
                    <a:pt x="0" y="9"/>
                    <a:pt x="0" y="9"/>
                    <a:pt x="0" y="8"/>
                  </a:cubicBezTo>
                  <a:cubicBezTo>
                    <a:pt x="1" y="5"/>
                    <a:pt x="3" y="2"/>
                    <a:pt x="5" y="1"/>
                  </a:cubicBezTo>
                  <a:cubicBezTo>
                    <a:pt x="5" y="0"/>
                    <a:pt x="6" y="0"/>
                    <a:pt x="6" y="1"/>
                  </a:cubicBezTo>
                  <a:cubicBezTo>
                    <a:pt x="6" y="1"/>
                    <a:pt x="6" y="2"/>
                    <a:pt x="6" y="2"/>
                  </a:cubicBezTo>
                  <a:cubicBezTo>
                    <a:pt x="4" y="3"/>
                    <a:pt x="2" y="6"/>
                    <a:pt x="2" y="8"/>
                  </a:cubicBezTo>
                  <a:cubicBezTo>
                    <a:pt x="2" y="9"/>
                    <a:pt x="1" y="9"/>
                    <a:pt x="1" y="9"/>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190"/>
            <p:cNvSpPr/>
            <p:nvPr/>
          </p:nvSpPr>
          <p:spPr bwMode="auto">
            <a:xfrm>
              <a:off x="6456554" y="5312615"/>
              <a:ext cx="100173" cy="141913"/>
            </a:xfrm>
            <a:custGeom>
              <a:gdLst>
                <a:gd fmla="*/ 1 w 5" name="T0"/>
                <a:gd fmla="*/ 7 h 7" name="T1"/>
                <a:gd fmla="*/ 0 w 5" name="T2"/>
                <a:gd fmla="*/ 7 h 7" name="T3"/>
                <a:gd fmla="*/ 0 w 5" name="T4"/>
                <a:gd fmla="*/ 5 h 7" name="T5"/>
                <a:gd fmla="*/ 3 w 5" name="T6"/>
                <a:gd fmla="*/ 0 h 7" name="T7"/>
                <a:gd fmla="*/ 4 w 5" name="T8"/>
                <a:gd fmla="*/ 0 h 7" name="T9"/>
                <a:gd fmla="*/ 5 w 5" name="T10"/>
                <a:gd fmla="*/ 1 h 7" name="T11"/>
                <a:gd fmla="*/ 1 w 5"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5">
                  <a:moveTo>
                    <a:pt x="1" y="7"/>
                  </a:moveTo>
                  <a:cubicBezTo>
                    <a:pt x="0" y="7"/>
                    <a:pt x="0" y="7"/>
                    <a:pt x="0" y="7"/>
                  </a:cubicBezTo>
                  <a:cubicBezTo>
                    <a:pt x="0" y="6"/>
                    <a:pt x="0" y="6"/>
                    <a:pt x="0" y="5"/>
                  </a:cubicBezTo>
                  <a:cubicBezTo>
                    <a:pt x="1" y="4"/>
                    <a:pt x="2" y="2"/>
                    <a:pt x="3" y="0"/>
                  </a:cubicBezTo>
                  <a:cubicBezTo>
                    <a:pt x="3" y="0"/>
                    <a:pt x="4" y="0"/>
                    <a:pt x="4" y="0"/>
                  </a:cubicBezTo>
                  <a:cubicBezTo>
                    <a:pt x="5" y="0"/>
                    <a:pt x="5" y="1"/>
                    <a:pt x="5" y="1"/>
                  </a:cubicBezTo>
                  <a:cubicBezTo>
                    <a:pt x="4" y="3"/>
                    <a:pt x="3" y="5"/>
                    <a:pt x="1" y="7"/>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191"/>
            <p:cNvSpPr/>
            <p:nvPr/>
          </p:nvSpPr>
          <p:spPr bwMode="auto">
            <a:xfrm>
              <a:off x="6573420" y="5229138"/>
              <a:ext cx="116866" cy="200343"/>
            </a:xfrm>
            <a:custGeom>
              <a:gdLst>
                <a:gd fmla="*/ 1 w 6" name="T0"/>
                <a:gd fmla="*/ 10 h 10" name="T1"/>
                <a:gd fmla="*/ 1 w 6" name="T2"/>
                <a:gd fmla="*/ 10 h 10" name="T3"/>
                <a:gd fmla="*/ 0 w 6" name="T4"/>
                <a:gd fmla="*/ 8 h 10" name="T5"/>
                <a:gd fmla="*/ 2 w 6" name="T6"/>
                <a:gd fmla="*/ 4 h 10" name="T7"/>
                <a:gd fmla="*/ 4 w 6" name="T8"/>
                <a:gd fmla="*/ 1 h 10" name="T9"/>
                <a:gd fmla="*/ 5 w 6" name="T10"/>
                <a:gd fmla="*/ 1 h 10" name="T11"/>
                <a:gd fmla="*/ 5 w 6" name="T12"/>
                <a:gd fmla="*/ 2 h 10" name="T13"/>
                <a:gd fmla="*/ 4 w 6" name="T14"/>
                <a:gd fmla="*/ 5 h 10" name="T15"/>
                <a:gd fmla="*/ 2 w 6" name="T16"/>
                <a:gd fmla="*/ 9 h 10" name="T17"/>
                <a:gd fmla="*/ 1 w 6" name="T18"/>
                <a:gd fmla="*/ 1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6">
                  <a:moveTo>
                    <a:pt x="1" y="10"/>
                  </a:moveTo>
                  <a:cubicBezTo>
                    <a:pt x="1" y="10"/>
                    <a:pt x="1" y="10"/>
                    <a:pt x="1" y="10"/>
                  </a:cubicBezTo>
                  <a:cubicBezTo>
                    <a:pt x="0" y="9"/>
                    <a:pt x="0" y="9"/>
                    <a:pt x="0" y="8"/>
                  </a:cubicBezTo>
                  <a:cubicBezTo>
                    <a:pt x="1" y="7"/>
                    <a:pt x="1" y="6"/>
                    <a:pt x="2" y="4"/>
                  </a:cubicBezTo>
                  <a:cubicBezTo>
                    <a:pt x="3" y="3"/>
                    <a:pt x="3" y="2"/>
                    <a:pt x="4" y="1"/>
                  </a:cubicBezTo>
                  <a:cubicBezTo>
                    <a:pt x="4" y="1"/>
                    <a:pt x="4" y="0"/>
                    <a:pt x="5" y="1"/>
                  </a:cubicBezTo>
                  <a:cubicBezTo>
                    <a:pt x="5" y="1"/>
                    <a:pt x="6" y="1"/>
                    <a:pt x="5" y="2"/>
                  </a:cubicBezTo>
                  <a:cubicBezTo>
                    <a:pt x="5" y="3"/>
                    <a:pt x="4" y="4"/>
                    <a:pt x="4" y="5"/>
                  </a:cubicBezTo>
                  <a:cubicBezTo>
                    <a:pt x="3" y="6"/>
                    <a:pt x="2" y="8"/>
                    <a:pt x="2" y="9"/>
                  </a:cubicBezTo>
                  <a:cubicBezTo>
                    <a:pt x="2" y="9"/>
                    <a:pt x="2" y="10"/>
                    <a:pt x="1" y="10"/>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192"/>
            <p:cNvSpPr/>
            <p:nvPr/>
          </p:nvSpPr>
          <p:spPr bwMode="auto">
            <a:xfrm>
              <a:off x="6757067" y="5195749"/>
              <a:ext cx="75132" cy="175302"/>
            </a:xfrm>
            <a:custGeom>
              <a:gdLst>
                <a:gd fmla="*/ 1 w 4" name="T0"/>
                <a:gd fmla="*/ 9 h 9" name="T1"/>
                <a:gd fmla="*/ 0 w 4" name="T2"/>
                <a:gd fmla="*/ 8 h 9" name="T3"/>
                <a:gd fmla="*/ 1 w 4" name="T4"/>
                <a:gd fmla="*/ 3 h 9" name="T5"/>
                <a:gd fmla="*/ 2 w 4" name="T6"/>
                <a:gd fmla="*/ 1 h 9" name="T7"/>
                <a:gd fmla="*/ 3 w 4" name="T8"/>
                <a:gd fmla="*/ 0 h 9" name="T9"/>
                <a:gd fmla="*/ 4 w 4" name="T10"/>
                <a:gd fmla="*/ 1 h 9" name="T11"/>
                <a:gd fmla="*/ 3 w 4" name="T12"/>
                <a:gd fmla="*/ 3 h 9" name="T13"/>
                <a:gd fmla="*/ 2 w 4" name="T14"/>
                <a:gd fmla="*/ 8 h 9" name="T15"/>
                <a:gd fmla="*/ 1 w 4" name="T16"/>
                <a:gd fmla="*/ 9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4">
                  <a:moveTo>
                    <a:pt x="1" y="9"/>
                  </a:moveTo>
                  <a:cubicBezTo>
                    <a:pt x="0" y="9"/>
                    <a:pt x="0" y="9"/>
                    <a:pt x="0" y="8"/>
                  </a:cubicBezTo>
                  <a:cubicBezTo>
                    <a:pt x="0" y="6"/>
                    <a:pt x="1" y="4"/>
                    <a:pt x="1" y="3"/>
                  </a:cubicBezTo>
                  <a:cubicBezTo>
                    <a:pt x="2" y="2"/>
                    <a:pt x="2" y="1"/>
                    <a:pt x="2" y="1"/>
                  </a:cubicBezTo>
                  <a:cubicBezTo>
                    <a:pt x="2" y="0"/>
                    <a:pt x="3" y="0"/>
                    <a:pt x="3" y="0"/>
                  </a:cubicBezTo>
                  <a:cubicBezTo>
                    <a:pt x="4" y="0"/>
                    <a:pt x="4" y="1"/>
                    <a:pt x="4" y="1"/>
                  </a:cubicBezTo>
                  <a:cubicBezTo>
                    <a:pt x="4" y="2"/>
                    <a:pt x="3" y="3"/>
                    <a:pt x="3" y="3"/>
                  </a:cubicBezTo>
                  <a:cubicBezTo>
                    <a:pt x="2" y="5"/>
                    <a:pt x="2" y="7"/>
                    <a:pt x="2" y="8"/>
                  </a:cubicBezTo>
                  <a:cubicBezTo>
                    <a:pt x="2" y="9"/>
                    <a:pt x="1" y="9"/>
                    <a:pt x="1" y="9"/>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193"/>
            <p:cNvSpPr/>
            <p:nvPr/>
          </p:nvSpPr>
          <p:spPr bwMode="auto">
            <a:xfrm>
              <a:off x="6873933" y="5112272"/>
              <a:ext cx="100173" cy="200343"/>
            </a:xfrm>
            <a:custGeom>
              <a:gdLst>
                <a:gd fmla="*/ 1 w 5" name="T0"/>
                <a:gd fmla="*/ 10 h 10" name="T1"/>
                <a:gd fmla="*/ 1 w 5" name="T2"/>
                <a:gd fmla="*/ 10 h 10" name="T3"/>
                <a:gd fmla="*/ 0 w 5" name="T4"/>
                <a:gd fmla="*/ 8 h 10" name="T5"/>
                <a:gd fmla="*/ 3 w 5" name="T6"/>
                <a:gd fmla="*/ 1 h 10" name="T7"/>
                <a:gd fmla="*/ 4 w 5" name="T8"/>
                <a:gd fmla="*/ 1 h 10" name="T9"/>
                <a:gd fmla="*/ 5 w 5" name="T10"/>
                <a:gd fmla="*/ 2 h 10" name="T11"/>
                <a:gd fmla="*/ 2 w 5" name="T12"/>
                <a:gd fmla="*/ 9 h 10" name="T13"/>
                <a:gd fmla="*/ 1 w 5" name="T14"/>
                <a:gd fmla="*/ 1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5">
                  <a:moveTo>
                    <a:pt x="1" y="10"/>
                  </a:moveTo>
                  <a:cubicBezTo>
                    <a:pt x="1" y="10"/>
                    <a:pt x="1" y="10"/>
                    <a:pt x="1" y="10"/>
                  </a:cubicBezTo>
                  <a:cubicBezTo>
                    <a:pt x="0" y="9"/>
                    <a:pt x="0" y="9"/>
                    <a:pt x="0" y="8"/>
                  </a:cubicBezTo>
                  <a:cubicBezTo>
                    <a:pt x="0" y="7"/>
                    <a:pt x="2" y="3"/>
                    <a:pt x="3" y="1"/>
                  </a:cubicBezTo>
                  <a:cubicBezTo>
                    <a:pt x="3" y="1"/>
                    <a:pt x="4" y="0"/>
                    <a:pt x="4" y="1"/>
                  </a:cubicBezTo>
                  <a:cubicBezTo>
                    <a:pt x="5" y="1"/>
                    <a:pt x="5" y="1"/>
                    <a:pt x="5" y="2"/>
                  </a:cubicBezTo>
                  <a:cubicBezTo>
                    <a:pt x="4" y="4"/>
                    <a:pt x="2" y="8"/>
                    <a:pt x="2" y="9"/>
                  </a:cubicBezTo>
                  <a:cubicBezTo>
                    <a:pt x="2" y="9"/>
                    <a:pt x="1" y="10"/>
                    <a:pt x="1" y="10"/>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194"/>
            <p:cNvSpPr/>
            <p:nvPr/>
          </p:nvSpPr>
          <p:spPr bwMode="auto">
            <a:xfrm>
              <a:off x="6990801" y="5053836"/>
              <a:ext cx="100173" cy="200343"/>
            </a:xfrm>
            <a:custGeom>
              <a:gdLst>
                <a:gd fmla="*/ 1 w 5" name="T0"/>
                <a:gd fmla="*/ 10 h 10" name="T1"/>
                <a:gd fmla="*/ 1 w 5" name="T2"/>
                <a:gd fmla="*/ 10 h 10" name="T3"/>
                <a:gd fmla="*/ 0 w 5" name="T4"/>
                <a:gd fmla="*/ 9 h 10" name="T5"/>
                <a:gd fmla="*/ 2 w 5" name="T6"/>
                <a:gd fmla="*/ 4 h 10" name="T7"/>
                <a:gd fmla="*/ 3 w 5" name="T8"/>
                <a:gd fmla="*/ 1 h 10" name="T9"/>
                <a:gd fmla="*/ 4 w 5" name="T10"/>
                <a:gd fmla="*/ 0 h 10" name="T11"/>
                <a:gd fmla="*/ 5 w 5" name="T12"/>
                <a:gd fmla="*/ 1 h 10" name="T13"/>
                <a:gd fmla="*/ 4 w 5" name="T14"/>
                <a:gd fmla="*/ 4 h 10" name="T15"/>
                <a:gd fmla="*/ 2 w 5" name="T16"/>
                <a:gd fmla="*/ 9 h 10" name="T17"/>
                <a:gd fmla="*/ 1 w 5" name="T18"/>
                <a:gd fmla="*/ 1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5">
                  <a:moveTo>
                    <a:pt x="1" y="10"/>
                  </a:moveTo>
                  <a:cubicBezTo>
                    <a:pt x="1" y="10"/>
                    <a:pt x="1" y="10"/>
                    <a:pt x="1" y="10"/>
                  </a:cubicBezTo>
                  <a:cubicBezTo>
                    <a:pt x="1" y="10"/>
                    <a:pt x="0" y="9"/>
                    <a:pt x="0" y="9"/>
                  </a:cubicBezTo>
                  <a:cubicBezTo>
                    <a:pt x="1" y="7"/>
                    <a:pt x="1" y="5"/>
                    <a:pt x="2" y="4"/>
                  </a:cubicBezTo>
                  <a:cubicBezTo>
                    <a:pt x="2" y="3"/>
                    <a:pt x="3" y="2"/>
                    <a:pt x="3" y="1"/>
                  </a:cubicBezTo>
                  <a:cubicBezTo>
                    <a:pt x="3" y="0"/>
                    <a:pt x="4" y="0"/>
                    <a:pt x="4" y="0"/>
                  </a:cubicBezTo>
                  <a:cubicBezTo>
                    <a:pt x="5" y="0"/>
                    <a:pt x="5" y="1"/>
                    <a:pt x="5" y="1"/>
                  </a:cubicBezTo>
                  <a:cubicBezTo>
                    <a:pt x="4" y="2"/>
                    <a:pt x="4" y="3"/>
                    <a:pt x="4" y="4"/>
                  </a:cubicBezTo>
                  <a:cubicBezTo>
                    <a:pt x="3" y="6"/>
                    <a:pt x="2" y="8"/>
                    <a:pt x="2" y="9"/>
                  </a:cubicBezTo>
                  <a:cubicBezTo>
                    <a:pt x="2" y="10"/>
                    <a:pt x="2" y="10"/>
                    <a:pt x="1" y="10"/>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195"/>
            <p:cNvSpPr/>
            <p:nvPr/>
          </p:nvSpPr>
          <p:spPr bwMode="auto">
            <a:xfrm>
              <a:off x="7149408" y="4953666"/>
              <a:ext cx="41741" cy="183647"/>
            </a:xfrm>
            <a:custGeom>
              <a:gdLst>
                <a:gd fmla="*/ 1 w 2" name="T0"/>
                <a:gd fmla="*/ 9 h 9" name="T1"/>
                <a:gd fmla="*/ 0 w 2" name="T2"/>
                <a:gd fmla="*/ 8 h 9" name="T3"/>
                <a:gd fmla="*/ 0 w 2" name="T4"/>
                <a:gd fmla="*/ 5 h 9" name="T5"/>
                <a:gd fmla="*/ 1 w 2" name="T6"/>
                <a:gd fmla="*/ 1 h 9" name="T7"/>
                <a:gd fmla="*/ 1 w 2" name="T8"/>
                <a:gd fmla="*/ 0 h 9" name="T9"/>
                <a:gd fmla="*/ 2 w 2" name="T10"/>
                <a:gd fmla="*/ 1 h 9" name="T11"/>
                <a:gd fmla="*/ 2 w 2" name="T12"/>
                <a:gd fmla="*/ 5 h 9" name="T13"/>
                <a:gd fmla="*/ 1 w 2" name="T14"/>
                <a:gd fmla="*/ 8 h 9" name="T15"/>
                <a:gd fmla="*/ 1 w 2" name="T16"/>
                <a:gd fmla="*/ 9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2">
                  <a:moveTo>
                    <a:pt x="1" y="9"/>
                  </a:moveTo>
                  <a:cubicBezTo>
                    <a:pt x="0" y="9"/>
                    <a:pt x="0" y="9"/>
                    <a:pt x="0" y="8"/>
                  </a:cubicBezTo>
                  <a:cubicBezTo>
                    <a:pt x="0" y="7"/>
                    <a:pt x="0" y="6"/>
                    <a:pt x="0" y="5"/>
                  </a:cubicBezTo>
                  <a:cubicBezTo>
                    <a:pt x="0" y="3"/>
                    <a:pt x="1" y="2"/>
                    <a:pt x="1" y="1"/>
                  </a:cubicBezTo>
                  <a:cubicBezTo>
                    <a:pt x="0" y="0"/>
                    <a:pt x="1" y="0"/>
                    <a:pt x="1" y="0"/>
                  </a:cubicBezTo>
                  <a:cubicBezTo>
                    <a:pt x="2" y="0"/>
                    <a:pt x="2" y="0"/>
                    <a:pt x="2" y="1"/>
                  </a:cubicBezTo>
                  <a:cubicBezTo>
                    <a:pt x="2" y="2"/>
                    <a:pt x="2" y="4"/>
                    <a:pt x="2" y="5"/>
                  </a:cubicBezTo>
                  <a:cubicBezTo>
                    <a:pt x="2" y="6"/>
                    <a:pt x="1" y="7"/>
                    <a:pt x="1" y="8"/>
                  </a:cubicBezTo>
                  <a:cubicBezTo>
                    <a:pt x="1" y="9"/>
                    <a:pt x="1" y="9"/>
                    <a:pt x="1" y="9"/>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196"/>
            <p:cNvSpPr/>
            <p:nvPr/>
          </p:nvSpPr>
          <p:spPr bwMode="auto">
            <a:xfrm>
              <a:off x="7207840" y="4795064"/>
              <a:ext cx="100173" cy="283820"/>
            </a:xfrm>
            <a:custGeom>
              <a:gdLst>
                <a:gd fmla="*/ 1 w 5" name="T0"/>
                <a:gd fmla="*/ 14 h 14" name="T1"/>
                <a:gd fmla="*/ 1 w 5" name="T2"/>
                <a:gd fmla="*/ 13 h 14" name="T3"/>
                <a:gd fmla="*/ 2 w 5" name="T4"/>
                <a:gd fmla="*/ 6 h 14" name="T5"/>
                <a:gd fmla="*/ 3 w 5" name="T6"/>
                <a:gd fmla="*/ 1 h 14" name="T7"/>
                <a:gd fmla="*/ 4 w 5" name="T8"/>
                <a:gd fmla="*/ 1 h 14" name="T9"/>
                <a:gd fmla="*/ 5 w 5" name="T10"/>
                <a:gd fmla="*/ 2 h 14" name="T11"/>
                <a:gd fmla="*/ 4 w 5" name="T12"/>
                <a:gd fmla="*/ 7 h 14" name="T13"/>
                <a:gd fmla="*/ 2 w 5" name="T14"/>
                <a:gd fmla="*/ 14 h 14" name="T15"/>
                <a:gd fmla="*/ 1 w 5" name="T16"/>
                <a:gd fmla="*/ 14 h 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 w="5">
                  <a:moveTo>
                    <a:pt x="1" y="14"/>
                  </a:moveTo>
                  <a:cubicBezTo>
                    <a:pt x="1" y="14"/>
                    <a:pt x="0" y="14"/>
                    <a:pt x="1" y="13"/>
                  </a:cubicBezTo>
                  <a:cubicBezTo>
                    <a:pt x="1" y="11"/>
                    <a:pt x="1" y="9"/>
                    <a:pt x="2" y="6"/>
                  </a:cubicBezTo>
                  <a:cubicBezTo>
                    <a:pt x="2" y="5"/>
                    <a:pt x="3" y="3"/>
                    <a:pt x="3" y="1"/>
                  </a:cubicBezTo>
                  <a:cubicBezTo>
                    <a:pt x="3" y="1"/>
                    <a:pt x="4" y="0"/>
                    <a:pt x="4" y="1"/>
                  </a:cubicBezTo>
                  <a:cubicBezTo>
                    <a:pt x="5" y="1"/>
                    <a:pt x="5" y="1"/>
                    <a:pt x="5" y="2"/>
                  </a:cubicBezTo>
                  <a:cubicBezTo>
                    <a:pt x="5" y="3"/>
                    <a:pt x="4" y="5"/>
                    <a:pt x="4" y="7"/>
                  </a:cubicBezTo>
                  <a:cubicBezTo>
                    <a:pt x="3" y="9"/>
                    <a:pt x="3" y="11"/>
                    <a:pt x="2" y="14"/>
                  </a:cubicBezTo>
                  <a:cubicBezTo>
                    <a:pt x="2" y="14"/>
                    <a:pt x="2" y="14"/>
                    <a:pt x="1" y="14"/>
                  </a:cubicBezTo>
                  <a:close/>
                </a:path>
              </a:pathLst>
            </a:custGeom>
            <a:solidFill>
              <a:srgbClr val="7777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7" name="组合 43"/>
          <p:cNvGrpSpPr/>
          <p:nvPr/>
        </p:nvGrpSpPr>
        <p:grpSpPr>
          <a:xfrm>
            <a:off x="8235166" y="1183892"/>
            <a:ext cx="3039176" cy="1316866"/>
            <a:chOff x="344487" y="1261515"/>
            <a:chExt cx="2073282" cy="985648"/>
          </a:xfrm>
        </p:grpSpPr>
        <p:sp>
          <p:nvSpPr>
            <p:cNvPr id="88" name="TextBox 19"/>
            <p:cNvSpPr>
              <a:spLocks noChangeArrowheads="1"/>
            </p:cNvSpPr>
            <p:nvPr/>
          </p:nvSpPr>
          <p:spPr bwMode="auto">
            <a:xfrm>
              <a:off x="344488" y="1514604"/>
              <a:ext cx="2073282" cy="725475"/>
            </a:xfrm>
            <a:prstGeom prst="rect">
              <a:avLst/>
            </a:prstGeom>
            <a:noFill/>
            <a:ln w="9525">
              <a:noFill/>
              <a:miter lim="800000"/>
            </a:ln>
          </p:spPr>
          <p:txBody>
            <a:bodyPr wrap="square">
              <a:spAutoFit/>
            </a:bodyPr>
            <a:lstStyle/>
            <a:p>
              <a:pP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89" name="矩形 42"/>
            <p:cNvSpPr>
              <a:spLocks noChangeArrowheads="1"/>
            </p:cNvSpPr>
            <p:nvPr/>
          </p:nvSpPr>
          <p:spPr bwMode="auto">
            <a:xfrm>
              <a:off x="344487" y="1261515"/>
              <a:ext cx="1416740" cy="29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595959"/>
                  </a:solidFill>
                  <a:ea typeface="方正静蕾简体"/>
                  <a:cs typeface="+mn-ea"/>
                  <a:sym typeface="+mn-lt"/>
                </a:rPr>
                <a:t>ADD TITLE HERE</a:t>
              </a:r>
            </a:p>
          </p:txBody>
        </p:sp>
      </p:grpSp>
      <p:grpSp>
        <p:nvGrpSpPr>
          <p:cNvPr id="90" name="组合 43"/>
          <p:cNvGrpSpPr/>
          <p:nvPr/>
        </p:nvGrpSpPr>
        <p:grpSpPr>
          <a:xfrm>
            <a:off x="8330917" y="2480433"/>
            <a:ext cx="3039176" cy="1205123"/>
            <a:chOff x="341857" y="1261515"/>
            <a:chExt cx="2073282" cy="902010"/>
          </a:xfrm>
        </p:grpSpPr>
        <p:sp>
          <p:nvSpPr>
            <p:cNvPr id="91" name="TextBox 19"/>
            <p:cNvSpPr>
              <a:spLocks noChangeArrowheads="1"/>
            </p:cNvSpPr>
            <p:nvPr/>
          </p:nvSpPr>
          <p:spPr bwMode="auto">
            <a:xfrm>
              <a:off x="341858" y="1541541"/>
              <a:ext cx="2073282" cy="615969"/>
            </a:xfrm>
            <a:prstGeom prst="rect">
              <a:avLst/>
            </a:prstGeom>
            <a:noFill/>
            <a:ln w="9525">
              <a:noFill/>
              <a:miter lim="800000"/>
            </a:ln>
          </p:spPr>
          <p:txBody>
            <a:bodyPr wrap="square">
              <a:spAutoFit/>
            </a:bodyPr>
            <a:lstStyle/>
            <a:p>
              <a:pPr fontAlgn="base">
                <a:spcBef>
                  <a:spcPct val="0"/>
                </a:spcBef>
                <a:spcAft>
                  <a:spcPct val="0"/>
                </a:spcAft>
              </a:pPr>
              <a:r>
                <a:rPr altLang="en-US" lang="zh-CN" sz="1600">
                  <a:solidFill>
                    <a:srgbClr val="595959"/>
                  </a:solidFill>
                  <a:ea typeface="方正静蕾简体"/>
                  <a:cs typeface="+mn-ea"/>
                </a:rPr>
                <a:t>点击输入简要文字内容，文字内容需概括精炼，不用多余的文字修饰</a:t>
              </a:r>
            </a:p>
          </p:txBody>
        </p:sp>
        <p:sp>
          <p:nvSpPr>
            <p:cNvPr id="92" name="矩形 42"/>
            <p:cNvSpPr>
              <a:spLocks noChangeArrowheads="1"/>
            </p:cNvSpPr>
            <p:nvPr/>
          </p:nvSpPr>
          <p:spPr bwMode="auto">
            <a:xfrm>
              <a:off x="344488" y="1261515"/>
              <a:ext cx="1416740" cy="29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595959"/>
                  </a:solidFill>
                  <a:ea typeface="方正静蕾简体"/>
                  <a:cs typeface="+mn-ea"/>
                  <a:sym typeface="+mn-lt"/>
                </a:rPr>
                <a:t>ADD TITLE HERE</a:t>
              </a:r>
            </a:p>
          </p:txBody>
        </p:sp>
      </p:grpSp>
      <p:grpSp>
        <p:nvGrpSpPr>
          <p:cNvPr id="93" name="组合 43"/>
          <p:cNvGrpSpPr/>
          <p:nvPr/>
        </p:nvGrpSpPr>
        <p:grpSpPr>
          <a:xfrm>
            <a:off x="7993166" y="4202379"/>
            <a:ext cx="3039176" cy="1169134"/>
            <a:chOff x="344487" y="1261515"/>
            <a:chExt cx="2073282" cy="875073"/>
          </a:xfrm>
        </p:grpSpPr>
        <p:sp>
          <p:nvSpPr>
            <p:cNvPr id="94" name="TextBox 19"/>
            <p:cNvSpPr>
              <a:spLocks noChangeArrowheads="1"/>
            </p:cNvSpPr>
            <p:nvPr/>
          </p:nvSpPr>
          <p:spPr bwMode="auto">
            <a:xfrm>
              <a:off x="344487" y="1514604"/>
              <a:ext cx="2073282" cy="615969"/>
            </a:xfrm>
            <a:prstGeom prst="rect">
              <a:avLst/>
            </a:prstGeom>
            <a:noFill/>
            <a:ln w="9525">
              <a:noFill/>
              <a:miter lim="800000"/>
            </a:ln>
          </p:spPr>
          <p:txBody>
            <a:bodyPr wrap="square">
              <a:spAutoFit/>
            </a:bodyPr>
            <a:lstStyle/>
            <a:p>
              <a:pPr fontAlgn="base">
                <a:spcBef>
                  <a:spcPct val="0"/>
                </a:spcBef>
                <a:spcAft>
                  <a:spcPct val="0"/>
                </a:spcAft>
              </a:pPr>
              <a:r>
                <a:rPr altLang="en-US" lang="zh-CN" sz="1600">
                  <a:solidFill>
                    <a:srgbClr val="595959"/>
                  </a:solidFill>
                  <a:ea typeface="方正静蕾简体"/>
                  <a:cs typeface="+mn-ea"/>
                </a:rPr>
                <a:t>点击输入简要文字内容，文字内容需概括精炼，不用多余的文字修饰</a:t>
              </a:r>
            </a:p>
          </p:txBody>
        </p:sp>
        <p:sp>
          <p:nvSpPr>
            <p:cNvPr id="95" name="矩形 42"/>
            <p:cNvSpPr>
              <a:spLocks noChangeArrowheads="1"/>
            </p:cNvSpPr>
            <p:nvPr/>
          </p:nvSpPr>
          <p:spPr bwMode="auto">
            <a:xfrm>
              <a:off x="344487" y="1261515"/>
              <a:ext cx="1416740" cy="29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595959"/>
                  </a:solidFill>
                  <a:ea typeface="方正静蕾简体"/>
                  <a:cs typeface="+mn-ea"/>
                  <a:sym typeface="+mn-lt"/>
                </a:rPr>
                <a:t>ADD TITLE HERE</a:t>
              </a:r>
            </a:p>
          </p:txBody>
        </p:sp>
      </p:grpSp>
      <p:grpSp>
        <p:nvGrpSpPr>
          <p:cNvPr id="96" name="组合 43"/>
          <p:cNvGrpSpPr/>
          <p:nvPr/>
        </p:nvGrpSpPr>
        <p:grpSpPr>
          <a:xfrm>
            <a:off x="1167370" y="1948437"/>
            <a:ext cx="3039176" cy="1169134"/>
            <a:chOff x="344487" y="1261515"/>
            <a:chExt cx="2073282" cy="875073"/>
          </a:xfrm>
        </p:grpSpPr>
        <p:sp>
          <p:nvSpPr>
            <p:cNvPr id="97" name="TextBox 19"/>
            <p:cNvSpPr>
              <a:spLocks noChangeArrowheads="1"/>
            </p:cNvSpPr>
            <p:nvPr/>
          </p:nvSpPr>
          <p:spPr bwMode="auto">
            <a:xfrm>
              <a:off x="344487" y="1514604"/>
              <a:ext cx="2073282" cy="615969"/>
            </a:xfrm>
            <a:prstGeom prst="rect">
              <a:avLst/>
            </a:prstGeom>
            <a:noFill/>
            <a:ln w="9525">
              <a:noFill/>
              <a:miter lim="800000"/>
            </a:ln>
          </p:spPr>
          <p:txBody>
            <a:bodyPr wrap="square">
              <a:spAutoFit/>
            </a:bodyPr>
            <a:lstStyle/>
            <a:p>
              <a:pPr fontAlgn="base">
                <a:spcBef>
                  <a:spcPct val="0"/>
                </a:spcBef>
                <a:spcAft>
                  <a:spcPct val="0"/>
                </a:spcAft>
              </a:pPr>
              <a:r>
                <a:rPr altLang="en-US" lang="zh-CN" sz="1600">
                  <a:solidFill>
                    <a:srgbClr val="595959"/>
                  </a:solidFill>
                  <a:ea typeface="方正静蕾简体"/>
                  <a:cs typeface="+mn-ea"/>
                </a:rPr>
                <a:t>点击输入简要文字内容，文字内容需概括精炼，不用多余的文字修饰</a:t>
              </a:r>
            </a:p>
          </p:txBody>
        </p:sp>
        <p:sp>
          <p:nvSpPr>
            <p:cNvPr id="98" name="矩形 42"/>
            <p:cNvSpPr>
              <a:spLocks noChangeArrowheads="1"/>
            </p:cNvSpPr>
            <p:nvPr/>
          </p:nvSpPr>
          <p:spPr bwMode="auto">
            <a:xfrm>
              <a:off x="344487" y="1261515"/>
              <a:ext cx="1416740" cy="29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595959"/>
                  </a:solidFill>
                  <a:ea typeface="方正静蕾简体"/>
                  <a:cs typeface="+mn-ea"/>
                  <a:sym typeface="+mn-lt"/>
                </a:rPr>
                <a:t>ADD TITLE HERE</a:t>
              </a:r>
            </a:p>
          </p:txBody>
        </p:sp>
      </p:grpSp>
      <p:grpSp>
        <p:nvGrpSpPr>
          <p:cNvPr id="99" name="组合 43"/>
          <p:cNvGrpSpPr/>
          <p:nvPr/>
        </p:nvGrpSpPr>
        <p:grpSpPr>
          <a:xfrm>
            <a:off x="896079" y="3240205"/>
            <a:ext cx="3039176" cy="934580"/>
            <a:chOff x="337932" y="1261515"/>
            <a:chExt cx="2073282" cy="699514"/>
          </a:xfrm>
        </p:grpSpPr>
        <p:sp>
          <p:nvSpPr>
            <p:cNvPr id="100" name="TextBox 19"/>
            <p:cNvSpPr>
              <a:spLocks noChangeArrowheads="1"/>
            </p:cNvSpPr>
            <p:nvPr/>
          </p:nvSpPr>
          <p:spPr bwMode="auto">
            <a:xfrm>
              <a:off x="337932" y="1523337"/>
              <a:ext cx="2073282" cy="433459"/>
            </a:xfrm>
            <a:prstGeom prst="rect">
              <a:avLst/>
            </a:prstGeom>
            <a:noFill/>
            <a:ln w="9525">
              <a:noFill/>
              <a:miter lim="800000"/>
            </a:ln>
          </p:spPr>
          <p:txBody>
            <a:bodyPr wrap="square">
              <a:spAutoFit/>
            </a:bodyPr>
            <a:lstStyle/>
            <a:p>
              <a:pPr fontAlgn="base">
                <a:spcBef>
                  <a:spcPct val="0"/>
                </a:spcBef>
                <a:spcAft>
                  <a:spcPct val="0"/>
                </a:spcAft>
              </a:pPr>
              <a:r>
                <a:rPr altLang="en-US" lang="zh-CN" sz="1600">
                  <a:solidFill>
                    <a:srgbClr val="595959"/>
                  </a:solidFill>
                  <a:ea typeface="方正静蕾简体"/>
                  <a:cs typeface="+mn-ea"/>
                </a:rPr>
                <a:t>点击输入简要文字内容，文字内容需概括精炼，不用多余的</a:t>
              </a:r>
            </a:p>
          </p:txBody>
        </p:sp>
        <p:sp>
          <p:nvSpPr>
            <p:cNvPr id="101" name="矩形 42"/>
            <p:cNvSpPr>
              <a:spLocks noChangeArrowheads="1"/>
            </p:cNvSpPr>
            <p:nvPr/>
          </p:nvSpPr>
          <p:spPr bwMode="auto">
            <a:xfrm>
              <a:off x="344487" y="1261515"/>
              <a:ext cx="1416740" cy="29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595959"/>
                  </a:solidFill>
                  <a:ea typeface="方正静蕾简体"/>
                  <a:cs typeface="+mn-ea"/>
                  <a:sym typeface="+mn-lt"/>
                </a:rPr>
                <a:t>ADD TITLE HERE</a:t>
              </a:r>
            </a:p>
          </p:txBody>
        </p:sp>
      </p:grpSp>
      <p:grpSp>
        <p:nvGrpSpPr>
          <p:cNvPr id="102" name="组合 43"/>
          <p:cNvGrpSpPr/>
          <p:nvPr/>
        </p:nvGrpSpPr>
        <p:grpSpPr>
          <a:xfrm>
            <a:off x="1442844" y="4439788"/>
            <a:ext cx="3039176" cy="1169134"/>
            <a:chOff x="344487" y="1261515"/>
            <a:chExt cx="2073282" cy="875073"/>
          </a:xfrm>
        </p:grpSpPr>
        <p:sp>
          <p:nvSpPr>
            <p:cNvPr id="103" name="TextBox 19"/>
            <p:cNvSpPr>
              <a:spLocks noChangeArrowheads="1"/>
            </p:cNvSpPr>
            <p:nvPr/>
          </p:nvSpPr>
          <p:spPr bwMode="auto">
            <a:xfrm>
              <a:off x="344487" y="1514604"/>
              <a:ext cx="2073282" cy="615969"/>
            </a:xfrm>
            <a:prstGeom prst="rect">
              <a:avLst/>
            </a:prstGeom>
            <a:noFill/>
            <a:ln w="9525">
              <a:noFill/>
              <a:miter lim="800000"/>
            </a:ln>
          </p:spPr>
          <p:txBody>
            <a:bodyPr wrap="square">
              <a:spAutoFit/>
            </a:bodyPr>
            <a:lstStyle/>
            <a:p>
              <a:pPr fontAlgn="base">
                <a:spcBef>
                  <a:spcPct val="0"/>
                </a:spcBef>
                <a:spcAft>
                  <a:spcPct val="0"/>
                </a:spcAft>
              </a:pPr>
              <a:r>
                <a:rPr altLang="en-US" lang="zh-CN" sz="1600">
                  <a:solidFill>
                    <a:srgbClr val="595959"/>
                  </a:solidFill>
                  <a:ea typeface="方正静蕾简体"/>
                  <a:cs typeface="+mn-ea"/>
                </a:rPr>
                <a:t>点击输入简要文字内容，文字内容需概括精炼，不用多余的文字修饰</a:t>
              </a:r>
            </a:p>
          </p:txBody>
        </p:sp>
        <p:sp>
          <p:nvSpPr>
            <p:cNvPr id="104" name="矩形 42"/>
            <p:cNvSpPr>
              <a:spLocks noChangeArrowheads="1"/>
            </p:cNvSpPr>
            <p:nvPr/>
          </p:nvSpPr>
          <p:spPr bwMode="auto">
            <a:xfrm>
              <a:off x="344487" y="1261515"/>
              <a:ext cx="1416740" cy="296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sz="2000">
                  <a:solidFill>
                    <a:srgbClr val="595959"/>
                  </a:solidFill>
                  <a:ea typeface="方正静蕾简体"/>
                  <a:cs typeface="+mn-ea"/>
                  <a:sym typeface="+mn-lt"/>
                </a:rPr>
                <a:t>ADD TITLE HERE</a:t>
              </a:r>
            </a:p>
          </p:txBody>
        </p:sp>
      </p:grpSp>
    </p:spTree>
    <p:extLst>
      <p:ext uri="{BB962C8B-B14F-4D97-AF65-F5344CB8AC3E}">
        <p14:creationId val="597141179"/>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2" presetSubtype="2">
                                  <p:stCondLst>
                                    <p:cond delay="0"/>
                                  </p:stCondLst>
                                  <p:childTnLst>
                                    <p:set>
                                      <p:cBhvr>
                                        <p:cTn dur="1" fill="hold" id="12">
                                          <p:stCondLst>
                                            <p:cond delay="0"/>
                                          </p:stCondLst>
                                        </p:cTn>
                                        <p:tgtEl>
                                          <p:spTgt spid="49"/>
                                        </p:tgtEl>
                                        <p:attrNameLst>
                                          <p:attrName>style.visibility</p:attrName>
                                        </p:attrNameLst>
                                      </p:cBhvr>
                                      <p:to>
                                        <p:strVal val="visible"/>
                                      </p:to>
                                    </p:set>
                                    <p:animEffect filter="wipe(right)" transition="in">
                                      <p:cBhvr>
                                        <p:cTn dur="500" id="13"/>
                                        <p:tgtEl>
                                          <p:spTgt spid="49"/>
                                        </p:tgtEl>
                                      </p:cBhvr>
                                    </p:animEffect>
                                  </p:childTnLst>
                                </p:cTn>
                              </p:par>
                              <p:par>
                                <p:cTn fill="hold" grpId="0" id="14" nodeType="withEffect" presetClass="entr" presetID="22" presetSubtype="2">
                                  <p:stCondLst>
                                    <p:cond delay="0"/>
                                  </p:stCondLst>
                                  <p:childTnLst>
                                    <p:set>
                                      <p:cBhvr>
                                        <p:cTn dur="1" fill="hold" id="15">
                                          <p:stCondLst>
                                            <p:cond delay="0"/>
                                          </p:stCondLst>
                                        </p:cTn>
                                        <p:tgtEl>
                                          <p:spTgt spid="45"/>
                                        </p:tgtEl>
                                        <p:attrNameLst>
                                          <p:attrName>style.visibility</p:attrName>
                                        </p:attrNameLst>
                                      </p:cBhvr>
                                      <p:to>
                                        <p:strVal val="visible"/>
                                      </p:to>
                                    </p:set>
                                    <p:animEffect filter="wipe(right)" transition="in">
                                      <p:cBhvr>
                                        <p:cTn dur="500" id="16"/>
                                        <p:tgtEl>
                                          <p:spTgt spid="45"/>
                                        </p:tgtEl>
                                      </p:cBhvr>
                                    </p:animEffect>
                                  </p:childTnLst>
                                </p:cTn>
                              </p:par>
                              <p:par>
                                <p:cTn fill="hold" grpId="0" id="17" nodeType="withEffect" presetClass="entr" presetID="22" presetSubtype="2">
                                  <p:stCondLst>
                                    <p:cond delay="0"/>
                                  </p:stCondLst>
                                  <p:childTnLst>
                                    <p:set>
                                      <p:cBhvr>
                                        <p:cTn dur="1" fill="hold" id="18">
                                          <p:stCondLst>
                                            <p:cond delay="0"/>
                                          </p:stCondLst>
                                        </p:cTn>
                                        <p:tgtEl>
                                          <p:spTgt spid="48"/>
                                        </p:tgtEl>
                                        <p:attrNameLst>
                                          <p:attrName>style.visibility</p:attrName>
                                        </p:attrNameLst>
                                      </p:cBhvr>
                                      <p:to>
                                        <p:strVal val="visible"/>
                                      </p:to>
                                    </p:set>
                                    <p:animEffect filter="wipe(right)" transition="in">
                                      <p:cBhvr>
                                        <p:cTn dur="500" id="19"/>
                                        <p:tgtEl>
                                          <p:spTgt spid="48"/>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44"/>
                                        </p:tgtEl>
                                        <p:attrNameLst>
                                          <p:attrName>style.visibility</p:attrName>
                                        </p:attrNameLst>
                                      </p:cBhvr>
                                      <p:to>
                                        <p:strVal val="visible"/>
                                      </p:to>
                                    </p:set>
                                    <p:animEffect filter="wipe(left)" transition="in">
                                      <p:cBhvr>
                                        <p:cTn dur="500" id="22"/>
                                        <p:tgtEl>
                                          <p:spTgt spid="44"/>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46"/>
                                        </p:tgtEl>
                                        <p:attrNameLst>
                                          <p:attrName>style.visibility</p:attrName>
                                        </p:attrNameLst>
                                      </p:cBhvr>
                                      <p:to>
                                        <p:strVal val="visible"/>
                                      </p:to>
                                    </p:set>
                                    <p:animEffect filter="wipe(left)" transition="in">
                                      <p:cBhvr>
                                        <p:cTn dur="500" id="25"/>
                                        <p:tgtEl>
                                          <p:spTgt spid="46"/>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47"/>
                                        </p:tgtEl>
                                        <p:attrNameLst>
                                          <p:attrName>style.visibility</p:attrName>
                                        </p:attrNameLst>
                                      </p:cBhvr>
                                      <p:to>
                                        <p:strVal val="visible"/>
                                      </p:to>
                                    </p:set>
                                    <p:animEffect filter="wipe(left)" transition="in">
                                      <p:cBhvr>
                                        <p:cTn dur="500" id="28"/>
                                        <p:tgtEl>
                                          <p:spTgt spid="47"/>
                                        </p:tgtEl>
                                      </p:cBhvr>
                                    </p:animEffect>
                                  </p:childTnLst>
                                </p:cTn>
                              </p:par>
                            </p:childTnLst>
                          </p:cTn>
                        </p:par>
                        <p:par>
                          <p:cTn fill="hold" id="29" nodeType="afterGroup">
                            <p:stCondLst>
                              <p:cond delay="1000"/>
                            </p:stCondLst>
                            <p:childTnLst>
                              <p:par>
                                <p:cTn fill="hold" id="30" nodeType="afterEffect" presetClass="entr" presetID="22" presetSubtype="1">
                                  <p:stCondLst>
                                    <p:cond delay="0"/>
                                  </p:stCondLst>
                                  <p:childTnLst>
                                    <p:set>
                                      <p:cBhvr>
                                        <p:cTn dur="1" fill="hold" id="31">
                                          <p:stCondLst>
                                            <p:cond delay="0"/>
                                          </p:stCondLst>
                                        </p:cTn>
                                        <p:tgtEl>
                                          <p:spTgt spid="87"/>
                                        </p:tgtEl>
                                        <p:attrNameLst>
                                          <p:attrName>style.visibility</p:attrName>
                                        </p:attrNameLst>
                                      </p:cBhvr>
                                      <p:to>
                                        <p:strVal val="visible"/>
                                      </p:to>
                                    </p:set>
                                    <p:animEffect filter="wipe(up)" transition="in">
                                      <p:cBhvr>
                                        <p:cTn dur="500" id="32"/>
                                        <p:tgtEl>
                                          <p:spTgt spid="87"/>
                                        </p:tgtEl>
                                      </p:cBhvr>
                                    </p:animEffect>
                                  </p:childTnLst>
                                </p:cTn>
                              </p:par>
                            </p:childTnLst>
                          </p:cTn>
                        </p:par>
                        <p:par>
                          <p:cTn fill="hold" id="33" nodeType="afterGroup">
                            <p:stCondLst>
                              <p:cond delay="1500"/>
                            </p:stCondLst>
                            <p:childTnLst>
                              <p:par>
                                <p:cTn fill="hold" id="34" nodeType="afterEffect" presetClass="entr" presetID="22" presetSubtype="1">
                                  <p:stCondLst>
                                    <p:cond delay="0"/>
                                  </p:stCondLst>
                                  <p:childTnLst>
                                    <p:set>
                                      <p:cBhvr>
                                        <p:cTn dur="1" fill="hold" id="35">
                                          <p:stCondLst>
                                            <p:cond delay="0"/>
                                          </p:stCondLst>
                                        </p:cTn>
                                        <p:tgtEl>
                                          <p:spTgt spid="90"/>
                                        </p:tgtEl>
                                        <p:attrNameLst>
                                          <p:attrName>style.visibility</p:attrName>
                                        </p:attrNameLst>
                                      </p:cBhvr>
                                      <p:to>
                                        <p:strVal val="visible"/>
                                      </p:to>
                                    </p:set>
                                    <p:animEffect filter="wipe(up)" transition="in">
                                      <p:cBhvr>
                                        <p:cTn dur="500" id="36"/>
                                        <p:tgtEl>
                                          <p:spTgt spid="90"/>
                                        </p:tgtEl>
                                      </p:cBhvr>
                                    </p:animEffect>
                                  </p:childTnLst>
                                </p:cTn>
                              </p:par>
                            </p:childTnLst>
                          </p:cTn>
                        </p:par>
                        <p:par>
                          <p:cTn fill="hold" id="37" nodeType="afterGroup">
                            <p:stCondLst>
                              <p:cond delay="2000"/>
                            </p:stCondLst>
                            <p:childTnLst>
                              <p:par>
                                <p:cTn fill="hold" id="38" nodeType="afterEffect" presetClass="entr" presetID="22" presetSubtype="1">
                                  <p:stCondLst>
                                    <p:cond delay="0"/>
                                  </p:stCondLst>
                                  <p:childTnLst>
                                    <p:set>
                                      <p:cBhvr>
                                        <p:cTn dur="1" fill="hold" id="39">
                                          <p:stCondLst>
                                            <p:cond delay="0"/>
                                          </p:stCondLst>
                                        </p:cTn>
                                        <p:tgtEl>
                                          <p:spTgt spid="93"/>
                                        </p:tgtEl>
                                        <p:attrNameLst>
                                          <p:attrName>style.visibility</p:attrName>
                                        </p:attrNameLst>
                                      </p:cBhvr>
                                      <p:to>
                                        <p:strVal val="visible"/>
                                      </p:to>
                                    </p:set>
                                    <p:animEffect filter="wipe(up)" transition="in">
                                      <p:cBhvr>
                                        <p:cTn dur="500" id="40"/>
                                        <p:tgtEl>
                                          <p:spTgt spid="93"/>
                                        </p:tgtEl>
                                      </p:cBhvr>
                                    </p:animEffect>
                                  </p:childTnLst>
                                </p:cTn>
                              </p:par>
                            </p:childTnLst>
                          </p:cTn>
                        </p:par>
                        <p:par>
                          <p:cTn fill="hold" id="41" nodeType="afterGroup">
                            <p:stCondLst>
                              <p:cond delay="2500"/>
                            </p:stCondLst>
                            <p:childTnLst>
                              <p:par>
                                <p:cTn fill="hold" id="42" nodeType="afterEffect" presetClass="entr" presetID="22" presetSubtype="1">
                                  <p:stCondLst>
                                    <p:cond delay="0"/>
                                  </p:stCondLst>
                                  <p:childTnLst>
                                    <p:set>
                                      <p:cBhvr>
                                        <p:cTn dur="1" fill="hold" id="43">
                                          <p:stCondLst>
                                            <p:cond delay="0"/>
                                          </p:stCondLst>
                                        </p:cTn>
                                        <p:tgtEl>
                                          <p:spTgt spid="96"/>
                                        </p:tgtEl>
                                        <p:attrNameLst>
                                          <p:attrName>style.visibility</p:attrName>
                                        </p:attrNameLst>
                                      </p:cBhvr>
                                      <p:to>
                                        <p:strVal val="visible"/>
                                      </p:to>
                                    </p:set>
                                    <p:animEffect filter="wipe(up)" transition="in">
                                      <p:cBhvr>
                                        <p:cTn dur="500" id="44"/>
                                        <p:tgtEl>
                                          <p:spTgt spid="96"/>
                                        </p:tgtEl>
                                      </p:cBhvr>
                                    </p:animEffect>
                                  </p:childTnLst>
                                </p:cTn>
                              </p:par>
                            </p:childTnLst>
                          </p:cTn>
                        </p:par>
                        <p:par>
                          <p:cTn fill="hold" id="45" nodeType="afterGroup">
                            <p:stCondLst>
                              <p:cond delay="3000"/>
                            </p:stCondLst>
                            <p:childTnLst>
                              <p:par>
                                <p:cTn fill="hold" id="46" nodeType="afterEffect" presetClass="entr" presetID="22" presetSubtype="1">
                                  <p:stCondLst>
                                    <p:cond delay="0"/>
                                  </p:stCondLst>
                                  <p:childTnLst>
                                    <p:set>
                                      <p:cBhvr>
                                        <p:cTn dur="1" fill="hold" id="47">
                                          <p:stCondLst>
                                            <p:cond delay="0"/>
                                          </p:stCondLst>
                                        </p:cTn>
                                        <p:tgtEl>
                                          <p:spTgt spid="99"/>
                                        </p:tgtEl>
                                        <p:attrNameLst>
                                          <p:attrName>style.visibility</p:attrName>
                                        </p:attrNameLst>
                                      </p:cBhvr>
                                      <p:to>
                                        <p:strVal val="visible"/>
                                      </p:to>
                                    </p:set>
                                    <p:animEffect filter="wipe(up)" transition="in">
                                      <p:cBhvr>
                                        <p:cTn dur="500" id="48"/>
                                        <p:tgtEl>
                                          <p:spTgt spid="99"/>
                                        </p:tgtEl>
                                      </p:cBhvr>
                                    </p:animEffect>
                                  </p:childTnLst>
                                </p:cTn>
                              </p:par>
                            </p:childTnLst>
                          </p:cTn>
                        </p:par>
                        <p:par>
                          <p:cTn fill="hold" id="49" nodeType="afterGroup">
                            <p:stCondLst>
                              <p:cond delay="3500"/>
                            </p:stCondLst>
                            <p:childTnLst>
                              <p:par>
                                <p:cTn fill="hold" id="50" nodeType="afterEffect" presetClass="entr" presetID="22" presetSubtype="1">
                                  <p:stCondLst>
                                    <p:cond delay="0"/>
                                  </p:stCondLst>
                                  <p:childTnLst>
                                    <p:set>
                                      <p:cBhvr>
                                        <p:cTn dur="1" fill="hold" id="51">
                                          <p:stCondLst>
                                            <p:cond delay="0"/>
                                          </p:stCondLst>
                                        </p:cTn>
                                        <p:tgtEl>
                                          <p:spTgt spid="102"/>
                                        </p:tgtEl>
                                        <p:attrNameLst>
                                          <p:attrName>style.visibility</p:attrName>
                                        </p:attrNameLst>
                                      </p:cBhvr>
                                      <p:to>
                                        <p:strVal val="visible"/>
                                      </p:to>
                                    </p:set>
                                    <p:animEffect filter="wipe(up)" transition="in">
                                      <p:cBhvr>
                                        <p:cTn dur="500" id="52"/>
                                        <p:tgtEl>
                                          <p:spTgt spid="1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47"/>
      <p:bldP grpId="0" spid="48"/>
      <p:bldP grpId="0" spid="4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6741947" y="4557985"/>
            <a:ext cx="1105241" cy="349826"/>
            <a:chOff x="6741947" y="4557985"/>
            <a:chExt cx="1105241" cy="349826"/>
          </a:xfrm>
          <a:solidFill>
            <a:srgbClr val="0F863B"/>
          </a:solidFill>
        </p:grpSpPr>
        <p:sp>
          <p:nvSpPr>
            <p:cNvPr id="130" name="Freeform 1270"/>
            <p:cNvSpPr/>
            <p:nvPr/>
          </p:nvSpPr>
          <p:spPr bwMode="auto">
            <a:xfrm>
              <a:off x="6741947" y="4715154"/>
              <a:ext cx="1059613" cy="35491"/>
            </a:xfrm>
            <a:custGeom>
              <a:gdLst>
                <a:gd fmla="*/ 86 w 88" name="T0"/>
                <a:gd fmla="*/ 3 h 3" name="T1"/>
                <a:gd fmla="*/ 1 w 88" name="T2"/>
                <a:gd fmla="*/ 3 h 3" name="T3"/>
                <a:gd fmla="*/ 0 w 88" name="T4"/>
                <a:gd fmla="*/ 1 h 3" name="T5"/>
                <a:gd fmla="*/ 1 w 88" name="T6"/>
                <a:gd fmla="*/ 0 h 3" name="T7"/>
                <a:gd fmla="*/ 86 w 88" name="T8"/>
                <a:gd fmla="*/ 0 h 3" name="T9"/>
                <a:gd fmla="*/ 88 w 88" name="T10"/>
                <a:gd fmla="*/ 1 h 3" name="T11"/>
                <a:gd fmla="*/ 86 w 8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8">
                  <a:moveTo>
                    <a:pt x="86" y="3"/>
                  </a:moveTo>
                  <a:cubicBezTo>
                    <a:pt x="1" y="3"/>
                    <a:pt x="1" y="3"/>
                    <a:pt x="1" y="3"/>
                  </a:cubicBezTo>
                  <a:cubicBezTo>
                    <a:pt x="0" y="3"/>
                    <a:pt x="0" y="2"/>
                    <a:pt x="0" y="1"/>
                  </a:cubicBezTo>
                  <a:cubicBezTo>
                    <a:pt x="0" y="1"/>
                    <a:pt x="0" y="0"/>
                    <a:pt x="1" y="0"/>
                  </a:cubicBezTo>
                  <a:cubicBezTo>
                    <a:pt x="86" y="0"/>
                    <a:pt x="86" y="0"/>
                    <a:pt x="86" y="0"/>
                  </a:cubicBezTo>
                  <a:cubicBezTo>
                    <a:pt x="87" y="0"/>
                    <a:pt x="88" y="1"/>
                    <a:pt x="88" y="1"/>
                  </a:cubicBezTo>
                  <a:cubicBezTo>
                    <a:pt x="88" y="2"/>
                    <a:pt x="87" y="3"/>
                    <a:pt x="8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1272"/>
            <p:cNvSpPr/>
            <p:nvPr/>
          </p:nvSpPr>
          <p:spPr bwMode="auto">
            <a:xfrm>
              <a:off x="7573413" y="4557985"/>
              <a:ext cx="273775" cy="349826"/>
            </a:xfrm>
            <a:custGeom>
              <a:gdLst>
                <a:gd fmla="*/ 22 w 23" name="T0"/>
                <a:gd fmla="*/ 16 h 29" name="T1"/>
                <a:gd fmla="*/ 3 w 23" name="T2"/>
                <a:gd fmla="*/ 28 h 29" name="T3"/>
                <a:gd fmla="*/ 0 w 23" name="T4"/>
                <a:gd fmla="*/ 27 h 29" name="T5"/>
                <a:gd fmla="*/ 0 w 23" name="T6"/>
                <a:gd fmla="*/ 2 h 29" name="T7"/>
                <a:gd fmla="*/ 3 w 23" name="T8"/>
                <a:gd fmla="*/ 1 h 29" name="T9"/>
                <a:gd fmla="*/ 22 w 23" name="T10"/>
                <a:gd fmla="*/ 13 h 29" name="T11"/>
                <a:gd fmla="*/ 22 w 23" name="T12"/>
                <a:gd fmla="*/ 16 h 29" name="T13"/>
              </a:gdLst>
              <a:cxnLst>
                <a:cxn ang="0">
                  <a:pos x="T0" y="T1"/>
                </a:cxn>
                <a:cxn ang="0">
                  <a:pos x="T2" y="T3"/>
                </a:cxn>
                <a:cxn ang="0">
                  <a:pos x="T4" y="T5"/>
                </a:cxn>
                <a:cxn ang="0">
                  <a:pos x="T6" y="T7"/>
                </a:cxn>
                <a:cxn ang="0">
                  <a:pos x="T8" y="T9"/>
                </a:cxn>
                <a:cxn ang="0">
                  <a:pos x="T10" y="T11"/>
                </a:cxn>
                <a:cxn ang="0">
                  <a:pos x="T12" y="T13"/>
                </a:cxn>
              </a:cxnLst>
              <a:rect b="b" l="0" r="r" t="0"/>
              <a:pathLst>
                <a:path h="28" w="23">
                  <a:moveTo>
                    <a:pt x="22" y="16"/>
                  </a:moveTo>
                  <a:cubicBezTo>
                    <a:pt x="3" y="28"/>
                    <a:pt x="3" y="28"/>
                    <a:pt x="3" y="28"/>
                  </a:cubicBezTo>
                  <a:cubicBezTo>
                    <a:pt x="1" y="29"/>
                    <a:pt x="0" y="28"/>
                    <a:pt x="0" y="27"/>
                  </a:cubicBezTo>
                  <a:cubicBezTo>
                    <a:pt x="0" y="2"/>
                    <a:pt x="0" y="2"/>
                    <a:pt x="0" y="2"/>
                  </a:cubicBezTo>
                  <a:cubicBezTo>
                    <a:pt x="0" y="1"/>
                    <a:pt x="1" y="0"/>
                    <a:pt x="3" y="1"/>
                  </a:cubicBezTo>
                  <a:cubicBezTo>
                    <a:pt x="22" y="13"/>
                    <a:pt x="22" y="13"/>
                    <a:pt x="22" y="13"/>
                  </a:cubicBezTo>
                  <a:cubicBezTo>
                    <a:pt x="23" y="14"/>
                    <a:pt x="23" y="15"/>
                    <a:pt x="22"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 name="组合 9"/>
          <p:cNvGrpSpPr/>
          <p:nvPr/>
        </p:nvGrpSpPr>
        <p:grpSpPr>
          <a:xfrm>
            <a:off x="6001740" y="2854494"/>
            <a:ext cx="1328317" cy="1105244"/>
            <a:chOff x="6001740" y="2854494"/>
            <a:chExt cx="1328317" cy="1105244"/>
          </a:xfrm>
          <a:solidFill>
            <a:srgbClr val="0F863B"/>
          </a:solidFill>
        </p:grpSpPr>
        <p:sp>
          <p:nvSpPr>
            <p:cNvPr id="129" name="Freeform 1269"/>
            <p:cNvSpPr/>
            <p:nvPr/>
          </p:nvSpPr>
          <p:spPr bwMode="auto">
            <a:xfrm>
              <a:off x="6001740" y="3011663"/>
              <a:ext cx="1318177" cy="948075"/>
            </a:xfrm>
            <a:custGeom>
              <a:gdLst>
                <a:gd fmla="*/ 1 w 110" name="T0"/>
                <a:gd fmla="*/ 79 h 79" name="T1"/>
                <a:gd fmla="*/ 0 w 110" name="T2"/>
                <a:gd fmla="*/ 78 h 79" name="T3"/>
                <a:gd fmla="*/ 0 w 110" name="T4"/>
                <a:gd fmla="*/ 23 h 79" name="T5"/>
                <a:gd fmla="*/ 23 w 110" name="T6"/>
                <a:gd fmla="*/ 0 h 79" name="T7"/>
                <a:gd fmla="*/ 108 w 110" name="T8"/>
                <a:gd fmla="*/ 0 h 79" name="T9"/>
                <a:gd fmla="*/ 110 w 110" name="T10"/>
                <a:gd fmla="*/ 2 h 79" name="T11"/>
                <a:gd fmla="*/ 108 w 110" name="T12"/>
                <a:gd fmla="*/ 3 h 79" name="T13"/>
                <a:gd fmla="*/ 23 w 110" name="T14"/>
                <a:gd fmla="*/ 3 h 79" name="T15"/>
                <a:gd fmla="*/ 3 w 110" name="T16"/>
                <a:gd fmla="*/ 23 h 79" name="T17"/>
                <a:gd fmla="*/ 3 w 110" name="T18"/>
                <a:gd fmla="*/ 78 h 79" name="T19"/>
                <a:gd fmla="*/ 1 w 110" name="T20"/>
                <a:gd fmla="*/ 79 h 7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 w="110">
                  <a:moveTo>
                    <a:pt x="1" y="79"/>
                  </a:moveTo>
                  <a:cubicBezTo>
                    <a:pt x="1" y="79"/>
                    <a:pt x="0" y="79"/>
                    <a:pt x="0" y="78"/>
                  </a:cubicBezTo>
                  <a:cubicBezTo>
                    <a:pt x="0" y="23"/>
                    <a:pt x="0" y="23"/>
                    <a:pt x="0" y="23"/>
                  </a:cubicBezTo>
                  <a:cubicBezTo>
                    <a:pt x="0" y="10"/>
                    <a:pt x="10" y="0"/>
                    <a:pt x="23" y="0"/>
                  </a:cubicBezTo>
                  <a:cubicBezTo>
                    <a:pt x="108" y="0"/>
                    <a:pt x="108" y="0"/>
                    <a:pt x="108" y="0"/>
                  </a:cubicBezTo>
                  <a:cubicBezTo>
                    <a:pt x="109" y="0"/>
                    <a:pt x="110" y="1"/>
                    <a:pt x="110" y="2"/>
                  </a:cubicBezTo>
                  <a:cubicBezTo>
                    <a:pt x="110" y="3"/>
                    <a:pt x="109" y="3"/>
                    <a:pt x="108" y="3"/>
                  </a:cubicBezTo>
                  <a:cubicBezTo>
                    <a:pt x="23" y="3"/>
                    <a:pt x="23" y="3"/>
                    <a:pt x="23" y="3"/>
                  </a:cubicBezTo>
                  <a:cubicBezTo>
                    <a:pt x="12" y="3"/>
                    <a:pt x="3" y="12"/>
                    <a:pt x="3" y="23"/>
                  </a:cubicBezTo>
                  <a:cubicBezTo>
                    <a:pt x="3" y="78"/>
                    <a:pt x="3" y="78"/>
                    <a:pt x="3" y="78"/>
                  </a:cubicBezTo>
                  <a:cubicBezTo>
                    <a:pt x="3" y="79"/>
                    <a:pt x="2" y="79"/>
                    <a:pt x="1" y="7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1273"/>
            <p:cNvSpPr/>
            <p:nvPr/>
          </p:nvSpPr>
          <p:spPr bwMode="auto">
            <a:xfrm>
              <a:off x="7066422" y="2854494"/>
              <a:ext cx="263635" cy="349826"/>
            </a:xfrm>
            <a:custGeom>
              <a:gdLst>
                <a:gd fmla="*/ 21 w 22" name="T0"/>
                <a:gd fmla="*/ 16 h 29" name="T1"/>
                <a:gd fmla="*/ 2 w 22" name="T2"/>
                <a:gd fmla="*/ 28 h 29" name="T3"/>
                <a:gd fmla="*/ 0 w 22" name="T4"/>
                <a:gd fmla="*/ 27 h 29" name="T5"/>
                <a:gd fmla="*/ 0 w 22" name="T6"/>
                <a:gd fmla="*/ 2 h 29" name="T7"/>
                <a:gd fmla="*/ 2 w 22" name="T8"/>
                <a:gd fmla="*/ 1 h 29" name="T9"/>
                <a:gd fmla="*/ 21 w 22" name="T10"/>
                <a:gd fmla="*/ 13 h 29" name="T11"/>
                <a:gd fmla="*/ 21 w 22" name="T12"/>
                <a:gd fmla="*/ 16 h 29" name="T13"/>
              </a:gdLst>
              <a:cxnLst>
                <a:cxn ang="0">
                  <a:pos x="T0" y="T1"/>
                </a:cxn>
                <a:cxn ang="0">
                  <a:pos x="T2" y="T3"/>
                </a:cxn>
                <a:cxn ang="0">
                  <a:pos x="T4" y="T5"/>
                </a:cxn>
                <a:cxn ang="0">
                  <a:pos x="T6" y="T7"/>
                </a:cxn>
                <a:cxn ang="0">
                  <a:pos x="T8" y="T9"/>
                </a:cxn>
                <a:cxn ang="0">
                  <a:pos x="T10" y="T11"/>
                </a:cxn>
                <a:cxn ang="0">
                  <a:pos x="T12" y="T13"/>
                </a:cxn>
              </a:cxnLst>
              <a:rect b="b" l="0" r="r" t="0"/>
              <a:pathLst>
                <a:path h="28" w="22">
                  <a:moveTo>
                    <a:pt x="21" y="16"/>
                  </a:moveTo>
                  <a:cubicBezTo>
                    <a:pt x="2" y="28"/>
                    <a:pt x="2" y="28"/>
                    <a:pt x="2" y="28"/>
                  </a:cubicBezTo>
                  <a:cubicBezTo>
                    <a:pt x="1" y="29"/>
                    <a:pt x="0" y="28"/>
                    <a:pt x="0" y="27"/>
                  </a:cubicBezTo>
                  <a:cubicBezTo>
                    <a:pt x="0" y="2"/>
                    <a:pt x="0" y="2"/>
                    <a:pt x="0" y="2"/>
                  </a:cubicBezTo>
                  <a:cubicBezTo>
                    <a:pt x="0" y="1"/>
                    <a:pt x="1" y="0"/>
                    <a:pt x="2" y="1"/>
                  </a:cubicBezTo>
                  <a:cubicBezTo>
                    <a:pt x="21" y="13"/>
                    <a:pt x="21" y="13"/>
                    <a:pt x="21" y="13"/>
                  </a:cubicBezTo>
                  <a:cubicBezTo>
                    <a:pt x="22" y="14"/>
                    <a:pt x="22" y="15"/>
                    <a:pt x="2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 name="组合 11"/>
          <p:cNvGrpSpPr/>
          <p:nvPr/>
        </p:nvGrpSpPr>
        <p:grpSpPr>
          <a:xfrm>
            <a:off x="3765911" y="3285438"/>
            <a:ext cx="2007685" cy="674297"/>
            <a:chOff x="3765911" y="3285438"/>
            <a:chExt cx="2007685" cy="674297"/>
          </a:xfrm>
          <a:solidFill>
            <a:srgbClr val="0F863B"/>
          </a:solidFill>
        </p:grpSpPr>
        <p:sp>
          <p:nvSpPr>
            <p:cNvPr id="128" name="Freeform 1268"/>
            <p:cNvSpPr/>
            <p:nvPr/>
          </p:nvSpPr>
          <p:spPr bwMode="auto">
            <a:xfrm>
              <a:off x="3816610" y="3442604"/>
              <a:ext cx="1956986" cy="517131"/>
            </a:xfrm>
            <a:custGeom>
              <a:gdLst>
                <a:gd fmla="*/ 161 w 163" name="T0"/>
                <a:gd fmla="*/ 43 h 43" name="T1"/>
                <a:gd fmla="*/ 160 w 163" name="T2"/>
                <a:gd fmla="*/ 42 h 43" name="T3"/>
                <a:gd fmla="*/ 160 w 163" name="T4"/>
                <a:gd fmla="*/ 17 h 43" name="T5"/>
                <a:gd fmla="*/ 145 w 163" name="T6"/>
                <a:gd fmla="*/ 3 h 43" name="T7"/>
                <a:gd fmla="*/ 1 w 163" name="T8"/>
                <a:gd fmla="*/ 3 h 43" name="T9"/>
                <a:gd fmla="*/ 0 w 163" name="T10"/>
                <a:gd fmla="*/ 1 h 43" name="T11"/>
                <a:gd fmla="*/ 1 w 163" name="T12"/>
                <a:gd fmla="*/ 0 h 43" name="T13"/>
                <a:gd fmla="*/ 145 w 163" name="T14"/>
                <a:gd fmla="*/ 0 h 43" name="T15"/>
                <a:gd fmla="*/ 163 w 163" name="T16"/>
                <a:gd fmla="*/ 17 h 43" name="T17"/>
                <a:gd fmla="*/ 163 w 163" name="T18"/>
                <a:gd fmla="*/ 42 h 43" name="T19"/>
                <a:gd fmla="*/ 161 w 163" name="T20"/>
                <a:gd fmla="*/ 43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163">
                  <a:moveTo>
                    <a:pt x="161" y="43"/>
                  </a:moveTo>
                  <a:cubicBezTo>
                    <a:pt x="160" y="43"/>
                    <a:pt x="160" y="43"/>
                    <a:pt x="160" y="42"/>
                  </a:cubicBezTo>
                  <a:cubicBezTo>
                    <a:pt x="160" y="17"/>
                    <a:pt x="160" y="17"/>
                    <a:pt x="160" y="17"/>
                  </a:cubicBezTo>
                  <a:cubicBezTo>
                    <a:pt x="160" y="9"/>
                    <a:pt x="153" y="3"/>
                    <a:pt x="145" y="3"/>
                  </a:cubicBezTo>
                  <a:cubicBezTo>
                    <a:pt x="1" y="3"/>
                    <a:pt x="1" y="3"/>
                    <a:pt x="1" y="3"/>
                  </a:cubicBezTo>
                  <a:cubicBezTo>
                    <a:pt x="0" y="3"/>
                    <a:pt x="0" y="2"/>
                    <a:pt x="0" y="1"/>
                  </a:cubicBezTo>
                  <a:cubicBezTo>
                    <a:pt x="0" y="0"/>
                    <a:pt x="0" y="0"/>
                    <a:pt x="1" y="0"/>
                  </a:cubicBezTo>
                  <a:cubicBezTo>
                    <a:pt x="145" y="0"/>
                    <a:pt x="145" y="0"/>
                    <a:pt x="145" y="0"/>
                  </a:cubicBezTo>
                  <a:cubicBezTo>
                    <a:pt x="155" y="0"/>
                    <a:pt x="163" y="7"/>
                    <a:pt x="163" y="17"/>
                  </a:cubicBezTo>
                  <a:cubicBezTo>
                    <a:pt x="163" y="42"/>
                    <a:pt x="163" y="42"/>
                    <a:pt x="163" y="42"/>
                  </a:cubicBezTo>
                  <a:cubicBezTo>
                    <a:pt x="163" y="43"/>
                    <a:pt x="162" y="43"/>
                    <a:pt x="161"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1274"/>
            <p:cNvSpPr/>
            <p:nvPr/>
          </p:nvSpPr>
          <p:spPr bwMode="auto">
            <a:xfrm>
              <a:off x="3765911" y="3285438"/>
              <a:ext cx="263635" cy="349826"/>
            </a:xfrm>
            <a:custGeom>
              <a:gdLst>
                <a:gd fmla="*/ 1 w 22" name="T0"/>
                <a:gd fmla="*/ 16 h 29" name="T1"/>
                <a:gd fmla="*/ 20 w 22" name="T2"/>
                <a:gd fmla="*/ 28 h 29" name="T3"/>
                <a:gd fmla="*/ 22 w 22" name="T4"/>
                <a:gd fmla="*/ 27 h 29" name="T5"/>
                <a:gd fmla="*/ 22 w 22" name="T6"/>
                <a:gd fmla="*/ 2 h 29" name="T7"/>
                <a:gd fmla="*/ 20 w 22" name="T8"/>
                <a:gd fmla="*/ 1 h 29" name="T9"/>
                <a:gd fmla="*/ 1 w 22" name="T10"/>
                <a:gd fmla="*/ 13 h 29" name="T11"/>
                <a:gd fmla="*/ 1 w 22" name="T12"/>
                <a:gd fmla="*/ 16 h 29" name="T13"/>
              </a:gdLst>
              <a:cxnLst>
                <a:cxn ang="0">
                  <a:pos x="T0" y="T1"/>
                </a:cxn>
                <a:cxn ang="0">
                  <a:pos x="T2" y="T3"/>
                </a:cxn>
                <a:cxn ang="0">
                  <a:pos x="T4" y="T5"/>
                </a:cxn>
                <a:cxn ang="0">
                  <a:pos x="T6" y="T7"/>
                </a:cxn>
                <a:cxn ang="0">
                  <a:pos x="T8" y="T9"/>
                </a:cxn>
                <a:cxn ang="0">
                  <a:pos x="T10" y="T11"/>
                </a:cxn>
                <a:cxn ang="0">
                  <a:pos x="T12" y="T13"/>
                </a:cxn>
              </a:cxnLst>
              <a:rect b="b" l="0" r="r" t="0"/>
              <a:pathLst>
                <a:path h="28" w="22">
                  <a:moveTo>
                    <a:pt x="1" y="16"/>
                  </a:moveTo>
                  <a:cubicBezTo>
                    <a:pt x="20" y="28"/>
                    <a:pt x="20" y="28"/>
                    <a:pt x="20" y="28"/>
                  </a:cubicBezTo>
                  <a:cubicBezTo>
                    <a:pt x="21" y="29"/>
                    <a:pt x="22" y="28"/>
                    <a:pt x="22" y="27"/>
                  </a:cubicBezTo>
                  <a:cubicBezTo>
                    <a:pt x="22" y="2"/>
                    <a:pt x="22" y="2"/>
                    <a:pt x="22" y="2"/>
                  </a:cubicBezTo>
                  <a:cubicBezTo>
                    <a:pt x="22" y="1"/>
                    <a:pt x="21" y="0"/>
                    <a:pt x="20" y="1"/>
                  </a:cubicBezTo>
                  <a:cubicBezTo>
                    <a:pt x="1" y="13"/>
                    <a:pt x="1" y="13"/>
                    <a:pt x="1" y="13"/>
                  </a:cubicBezTo>
                  <a:cubicBezTo>
                    <a:pt x="0" y="14"/>
                    <a:pt x="0" y="15"/>
                    <a:pt x="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3" name="组合 12"/>
          <p:cNvGrpSpPr/>
          <p:nvPr/>
        </p:nvGrpSpPr>
        <p:grpSpPr>
          <a:xfrm>
            <a:off x="3167661" y="4089014"/>
            <a:ext cx="1992477" cy="826397"/>
            <a:chOff x="3167661" y="4089014"/>
            <a:chExt cx="1992477" cy="826397"/>
          </a:xfrm>
          <a:solidFill>
            <a:srgbClr val="0F863B"/>
          </a:solidFill>
        </p:grpSpPr>
        <p:sp>
          <p:nvSpPr>
            <p:cNvPr id="131" name="Freeform 1271"/>
            <p:cNvSpPr/>
            <p:nvPr/>
          </p:nvSpPr>
          <p:spPr bwMode="auto">
            <a:xfrm>
              <a:off x="3228500" y="4241111"/>
              <a:ext cx="1931638" cy="674300"/>
            </a:xfrm>
            <a:custGeom>
              <a:gdLst>
                <a:gd fmla="*/ 159 w 161" name="T0"/>
                <a:gd fmla="*/ 56 h 56" name="T1"/>
                <a:gd fmla="*/ 123 w 161" name="T2"/>
                <a:gd fmla="*/ 56 h 56" name="T3"/>
                <a:gd fmla="*/ 104 w 161" name="T4"/>
                <a:gd fmla="*/ 37 h 56" name="T5"/>
                <a:gd fmla="*/ 104 w 161" name="T6"/>
                <a:gd fmla="*/ 20 h 56" name="T7"/>
                <a:gd fmla="*/ 88 w 161" name="T8"/>
                <a:gd fmla="*/ 3 h 56" name="T9"/>
                <a:gd fmla="*/ 1 w 161" name="T10"/>
                <a:gd fmla="*/ 3 h 56" name="T11"/>
                <a:gd fmla="*/ 0 w 161" name="T12"/>
                <a:gd fmla="*/ 1 h 56" name="T13"/>
                <a:gd fmla="*/ 1 w 161" name="T14"/>
                <a:gd fmla="*/ 0 h 56" name="T15"/>
                <a:gd fmla="*/ 88 w 161" name="T16"/>
                <a:gd fmla="*/ 0 h 56" name="T17"/>
                <a:gd fmla="*/ 108 w 161" name="T18"/>
                <a:gd fmla="*/ 20 h 56" name="T19"/>
                <a:gd fmla="*/ 108 w 161" name="T20"/>
                <a:gd fmla="*/ 37 h 56" name="T21"/>
                <a:gd fmla="*/ 123 w 161" name="T22"/>
                <a:gd fmla="*/ 53 h 56" name="T23"/>
                <a:gd fmla="*/ 159 w 161" name="T24"/>
                <a:gd fmla="*/ 53 h 56" name="T25"/>
                <a:gd fmla="*/ 161 w 161" name="T26"/>
                <a:gd fmla="*/ 55 h 56" name="T27"/>
                <a:gd fmla="*/ 159 w 161" name="T28"/>
                <a:gd fmla="*/ 56 h 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6" w="161">
                  <a:moveTo>
                    <a:pt x="159" y="56"/>
                  </a:moveTo>
                  <a:cubicBezTo>
                    <a:pt x="123" y="56"/>
                    <a:pt x="123" y="56"/>
                    <a:pt x="123" y="56"/>
                  </a:cubicBezTo>
                  <a:cubicBezTo>
                    <a:pt x="113" y="56"/>
                    <a:pt x="104" y="48"/>
                    <a:pt x="104" y="37"/>
                  </a:cubicBezTo>
                  <a:cubicBezTo>
                    <a:pt x="104" y="20"/>
                    <a:pt x="104" y="20"/>
                    <a:pt x="104" y="20"/>
                  </a:cubicBezTo>
                  <a:cubicBezTo>
                    <a:pt x="104" y="10"/>
                    <a:pt x="97" y="3"/>
                    <a:pt x="88" y="3"/>
                  </a:cubicBezTo>
                  <a:cubicBezTo>
                    <a:pt x="1" y="3"/>
                    <a:pt x="1" y="3"/>
                    <a:pt x="1" y="3"/>
                  </a:cubicBezTo>
                  <a:cubicBezTo>
                    <a:pt x="1" y="3"/>
                    <a:pt x="0" y="2"/>
                    <a:pt x="0" y="1"/>
                  </a:cubicBezTo>
                  <a:cubicBezTo>
                    <a:pt x="0" y="1"/>
                    <a:pt x="1" y="0"/>
                    <a:pt x="1" y="0"/>
                  </a:cubicBezTo>
                  <a:cubicBezTo>
                    <a:pt x="88" y="0"/>
                    <a:pt x="88" y="0"/>
                    <a:pt x="88" y="0"/>
                  </a:cubicBezTo>
                  <a:cubicBezTo>
                    <a:pt x="99" y="0"/>
                    <a:pt x="108" y="9"/>
                    <a:pt x="108" y="20"/>
                  </a:cubicBezTo>
                  <a:cubicBezTo>
                    <a:pt x="108" y="37"/>
                    <a:pt x="108" y="37"/>
                    <a:pt x="108" y="37"/>
                  </a:cubicBezTo>
                  <a:cubicBezTo>
                    <a:pt x="108" y="46"/>
                    <a:pt x="115" y="53"/>
                    <a:pt x="123" y="53"/>
                  </a:cubicBezTo>
                  <a:cubicBezTo>
                    <a:pt x="159" y="53"/>
                    <a:pt x="159" y="53"/>
                    <a:pt x="159" y="53"/>
                  </a:cubicBezTo>
                  <a:cubicBezTo>
                    <a:pt x="160" y="53"/>
                    <a:pt x="161" y="54"/>
                    <a:pt x="161" y="55"/>
                  </a:cubicBezTo>
                  <a:cubicBezTo>
                    <a:pt x="161" y="56"/>
                    <a:pt x="160" y="56"/>
                    <a:pt x="159"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1276"/>
            <p:cNvSpPr/>
            <p:nvPr/>
          </p:nvSpPr>
          <p:spPr bwMode="auto">
            <a:xfrm>
              <a:off x="3167661" y="4089014"/>
              <a:ext cx="273775" cy="344754"/>
            </a:xfrm>
            <a:custGeom>
              <a:gdLst>
                <a:gd fmla="*/ 1 w 23" name="T0"/>
                <a:gd fmla="*/ 16 h 29" name="T1"/>
                <a:gd fmla="*/ 20 w 23" name="T2"/>
                <a:gd fmla="*/ 28 h 29" name="T3"/>
                <a:gd fmla="*/ 23 w 23" name="T4"/>
                <a:gd fmla="*/ 27 h 29" name="T5"/>
                <a:gd fmla="*/ 23 w 23" name="T6"/>
                <a:gd fmla="*/ 2 h 29" name="T7"/>
                <a:gd fmla="*/ 20 w 23" name="T8"/>
                <a:gd fmla="*/ 1 h 29" name="T9"/>
                <a:gd fmla="*/ 1 w 23" name="T10"/>
                <a:gd fmla="*/ 13 h 29" name="T11"/>
                <a:gd fmla="*/ 1 w 23" name="T12"/>
                <a:gd fmla="*/ 16 h 29" name="T13"/>
              </a:gdLst>
              <a:cxnLst>
                <a:cxn ang="0">
                  <a:pos x="T0" y="T1"/>
                </a:cxn>
                <a:cxn ang="0">
                  <a:pos x="T2" y="T3"/>
                </a:cxn>
                <a:cxn ang="0">
                  <a:pos x="T4" y="T5"/>
                </a:cxn>
                <a:cxn ang="0">
                  <a:pos x="T6" y="T7"/>
                </a:cxn>
                <a:cxn ang="0">
                  <a:pos x="T8" y="T9"/>
                </a:cxn>
                <a:cxn ang="0">
                  <a:pos x="T10" y="T11"/>
                </a:cxn>
                <a:cxn ang="0">
                  <a:pos x="T12" y="T13"/>
                </a:cxn>
              </a:cxnLst>
              <a:rect b="b" l="0" r="r" t="0"/>
              <a:pathLst>
                <a:path h="28" w="23">
                  <a:moveTo>
                    <a:pt x="1" y="16"/>
                  </a:moveTo>
                  <a:cubicBezTo>
                    <a:pt x="20" y="28"/>
                    <a:pt x="20" y="28"/>
                    <a:pt x="20" y="28"/>
                  </a:cubicBezTo>
                  <a:cubicBezTo>
                    <a:pt x="21" y="29"/>
                    <a:pt x="23" y="28"/>
                    <a:pt x="23" y="27"/>
                  </a:cubicBezTo>
                  <a:cubicBezTo>
                    <a:pt x="23" y="2"/>
                    <a:pt x="23" y="2"/>
                    <a:pt x="23" y="2"/>
                  </a:cubicBezTo>
                  <a:cubicBezTo>
                    <a:pt x="23" y="1"/>
                    <a:pt x="21" y="0"/>
                    <a:pt x="20" y="1"/>
                  </a:cubicBezTo>
                  <a:cubicBezTo>
                    <a:pt x="1" y="13"/>
                    <a:pt x="1" y="13"/>
                    <a:pt x="1" y="13"/>
                  </a:cubicBezTo>
                  <a:cubicBezTo>
                    <a:pt x="0" y="14"/>
                    <a:pt x="0" y="15"/>
                    <a:pt x="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 name="组合 10"/>
          <p:cNvGrpSpPr/>
          <p:nvPr/>
        </p:nvGrpSpPr>
        <p:grpSpPr>
          <a:xfrm>
            <a:off x="5063808" y="2616210"/>
            <a:ext cx="841605" cy="1343525"/>
            <a:chOff x="5063808" y="2616210"/>
            <a:chExt cx="841605" cy="1343525"/>
          </a:xfrm>
          <a:solidFill>
            <a:srgbClr val="0F863B"/>
          </a:solidFill>
        </p:grpSpPr>
        <p:sp>
          <p:nvSpPr>
            <p:cNvPr id="135" name="Freeform 1275"/>
            <p:cNvSpPr/>
            <p:nvPr/>
          </p:nvSpPr>
          <p:spPr bwMode="auto">
            <a:xfrm>
              <a:off x="5063808" y="2616210"/>
              <a:ext cx="263635" cy="344754"/>
            </a:xfrm>
            <a:custGeom>
              <a:gdLst>
                <a:gd fmla="*/ 1 w 22" name="T0"/>
                <a:gd fmla="*/ 16 h 29" name="T1"/>
                <a:gd fmla="*/ 20 w 22" name="T2"/>
                <a:gd fmla="*/ 29 h 29" name="T3"/>
                <a:gd fmla="*/ 22 w 22" name="T4"/>
                <a:gd fmla="*/ 27 h 29" name="T5"/>
                <a:gd fmla="*/ 22 w 22" name="T6"/>
                <a:gd fmla="*/ 3 h 29" name="T7"/>
                <a:gd fmla="*/ 20 w 22" name="T8"/>
                <a:gd fmla="*/ 1 h 29" name="T9"/>
                <a:gd fmla="*/ 1 w 22" name="T10"/>
                <a:gd fmla="*/ 13 h 29" name="T11"/>
                <a:gd fmla="*/ 1 w 22" name="T12"/>
                <a:gd fmla="*/ 16 h 29" name="T13"/>
              </a:gdLst>
              <a:cxnLst>
                <a:cxn ang="0">
                  <a:pos x="T0" y="T1"/>
                </a:cxn>
                <a:cxn ang="0">
                  <a:pos x="T2" y="T3"/>
                </a:cxn>
                <a:cxn ang="0">
                  <a:pos x="T4" y="T5"/>
                </a:cxn>
                <a:cxn ang="0">
                  <a:pos x="T6" y="T7"/>
                </a:cxn>
                <a:cxn ang="0">
                  <a:pos x="T8" y="T9"/>
                </a:cxn>
                <a:cxn ang="0">
                  <a:pos x="T10" y="T11"/>
                </a:cxn>
                <a:cxn ang="0">
                  <a:pos x="T12" y="T13"/>
                </a:cxn>
              </a:cxnLst>
              <a:rect b="b" l="0" r="r" t="0"/>
              <a:pathLst>
                <a:path h="28" w="22">
                  <a:moveTo>
                    <a:pt x="1" y="16"/>
                  </a:moveTo>
                  <a:cubicBezTo>
                    <a:pt x="20" y="29"/>
                    <a:pt x="20" y="29"/>
                    <a:pt x="20" y="29"/>
                  </a:cubicBezTo>
                  <a:cubicBezTo>
                    <a:pt x="21" y="29"/>
                    <a:pt x="22" y="28"/>
                    <a:pt x="22" y="27"/>
                  </a:cubicBezTo>
                  <a:cubicBezTo>
                    <a:pt x="22" y="3"/>
                    <a:pt x="22" y="3"/>
                    <a:pt x="22" y="3"/>
                  </a:cubicBezTo>
                  <a:cubicBezTo>
                    <a:pt x="22" y="1"/>
                    <a:pt x="21" y="0"/>
                    <a:pt x="20" y="1"/>
                  </a:cubicBezTo>
                  <a:cubicBezTo>
                    <a:pt x="1" y="13"/>
                    <a:pt x="1" y="13"/>
                    <a:pt x="1" y="13"/>
                  </a:cubicBezTo>
                  <a:cubicBezTo>
                    <a:pt x="0" y="14"/>
                    <a:pt x="0" y="16"/>
                    <a:pt x="1"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1278"/>
            <p:cNvSpPr/>
            <p:nvPr/>
          </p:nvSpPr>
          <p:spPr bwMode="auto">
            <a:xfrm>
              <a:off x="5185486" y="2773376"/>
              <a:ext cx="719927" cy="1186359"/>
            </a:xfrm>
            <a:custGeom>
              <a:gdLst>
                <a:gd fmla="*/ 59 w 60" name="T0"/>
                <a:gd fmla="*/ 99 h 99" name="T1"/>
                <a:gd fmla="*/ 57 w 60" name="T2"/>
                <a:gd fmla="*/ 98 h 99" name="T3"/>
                <a:gd fmla="*/ 57 w 60" name="T4"/>
                <a:gd fmla="*/ 19 h 99" name="T5"/>
                <a:gd fmla="*/ 30 w 60" name="T6"/>
                <a:gd fmla="*/ 3 h 99" name="T7"/>
                <a:gd fmla="*/ 2 w 60" name="T8"/>
                <a:gd fmla="*/ 3 h 99" name="T9"/>
                <a:gd fmla="*/ 0 w 60" name="T10"/>
                <a:gd fmla="*/ 2 h 99" name="T11"/>
                <a:gd fmla="*/ 2 w 60" name="T12"/>
                <a:gd fmla="*/ 0 h 99" name="T13"/>
                <a:gd fmla="*/ 30 w 60" name="T14"/>
                <a:gd fmla="*/ 0 h 99" name="T15"/>
                <a:gd fmla="*/ 60 w 60" name="T16"/>
                <a:gd fmla="*/ 19 h 99" name="T17"/>
                <a:gd fmla="*/ 60 w 60" name="T18"/>
                <a:gd fmla="*/ 98 h 99" name="T19"/>
                <a:gd fmla="*/ 59 w 60" name="T20"/>
                <a:gd fmla="*/ 99 h 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9" w="60">
                  <a:moveTo>
                    <a:pt x="59" y="99"/>
                  </a:moveTo>
                  <a:cubicBezTo>
                    <a:pt x="58" y="99"/>
                    <a:pt x="57" y="99"/>
                    <a:pt x="57" y="98"/>
                  </a:cubicBezTo>
                  <a:cubicBezTo>
                    <a:pt x="57" y="19"/>
                    <a:pt x="57" y="19"/>
                    <a:pt x="57" y="19"/>
                  </a:cubicBezTo>
                  <a:cubicBezTo>
                    <a:pt x="57" y="9"/>
                    <a:pt x="47" y="3"/>
                    <a:pt x="30" y="3"/>
                  </a:cubicBezTo>
                  <a:cubicBezTo>
                    <a:pt x="2" y="3"/>
                    <a:pt x="2" y="3"/>
                    <a:pt x="2" y="3"/>
                  </a:cubicBezTo>
                  <a:cubicBezTo>
                    <a:pt x="1" y="3"/>
                    <a:pt x="0" y="3"/>
                    <a:pt x="0" y="2"/>
                  </a:cubicBezTo>
                  <a:cubicBezTo>
                    <a:pt x="0" y="1"/>
                    <a:pt x="1" y="0"/>
                    <a:pt x="2" y="0"/>
                  </a:cubicBezTo>
                  <a:cubicBezTo>
                    <a:pt x="30" y="0"/>
                    <a:pt x="30" y="0"/>
                    <a:pt x="30" y="0"/>
                  </a:cubicBezTo>
                  <a:cubicBezTo>
                    <a:pt x="58" y="0"/>
                    <a:pt x="60" y="13"/>
                    <a:pt x="60" y="19"/>
                  </a:cubicBezTo>
                  <a:cubicBezTo>
                    <a:pt x="60" y="98"/>
                    <a:pt x="60" y="98"/>
                    <a:pt x="60" y="98"/>
                  </a:cubicBezTo>
                  <a:cubicBezTo>
                    <a:pt x="60" y="99"/>
                    <a:pt x="60" y="99"/>
                    <a:pt x="59" y="9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 name="组合 7"/>
          <p:cNvGrpSpPr/>
          <p:nvPr/>
        </p:nvGrpSpPr>
        <p:grpSpPr>
          <a:xfrm>
            <a:off x="5038460" y="3959735"/>
            <a:ext cx="2492943" cy="1967126"/>
            <a:chOff x="5038460" y="3959735"/>
            <a:chExt cx="2492943" cy="1967126"/>
          </a:xfrm>
        </p:grpSpPr>
        <p:sp>
          <p:nvSpPr>
            <p:cNvPr id="32" name="Freeform 310"/>
            <p:cNvSpPr>
              <a:spLocks noEditPoints="1"/>
            </p:cNvSpPr>
            <p:nvPr/>
          </p:nvSpPr>
          <p:spPr bwMode="auto">
            <a:xfrm>
              <a:off x="5149998" y="3959735"/>
              <a:ext cx="1571673" cy="1115381"/>
            </a:xfrm>
            <a:custGeom>
              <a:gdLst>
                <a:gd fmla="*/ 66 w 131" name="T0"/>
                <a:gd fmla="*/ 12 h 93" name="T1"/>
                <a:gd fmla="*/ 89 w 131" name="T2"/>
                <a:gd fmla="*/ 12 h 93" name="T3"/>
                <a:gd fmla="*/ 120 w 131" name="T4"/>
                <a:gd fmla="*/ 17 h 93" name="T5"/>
                <a:gd fmla="*/ 120 w 131" name="T6"/>
                <a:gd fmla="*/ 75 h 93" name="T7"/>
                <a:gd fmla="*/ 45 w 131" name="T8"/>
                <a:gd fmla="*/ 75 h 93" name="T9"/>
                <a:gd fmla="*/ 35 w 131" name="T10"/>
                <a:gd fmla="*/ 75 h 93" name="T11"/>
                <a:gd fmla="*/ 20 w 131" name="T12"/>
                <a:gd fmla="*/ 75 h 93" name="T13"/>
                <a:gd fmla="*/ 13 w 131" name="T14"/>
                <a:gd fmla="*/ 12 h 93" name="T15"/>
                <a:gd fmla="*/ 14 w 131" name="T16"/>
                <a:gd fmla="*/ 9 h 93" name="T17"/>
                <a:gd fmla="*/ 10 w 131" name="T18"/>
                <a:gd fmla="*/ 76 h 93" name="T19"/>
                <a:gd fmla="*/ 121 w 131" name="T20"/>
                <a:gd fmla="*/ 77 h 93" name="T21"/>
                <a:gd fmla="*/ 122 w 131" name="T22"/>
                <a:gd fmla="*/ 10 h 93" name="T23"/>
                <a:gd fmla="*/ 5 w 131" name="T24"/>
                <a:gd fmla="*/ 3 h 93" name="T25"/>
                <a:gd fmla="*/ 2 w 131" name="T26"/>
                <a:gd fmla="*/ 85 h 93" name="T27"/>
                <a:gd fmla="*/ 4 w 131" name="T28"/>
                <a:gd fmla="*/ 84 h 93" name="T29"/>
                <a:gd fmla="*/ 7 w 131" name="T30"/>
                <a:gd fmla="*/ 5 h 93" name="T31"/>
                <a:gd fmla="*/ 29 w 131" name="T32"/>
                <a:gd fmla="*/ 3 h 93" name="T33"/>
                <a:gd fmla="*/ 128 w 131" name="T34"/>
                <a:gd fmla="*/ 20 h 93" name="T35"/>
                <a:gd fmla="*/ 128 w 131" name="T36"/>
                <a:gd fmla="*/ 85 h 93" name="T37"/>
                <a:gd fmla="*/ 104 w 131" name="T38"/>
                <a:gd fmla="*/ 90 h 93" name="T39"/>
                <a:gd fmla="*/ 19 w 131" name="T40"/>
                <a:gd fmla="*/ 91 h 93" name="T41"/>
                <a:gd fmla="*/ 8 w 131" name="T42"/>
                <a:gd fmla="*/ 91 h 93" name="T43"/>
                <a:gd fmla="*/ 9 w 131" name="T44"/>
                <a:gd fmla="*/ 92 h 93" name="T45"/>
                <a:gd fmla="*/ 15 w 131" name="T46"/>
                <a:gd fmla="*/ 92 h 93" name="T47"/>
                <a:gd fmla="*/ 17 w 131" name="T48"/>
                <a:gd fmla="*/ 92 h 93" name="T49"/>
                <a:gd fmla="*/ 18 w 131" name="T50"/>
                <a:gd fmla="*/ 93 h 93" name="T51"/>
                <a:gd fmla="*/ 23 w 131" name="T52"/>
                <a:gd fmla="*/ 91 h 93" name="T53"/>
                <a:gd fmla="*/ 26 w 131" name="T54"/>
                <a:gd fmla="*/ 93 h 93" name="T55"/>
                <a:gd fmla="*/ 29 w 131" name="T56"/>
                <a:gd fmla="*/ 92 h 93" name="T57"/>
                <a:gd fmla="*/ 34 w 131" name="T58"/>
                <a:gd fmla="*/ 90 h 93" name="T59"/>
                <a:gd fmla="*/ 35 w 131" name="T60"/>
                <a:gd fmla="*/ 92 h 93" name="T61"/>
                <a:gd fmla="*/ 40 w 131" name="T62"/>
                <a:gd fmla="*/ 90 h 93" name="T63"/>
                <a:gd fmla="*/ 44 w 131" name="T64"/>
                <a:gd fmla="*/ 92 h 93" name="T65"/>
                <a:gd fmla="*/ 47 w 131" name="T66"/>
                <a:gd fmla="*/ 92 h 93" name="T67"/>
                <a:gd fmla="*/ 51 w 131" name="T68"/>
                <a:gd fmla="*/ 90 h 93" name="T69"/>
                <a:gd fmla="*/ 52 w 131" name="T70"/>
                <a:gd fmla="*/ 93 h 93" name="T71"/>
                <a:gd fmla="*/ 60 w 131" name="T72"/>
                <a:gd fmla="*/ 90 h 93" name="T73"/>
                <a:gd fmla="*/ 64 w 131" name="T74"/>
                <a:gd fmla="*/ 91 h 93" name="T75"/>
                <a:gd fmla="*/ 65 w 131" name="T76"/>
                <a:gd fmla="*/ 93 h 93" name="T77"/>
                <a:gd fmla="*/ 69 w 131" name="T78"/>
                <a:gd fmla="*/ 92 h 93" name="T79"/>
                <a:gd fmla="*/ 71 w 131" name="T80"/>
                <a:gd fmla="*/ 92 h 93" name="T81"/>
                <a:gd fmla="*/ 75 w 131" name="T82"/>
                <a:gd fmla="*/ 93 h 93" name="T83"/>
                <a:gd fmla="*/ 78 w 131" name="T84"/>
                <a:gd fmla="*/ 91 h 93" name="T85"/>
                <a:gd fmla="*/ 80 w 131" name="T86"/>
                <a:gd fmla="*/ 92 h 93" name="T87"/>
                <a:gd fmla="*/ 83 w 131" name="T88"/>
                <a:gd fmla="*/ 93 h 93" name="T89"/>
                <a:gd fmla="*/ 86 w 131" name="T90"/>
                <a:gd fmla="*/ 92 h 93" name="T91"/>
                <a:gd fmla="*/ 92 w 131" name="T92"/>
                <a:gd fmla="*/ 91 h 93" name="T93"/>
                <a:gd fmla="*/ 94 w 131" name="T94"/>
                <a:gd fmla="*/ 93 h 93" name="T95"/>
                <a:gd fmla="*/ 98 w 131" name="T96"/>
                <a:gd fmla="*/ 92 h 93" name="T97"/>
                <a:gd fmla="*/ 103 w 131" name="T98"/>
                <a:gd fmla="*/ 91 h 93" name="T99"/>
                <a:gd fmla="*/ 104 w 131" name="T100"/>
                <a:gd fmla="*/ 93 h 93" name="T101"/>
                <a:gd fmla="*/ 109 w 131" name="T102"/>
                <a:gd fmla="*/ 91 h 93" name="T103"/>
                <a:gd fmla="*/ 113 w 131" name="T104"/>
                <a:gd fmla="*/ 92 h 93" name="T105"/>
                <a:gd fmla="*/ 114 w 131" name="T106"/>
                <a:gd fmla="*/ 93 h 93" name="T107"/>
                <a:gd fmla="*/ 120 w 131" name="T108"/>
                <a:gd fmla="*/ 91 h 93" name="T109"/>
                <a:gd fmla="*/ 124 w 131" name="T110"/>
                <a:gd fmla="*/ 90 h 93" name="T111"/>
                <a:gd fmla="*/ 125 w 131" name="T112"/>
                <a:gd fmla="*/ 91 h 93" name="T113"/>
                <a:gd fmla="*/ 129 w 131" name="T114"/>
                <a:gd fmla="*/ 84 h 93" name="T115"/>
                <a:gd fmla="*/ 130 w 131" name="T116"/>
                <a:gd fmla="*/ 61 h 93" name="T117"/>
                <a:gd fmla="*/ 123 w 131" name="T118"/>
                <a:gd fmla="*/ 1 h 9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3" w="131">
                  <a:moveTo>
                    <a:pt x="120" y="9"/>
                  </a:moveTo>
                  <a:cubicBezTo>
                    <a:pt x="66" y="9"/>
                    <a:pt x="66" y="9"/>
                    <a:pt x="66" y="9"/>
                  </a:cubicBezTo>
                  <a:cubicBezTo>
                    <a:pt x="67" y="10"/>
                    <a:pt x="67" y="10"/>
                    <a:pt x="67" y="10"/>
                  </a:cubicBezTo>
                  <a:cubicBezTo>
                    <a:pt x="67" y="11"/>
                    <a:pt x="66" y="11"/>
                    <a:pt x="66" y="12"/>
                  </a:cubicBezTo>
                  <a:cubicBezTo>
                    <a:pt x="85" y="12"/>
                    <a:pt x="85" y="12"/>
                    <a:pt x="85" y="12"/>
                  </a:cubicBezTo>
                  <a:cubicBezTo>
                    <a:pt x="86" y="11"/>
                    <a:pt x="87" y="10"/>
                    <a:pt x="87" y="9"/>
                  </a:cubicBezTo>
                  <a:cubicBezTo>
                    <a:pt x="89" y="11"/>
                    <a:pt x="89" y="11"/>
                    <a:pt x="89" y="11"/>
                  </a:cubicBezTo>
                  <a:cubicBezTo>
                    <a:pt x="89" y="11"/>
                    <a:pt x="89" y="11"/>
                    <a:pt x="89" y="12"/>
                  </a:cubicBezTo>
                  <a:cubicBezTo>
                    <a:pt x="108" y="12"/>
                    <a:pt x="108" y="12"/>
                    <a:pt x="108" y="12"/>
                  </a:cubicBezTo>
                  <a:cubicBezTo>
                    <a:pt x="120" y="12"/>
                    <a:pt x="120" y="12"/>
                    <a:pt x="120" y="12"/>
                  </a:cubicBezTo>
                  <a:cubicBezTo>
                    <a:pt x="120" y="12"/>
                    <a:pt x="120" y="15"/>
                    <a:pt x="120" y="16"/>
                  </a:cubicBezTo>
                  <a:cubicBezTo>
                    <a:pt x="120" y="16"/>
                    <a:pt x="120" y="17"/>
                    <a:pt x="120" y="17"/>
                  </a:cubicBezTo>
                  <a:cubicBezTo>
                    <a:pt x="120" y="42"/>
                    <a:pt x="120" y="42"/>
                    <a:pt x="120" y="42"/>
                  </a:cubicBezTo>
                  <a:cubicBezTo>
                    <a:pt x="121" y="43"/>
                    <a:pt x="121" y="43"/>
                    <a:pt x="121" y="43"/>
                  </a:cubicBezTo>
                  <a:cubicBezTo>
                    <a:pt x="121" y="44"/>
                    <a:pt x="120" y="44"/>
                    <a:pt x="120" y="45"/>
                  </a:cubicBezTo>
                  <a:cubicBezTo>
                    <a:pt x="120" y="75"/>
                    <a:pt x="120" y="75"/>
                    <a:pt x="120" y="75"/>
                  </a:cubicBezTo>
                  <a:cubicBezTo>
                    <a:pt x="100" y="75"/>
                    <a:pt x="100" y="75"/>
                    <a:pt x="100" y="75"/>
                  </a:cubicBezTo>
                  <a:cubicBezTo>
                    <a:pt x="100" y="75"/>
                    <a:pt x="100" y="75"/>
                    <a:pt x="100" y="76"/>
                  </a:cubicBezTo>
                  <a:cubicBezTo>
                    <a:pt x="99" y="75"/>
                    <a:pt x="99" y="75"/>
                    <a:pt x="99" y="75"/>
                  </a:cubicBezTo>
                  <a:cubicBezTo>
                    <a:pt x="45" y="75"/>
                    <a:pt x="45" y="75"/>
                    <a:pt x="45" y="75"/>
                  </a:cubicBezTo>
                  <a:cubicBezTo>
                    <a:pt x="45" y="75"/>
                    <a:pt x="44" y="76"/>
                    <a:pt x="44" y="76"/>
                  </a:cubicBezTo>
                  <a:cubicBezTo>
                    <a:pt x="42" y="75"/>
                    <a:pt x="42" y="75"/>
                    <a:pt x="42" y="75"/>
                  </a:cubicBezTo>
                  <a:cubicBezTo>
                    <a:pt x="37" y="75"/>
                    <a:pt x="37" y="75"/>
                    <a:pt x="37" y="75"/>
                  </a:cubicBezTo>
                  <a:cubicBezTo>
                    <a:pt x="35" y="75"/>
                    <a:pt x="35" y="75"/>
                    <a:pt x="35" y="75"/>
                  </a:cubicBezTo>
                  <a:cubicBezTo>
                    <a:pt x="32" y="75"/>
                    <a:pt x="27" y="75"/>
                    <a:pt x="23" y="75"/>
                  </a:cubicBezTo>
                  <a:cubicBezTo>
                    <a:pt x="22" y="75"/>
                    <a:pt x="22" y="75"/>
                    <a:pt x="22" y="75"/>
                  </a:cubicBezTo>
                  <a:cubicBezTo>
                    <a:pt x="22" y="75"/>
                    <a:pt x="22" y="75"/>
                    <a:pt x="21" y="76"/>
                  </a:cubicBezTo>
                  <a:cubicBezTo>
                    <a:pt x="20" y="75"/>
                    <a:pt x="20" y="75"/>
                    <a:pt x="20" y="75"/>
                  </a:cubicBezTo>
                  <a:cubicBezTo>
                    <a:pt x="15" y="75"/>
                    <a:pt x="13" y="75"/>
                    <a:pt x="12" y="75"/>
                  </a:cubicBezTo>
                  <a:cubicBezTo>
                    <a:pt x="12" y="34"/>
                    <a:pt x="12" y="34"/>
                    <a:pt x="12" y="34"/>
                  </a:cubicBezTo>
                  <a:cubicBezTo>
                    <a:pt x="12" y="32"/>
                    <a:pt x="12" y="31"/>
                    <a:pt x="12" y="29"/>
                  </a:cubicBezTo>
                  <a:cubicBezTo>
                    <a:pt x="11" y="23"/>
                    <a:pt x="11" y="15"/>
                    <a:pt x="13" y="12"/>
                  </a:cubicBezTo>
                  <a:cubicBezTo>
                    <a:pt x="13" y="12"/>
                    <a:pt x="13" y="12"/>
                    <a:pt x="14" y="12"/>
                  </a:cubicBezTo>
                  <a:cubicBezTo>
                    <a:pt x="63" y="12"/>
                    <a:pt x="63" y="12"/>
                    <a:pt x="63" y="12"/>
                  </a:cubicBezTo>
                  <a:cubicBezTo>
                    <a:pt x="63" y="11"/>
                    <a:pt x="64" y="10"/>
                    <a:pt x="65" y="9"/>
                  </a:cubicBezTo>
                  <a:cubicBezTo>
                    <a:pt x="14" y="9"/>
                    <a:pt x="14" y="9"/>
                    <a:pt x="14" y="9"/>
                  </a:cubicBezTo>
                  <a:cubicBezTo>
                    <a:pt x="13" y="9"/>
                    <a:pt x="12" y="10"/>
                    <a:pt x="11" y="10"/>
                  </a:cubicBezTo>
                  <a:cubicBezTo>
                    <a:pt x="8" y="13"/>
                    <a:pt x="9" y="21"/>
                    <a:pt x="9" y="29"/>
                  </a:cubicBezTo>
                  <a:cubicBezTo>
                    <a:pt x="9" y="31"/>
                    <a:pt x="10" y="33"/>
                    <a:pt x="10" y="34"/>
                  </a:cubicBezTo>
                  <a:cubicBezTo>
                    <a:pt x="10" y="76"/>
                    <a:pt x="10" y="76"/>
                    <a:pt x="10" y="76"/>
                  </a:cubicBezTo>
                  <a:cubicBezTo>
                    <a:pt x="10" y="77"/>
                    <a:pt x="11" y="77"/>
                    <a:pt x="14" y="77"/>
                  </a:cubicBezTo>
                  <a:cubicBezTo>
                    <a:pt x="17" y="78"/>
                    <a:pt x="20" y="78"/>
                    <a:pt x="23" y="78"/>
                  </a:cubicBezTo>
                  <a:cubicBezTo>
                    <a:pt x="27" y="78"/>
                    <a:pt x="32" y="78"/>
                    <a:pt x="35" y="77"/>
                  </a:cubicBezTo>
                  <a:cubicBezTo>
                    <a:pt x="121" y="77"/>
                    <a:pt x="121" y="77"/>
                    <a:pt x="121" y="77"/>
                  </a:cubicBezTo>
                  <a:cubicBezTo>
                    <a:pt x="122" y="77"/>
                    <a:pt x="122" y="77"/>
                    <a:pt x="122" y="76"/>
                  </a:cubicBezTo>
                  <a:cubicBezTo>
                    <a:pt x="122" y="17"/>
                    <a:pt x="122" y="17"/>
                    <a:pt x="122" y="17"/>
                  </a:cubicBezTo>
                  <a:cubicBezTo>
                    <a:pt x="122" y="17"/>
                    <a:pt x="122" y="16"/>
                    <a:pt x="123" y="16"/>
                  </a:cubicBezTo>
                  <a:cubicBezTo>
                    <a:pt x="123" y="13"/>
                    <a:pt x="123" y="11"/>
                    <a:pt x="122" y="10"/>
                  </a:cubicBezTo>
                  <a:cubicBezTo>
                    <a:pt x="121" y="9"/>
                    <a:pt x="121" y="9"/>
                    <a:pt x="120" y="9"/>
                  </a:cubicBezTo>
                  <a:moveTo>
                    <a:pt x="19" y="0"/>
                  </a:moveTo>
                  <a:cubicBezTo>
                    <a:pt x="15" y="0"/>
                    <a:pt x="12" y="1"/>
                    <a:pt x="9" y="1"/>
                  </a:cubicBezTo>
                  <a:cubicBezTo>
                    <a:pt x="7" y="1"/>
                    <a:pt x="6" y="2"/>
                    <a:pt x="5" y="3"/>
                  </a:cubicBezTo>
                  <a:cubicBezTo>
                    <a:pt x="0" y="8"/>
                    <a:pt x="1" y="21"/>
                    <a:pt x="1" y="33"/>
                  </a:cubicBezTo>
                  <a:cubicBezTo>
                    <a:pt x="2" y="35"/>
                    <a:pt x="2" y="36"/>
                    <a:pt x="2" y="37"/>
                  </a:cubicBezTo>
                  <a:cubicBezTo>
                    <a:pt x="2" y="83"/>
                    <a:pt x="2" y="83"/>
                    <a:pt x="2" y="83"/>
                  </a:cubicBezTo>
                  <a:cubicBezTo>
                    <a:pt x="2" y="84"/>
                    <a:pt x="2" y="84"/>
                    <a:pt x="2" y="85"/>
                  </a:cubicBezTo>
                  <a:cubicBezTo>
                    <a:pt x="2" y="85"/>
                    <a:pt x="2" y="85"/>
                    <a:pt x="2" y="85"/>
                  </a:cubicBezTo>
                  <a:cubicBezTo>
                    <a:pt x="2" y="84"/>
                    <a:pt x="3" y="83"/>
                    <a:pt x="3" y="83"/>
                  </a:cubicBezTo>
                  <a:cubicBezTo>
                    <a:pt x="3" y="83"/>
                    <a:pt x="3" y="83"/>
                    <a:pt x="3" y="83"/>
                  </a:cubicBezTo>
                  <a:cubicBezTo>
                    <a:pt x="4" y="83"/>
                    <a:pt x="4" y="83"/>
                    <a:pt x="4" y="84"/>
                  </a:cubicBezTo>
                  <a:cubicBezTo>
                    <a:pt x="4" y="83"/>
                    <a:pt x="4" y="83"/>
                    <a:pt x="4" y="83"/>
                  </a:cubicBezTo>
                  <a:cubicBezTo>
                    <a:pt x="4" y="37"/>
                    <a:pt x="4" y="37"/>
                    <a:pt x="4" y="37"/>
                  </a:cubicBezTo>
                  <a:cubicBezTo>
                    <a:pt x="4" y="36"/>
                    <a:pt x="4" y="34"/>
                    <a:pt x="4" y="32"/>
                  </a:cubicBezTo>
                  <a:cubicBezTo>
                    <a:pt x="3" y="25"/>
                    <a:pt x="2" y="10"/>
                    <a:pt x="7" y="5"/>
                  </a:cubicBezTo>
                  <a:cubicBezTo>
                    <a:pt x="7" y="4"/>
                    <a:pt x="8" y="4"/>
                    <a:pt x="9" y="4"/>
                  </a:cubicBezTo>
                  <a:cubicBezTo>
                    <a:pt x="10" y="4"/>
                    <a:pt x="10" y="4"/>
                    <a:pt x="10" y="4"/>
                  </a:cubicBezTo>
                  <a:cubicBezTo>
                    <a:pt x="12" y="3"/>
                    <a:pt x="15" y="3"/>
                    <a:pt x="19" y="3"/>
                  </a:cubicBezTo>
                  <a:cubicBezTo>
                    <a:pt x="22" y="3"/>
                    <a:pt x="26" y="3"/>
                    <a:pt x="29" y="3"/>
                  </a:cubicBezTo>
                  <a:cubicBezTo>
                    <a:pt x="33" y="4"/>
                    <a:pt x="36" y="4"/>
                    <a:pt x="39" y="4"/>
                  </a:cubicBezTo>
                  <a:cubicBezTo>
                    <a:pt x="123" y="4"/>
                    <a:pt x="123" y="4"/>
                    <a:pt x="123" y="4"/>
                  </a:cubicBezTo>
                  <a:cubicBezTo>
                    <a:pt x="124" y="4"/>
                    <a:pt x="125" y="4"/>
                    <a:pt x="126" y="5"/>
                  </a:cubicBezTo>
                  <a:cubicBezTo>
                    <a:pt x="129" y="8"/>
                    <a:pt x="128" y="15"/>
                    <a:pt x="128" y="20"/>
                  </a:cubicBezTo>
                  <a:cubicBezTo>
                    <a:pt x="128" y="21"/>
                    <a:pt x="128" y="22"/>
                    <a:pt x="128" y="23"/>
                  </a:cubicBezTo>
                  <a:cubicBezTo>
                    <a:pt x="128" y="61"/>
                    <a:pt x="128" y="61"/>
                    <a:pt x="128" y="61"/>
                  </a:cubicBezTo>
                  <a:cubicBezTo>
                    <a:pt x="128" y="64"/>
                    <a:pt x="128" y="66"/>
                    <a:pt x="128" y="69"/>
                  </a:cubicBezTo>
                  <a:cubicBezTo>
                    <a:pt x="128" y="74"/>
                    <a:pt x="128" y="79"/>
                    <a:pt x="128" y="85"/>
                  </a:cubicBezTo>
                  <a:cubicBezTo>
                    <a:pt x="128" y="86"/>
                    <a:pt x="127" y="87"/>
                    <a:pt x="127" y="88"/>
                  </a:cubicBezTo>
                  <a:cubicBezTo>
                    <a:pt x="124" y="90"/>
                    <a:pt x="118" y="91"/>
                    <a:pt x="112" y="91"/>
                  </a:cubicBezTo>
                  <a:cubicBezTo>
                    <a:pt x="111" y="91"/>
                    <a:pt x="110" y="91"/>
                    <a:pt x="108" y="90"/>
                  </a:cubicBezTo>
                  <a:cubicBezTo>
                    <a:pt x="107" y="90"/>
                    <a:pt x="106" y="90"/>
                    <a:pt x="104" y="90"/>
                  </a:cubicBezTo>
                  <a:cubicBezTo>
                    <a:pt x="93" y="90"/>
                    <a:pt x="81" y="90"/>
                    <a:pt x="70" y="90"/>
                  </a:cubicBezTo>
                  <a:cubicBezTo>
                    <a:pt x="59" y="90"/>
                    <a:pt x="47" y="90"/>
                    <a:pt x="36" y="90"/>
                  </a:cubicBezTo>
                  <a:cubicBezTo>
                    <a:pt x="34" y="90"/>
                    <a:pt x="32" y="90"/>
                    <a:pt x="29" y="90"/>
                  </a:cubicBezTo>
                  <a:cubicBezTo>
                    <a:pt x="26" y="90"/>
                    <a:pt x="23" y="91"/>
                    <a:pt x="19" y="91"/>
                  </a:cubicBezTo>
                  <a:cubicBezTo>
                    <a:pt x="11" y="91"/>
                    <a:pt x="6" y="89"/>
                    <a:pt x="5" y="85"/>
                  </a:cubicBezTo>
                  <a:cubicBezTo>
                    <a:pt x="5" y="87"/>
                    <a:pt x="5" y="88"/>
                    <a:pt x="5" y="90"/>
                  </a:cubicBezTo>
                  <a:cubicBezTo>
                    <a:pt x="6" y="90"/>
                    <a:pt x="7" y="91"/>
                    <a:pt x="7" y="91"/>
                  </a:cubicBezTo>
                  <a:cubicBezTo>
                    <a:pt x="7" y="91"/>
                    <a:pt x="8" y="91"/>
                    <a:pt x="8" y="91"/>
                  </a:cubicBezTo>
                  <a:cubicBezTo>
                    <a:pt x="8" y="91"/>
                    <a:pt x="8" y="90"/>
                    <a:pt x="8" y="90"/>
                  </a:cubicBezTo>
                  <a:cubicBezTo>
                    <a:pt x="9" y="90"/>
                    <a:pt x="9" y="90"/>
                    <a:pt x="9" y="91"/>
                  </a:cubicBezTo>
                  <a:cubicBezTo>
                    <a:pt x="9" y="91"/>
                    <a:pt x="10" y="91"/>
                    <a:pt x="9" y="92"/>
                  </a:cubicBezTo>
                  <a:cubicBezTo>
                    <a:pt x="9" y="92"/>
                    <a:pt x="9" y="92"/>
                    <a:pt x="9" y="92"/>
                  </a:cubicBezTo>
                  <a:cubicBezTo>
                    <a:pt x="10" y="92"/>
                    <a:pt x="11" y="93"/>
                    <a:pt x="12" y="93"/>
                  </a:cubicBezTo>
                  <a:cubicBezTo>
                    <a:pt x="12" y="92"/>
                    <a:pt x="13" y="92"/>
                    <a:pt x="13" y="91"/>
                  </a:cubicBezTo>
                  <a:cubicBezTo>
                    <a:pt x="14" y="91"/>
                    <a:pt x="14" y="91"/>
                    <a:pt x="14" y="91"/>
                  </a:cubicBezTo>
                  <a:cubicBezTo>
                    <a:pt x="14" y="91"/>
                    <a:pt x="15" y="91"/>
                    <a:pt x="15" y="92"/>
                  </a:cubicBezTo>
                  <a:cubicBezTo>
                    <a:pt x="15" y="92"/>
                    <a:pt x="15" y="93"/>
                    <a:pt x="15" y="93"/>
                  </a:cubicBezTo>
                  <a:cubicBezTo>
                    <a:pt x="14" y="93"/>
                    <a:pt x="14" y="93"/>
                    <a:pt x="14" y="93"/>
                  </a:cubicBezTo>
                  <a:cubicBezTo>
                    <a:pt x="15" y="93"/>
                    <a:pt x="15" y="93"/>
                    <a:pt x="16" y="93"/>
                  </a:cubicBezTo>
                  <a:cubicBezTo>
                    <a:pt x="16" y="93"/>
                    <a:pt x="17" y="92"/>
                    <a:pt x="17" y="92"/>
                  </a:cubicBezTo>
                  <a:cubicBezTo>
                    <a:pt x="17" y="91"/>
                    <a:pt x="18" y="91"/>
                    <a:pt x="18" y="91"/>
                  </a:cubicBezTo>
                  <a:cubicBezTo>
                    <a:pt x="18" y="91"/>
                    <a:pt x="18" y="91"/>
                    <a:pt x="18" y="91"/>
                  </a:cubicBezTo>
                  <a:cubicBezTo>
                    <a:pt x="19" y="92"/>
                    <a:pt x="19" y="92"/>
                    <a:pt x="19" y="93"/>
                  </a:cubicBezTo>
                  <a:cubicBezTo>
                    <a:pt x="18" y="93"/>
                    <a:pt x="18" y="93"/>
                    <a:pt x="18" y="93"/>
                  </a:cubicBezTo>
                  <a:cubicBezTo>
                    <a:pt x="19" y="93"/>
                    <a:pt x="19" y="93"/>
                    <a:pt x="19" y="93"/>
                  </a:cubicBezTo>
                  <a:cubicBezTo>
                    <a:pt x="20" y="93"/>
                    <a:pt x="20" y="93"/>
                    <a:pt x="21" y="93"/>
                  </a:cubicBezTo>
                  <a:cubicBezTo>
                    <a:pt x="21" y="93"/>
                    <a:pt x="22" y="92"/>
                    <a:pt x="22" y="92"/>
                  </a:cubicBezTo>
                  <a:cubicBezTo>
                    <a:pt x="22" y="91"/>
                    <a:pt x="22" y="91"/>
                    <a:pt x="23" y="91"/>
                  </a:cubicBezTo>
                  <a:cubicBezTo>
                    <a:pt x="23" y="91"/>
                    <a:pt x="23" y="91"/>
                    <a:pt x="23" y="91"/>
                  </a:cubicBezTo>
                  <a:cubicBezTo>
                    <a:pt x="24" y="92"/>
                    <a:pt x="24" y="92"/>
                    <a:pt x="24" y="93"/>
                  </a:cubicBezTo>
                  <a:cubicBezTo>
                    <a:pt x="23" y="93"/>
                    <a:pt x="23" y="93"/>
                    <a:pt x="23" y="93"/>
                  </a:cubicBezTo>
                  <a:cubicBezTo>
                    <a:pt x="24" y="93"/>
                    <a:pt x="25" y="93"/>
                    <a:pt x="26" y="93"/>
                  </a:cubicBezTo>
                  <a:cubicBezTo>
                    <a:pt x="26" y="92"/>
                    <a:pt x="27" y="92"/>
                    <a:pt x="27" y="91"/>
                  </a:cubicBezTo>
                  <a:cubicBezTo>
                    <a:pt x="28" y="91"/>
                    <a:pt x="28" y="91"/>
                    <a:pt x="28" y="91"/>
                  </a:cubicBezTo>
                  <a:cubicBezTo>
                    <a:pt x="28" y="91"/>
                    <a:pt x="29" y="91"/>
                    <a:pt x="29" y="91"/>
                  </a:cubicBezTo>
                  <a:cubicBezTo>
                    <a:pt x="29" y="91"/>
                    <a:pt x="29" y="92"/>
                    <a:pt x="29" y="92"/>
                  </a:cubicBezTo>
                  <a:cubicBezTo>
                    <a:pt x="29" y="92"/>
                    <a:pt x="29" y="93"/>
                    <a:pt x="28" y="93"/>
                  </a:cubicBezTo>
                  <a:cubicBezTo>
                    <a:pt x="29" y="93"/>
                    <a:pt x="29" y="93"/>
                    <a:pt x="29" y="93"/>
                  </a:cubicBezTo>
                  <a:cubicBezTo>
                    <a:pt x="31" y="93"/>
                    <a:pt x="32" y="93"/>
                    <a:pt x="33" y="93"/>
                  </a:cubicBezTo>
                  <a:cubicBezTo>
                    <a:pt x="34" y="90"/>
                    <a:pt x="34" y="90"/>
                    <a:pt x="34" y="90"/>
                  </a:cubicBezTo>
                  <a:cubicBezTo>
                    <a:pt x="34" y="90"/>
                    <a:pt x="35" y="90"/>
                    <a:pt x="35" y="90"/>
                  </a:cubicBezTo>
                  <a:cubicBezTo>
                    <a:pt x="35" y="90"/>
                    <a:pt x="35" y="90"/>
                    <a:pt x="36" y="90"/>
                  </a:cubicBezTo>
                  <a:cubicBezTo>
                    <a:pt x="36" y="91"/>
                    <a:pt x="36" y="91"/>
                    <a:pt x="36" y="92"/>
                  </a:cubicBezTo>
                  <a:cubicBezTo>
                    <a:pt x="35" y="92"/>
                    <a:pt x="35" y="92"/>
                    <a:pt x="35" y="92"/>
                  </a:cubicBezTo>
                  <a:cubicBezTo>
                    <a:pt x="35" y="92"/>
                    <a:pt x="35" y="92"/>
                    <a:pt x="36" y="92"/>
                  </a:cubicBezTo>
                  <a:cubicBezTo>
                    <a:pt x="36" y="92"/>
                    <a:pt x="37" y="92"/>
                    <a:pt x="38" y="92"/>
                  </a:cubicBezTo>
                  <a:cubicBezTo>
                    <a:pt x="39" y="91"/>
                    <a:pt x="39" y="91"/>
                    <a:pt x="39" y="91"/>
                  </a:cubicBezTo>
                  <a:cubicBezTo>
                    <a:pt x="40" y="91"/>
                    <a:pt x="40" y="90"/>
                    <a:pt x="40" y="90"/>
                  </a:cubicBezTo>
                  <a:cubicBezTo>
                    <a:pt x="40" y="90"/>
                    <a:pt x="41" y="91"/>
                    <a:pt x="41" y="91"/>
                  </a:cubicBezTo>
                  <a:cubicBezTo>
                    <a:pt x="41" y="91"/>
                    <a:pt x="41" y="92"/>
                    <a:pt x="41" y="92"/>
                  </a:cubicBezTo>
                  <a:cubicBezTo>
                    <a:pt x="41" y="92"/>
                    <a:pt x="41" y="92"/>
                    <a:pt x="41" y="92"/>
                  </a:cubicBezTo>
                  <a:cubicBezTo>
                    <a:pt x="42" y="92"/>
                    <a:pt x="43" y="92"/>
                    <a:pt x="44" y="92"/>
                  </a:cubicBezTo>
                  <a:cubicBezTo>
                    <a:pt x="45" y="92"/>
                    <a:pt x="45" y="91"/>
                    <a:pt x="45" y="91"/>
                  </a:cubicBezTo>
                  <a:cubicBezTo>
                    <a:pt x="45" y="91"/>
                    <a:pt x="46" y="90"/>
                    <a:pt x="46" y="90"/>
                  </a:cubicBezTo>
                  <a:cubicBezTo>
                    <a:pt x="46" y="90"/>
                    <a:pt x="46" y="90"/>
                    <a:pt x="46" y="90"/>
                  </a:cubicBezTo>
                  <a:cubicBezTo>
                    <a:pt x="47" y="91"/>
                    <a:pt x="47" y="91"/>
                    <a:pt x="47" y="92"/>
                  </a:cubicBezTo>
                  <a:cubicBezTo>
                    <a:pt x="47" y="92"/>
                    <a:pt x="47" y="92"/>
                    <a:pt x="46" y="93"/>
                  </a:cubicBezTo>
                  <a:cubicBezTo>
                    <a:pt x="48" y="93"/>
                    <a:pt x="49" y="93"/>
                    <a:pt x="50" y="93"/>
                  </a:cubicBezTo>
                  <a:cubicBezTo>
                    <a:pt x="50" y="92"/>
                    <a:pt x="50" y="92"/>
                    <a:pt x="50" y="92"/>
                  </a:cubicBezTo>
                  <a:cubicBezTo>
                    <a:pt x="51" y="92"/>
                    <a:pt x="51" y="91"/>
                    <a:pt x="51" y="90"/>
                  </a:cubicBezTo>
                  <a:cubicBezTo>
                    <a:pt x="52" y="90"/>
                    <a:pt x="52" y="90"/>
                    <a:pt x="52" y="90"/>
                  </a:cubicBezTo>
                  <a:cubicBezTo>
                    <a:pt x="52" y="90"/>
                    <a:pt x="53" y="90"/>
                    <a:pt x="53" y="90"/>
                  </a:cubicBezTo>
                  <a:cubicBezTo>
                    <a:pt x="53" y="90"/>
                    <a:pt x="53" y="91"/>
                    <a:pt x="53" y="91"/>
                  </a:cubicBezTo>
                  <a:cubicBezTo>
                    <a:pt x="53" y="92"/>
                    <a:pt x="53" y="92"/>
                    <a:pt x="52" y="93"/>
                  </a:cubicBezTo>
                  <a:cubicBezTo>
                    <a:pt x="54" y="93"/>
                    <a:pt x="56" y="93"/>
                    <a:pt x="58" y="93"/>
                  </a:cubicBezTo>
                  <a:cubicBezTo>
                    <a:pt x="58" y="92"/>
                    <a:pt x="59" y="91"/>
                    <a:pt x="59" y="91"/>
                  </a:cubicBezTo>
                  <a:cubicBezTo>
                    <a:pt x="59" y="90"/>
                    <a:pt x="59" y="90"/>
                    <a:pt x="60" y="90"/>
                  </a:cubicBezTo>
                  <a:cubicBezTo>
                    <a:pt x="60" y="90"/>
                    <a:pt x="60" y="90"/>
                    <a:pt x="60" y="90"/>
                  </a:cubicBezTo>
                  <a:cubicBezTo>
                    <a:pt x="61" y="91"/>
                    <a:pt x="61" y="91"/>
                    <a:pt x="61" y="92"/>
                  </a:cubicBezTo>
                  <a:cubicBezTo>
                    <a:pt x="60" y="92"/>
                    <a:pt x="60" y="92"/>
                    <a:pt x="60" y="93"/>
                  </a:cubicBezTo>
                  <a:cubicBezTo>
                    <a:pt x="61" y="93"/>
                    <a:pt x="62" y="93"/>
                    <a:pt x="63" y="93"/>
                  </a:cubicBezTo>
                  <a:cubicBezTo>
                    <a:pt x="63" y="92"/>
                    <a:pt x="64" y="91"/>
                    <a:pt x="64" y="91"/>
                  </a:cubicBezTo>
                  <a:cubicBezTo>
                    <a:pt x="64" y="90"/>
                    <a:pt x="65" y="90"/>
                    <a:pt x="65" y="90"/>
                  </a:cubicBezTo>
                  <a:cubicBezTo>
                    <a:pt x="65" y="90"/>
                    <a:pt x="65" y="90"/>
                    <a:pt x="66" y="90"/>
                  </a:cubicBezTo>
                  <a:cubicBezTo>
                    <a:pt x="66" y="91"/>
                    <a:pt x="66" y="91"/>
                    <a:pt x="66" y="92"/>
                  </a:cubicBezTo>
                  <a:cubicBezTo>
                    <a:pt x="66" y="92"/>
                    <a:pt x="65" y="92"/>
                    <a:pt x="65" y="93"/>
                  </a:cubicBezTo>
                  <a:cubicBezTo>
                    <a:pt x="66" y="93"/>
                    <a:pt x="66" y="93"/>
                    <a:pt x="67" y="93"/>
                  </a:cubicBezTo>
                  <a:cubicBezTo>
                    <a:pt x="67" y="93"/>
                    <a:pt x="67" y="92"/>
                    <a:pt x="67" y="92"/>
                  </a:cubicBezTo>
                  <a:cubicBezTo>
                    <a:pt x="67" y="92"/>
                    <a:pt x="68" y="92"/>
                    <a:pt x="68" y="92"/>
                  </a:cubicBezTo>
                  <a:cubicBezTo>
                    <a:pt x="68" y="92"/>
                    <a:pt x="68" y="92"/>
                    <a:pt x="69" y="92"/>
                  </a:cubicBezTo>
                  <a:cubicBezTo>
                    <a:pt x="69" y="92"/>
                    <a:pt x="69" y="92"/>
                    <a:pt x="69" y="93"/>
                  </a:cubicBezTo>
                  <a:cubicBezTo>
                    <a:pt x="69" y="93"/>
                    <a:pt x="70" y="93"/>
                    <a:pt x="70" y="93"/>
                  </a:cubicBezTo>
                  <a:cubicBezTo>
                    <a:pt x="70" y="93"/>
                    <a:pt x="70" y="93"/>
                    <a:pt x="70" y="93"/>
                  </a:cubicBezTo>
                  <a:cubicBezTo>
                    <a:pt x="71" y="92"/>
                    <a:pt x="71" y="92"/>
                    <a:pt x="71" y="92"/>
                  </a:cubicBezTo>
                  <a:cubicBezTo>
                    <a:pt x="71" y="91"/>
                    <a:pt x="72" y="91"/>
                    <a:pt x="72" y="91"/>
                  </a:cubicBezTo>
                  <a:cubicBezTo>
                    <a:pt x="72" y="91"/>
                    <a:pt x="72" y="91"/>
                    <a:pt x="73" y="91"/>
                  </a:cubicBezTo>
                  <a:cubicBezTo>
                    <a:pt x="73" y="92"/>
                    <a:pt x="73" y="92"/>
                    <a:pt x="73" y="93"/>
                  </a:cubicBezTo>
                  <a:cubicBezTo>
                    <a:pt x="74" y="93"/>
                    <a:pt x="74" y="93"/>
                    <a:pt x="75" y="93"/>
                  </a:cubicBezTo>
                  <a:cubicBezTo>
                    <a:pt x="76" y="92"/>
                    <a:pt x="76" y="92"/>
                    <a:pt x="76" y="92"/>
                  </a:cubicBezTo>
                  <a:cubicBezTo>
                    <a:pt x="76" y="91"/>
                    <a:pt x="76" y="91"/>
                    <a:pt x="77" y="91"/>
                  </a:cubicBezTo>
                  <a:cubicBezTo>
                    <a:pt x="77" y="91"/>
                    <a:pt x="77" y="91"/>
                    <a:pt x="77" y="91"/>
                  </a:cubicBezTo>
                  <a:cubicBezTo>
                    <a:pt x="78" y="91"/>
                    <a:pt x="78" y="91"/>
                    <a:pt x="78" y="91"/>
                  </a:cubicBezTo>
                  <a:cubicBezTo>
                    <a:pt x="78" y="92"/>
                    <a:pt x="78" y="92"/>
                    <a:pt x="78" y="93"/>
                  </a:cubicBezTo>
                  <a:cubicBezTo>
                    <a:pt x="77" y="93"/>
                    <a:pt x="77" y="93"/>
                    <a:pt x="77" y="93"/>
                  </a:cubicBezTo>
                  <a:cubicBezTo>
                    <a:pt x="78" y="93"/>
                    <a:pt x="79" y="93"/>
                    <a:pt x="79" y="93"/>
                  </a:cubicBezTo>
                  <a:cubicBezTo>
                    <a:pt x="80" y="92"/>
                    <a:pt x="80" y="92"/>
                    <a:pt x="80" y="92"/>
                  </a:cubicBezTo>
                  <a:cubicBezTo>
                    <a:pt x="80" y="92"/>
                    <a:pt x="80" y="92"/>
                    <a:pt x="81" y="92"/>
                  </a:cubicBezTo>
                  <a:cubicBezTo>
                    <a:pt x="81" y="92"/>
                    <a:pt x="81" y="92"/>
                    <a:pt x="81" y="92"/>
                  </a:cubicBezTo>
                  <a:cubicBezTo>
                    <a:pt x="82" y="92"/>
                    <a:pt x="82" y="92"/>
                    <a:pt x="82" y="93"/>
                  </a:cubicBezTo>
                  <a:cubicBezTo>
                    <a:pt x="82" y="93"/>
                    <a:pt x="82" y="93"/>
                    <a:pt x="83" y="93"/>
                  </a:cubicBezTo>
                  <a:cubicBezTo>
                    <a:pt x="83" y="92"/>
                    <a:pt x="84" y="92"/>
                    <a:pt x="84" y="91"/>
                  </a:cubicBezTo>
                  <a:cubicBezTo>
                    <a:pt x="84" y="91"/>
                    <a:pt x="85" y="91"/>
                    <a:pt x="85" y="91"/>
                  </a:cubicBezTo>
                  <a:cubicBezTo>
                    <a:pt x="85" y="91"/>
                    <a:pt x="85" y="91"/>
                    <a:pt x="85" y="91"/>
                  </a:cubicBezTo>
                  <a:cubicBezTo>
                    <a:pt x="86" y="91"/>
                    <a:pt x="86" y="92"/>
                    <a:pt x="86" y="92"/>
                  </a:cubicBezTo>
                  <a:cubicBezTo>
                    <a:pt x="85" y="92"/>
                    <a:pt x="85" y="93"/>
                    <a:pt x="85" y="93"/>
                  </a:cubicBezTo>
                  <a:cubicBezTo>
                    <a:pt x="87" y="93"/>
                    <a:pt x="88" y="93"/>
                    <a:pt x="90" y="93"/>
                  </a:cubicBezTo>
                  <a:cubicBezTo>
                    <a:pt x="91" y="91"/>
                    <a:pt x="91" y="91"/>
                    <a:pt x="91" y="91"/>
                  </a:cubicBezTo>
                  <a:cubicBezTo>
                    <a:pt x="91" y="91"/>
                    <a:pt x="91" y="91"/>
                    <a:pt x="92" y="91"/>
                  </a:cubicBezTo>
                  <a:cubicBezTo>
                    <a:pt x="92" y="91"/>
                    <a:pt x="92" y="91"/>
                    <a:pt x="92" y="91"/>
                  </a:cubicBezTo>
                  <a:cubicBezTo>
                    <a:pt x="92" y="91"/>
                    <a:pt x="93" y="92"/>
                    <a:pt x="92" y="92"/>
                  </a:cubicBezTo>
                  <a:cubicBezTo>
                    <a:pt x="92" y="93"/>
                    <a:pt x="92" y="93"/>
                    <a:pt x="92" y="93"/>
                  </a:cubicBezTo>
                  <a:cubicBezTo>
                    <a:pt x="93" y="93"/>
                    <a:pt x="94" y="93"/>
                    <a:pt x="94" y="93"/>
                  </a:cubicBezTo>
                  <a:cubicBezTo>
                    <a:pt x="95" y="92"/>
                    <a:pt x="96" y="92"/>
                    <a:pt x="97" y="91"/>
                  </a:cubicBezTo>
                  <a:cubicBezTo>
                    <a:pt x="97" y="91"/>
                    <a:pt x="97" y="91"/>
                    <a:pt x="97" y="91"/>
                  </a:cubicBezTo>
                  <a:cubicBezTo>
                    <a:pt x="97" y="91"/>
                    <a:pt x="98" y="91"/>
                    <a:pt x="98" y="91"/>
                  </a:cubicBezTo>
                  <a:cubicBezTo>
                    <a:pt x="98" y="91"/>
                    <a:pt x="98" y="92"/>
                    <a:pt x="98" y="92"/>
                  </a:cubicBezTo>
                  <a:cubicBezTo>
                    <a:pt x="98" y="93"/>
                    <a:pt x="97" y="93"/>
                    <a:pt x="97" y="93"/>
                  </a:cubicBezTo>
                  <a:cubicBezTo>
                    <a:pt x="98" y="93"/>
                    <a:pt x="99" y="93"/>
                    <a:pt x="101" y="93"/>
                  </a:cubicBezTo>
                  <a:cubicBezTo>
                    <a:pt x="101" y="92"/>
                    <a:pt x="102" y="92"/>
                    <a:pt x="102" y="91"/>
                  </a:cubicBezTo>
                  <a:cubicBezTo>
                    <a:pt x="103" y="91"/>
                    <a:pt x="103" y="91"/>
                    <a:pt x="103" y="91"/>
                  </a:cubicBezTo>
                  <a:cubicBezTo>
                    <a:pt x="103" y="91"/>
                    <a:pt x="104" y="91"/>
                    <a:pt x="104" y="91"/>
                  </a:cubicBezTo>
                  <a:cubicBezTo>
                    <a:pt x="104" y="92"/>
                    <a:pt x="104" y="92"/>
                    <a:pt x="104" y="93"/>
                  </a:cubicBezTo>
                  <a:cubicBezTo>
                    <a:pt x="103" y="93"/>
                    <a:pt x="103" y="93"/>
                    <a:pt x="103" y="93"/>
                  </a:cubicBezTo>
                  <a:cubicBezTo>
                    <a:pt x="104" y="93"/>
                    <a:pt x="104" y="93"/>
                    <a:pt x="104" y="93"/>
                  </a:cubicBezTo>
                  <a:cubicBezTo>
                    <a:pt x="105" y="93"/>
                    <a:pt x="106" y="93"/>
                    <a:pt x="106" y="93"/>
                  </a:cubicBezTo>
                  <a:cubicBezTo>
                    <a:pt x="107" y="92"/>
                    <a:pt x="107" y="92"/>
                    <a:pt x="108" y="91"/>
                  </a:cubicBezTo>
                  <a:cubicBezTo>
                    <a:pt x="108" y="91"/>
                    <a:pt x="108" y="91"/>
                    <a:pt x="109" y="91"/>
                  </a:cubicBezTo>
                  <a:cubicBezTo>
                    <a:pt x="109" y="91"/>
                    <a:pt x="109" y="91"/>
                    <a:pt x="109" y="91"/>
                  </a:cubicBezTo>
                  <a:cubicBezTo>
                    <a:pt x="110" y="92"/>
                    <a:pt x="110" y="92"/>
                    <a:pt x="109" y="93"/>
                  </a:cubicBezTo>
                  <a:cubicBezTo>
                    <a:pt x="109" y="93"/>
                    <a:pt x="109" y="93"/>
                    <a:pt x="109" y="93"/>
                  </a:cubicBezTo>
                  <a:cubicBezTo>
                    <a:pt x="110" y="93"/>
                    <a:pt x="111" y="93"/>
                    <a:pt x="111" y="93"/>
                  </a:cubicBezTo>
                  <a:cubicBezTo>
                    <a:pt x="112" y="93"/>
                    <a:pt x="112" y="92"/>
                    <a:pt x="113" y="92"/>
                  </a:cubicBezTo>
                  <a:cubicBezTo>
                    <a:pt x="113" y="91"/>
                    <a:pt x="113" y="91"/>
                    <a:pt x="114" y="91"/>
                  </a:cubicBezTo>
                  <a:cubicBezTo>
                    <a:pt x="114" y="91"/>
                    <a:pt x="114" y="91"/>
                    <a:pt x="114" y="91"/>
                  </a:cubicBezTo>
                  <a:cubicBezTo>
                    <a:pt x="115" y="92"/>
                    <a:pt x="115" y="92"/>
                    <a:pt x="114" y="93"/>
                  </a:cubicBezTo>
                  <a:cubicBezTo>
                    <a:pt x="114" y="93"/>
                    <a:pt x="114" y="93"/>
                    <a:pt x="114" y="93"/>
                  </a:cubicBezTo>
                  <a:cubicBezTo>
                    <a:pt x="115" y="93"/>
                    <a:pt x="116" y="93"/>
                    <a:pt x="117" y="93"/>
                  </a:cubicBezTo>
                  <a:cubicBezTo>
                    <a:pt x="117" y="92"/>
                    <a:pt x="118" y="92"/>
                    <a:pt x="119" y="91"/>
                  </a:cubicBezTo>
                  <a:cubicBezTo>
                    <a:pt x="119" y="91"/>
                    <a:pt x="119" y="91"/>
                    <a:pt x="119" y="91"/>
                  </a:cubicBezTo>
                  <a:cubicBezTo>
                    <a:pt x="120" y="91"/>
                    <a:pt x="120" y="91"/>
                    <a:pt x="120" y="91"/>
                  </a:cubicBezTo>
                  <a:cubicBezTo>
                    <a:pt x="120" y="92"/>
                    <a:pt x="120" y="92"/>
                    <a:pt x="120" y="93"/>
                  </a:cubicBezTo>
                  <a:cubicBezTo>
                    <a:pt x="120" y="93"/>
                    <a:pt x="120" y="93"/>
                    <a:pt x="120" y="93"/>
                  </a:cubicBezTo>
                  <a:cubicBezTo>
                    <a:pt x="121" y="93"/>
                    <a:pt x="122" y="93"/>
                    <a:pt x="122" y="92"/>
                  </a:cubicBezTo>
                  <a:cubicBezTo>
                    <a:pt x="123" y="92"/>
                    <a:pt x="123" y="91"/>
                    <a:pt x="124" y="90"/>
                  </a:cubicBezTo>
                  <a:cubicBezTo>
                    <a:pt x="124" y="90"/>
                    <a:pt x="124" y="90"/>
                    <a:pt x="125" y="90"/>
                  </a:cubicBezTo>
                  <a:cubicBezTo>
                    <a:pt x="125" y="90"/>
                    <a:pt x="125" y="90"/>
                    <a:pt x="125" y="90"/>
                  </a:cubicBezTo>
                  <a:cubicBezTo>
                    <a:pt x="126" y="90"/>
                    <a:pt x="126" y="91"/>
                    <a:pt x="125" y="91"/>
                  </a:cubicBezTo>
                  <a:cubicBezTo>
                    <a:pt x="125" y="91"/>
                    <a:pt x="125" y="91"/>
                    <a:pt x="125" y="91"/>
                  </a:cubicBezTo>
                  <a:cubicBezTo>
                    <a:pt x="126" y="91"/>
                    <a:pt x="127" y="91"/>
                    <a:pt x="128" y="90"/>
                  </a:cubicBezTo>
                  <a:cubicBezTo>
                    <a:pt x="128" y="88"/>
                    <a:pt x="128" y="87"/>
                    <a:pt x="128" y="85"/>
                  </a:cubicBezTo>
                  <a:cubicBezTo>
                    <a:pt x="128" y="85"/>
                    <a:pt x="128" y="84"/>
                    <a:pt x="129" y="84"/>
                  </a:cubicBezTo>
                  <a:cubicBezTo>
                    <a:pt x="129" y="84"/>
                    <a:pt x="129" y="84"/>
                    <a:pt x="129" y="84"/>
                  </a:cubicBezTo>
                  <a:cubicBezTo>
                    <a:pt x="130" y="84"/>
                    <a:pt x="130" y="84"/>
                    <a:pt x="130" y="85"/>
                  </a:cubicBezTo>
                  <a:cubicBezTo>
                    <a:pt x="130" y="85"/>
                    <a:pt x="130" y="85"/>
                    <a:pt x="130" y="84"/>
                  </a:cubicBezTo>
                  <a:cubicBezTo>
                    <a:pt x="130" y="79"/>
                    <a:pt x="130" y="74"/>
                    <a:pt x="130" y="69"/>
                  </a:cubicBezTo>
                  <a:cubicBezTo>
                    <a:pt x="130" y="66"/>
                    <a:pt x="130" y="64"/>
                    <a:pt x="130" y="61"/>
                  </a:cubicBezTo>
                  <a:cubicBezTo>
                    <a:pt x="130" y="23"/>
                    <a:pt x="130" y="23"/>
                    <a:pt x="130" y="23"/>
                  </a:cubicBezTo>
                  <a:cubicBezTo>
                    <a:pt x="130" y="22"/>
                    <a:pt x="130" y="21"/>
                    <a:pt x="131" y="20"/>
                  </a:cubicBezTo>
                  <a:cubicBezTo>
                    <a:pt x="131" y="15"/>
                    <a:pt x="131" y="7"/>
                    <a:pt x="128" y="3"/>
                  </a:cubicBezTo>
                  <a:cubicBezTo>
                    <a:pt x="127" y="2"/>
                    <a:pt x="125" y="1"/>
                    <a:pt x="123" y="1"/>
                  </a:cubicBezTo>
                  <a:cubicBezTo>
                    <a:pt x="39" y="1"/>
                    <a:pt x="39" y="1"/>
                    <a:pt x="39" y="1"/>
                  </a:cubicBezTo>
                  <a:cubicBezTo>
                    <a:pt x="36" y="1"/>
                    <a:pt x="33" y="1"/>
                    <a:pt x="30" y="1"/>
                  </a:cubicBezTo>
                  <a:cubicBezTo>
                    <a:pt x="26" y="1"/>
                    <a:pt x="22" y="0"/>
                    <a:pt x="19"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311"/>
            <p:cNvSpPr>
              <a:spLocks noEditPoints="1"/>
            </p:cNvSpPr>
            <p:nvPr/>
          </p:nvSpPr>
          <p:spPr bwMode="auto">
            <a:xfrm>
              <a:off x="5509960" y="5146095"/>
              <a:ext cx="861885" cy="238287"/>
            </a:xfrm>
            <a:custGeom>
              <a:gdLst>
                <a:gd fmla="*/ 4 w 72" name="T0"/>
                <a:gd fmla="*/ 20 h 20" name="T1"/>
                <a:gd fmla="*/ 6 w 72" name="T2"/>
                <a:gd fmla="*/ 18 h 20" name="T3"/>
                <a:gd fmla="*/ 7 w 72" name="T4"/>
                <a:gd fmla="*/ 19 h 20" name="T5"/>
                <a:gd fmla="*/ 10 w 72" name="T6"/>
                <a:gd fmla="*/ 18 h 20" name="T7"/>
                <a:gd fmla="*/ 11 w 72" name="T8"/>
                <a:gd fmla="*/ 19 h 20" name="T9"/>
                <a:gd fmla="*/ 15 w 72" name="T10"/>
                <a:gd fmla="*/ 18 h 20" name="T11"/>
                <a:gd fmla="*/ 17 w 72" name="T12"/>
                <a:gd fmla="*/ 19 h 20" name="T13"/>
                <a:gd fmla="*/ 20 w 72" name="T14"/>
                <a:gd fmla="*/ 19 h 20" name="T15"/>
                <a:gd fmla="*/ 22 w 72" name="T16"/>
                <a:gd fmla="*/ 19 h 20" name="T17"/>
                <a:gd fmla="*/ 25 w 72" name="T18"/>
                <a:gd fmla="*/ 18 h 20" name="T19"/>
                <a:gd fmla="*/ 27 w 72" name="T20"/>
                <a:gd fmla="*/ 19 h 20" name="T21"/>
                <a:gd fmla="*/ 31 w 72" name="T22"/>
                <a:gd fmla="*/ 18 h 20" name="T23"/>
                <a:gd fmla="*/ 32 w 72" name="T24"/>
                <a:gd fmla="*/ 19 h 20" name="T25"/>
                <a:gd fmla="*/ 37 w 72" name="T26"/>
                <a:gd fmla="*/ 17 h 20" name="T27"/>
                <a:gd fmla="*/ 3 w 72" name="T28"/>
                <a:gd fmla="*/ 17 h 20" name="T29"/>
                <a:gd fmla="*/ 0 w 72" name="T30"/>
                <a:gd fmla="*/ 17 h 20" name="T31"/>
                <a:gd fmla="*/ 18 w 72" name="T32"/>
                <a:gd fmla="*/ 0 h 20" name="T33"/>
                <a:gd fmla="*/ 18 w 72" name="T34"/>
                <a:gd fmla="*/ 10 h 20" name="T35"/>
                <a:gd fmla="*/ 9 w 72" name="T36"/>
                <a:gd fmla="*/ 11 h 20" name="T37"/>
                <a:gd fmla="*/ 2 w 72" name="T38"/>
                <a:gd fmla="*/ 12 h 20" name="T39"/>
                <a:gd fmla="*/ 3 w 72" name="T40"/>
                <a:gd fmla="*/ 16 h 20" name="T41"/>
                <a:gd fmla="*/ 5 w 72" name="T42"/>
                <a:gd fmla="*/ 14 h 20" name="T43"/>
                <a:gd fmla="*/ 10 w 72" name="T44"/>
                <a:gd fmla="*/ 14 h 20" name="T45"/>
                <a:gd fmla="*/ 21 w 72" name="T46"/>
                <a:gd fmla="*/ 9 h 20" name="T47"/>
                <a:gd fmla="*/ 54 w 72" name="T48"/>
                <a:gd fmla="*/ 0 h 20" name="T49"/>
                <a:gd fmla="*/ 51 w 72" name="T50"/>
                <a:gd fmla="*/ 5 h 20" name="T51"/>
                <a:gd fmla="*/ 54 w 72" name="T52"/>
                <a:gd fmla="*/ 13 h 20" name="T53"/>
                <a:gd fmla="*/ 69 w 72" name="T54"/>
                <a:gd fmla="*/ 17 h 20" name="T55"/>
                <a:gd fmla="*/ 38 w 72" name="T56"/>
                <a:gd fmla="*/ 19 h 20" name="T57"/>
                <a:gd fmla="*/ 43 w 72" name="T58"/>
                <a:gd fmla="*/ 18 h 20" name="T59"/>
                <a:gd fmla="*/ 44 w 72" name="T60"/>
                <a:gd fmla="*/ 19 h 20" name="T61"/>
                <a:gd fmla="*/ 49 w 72" name="T62"/>
                <a:gd fmla="*/ 17 h 20" name="T63"/>
                <a:gd fmla="*/ 50 w 72" name="T64"/>
                <a:gd fmla="*/ 19 h 20" name="T65"/>
                <a:gd fmla="*/ 54 w 72" name="T66"/>
                <a:gd fmla="*/ 18 h 20" name="T67"/>
                <a:gd fmla="*/ 56 w 72" name="T68"/>
                <a:gd fmla="*/ 19 h 20" name="T69"/>
                <a:gd fmla="*/ 59 w 72" name="T70"/>
                <a:gd fmla="*/ 18 h 20" name="T71"/>
                <a:gd fmla="*/ 61 w 72" name="T72"/>
                <a:gd fmla="*/ 19 h 20" name="T73"/>
                <a:gd fmla="*/ 64 w 72" name="T74"/>
                <a:gd fmla="*/ 18 h 20" name="T75"/>
                <a:gd fmla="*/ 65 w 72" name="T76"/>
                <a:gd fmla="*/ 20 h 20" name="T77"/>
                <a:gd fmla="*/ 67 w 72" name="T78"/>
                <a:gd fmla="*/ 19 h 20" name="T79"/>
                <a:gd fmla="*/ 69 w 72" name="T80"/>
                <a:gd fmla="*/ 20 h 20" name="T81"/>
                <a:gd fmla="*/ 69 w 72" name="T82"/>
                <a:gd fmla="*/ 20 h 20" name="T83"/>
                <a:gd fmla="*/ 72 w 72" name="T84"/>
                <a:gd fmla="*/ 17 h 20" name="T85"/>
                <a:gd fmla="*/ 54 w 72" name="T86"/>
                <a:gd fmla="*/ 10 h 20" name="T87"/>
                <a:gd fmla="*/ 54 w 72" name="T88"/>
                <a:gd fmla="*/ 5 h 2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0" w="72">
                  <a:moveTo>
                    <a:pt x="3" y="17"/>
                  </a:moveTo>
                  <a:cubicBezTo>
                    <a:pt x="3" y="18"/>
                    <a:pt x="3" y="19"/>
                    <a:pt x="3" y="20"/>
                  </a:cubicBezTo>
                  <a:cubicBezTo>
                    <a:pt x="3" y="20"/>
                    <a:pt x="3" y="20"/>
                    <a:pt x="4" y="20"/>
                  </a:cubicBezTo>
                  <a:cubicBezTo>
                    <a:pt x="4" y="20"/>
                    <a:pt x="4" y="20"/>
                    <a:pt x="4" y="20"/>
                  </a:cubicBezTo>
                  <a:cubicBezTo>
                    <a:pt x="4" y="20"/>
                    <a:pt x="4" y="20"/>
                    <a:pt x="4" y="20"/>
                  </a:cubicBezTo>
                  <a:cubicBezTo>
                    <a:pt x="6" y="18"/>
                    <a:pt x="6" y="18"/>
                    <a:pt x="6" y="18"/>
                  </a:cubicBezTo>
                  <a:cubicBezTo>
                    <a:pt x="6" y="17"/>
                    <a:pt x="6" y="17"/>
                    <a:pt x="6" y="17"/>
                  </a:cubicBezTo>
                  <a:cubicBezTo>
                    <a:pt x="6" y="17"/>
                    <a:pt x="7" y="17"/>
                    <a:pt x="7" y="18"/>
                  </a:cubicBezTo>
                  <a:cubicBezTo>
                    <a:pt x="7" y="18"/>
                    <a:pt x="7" y="18"/>
                    <a:pt x="7" y="19"/>
                  </a:cubicBezTo>
                  <a:cubicBezTo>
                    <a:pt x="7" y="20"/>
                    <a:pt x="7" y="20"/>
                    <a:pt x="7" y="20"/>
                  </a:cubicBezTo>
                  <a:cubicBezTo>
                    <a:pt x="8" y="20"/>
                    <a:pt x="8" y="20"/>
                    <a:pt x="8" y="20"/>
                  </a:cubicBezTo>
                  <a:cubicBezTo>
                    <a:pt x="9" y="19"/>
                    <a:pt x="9" y="18"/>
                    <a:pt x="10" y="18"/>
                  </a:cubicBezTo>
                  <a:cubicBezTo>
                    <a:pt x="10" y="18"/>
                    <a:pt x="10" y="18"/>
                    <a:pt x="11" y="18"/>
                  </a:cubicBezTo>
                  <a:cubicBezTo>
                    <a:pt x="11" y="18"/>
                    <a:pt x="11" y="18"/>
                    <a:pt x="11" y="18"/>
                  </a:cubicBezTo>
                  <a:cubicBezTo>
                    <a:pt x="12" y="18"/>
                    <a:pt x="12" y="19"/>
                    <a:pt x="11" y="19"/>
                  </a:cubicBezTo>
                  <a:cubicBezTo>
                    <a:pt x="11" y="19"/>
                    <a:pt x="11" y="19"/>
                    <a:pt x="11" y="20"/>
                  </a:cubicBezTo>
                  <a:cubicBezTo>
                    <a:pt x="14" y="20"/>
                    <a:pt x="14" y="20"/>
                    <a:pt x="14" y="20"/>
                  </a:cubicBezTo>
                  <a:cubicBezTo>
                    <a:pt x="15" y="18"/>
                    <a:pt x="15" y="18"/>
                    <a:pt x="15" y="18"/>
                  </a:cubicBezTo>
                  <a:cubicBezTo>
                    <a:pt x="15" y="18"/>
                    <a:pt x="15" y="18"/>
                    <a:pt x="16" y="18"/>
                  </a:cubicBezTo>
                  <a:cubicBezTo>
                    <a:pt x="16" y="18"/>
                    <a:pt x="16" y="18"/>
                    <a:pt x="16" y="18"/>
                  </a:cubicBezTo>
                  <a:cubicBezTo>
                    <a:pt x="17" y="18"/>
                    <a:pt x="17" y="19"/>
                    <a:pt x="17" y="19"/>
                  </a:cubicBezTo>
                  <a:cubicBezTo>
                    <a:pt x="16" y="20"/>
                    <a:pt x="16" y="20"/>
                    <a:pt x="16" y="20"/>
                  </a:cubicBezTo>
                  <a:cubicBezTo>
                    <a:pt x="20" y="20"/>
                    <a:pt x="20" y="20"/>
                    <a:pt x="20" y="20"/>
                  </a:cubicBezTo>
                  <a:cubicBezTo>
                    <a:pt x="20" y="19"/>
                    <a:pt x="20" y="19"/>
                    <a:pt x="20" y="19"/>
                  </a:cubicBezTo>
                  <a:cubicBezTo>
                    <a:pt x="20" y="18"/>
                    <a:pt x="21" y="18"/>
                    <a:pt x="21" y="18"/>
                  </a:cubicBezTo>
                  <a:cubicBezTo>
                    <a:pt x="21" y="18"/>
                    <a:pt x="21" y="18"/>
                    <a:pt x="21" y="18"/>
                  </a:cubicBezTo>
                  <a:cubicBezTo>
                    <a:pt x="22" y="18"/>
                    <a:pt x="22" y="19"/>
                    <a:pt x="22" y="19"/>
                  </a:cubicBezTo>
                  <a:cubicBezTo>
                    <a:pt x="22" y="19"/>
                    <a:pt x="22" y="19"/>
                    <a:pt x="22" y="20"/>
                  </a:cubicBezTo>
                  <a:cubicBezTo>
                    <a:pt x="24" y="20"/>
                    <a:pt x="24" y="20"/>
                    <a:pt x="24" y="20"/>
                  </a:cubicBezTo>
                  <a:cubicBezTo>
                    <a:pt x="24" y="19"/>
                    <a:pt x="25" y="18"/>
                    <a:pt x="25" y="18"/>
                  </a:cubicBezTo>
                  <a:cubicBezTo>
                    <a:pt x="25" y="18"/>
                    <a:pt x="26" y="18"/>
                    <a:pt x="26" y="18"/>
                  </a:cubicBezTo>
                  <a:cubicBezTo>
                    <a:pt x="26" y="18"/>
                    <a:pt x="26" y="18"/>
                    <a:pt x="26" y="18"/>
                  </a:cubicBezTo>
                  <a:cubicBezTo>
                    <a:pt x="27" y="18"/>
                    <a:pt x="27" y="19"/>
                    <a:pt x="27" y="19"/>
                  </a:cubicBezTo>
                  <a:cubicBezTo>
                    <a:pt x="26" y="19"/>
                    <a:pt x="26" y="19"/>
                    <a:pt x="26" y="20"/>
                  </a:cubicBezTo>
                  <a:cubicBezTo>
                    <a:pt x="29" y="20"/>
                    <a:pt x="29" y="20"/>
                    <a:pt x="29" y="20"/>
                  </a:cubicBezTo>
                  <a:cubicBezTo>
                    <a:pt x="30" y="19"/>
                    <a:pt x="30" y="18"/>
                    <a:pt x="31" y="18"/>
                  </a:cubicBezTo>
                  <a:cubicBezTo>
                    <a:pt x="31" y="18"/>
                    <a:pt x="31" y="18"/>
                    <a:pt x="32" y="18"/>
                  </a:cubicBezTo>
                  <a:cubicBezTo>
                    <a:pt x="32" y="18"/>
                    <a:pt x="32" y="18"/>
                    <a:pt x="32" y="18"/>
                  </a:cubicBezTo>
                  <a:cubicBezTo>
                    <a:pt x="33" y="18"/>
                    <a:pt x="33" y="19"/>
                    <a:pt x="32" y="19"/>
                  </a:cubicBezTo>
                  <a:cubicBezTo>
                    <a:pt x="32" y="19"/>
                    <a:pt x="32" y="19"/>
                    <a:pt x="32" y="20"/>
                  </a:cubicBezTo>
                  <a:cubicBezTo>
                    <a:pt x="34" y="20"/>
                    <a:pt x="34" y="20"/>
                    <a:pt x="34" y="20"/>
                  </a:cubicBezTo>
                  <a:cubicBezTo>
                    <a:pt x="35" y="19"/>
                    <a:pt x="36" y="18"/>
                    <a:pt x="37" y="17"/>
                  </a:cubicBezTo>
                  <a:cubicBezTo>
                    <a:pt x="37" y="17"/>
                    <a:pt x="37" y="17"/>
                    <a:pt x="37" y="17"/>
                  </a:cubicBezTo>
                  <a:cubicBezTo>
                    <a:pt x="4" y="17"/>
                    <a:pt x="4" y="17"/>
                    <a:pt x="4" y="17"/>
                  </a:cubicBezTo>
                  <a:cubicBezTo>
                    <a:pt x="3" y="17"/>
                    <a:pt x="3" y="17"/>
                    <a:pt x="3" y="17"/>
                  </a:cubicBezTo>
                  <a:cubicBezTo>
                    <a:pt x="3" y="17"/>
                    <a:pt x="3" y="17"/>
                    <a:pt x="3" y="17"/>
                  </a:cubicBezTo>
                  <a:moveTo>
                    <a:pt x="0" y="16"/>
                  </a:moveTo>
                  <a:cubicBezTo>
                    <a:pt x="0" y="16"/>
                    <a:pt x="0" y="17"/>
                    <a:pt x="0" y="17"/>
                  </a:cubicBezTo>
                  <a:cubicBezTo>
                    <a:pt x="0" y="16"/>
                    <a:pt x="0" y="16"/>
                    <a:pt x="0" y="16"/>
                  </a:cubicBezTo>
                  <a:moveTo>
                    <a:pt x="21" y="0"/>
                  </a:moveTo>
                  <a:cubicBezTo>
                    <a:pt x="20" y="0"/>
                    <a:pt x="19" y="0"/>
                    <a:pt x="18" y="0"/>
                  </a:cubicBezTo>
                  <a:cubicBezTo>
                    <a:pt x="18" y="1"/>
                    <a:pt x="18" y="2"/>
                    <a:pt x="18" y="2"/>
                  </a:cubicBezTo>
                  <a:cubicBezTo>
                    <a:pt x="18" y="4"/>
                    <a:pt x="18" y="6"/>
                    <a:pt x="18" y="9"/>
                  </a:cubicBezTo>
                  <a:cubicBezTo>
                    <a:pt x="18" y="10"/>
                    <a:pt x="18" y="10"/>
                    <a:pt x="18" y="10"/>
                  </a:cubicBezTo>
                  <a:cubicBezTo>
                    <a:pt x="17" y="11"/>
                    <a:pt x="16" y="11"/>
                    <a:pt x="14" y="11"/>
                  </a:cubicBezTo>
                  <a:cubicBezTo>
                    <a:pt x="12" y="11"/>
                    <a:pt x="11" y="11"/>
                    <a:pt x="10" y="11"/>
                  </a:cubicBezTo>
                  <a:cubicBezTo>
                    <a:pt x="10" y="11"/>
                    <a:pt x="10" y="11"/>
                    <a:pt x="9" y="11"/>
                  </a:cubicBezTo>
                  <a:cubicBezTo>
                    <a:pt x="9" y="11"/>
                    <a:pt x="8" y="11"/>
                    <a:pt x="7" y="11"/>
                  </a:cubicBezTo>
                  <a:cubicBezTo>
                    <a:pt x="7" y="11"/>
                    <a:pt x="6" y="11"/>
                    <a:pt x="5" y="11"/>
                  </a:cubicBezTo>
                  <a:cubicBezTo>
                    <a:pt x="4" y="11"/>
                    <a:pt x="3" y="11"/>
                    <a:pt x="2" y="12"/>
                  </a:cubicBezTo>
                  <a:cubicBezTo>
                    <a:pt x="1" y="13"/>
                    <a:pt x="0" y="14"/>
                    <a:pt x="0" y="16"/>
                  </a:cubicBezTo>
                  <a:cubicBezTo>
                    <a:pt x="0" y="15"/>
                    <a:pt x="1" y="14"/>
                    <a:pt x="2" y="14"/>
                  </a:cubicBezTo>
                  <a:cubicBezTo>
                    <a:pt x="2" y="14"/>
                    <a:pt x="3" y="15"/>
                    <a:pt x="3" y="16"/>
                  </a:cubicBezTo>
                  <a:cubicBezTo>
                    <a:pt x="3" y="16"/>
                    <a:pt x="3" y="16"/>
                    <a:pt x="3" y="16"/>
                  </a:cubicBezTo>
                  <a:cubicBezTo>
                    <a:pt x="3" y="15"/>
                    <a:pt x="3" y="14"/>
                    <a:pt x="3" y="14"/>
                  </a:cubicBezTo>
                  <a:cubicBezTo>
                    <a:pt x="4" y="14"/>
                    <a:pt x="5" y="14"/>
                    <a:pt x="5" y="14"/>
                  </a:cubicBezTo>
                  <a:cubicBezTo>
                    <a:pt x="6" y="14"/>
                    <a:pt x="7" y="14"/>
                    <a:pt x="7" y="14"/>
                  </a:cubicBezTo>
                  <a:cubicBezTo>
                    <a:pt x="8" y="14"/>
                    <a:pt x="9" y="14"/>
                    <a:pt x="9" y="14"/>
                  </a:cubicBezTo>
                  <a:cubicBezTo>
                    <a:pt x="10" y="14"/>
                    <a:pt x="10" y="14"/>
                    <a:pt x="10" y="14"/>
                  </a:cubicBezTo>
                  <a:cubicBezTo>
                    <a:pt x="11" y="14"/>
                    <a:pt x="13" y="14"/>
                    <a:pt x="14" y="14"/>
                  </a:cubicBezTo>
                  <a:cubicBezTo>
                    <a:pt x="16" y="14"/>
                    <a:pt x="18" y="14"/>
                    <a:pt x="20" y="12"/>
                  </a:cubicBezTo>
                  <a:cubicBezTo>
                    <a:pt x="21" y="11"/>
                    <a:pt x="21" y="10"/>
                    <a:pt x="21" y="9"/>
                  </a:cubicBezTo>
                  <a:cubicBezTo>
                    <a:pt x="20" y="6"/>
                    <a:pt x="21" y="4"/>
                    <a:pt x="21" y="2"/>
                  </a:cubicBezTo>
                  <a:cubicBezTo>
                    <a:pt x="21" y="2"/>
                    <a:pt x="21" y="1"/>
                    <a:pt x="21" y="0"/>
                  </a:cubicBezTo>
                  <a:moveTo>
                    <a:pt x="54" y="0"/>
                  </a:moveTo>
                  <a:cubicBezTo>
                    <a:pt x="53" y="0"/>
                    <a:pt x="52" y="0"/>
                    <a:pt x="51" y="0"/>
                  </a:cubicBezTo>
                  <a:cubicBezTo>
                    <a:pt x="51" y="1"/>
                    <a:pt x="51" y="3"/>
                    <a:pt x="51" y="4"/>
                  </a:cubicBezTo>
                  <a:cubicBezTo>
                    <a:pt x="51" y="5"/>
                    <a:pt x="51" y="5"/>
                    <a:pt x="51" y="5"/>
                  </a:cubicBezTo>
                  <a:cubicBezTo>
                    <a:pt x="51" y="5"/>
                    <a:pt x="51" y="6"/>
                    <a:pt x="51" y="7"/>
                  </a:cubicBezTo>
                  <a:cubicBezTo>
                    <a:pt x="51" y="9"/>
                    <a:pt x="51" y="11"/>
                    <a:pt x="52" y="12"/>
                  </a:cubicBezTo>
                  <a:cubicBezTo>
                    <a:pt x="52" y="13"/>
                    <a:pt x="53" y="13"/>
                    <a:pt x="54" y="13"/>
                  </a:cubicBezTo>
                  <a:cubicBezTo>
                    <a:pt x="66" y="13"/>
                    <a:pt x="66" y="13"/>
                    <a:pt x="66" y="13"/>
                  </a:cubicBezTo>
                  <a:cubicBezTo>
                    <a:pt x="67" y="13"/>
                    <a:pt x="68" y="14"/>
                    <a:pt x="69" y="15"/>
                  </a:cubicBezTo>
                  <a:cubicBezTo>
                    <a:pt x="69" y="16"/>
                    <a:pt x="69" y="17"/>
                    <a:pt x="69" y="17"/>
                  </a:cubicBezTo>
                  <a:cubicBezTo>
                    <a:pt x="37" y="17"/>
                    <a:pt x="37" y="17"/>
                    <a:pt x="37" y="17"/>
                  </a:cubicBezTo>
                  <a:cubicBezTo>
                    <a:pt x="38" y="17"/>
                    <a:pt x="38" y="17"/>
                    <a:pt x="38" y="17"/>
                  </a:cubicBezTo>
                  <a:cubicBezTo>
                    <a:pt x="38" y="18"/>
                    <a:pt x="38" y="18"/>
                    <a:pt x="38" y="19"/>
                  </a:cubicBezTo>
                  <a:cubicBezTo>
                    <a:pt x="37" y="19"/>
                    <a:pt x="37" y="19"/>
                    <a:pt x="37" y="20"/>
                  </a:cubicBezTo>
                  <a:cubicBezTo>
                    <a:pt x="41" y="20"/>
                    <a:pt x="41" y="20"/>
                    <a:pt x="41" y="20"/>
                  </a:cubicBezTo>
                  <a:cubicBezTo>
                    <a:pt x="43" y="18"/>
                    <a:pt x="43" y="18"/>
                    <a:pt x="43" y="18"/>
                  </a:cubicBezTo>
                  <a:cubicBezTo>
                    <a:pt x="43" y="17"/>
                    <a:pt x="43" y="17"/>
                    <a:pt x="43" y="17"/>
                  </a:cubicBezTo>
                  <a:cubicBezTo>
                    <a:pt x="44" y="17"/>
                    <a:pt x="44" y="17"/>
                    <a:pt x="44" y="18"/>
                  </a:cubicBezTo>
                  <a:cubicBezTo>
                    <a:pt x="44" y="18"/>
                    <a:pt x="45" y="18"/>
                    <a:pt x="44" y="19"/>
                  </a:cubicBezTo>
                  <a:cubicBezTo>
                    <a:pt x="44" y="20"/>
                    <a:pt x="44" y="20"/>
                    <a:pt x="44" y="20"/>
                  </a:cubicBezTo>
                  <a:cubicBezTo>
                    <a:pt x="46" y="20"/>
                    <a:pt x="46" y="20"/>
                    <a:pt x="46" y="20"/>
                  </a:cubicBezTo>
                  <a:cubicBezTo>
                    <a:pt x="47" y="19"/>
                    <a:pt x="48" y="18"/>
                    <a:pt x="49" y="17"/>
                  </a:cubicBezTo>
                  <a:cubicBezTo>
                    <a:pt x="49" y="17"/>
                    <a:pt x="49" y="17"/>
                    <a:pt x="49" y="17"/>
                  </a:cubicBezTo>
                  <a:cubicBezTo>
                    <a:pt x="50" y="17"/>
                    <a:pt x="50" y="17"/>
                    <a:pt x="50" y="18"/>
                  </a:cubicBezTo>
                  <a:cubicBezTo>
                    <a:pt x="51" y="18"/>
                    <a:pt x="50" y="19"/>
                    <a:pt x="50" y="19"/>
                  </a:cubicBezTo>
                  <a:cubicBezTo>
                    <a:pt x="50" y="19"/>
                    <a:pt x="49" y="19"/>
                    <a:pt x="49" y="20"/>
                  </a:cubicBezTo>
                  <a:cubicBezTo>
                    <a:pt x="53" y="20"/>
                    <a:pt x="53" y="20"/>
                    <a:pt x="53" y="20"/>
                  </a:cubicBezTo>
                  <a:cubicBezTo>
                    <a:pt x="54" y="18"/>
                    <a:pt x="54" y="18"/>
                    <a:pt x="54" y="18"/>
                  </a:cubicBezTo>
                  <a:cubicBezTo>
                    <a:pt x="54" y="17"/>
                    <a:pt x="55" y="17"/>
                    <a:pt x="55" y="17"/>
                  </a:cubicBezTo>
                  <a:cubicBezTo>
                    <a:pt x="55" y="17"/>
                    <a:pt x="55" y="17"/>
                    <a:pt x="56" y="17"/>
                  </a:cubicBezTo>
                  <a:cubicBezTo>
                    <a:pt x="56" y="18"/>
                    <a:pt x="56" y="18"/>
                    <a:pt x="56" y="19"/>
                  </a:cubicBezTo>
                  <a:cubicBezTo>
                    <a:pt x="55" y="20"/>
                    <a:pt x="55" y="20"/>
                    <a:pt x="55" y="20"/>
                  </a:cubicBezTo>
                  <a:cubicBezTo>
                    <a:pt x="58" y="20"/>
                    <a:pt x="58" y="20"/>
                    <a:pt x="58" y="20"/>
                  </a:cubicBezTo>
                  <a:cubicBezTo>
                    <a:pt x="58" y="19"/>
                    <a:pt x="59" y="19"/>
                    <a:pt x="59" y="18"/>
                  </a:cubicBezTo>
                  <a:cubicBezTo>
                    <a:pt x="59" y="18"/>
                    <a:pt x="60" y="18"/>
                    <a:pt x="60" y="18"/>
                  </a:cubicBezTo>
                  <a:cubicBezTo>
                    <a:pt x="60" y="18"/>
                    <a:pt x="60" y="18"/>
                    <a:pt x="61" y="18"/>
                  </a:cubicBezTo>
                  <a:cubicBezTo>
                    <a:pt x="61" y="18"/>
                    <a:pt x="61" y="19"/>
                    <a:pt x="61" y="19"/>
                  </a:cubicBezTo>
                  <a:cubicBezTo>
                    <a:pt x="61" y="19"/>
                    <a:pt x="61" y="20"/>
                    <a:pt x="61" y="20"/>
                  </a:cubicBezTo>
                  <a:cubicBezTo>
                    <a:pt x="63" y="20"/>
                    <a:pt x="63" y="20"/>
                    <a:pt x="63" y="20"/>
                  </a:cubicBezTo>
                  <a:cubicBezTo>
                    <a:pt x="63" y="19"/>
                    <a:pt x="64" y="19"/>
                    <a:pt x="64" y="18"/>
                  </a:cubicBezTo>
                  <a:cubicBezTo>
                    <a:pt x="64" y="18"/>
                    <a:pt x="64" y="18"/>
                    <a:pt x="65" y="18"/>
                  </a:cubicBezTo>
                  <a:cubicBezTo>
                    <a:pt x="65" y="18"/>
                    <a:pt x="65" y="18"/>
                    <a:pt x="65" y="18"/>
                  </a:cubicBezTo>
                  <a:cubicBezTo>
                    <a:pt x="66" y="19"/>
                    <a:pt x="66" y="19"/>
                    <a:pt x="65" y="20"/>
                  </a:cubicBezTo>
                  <a:cubicBezTo>
                    <a:pt x="65" y="20"/>
                    <a:pt x="65" y="20"/>
                    <a:pt x="65" y="20"/>
                  </a:cubicBezTo>
                  <a:cubicBezTo>
                    <a:pt x="66" y="20"/>
                    <a:pt x="66" y="20"/>
                    <a:pt x="66" y="20"/>
                  </a:cubicBezTo>
                  <a:cubicBezTo>
                    <a:pt x="67" y="19"/>
                    <a:pt x="67" y="19"/>
                    <a:pt x="67" y="19"/>
                  </a:cubicBezTo>
                  <a:cubicBezTo>
                    <a:pt x="67" y="18"/>
                    <a:pt x="68" y="18"/>
                    <a:pt x="68" y="18"/>
                  </a:cubicBezTo>
                  <a:cubicBezTo>
                    <a:pt x="68" y="18"/>
                    <a:pt x="68" y="18"/>
                    <a:pt x="68" y="18"/>
                  </a:cubicBezTo>
                  <a:cubicBezTo>
                    <a:pt x="69" y="18"/>
                    <a:pt x="69" y="19"/>
                    <a:pt x="69" y="20"/>
                  </a:cubicBezTo>
                  <a:cubicBezTo>
                    <a:pt x="69" y="20"/>
                    <a:pt x="69" y="20"/>
                    <a:pt x="69" y="20"/>
                  </a:cubicBezTo>
                  <a:cubicBezTo>
                    <a:pt x="69" y="20"/>
                    <a:pt x="69" y="20"/>
                    <a:pt x="69" y="20"/>
                  </a:cubicBezTo>
                  <a:cubicBezTo>
                    <a:pt x="69" y="20"/>
                    <a:pt x="69" y="20"/>
                    <a:pt x="69" y="20"/>
                  </a:cubicBezTo>
                  <a:cubicBezTo>
                    <a:pt x="69" y="17"/>
                    <a:pt x="69" y="17"/>
                    <a:pt x="69" y="17"/>
                  </a:cubicBezTo>
                  <a:cubicBezTo>
                    <a:pt x="69" y="17"/>
                    <a:pt x="70" y="16"/>
                    <a:pt x="70" y="16"/>
                  </a:cubicBezTo>
                  <a:cubicBezTo>
                    <a:pt x="71" y="16"/>
                    <a:pt x="72" y="16"/>
                    <a:pt x="72" y="17"/>
                  </a:cubicBezTo>
                  <a:cubicBezTo>
                    <a:pt x="72" y="17"/>
                    <a:pt x="72" y="17"/>
                    <a:pt x="72" y="17"/>
                  </a:cubicBezTo>
                  <a:cubicBezTo>
                    <a:pt x="72" y="14"/>
                    <a:pt x="69" y="10"/>
                    <a:pt x="66" y="10"/>
                  </a:cubicBezTo>
                  <a:cubicBezTo>
                    <a:pt x="54" y="10"/>
                    <a:pt x="54" y="10"/>
                    <a:pt x="54" y="10"/>
                  </a:cubicBezTo>
                  <a:cubicBezTo>
                    <a:pt x="54" y="10"/>
                    <a:pt x="54" y="10"/>
                    <a:pt x="54" y="10"/>
                  </a:cubicBezTo>
                  <a:cubicBezTo>
                    <a:pt x="53" y="10"/>
                    <a:pt x="54" y="8"/>
                    <a:pt x="54" y="7"/>
                  </a:cubicBezTo>
                  <a:cubicBezTo>
                    <a:pt x="54" y="6"/>
                    <a:pt x="54" y="6"/>
                    <a:pt x="54" y="5"/>
                  </a:cubicBezTo>
                  <a:cubicBezTo>
                    <a:pt x="54" y="4"/>
                    <a:pt x="54" y="4"/>
                    <a:pt x="54" y="4"/>
                  </a:cubicBezTo>
                  <a:cubicBezTo>
                    <a:pt x="54" y="3"/>
                    <a:pt x="54" y="1"/>
                    <a:pt x="5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312"/>
            <p:cNvSpPr/>
            <p:nvPr/>
          </p:nvSpPr>
          <p:spPr bwMode="auto">
            <a:xfrm>
              <a:off x="5170278" y="4953438"/>
              <a:ext cx="1551393" cy="192657"/>
            </a:xfrm>
            <a:custGeom>
              <a:gdLst>
                <a:gd fmla="*/ 0 w 129" name="T0"/>
                <a:gd fmla="*/ 2 h 16" name="T1"/>
                <a:gd fmla="*/ 42 w 129" name="T2"/>
                <a:gd fmla="*/ 16 h 16" name="T3"/>
                <a:gd fmla="*/ 79 w 129" name="T4"/>
                <a:gd fmla="*/ 16 h 16" name="T5"/>
                <a:gd fmla="*/ 126 w 129" name="T6"/>
                <a:gd fmla="*/ 13 h 16" name="T7"/>
                <a:gd fmla="*/ 127 w 129" name="T8"/>
                <a:gd fmla="*/ 1 h 16" name="T9"/>
                <a:gd fmla="*/ 126 w 129" name="T10"/>
                <a:gd fmla="*/ 7 h 16" name="T11"/>
                <a:gd fmla="*/ 121 w 129" name="T12"/>
                <a:gd fmla="*/ 13 h 16" name="T13"/>
                <a:gd fmla="*/ 119 w 129" name="T14"/>
                <a:gd fmla="*/ 12 h 16" name="T15"/>
                <a:gd fmla="*/ 115 w 129" name="T16"/>
                <a:gd fmla="*/ 13 h 16" name="T17"/>
                <a:gd fmla="*/ 114 w 129" name="T18"/>
                <a:gd fmla="*/ 12 h 16" name="T19"/>
                <a:gd fmla="*/ 110 w 129" name="T20"/>
                <a:gd fmla="*/ 13 h 16" name="T21"/>
                <a:gd fmla="*/ 108 w 129" name="T22"/>
                <a:gd fmla="*/ 13 h 16" name="T23"/>
                <a:gd fmla="*/ 104 w 129" name="T24"/>
                <a:gd fmla="*/ 14 h 16" name="T25"/>
                <a:gd fmla="*/ 99 w 129" name="T26"/>
                <a:gd fmla="*/ 13 h 16" name="T27"/>
                <a:gd fmla="*/ 97 w 129" name="T28"/>
                <a:gd fmla="*/ 14 h 16" name="T29"/>
                <a:gd fmla="*/ 92 w 129" name="T30"/>
                <a:gd fmla="*/ 14 h 16" name="T31"/>
                <a:gd fmla="*/ 90 w 129" name="T32"/>
                <a:gd fmla="*/ 13 h 16" name="T33"/>
                <a:gd fmla="*/ 88 w 129" name="T34"/>
                <a:gd fmla="*/ 14 h 16" name="T35"/>
                <a:gd fmla="*/ 86 w 129" name="T36"/>
                <a:gd fmla="*/ 13 h 16" name="T37"/>
                <a:gd fmla="*/ 79 w 129" name="T38"/>
                <a:gd fmla="*/ 15 h 16" name="T39"/>
                <a:gd fmla="*/ 79 w 129" name="T40"/>
                <a:gd fmla="*/ 13 h 16" name="T41"/>
                <a:gd fmla="*/ 76 w 129" name="T42"/>
                <a:gd fmla="*/ 15 h 16" name="T43"/>
                <a:gd fmla="*/ 75 w 129" name="T44"/>
                <a:gd fmla="*/ 13 h 16" name="T45"/>
                <a:gd fmla="*/ 71 w 129" name="T46"/>
                <a:gd fmla="*/ 15 h 16" name="T47"/>
                <a:gd fmla="*/ 71 w 129" name="T48"/>
                <a:gd fmla="*/ 13 h 16" name="T49"/>
                <a:gd fmla="*/ 67 w 129" name="T50"/>
                <a:gd fmla="*/ 15 h 16" name="T51"/>
                <a:gd fmla="*/ 66 w 129" name="T52"/>
                <a:gd fmla="*/ 13 h 16" name="T53"/>
                <a:gd fmla="*/ 63 w 129" name="T54"/>
                <a:gd fmla="*/ 15 h 16" name="T55"/>
                <a:gd fmla="*/ 63 w 129" name="T56"/>
                <a:gd fmla="*/ 13 h 16" name="T57"/>
                <a:gd fmla="*/ 60 w 129" name="T58"/>
                <a:gd fmla="*/ 15 h 16" name="T59"/>
                <a:gd fmla="*/ 56 w 129" name="T60"/>
                <a:gd fmla="*/ 13 h 16" name="T61"/>
                <a:gd fmla="*/ 54 w 129" name="T62"/>
                <a:gd fmla="*/ 14 h 16" name="T63"/>
                <a:gd fmla="*/ 46 w 129" name="T64"/>
                <a:gd fmla="*/ 15 h 16" name="T65"/>
                <a:gd fmla="*/ 45 w 129" name="T66"/>
                <a:gd fmla="*/ 14 h 16" name="T67"/>
                <a:gd fmla="*/ 42 w 129" name="T68"/>
                <a:gd fmla="*/ 15 h 16" name="T69"/>
                <a:gd fmla="*/ 40 w 129" name="T70"/>
                <a:gd fmla="*/ 14 h 16" name="T71"/>
                <a:gd fmla="*/ 40 w 129" name="T72"/>
                <a:gd fmla="*/ 13 h 16" name="T73"/>
                <a:gd fmla="*/ 36 w 129" name="T74"/>
                <a:gd fmla="*/ 14 h 16" name="T75"/>
                <a:gd fmla="*/ 34 w 129" name="T76"/>
                <a:gd fmla="*/ 14 h 16" name="T77"/>
                <a:gd fmla="*/ 29 w 129" name="T78"/>
                <a:gd fmla="*/ 15 h 16" name="T79"/>
                <a:gd fmla="*/ 28 w 129" name="T80"/>
                <a:gd fmla="*/ 14 h 16" name="T81"/>
                <a:gd fmla="*/ 24 w 129" name="T82"/>
                <a:gd fmla="*/ 14 h 16" name="T83"/>
                <a:gd fmla="*/ 22 w 129" name="T84"/>
                <a:gd fmla="*/ 13 h 16" name="T85"/>
                <a:gd fmla="*/ 18 w 129" name="T86"/>
                <a:gd fmla="*/ 15 h 16" name="T87"/>
                <a:gd fmla="*/ 17 w 129" name="T88"/>
                <a:gd fmla="*/ 13 h 16" name="T89"/>
                <a:gd fmla="*/ 14 w 129" name="T90"/>
                <a:gd fmla="*/ 13 h 16" name="T91"/>
                <a:gd fmla="*/ 12 w 129" name="T92"/>
                <a:gd fmla="*/ 13 h 16" name="T93"/>
                <a:gd fmla="*/ 8 w 129" name="T94"/>
                <a:gd fmla="*/ 14 h 16" name="T95"/>
                <a:gd fmla="*/ 7 w 129" name="T96"/>
                <a:gd fmla="*/ 12 h 16" name="T97"/>
                <a:gd fmla="*/ 5 w 129" name="T98"/>
                <a:gd fmla="*/ 13 h 16" name="T99"/>
                <a:gd fmla="*/ 4 w 129" name="T100"/>
                <a:gd fmla="*/ 10 h 16" name="T101"/>
                <a:gd fmla="*/ 3 w 129" name="T102"/>
                <a:gd fmla="*/ 2 h 16" name="T103"/>
                <a:gd fmla="*/ 1 w 129" name="T104"/>
                <a:gd fmla="*/ 0 h 1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 w="129">
                  <a:moveTo>
                    <a:pt x="1" y="0"/>
                  </a:moveTo>
                  <a:cubicBezTo>
                    <a:pt x="1" y="0"/>
                    <a:pt x="0" y="1"/>
                    <a:pt x="0" y="2"/>
                  </a:cubicBezTo>
                  <a:cubicBezTo>
                    <a:pt x="0" y="2"/>
                    <a:pt x="0" y="2"/>
                    <a:pt x="0" y="2"/>
                  </a:cubicBezTo>
                  <a:cubicBezTo>
                    <a:pt x="0" y="6"/>
                    <a:pt x="0" y="9"/>
                    <a:pt x="3" y="12"/>
                  </a:cubicBezTo>
                  <a:cubicBezTo>
                    <a:pt x="5" y="15"/>
                    <a:pt x="8" y="16"/>
                    <a:pt x="15" y="16"/>
                  </a:cubicBezTo>
                  <a:cubicBezTo>
                    <a:pt x="23" y="16"/>
                    <a:pt x="32" y="16"/>
                    <a:pt x="42" y="16"/>
                  </a:cubicBezTo>
                  <a:cubicBezTo>
                    <a:pt x="43" y="16"/>
                    <a:pt x="45" y="16"/>
                    <a:pt x="46" y="16"/>
                  </a:cubicBezTo>
                  <a:cubicBezTo>
                    <a:pt x="47" y="16"/>
                    <a:pt x="48" y="16"/>
                    <a:pt x="49" y="16"/>
                  </a:cubicBezTo>
                  <a:cubicBezTo>
                    <a:pt x="59" y="16"/>
                    <a:pt x="70" y="16"/>
                    <a:pt x="79" y="16"/>
                  </a:cubicBezTo>
                  <a:cubicBezTo>
                    <a:pt x="80" y="16"/>
                    <a:pt x="81" y="16"/>
                    <a:pt x="82" y="16"/>
                  </a:cubicBezTo>
                  <a:cubicBezTo>
                    <a:pt x="100" y="15"/>
                    <a:pt x="116" y="15"/>
                    <a:pt x="120" y="15"/>
                  </a:cubicBezTo>
                  <a:cubicBezTo>
                    <a:pt x="122" y="14"/>
                    <a:pt x="124" y="14"/>
                    <a:pt x="126" y="13"/>
                  </a:cubicBezTo>
                  <a:cubicBezTo>
                    <a:pt x="129" y="11"/>
                    <a:pt x="129" y="6"/>
                    <a:pt x="129" y="2"/>
                  </a:cubicBezTo>
                  <a:cubicBezTo>
                    <a:pt x="129" y="2"/>
                    <a:pt x="128" y="2"/>
                    <a:pt x="128" y="2"/>
                  </a:cubicBezTo>
                  <a:cubicBezTo>
                    <a:pt x="128" y="1"/>
                    <a:pt x="128" y="1"/>
                    <a:pt x="127" y="1"/>
                  </a:cubicBezTo>
                  <a:cubicBezTo>
                    <a:pt x="127" y="1"/>
                    <a:pt x="127" y="1"/>
                    <a:pt x="127" y="1"/>
                  </a:cubicBezTo>
                  <a:cubicBezTo>
                    <a:pt x="126" y="1"/>
                    <a:pt x="126" y="2"/>
                    <a:pt x="126" y="2"/>
                  </a:cubicBezTo>
                  <a:cubicBezTo>
                    <a:pt x="126" y="4"/>
                    <a:pt x="126" y="5"/>
                    <a:pt x="126" y="7"/>
                  </a:cubicBezTo>
                  <a:cubicBezTo>
                    <a:pt x="126" y="9"/>
                    <a:pt x="125" y="10"/>
                    <a:pt x="124" y="11"/>
                  </a:cubicBezTo>
                  <a:cubicBezTo>
                    <a:pt x="123" y="11"/>
                    <a:pt x="122" y="12"/>
                    <a:pt x="121" y="12"/>
                  </a:cubicBezTo>
                  <a:cubicBezTo>
                    <a:pt x="121" y="12"/>
                    <a:pt x="121" y="13"/>
                    <a:pt x="121" y="13"/>
                  </a:cubicBezTo>
                  <a:cubicBezTo>
                    <a:pt x="121" y="13"/>
                    <a:pt x="120" y="14"/>
                    <a:pt x="120" y="14"/>
                  </a:cubicBezTo>
                  <a:cubicBezTo>
                    <a:pt x="119" y="14"/>
                    <a:pt x="119" y="14"/>
                    <a:pt x="119" y="14"/>
                  </a:cubicBezTo>
                  <a:cubicBezTo>
                    <a:pt x="119" y="13"/>
                    <a:pt x="119" y="13"/>
                    <a:pt x="119" y="12"/>
                  </a:cubicBezTo>
                  <a:cubicBezTo>
                    <a:pt x="119" y="12"/>
                    <a:pt x="119" y="12"/>
                    <a:pt x="119" y="12"/>
                  </a:cubicBezTo>
                  <a:cubicBezTo>
                    <a:pt x="118" y="12"/>
                    <a:pt x="117" y="12"/>
                    <a:pt x="116" y="12"/>
                  </a:cubicBezTo>
                  <a:cubicBezTo>
                    <a:pt x="116" y="13"/>
                    <a:pt x="116" y="13"/>
                    <a:pt x="115" y="13"/>
                  </a:cubicBezTo>
                  <a:cubicBezTo>
                    <a:pt x="115" y="14"/>
                    <a:pt x="115" y="14"/>
                    <a:pt x="115" y="14"/>
                  </a:cubicBezTo>
                  <a:cubicBezTo>
                    <a:pt x="114" y="14"/>
                    <a:pt x="114" y="14"/>
                    <a:pt x="114" y="14"/>
                  </a:cubicBezTo>
                  <a:cubicBezTo>
                    <a:pt x="114" y="13"/>
                    <a:pt x="113" y="13"/>
                    <a:pt x="114" y="12"/>
                  </a:cubicBezTo>
                  <a:cubicBezTo>
                    <a:pt x="114" y="12"/>
                    <a:pt x="114" y="12"/>
                    <a:pt x="114" y="12"/>
                  </a:cubicBezTo>
                  <a:cubicBezTo>
                    <a:pt x="113" y="12"/>
                    <a:pt x="111" y="12"/>
                    <a:pt x="110" y="12"/>
                  </a:cubicBezTo>
                  <a:cubicBezTo>
                    <a:pt x="110" y="13"/>
                    <a:pt x="110" y="13"/>
                    <a:pt x="110" y="13"/>
                  </a:cubicBezTo>
                  <a:cubicBezTo>
                    <a:pt x="109" y="14"/>
                    <a:pt x="109" y="14"/>
                    <a:pt x="109" y="14"/>
                  </a:cubicBezTo>
                  <a:cubicBezTo>
                    <a:pt x="108" y="14"/>
                    <a:pt x="108" y="14"/>
                    <a:pt x="108" y="14"/>
                  </a:cubicBezTo>
                  <a:cubicBezTo>
                    <a:pt x="108" y="13"/>
                    <a:pt x="108" y="13"/>
                    <a:pt x="108" y="13"/>
                  </a:cubicBezTo>
                  <a:cubicBezTo>
                    <a:pt x="107" y="13"/>
                    <a:pt x="106" y="13"/>
                    <a:pt x="105" y="13"/>
                  </a:cubicBezTo>
                  <a:cubicBezTo>
                    <a:pt x="105" y="13"/>
                    <a:pt x="105" y="13"/>
                    <a:pt x="105" y="13"/>
                  </a:cubicBezTo>
                  <a:cubicBezTo>
                    <a:pt x="105" y="13"/>
                    <a:pt x="104" y="14"/>
                    <a:pt x="104" y="14"/>
                  </a:cubicBezTo>
                  <a:cubicBezTo>
                    <a:pt x="103" y="14"/>
                    <a:pt x="103" y="14"/>
                    <a:pt x="103" y="14"/>
                  </a:cubicBezTo>
                  <a:cubicBezTo>
                    <a:pt x="103" y="13"/>
                    <a:pt x="103" y="13"/>
                    <a:pt x="103" y="13"/>
                  </a:cubicBezTo>
                  <a:cubicBezTo>
                    <a:pt x="102" y="13"/>
                    <a:pt x="100" y="13"/>
                    <a:pt x="99" y="13"/>
                  </a:cubicBezTo>
                  <a:cubicBezTo>
                    <a:pt x="99" y="13"/>
                    <a:pt x="99" y="13"/>
                    <a:pt x="99" y="13"/>
                  </a:cubicBezTo>
                  <a:cubicBezTo>
                    <a:pt x="98" y="14"/>
                    <a:pt x="98" y="14"/>
                    <a:pt x="98" y="14"/>
                  </a:cubicBezTo>
                  <a:cubicBezTo>
                    <a:pt x="97" y="14"/>
                    <a:pt x="97" y="14"/>
                    <a:pt x="97" y="14"/>
                  </a:cubicBezTo>
                  <a:cubicBezTo>
                    <a:pt x="97" y="14"/>
                    <a:pt x="97" y="13"/>
                    <a:pt x="97" y="13"/>
                  </a:cubicBezTo>
                  <a:cubicBezTo>
                    <a:pt x="96" y="13"/>
                    <a:pt x="94" y="13"/>
                    <a:pt x="93" y="13"/>
                  </a:cubicBezTo>
                  <a:cubicBezTo>
                    <a:pt x="93" y="13"/>
                    <a:pt x="92" y="14"/>
                    <a:pt x="92" y="14"/>
                  </a:cubicBezTo>
                  <a:cubicBezTo>
                    <a:pt x="92" y="14"/>
                    <a:pt x="92" y="15"/>
                    <a:pt x="91" y="15"/>
                  </a:cubicBezTo>
                  <a:cubicBezTo>
                    <a:pt x="91" y="14"/>
                    <a:pt x="91" y="14"/>
                    <a:pt x="91" y="14"/>
                  </a:cubicBezTo>
                  <a:cubicBezTo>
                    <a:pt x="90" y="14"/>
                    <a:pt x="90" y="14"/>
                    <a:pt x="90" y="13"/>
                  </a:cubicBezTo>
                  <a:cubicBezTo>
                    <a:pt x="90" y="13"/>
                    <a:pt x="90" y="13"/>
                    <a:pt x="91" y="13"/>
                  </a:cubicBezTo>
                  <a:cubicBezTo>
                    <a:pt x="90" y="13"/>
                    <a:pt x="89" y="13"/>
                    <a:pt x="88" y="13"/>
                  </a:cubicBezTo>
                  <a:cubicBezTo>
                    <a:pt x="88" y="14"/>
                    <a:pt x="88" y="14"/>
                    <a:pt x="88" y="14"/>
                  </a:cubicBezTo>
                  <a:cubicBezTo>
                    <a:pt x="87" y="14"/>
                    <a:pt x="87" y="14"/>
                    <a:pt x="87" y="14"/>
                  </a:cubicBezTo>
                  <a:cubicBezTo>
                    <a:pt x="87" y="14"/>
                    <a:pt x="87" y="14"/>
                    <a:pt x="87" y="14"/>
                  </a:cubicBezTo>
                  <a:cubicBezTo>
                    <a:pt x="86" y="14"/>
                    <a:pt x="86" y="13"/>
                    <a:pt x="86" y="13"/>
                  </a:cubicBezTo>
                  <a:cubicBezTo>
                    <a:pt x="84" y="13"/>
                    <a:pt x="83" y="13"/>
                    <a:pt x="81" y="13"/>
                  </a:cubicBezTo>
                  <a:cubicBezTo>
                    <a:pt x="81" y="14"/>
                    <a:pt x="80" y="14"/>
                    <a:pt x="80" y="15"/>
                  </a:cubicBezTo>
                  <a:cubicBezTo>
                    <a:pt x="79" y="15"/>
                    <a:pt x="79" y="15"/>
                    <a:pt x="79" y="15"/>
                  </a:cubicBezTo>
                  <a:cubicBezTo>
                    <a:pt x="78" y="15"/>
                    <a:pt x="78" y="15"/>
                    <a:pt x="78" y="15"/>
                  </a:cubicBezTo>
                  <a:cubicBezTo>
                    <a:pt x="78" y="15"/>
                    <a:pt x="78" y="14"/>
                    <a:pt x="78" y="14"/>
                  </a:cubicBezTo>
                  <a:cubicBezTo>
                    <a:pt x="78" y="14"/>
                    <a:pt x="78" y="13"/>
                    <a:pt x="79" y="13"/>
                  </a:cubicBezTo>
                  <a:cubicBezTo>
                    <a:pt x="78" y="13"/>
                    <a:pt x="78" y="13"/>
                    <a:pt x="78" y="13"/>
                  </a:cubicBezTo>
                  <a:cubicBezTo>
                    <a:pt x="77" y="14"/>
                    <a:pt x="77" y="14"/>
                    <a:pt x="77" y="14"/>
                  </a:cubicBezTo>
                  <a:cubicBezTo>
                    <a:pt x="76" y="15"/>
                    <a:pt x="76" y="15"/>
                    <a:pt x="76" y="15"/>
                  </a:cubicBezTo>
                  <a:cubicBezTo>
                    <a:pt x="76" y="15"/>
                    <a:pt x="76" y="15"/>
                    <a:pt x="76" y="15"/>
                  </a:cubicBezTo>
                  <a:cubicBezTo>
                    <a:pt x="75" y="14"/>
                    <a:pt x="75" y="14"/>
                    <a:pt x="75" y="13"/>
                  </a:cubicBezTo>
                  <a:cubicBezTo>
                    <a:pt x="75" y="13"/>
                    <a:pt x="75" y="13"/>
                    <a:pt x="75" y="13"/>
                  </a:cubicBezTo>
                  <a:cubicBezTo>
                    <a:pt x="75" y="13"/>
                    <a:pt x="74" y="13"/>
                    <a:pt x="73" y="13"/>
                  </a:cubicBezTo>
                  <a:cubicBezTo>
                    <a:pt x="72" y="14"/>
                    <a:pt x="72" y="14"/>
                    <a:pt x="72" y="14"/>
                  </a:cubicBezTo>
                  <a:cubicBezTo>
                    <a:pt x="71" y="15"/>
                    <a:pt x="71" y="15"/>
                    <a:pt x="71" y="15"/>
                  </a:cubicBezTo>
                  <a:cubicBezTo>
                    <a:pt x="71" y="15"/>
                    <a:pt x="71" y="15"/>
                    <a:pt x="71" y="15"/>
                  </a:cubicBezTo>
                  <a:cubicBezTo>
                    <a:pt x="70" y="14"/>
                    <a:pt x="70" y="14"/>
                    <a:pt x="71" y="13"/>
                  </a:cubicBezTo>
                  <a:cubicBezTo>
                    <a:pt x="71" y="13"/>
                    <a:pt x="71" y="13"/>
                    <a:pt x="71" y="13"/>
                  </a:cubicBezTo>
                  <a:cubicBezTo>
                    <a:pt x="70" y="13"/>
                    <a:pt x="69" y="13"/>
                    <a:pt x="69" y="13"/>
                  </a:cubicBezTo>
                  <a:cubicBezTo>
                    <a:pt x="68" y="14"/>
                    <a:pt x="68" y="14"/>
                    <a:pt x="68" y="14"/>
                  </a:cubicBezTo>
                  <a:cubicBezTo>
                    <a:pt x="67" y="15"/>
                    <a:pt x="67" y="15"/>
                    <a:pt x="67" y="15"/>
                  </a:cubicBezTo>
                  <a:cubicBezTo>
                    <a:pt x="67" y="15"/>
                    <a:pt x="67" y="15"/>
                    <a:pt x="67" y="15"/>
                  </a:cubicBezTo>
                  <a:cubicBezTo>
                    <a:pt x="66" y="15"/>
                    <a:pt x="66" y="14"/>
                    <a:pt x="66" y="14"/>
                  </a:cubicBezTo>
                  <a:cubicBezTo>
                    <a:pt x="66" y="13"/>
                    <a:pt x="66" y="13"/>
                    <a:pt x="66" y="13"/>
                  </a:cubicBezTo>
                  <a:cubicBezTo>
                    <a:pt x="66" y="13"/>
                    <a:pt x="66" y="13"/>
                    <a:pt x="65" y="13"/>
                  </a:cubicBezTo>
                  <a:cubicBezTo>
                    <a:pt x="65" y="14"/>
                    <a:pt x="64" y="14"/>
                    <a:pt x="64" y="15"/>
                  </a:cubicBezTo>
                  <a:cubicBezTo>
                    <a:pt x="64" y="15"/>
                    <a:pt x="64" y="15"/>
                    <a:pt x="63" y="15"/>
                  </a:cubicBezTo>
                  <a:cubicBezTo>
                    <a:pt x="63" y="15"/>
                    <a:pt x="63" y="15"/>
                    <a:pt x="63" y="15"/>
                  </a:cubicBezTo>
                  <a:cubicBezTo>
                    <a:pt x="62" y="15"/>
                    <a:pt x="62" y="14"/>
                    <a:pt x="62" y="14"/>
                  </a:cubicBezTo>
                  <a:cubicBezTo>
                    <a:pt x="63" y="14"/>
                    <a:pt x="63" y="13"/>
                    <a:pt x="63" y="13"/>
                  </a:cubicBezTo>
                  <a:cubicBezTo>
                    <a:pt x="62" y="13"/>
                    <a:pt x="62" y="13"/>
                    <a:pt x="61" y="13"/>
                  </a:cubicBezTo>
                  <a:cubicBezTo>
                    <a:pt x="61" y="13"/>
                    <a:pt x="61" y="14"/>
                    <a:pt x="61" y="14"/>
                  </a:cubicBezTo>
                  <a:cubicBezTo>
                    <a:pt x="60" y="15"/>
                    <a:pt x="60" y="15"/>
                    <a:pt x="60" y="15"/>
                  </a:cubicBezTo>
                  <a:cubicBezTo>
                    <a:pt x="59" y="14"/>
                    <a:pt x="59" y="14"/>
                    <a:pt x="59" y="14"/>
                  </a:cubicBezTo>
                  <a:cubicBezTo>
                    <a:pt x="59" y="14"/>
                    <a:pt x="59" y="14"/>
                    <a:pt x="59" y="13"/>
                  </a:cubicBezTo>
                  <a:cubicBezTo>
                    <a:pt x="58" y="13"/>
                    <a:pt x="57" y="13"/>
                    <a:pt x="56" y="13"/>
                  </a:cubicBezTo>
                  <a:cubicBezTo>
                    <a:pt x="56" y="13"/>
                    <a:pt x="56" y="14"/>
                    <a:pt x="55" y="14"/>
                  </a:cubicBezTo>
                  <a:cubicBezTo>
                    <a:pt x="55" y="14"/>
                    <a:pt x="55" y="14"/>
                    <a:pt x="55" y="14"/>
                  </a:cubicBezTo>
                  <a:cubicBezTo>
                    <a:pt x="54" y="14"/>
                    <a:pt x="54" y="14"/>
                    <a:pt x="54" y="14"/>
                  </a:cubicBezTo>
                  <a:cubicBezTo>
                    <a:pt x="54" y="14"/>
                    <a:pt x="53" y="14"/>
                    <a:pt x="54" y="13"/>
                  </a:cubicBezTo>
                  <a:cubicBezTo>
                    <a:pt x="52" y="13"/>
                    <a:pt x="50" y="13"/>
                    <a:pt x="48" y="13"/>
                  </a:cubicBezTo>
                  <a:cubicBezTo>
                    <a:pt x="46" y="15"/>
                    <a:pt x="46" y="15"/>
                    <a:pt x="46" y="15"/>
                  </a:cubicBezTo>
                  <a:cubicBezTo>
                    <a:pt x="45" y="15"/>
                    <a:pt x="45" y="15"/>
                    <a:pt x="45" y="15"/>
                  </a:cubicBezTo>
                  <a:cubicBezTo>
                    <a:pt x="45" y="15"/>
                    <a:pt x="45" y="15"/>
                    <a:pt x="45" y="15"/>
                  </a:cubicBezTo>
                  <a:cubicBezTo>
                    <a:pt x="44" y="15"/>
                    <a:pt x="44" y="14"/>
                    <a:pt x="45" y="14"/>
                  </a:cubicBezTo>
                  <a:cubicBezTo>
                    <a:pt x="45" y="13"/>
                    <a:pt x="45" y="13"/>
                    <a:pt x="45" y="13"/>
                  </a:cubicBezTo>
                  <a:cubicBezTo>
                    <a:pt x="44" y="13"/>
                    <a:pt x="43" y="13"/>
                    <a:pt x="42" y="13"/>
                  </a:cubicBezTo>
                  <a:cubicBezTo>
                    <a:pt x="42" y="14"/>
                    <a:pt x="42" y="14"/>
                    <a:pt x="42" y="15"/>
                  </a:cubicBezTo>
                  <a:cubicBezTo>
                    <a:pt x="41" y="15"/>
                    <a:pt x="41" y="15"/>
                    <a:pt x="41" y="15"/>
                  </a:cubicBezTo>
                  <a:cubicBezTo>
                    <a:pt x="40" y="15"/>
                    <a:pt x="40" y="15"/>
                    <a:pt x="40" y="15"/>
                  </a:cubicBezTo>
                  <a:cubicBezTo>
                    <a:pt x="40" y="15"/>
                    <a:pt x="40" y="15"/>
                    <a:pt x="40" y="14"/>
                  </a:cubicBezTo>
                  <a:cubicBezTo>
                    <a:pt x="40" y="14"/>
                    <a:pt x="40" y="14"/>
                    <a:pt x="40" y="14"/>
                  </a:cubicBezTo>
                  <a:cubicBezTo>
                    <a:pt x="40" y="13"/>
                    <a:pt x="40" y="13"/>
                    <a:pt x="40" y="13"/>
                  </a:cubicBezTo>
                  <a:cubicBezTo>
                    <a:pt x="40" y="13"/>
                    <a:pt x="40" y="13"/>
                    <a:pt x="40" y="13"/>
                  </a:cubicBezTo>
                  <a:cubicBezTo>
                    <a:pt x="39" y="13"/>
                    <a:pt x="38" y="13"/>
                    <a:pt x="36" y="13"/>
                  </a:cubicBezTo>
                  <a:cubicBezTo>
                    <a:pt x="36" y="14"/>
                    <a:pt x="36" y="14"/>
                    <a:pt x="36" y="14"/>
                  </a:cubicBezTo>
                  <a:cubicBezTo>
                    <a:pt x="36" y="14"/>
                    <a:pt x="36" y="14"/>
                    <a:pt x="36" y="14"/>
                  </a:cubicBezTo>
                  <a:cubicBezTo>
                    <a:pt x="35" y="14"/>
                    <a:pt x="35" y="14"/>
                    <a:pt x="35" y="14"/>
                  </a:cubicBezTo>
                  <a:cubicBezTo>
                    <a:pt x="35" y="15"/>
                    <a:pt x="35" y="15"/>
                    <a:pt x="35" y="15"/>
                  </a:cubicBezTo>
                  <a:cubicBezTo>
                    <a:pt x="34" y="14"/>
                    <a:pt x="34" y="14"/>
                    <a:pt x="34" y="14"/>
                  </a:cubicBezTo>
                  <a:cubicBezTo>
                    <a:pt x="34" y="14"/>
                    <a:pt x="34" y="14"/>
                    <a:pt x="34" y="13"/>
                  </a:cubicBezTo>
                  <a:cubicBezTo>
                    <a:pt x="33" y="13"/>
                    <a:pt x="32" y="13"/>
                    <a:pt x="31" y="13"/>
                  </a:cubicBezTo>
                  <a:cubicBezTo>
                    <a:pt x="29" y="15"/>
                    <a:pt x="29" y="15"/>
                    <a:pt x="29" y="15"/>
                  </a:cubicBezTo>
                  <a:cubicBezTo>
                    <a:pt x="29" y="15"/>
                    <a:pt x="29" y="15"/>
                    <a:pt x="29" y="15"/>
                  </a:cubicBezTo>
                  <a:cubicBezTo>
                    <a:pt x="28" y="15"/>
                    <a:pt x="28" y="15"/>
                    <a:pt x="28" y="15"/>
                  </a:cubicBezTo>
                  <a:cubicBezTo>
                    <a:pt x="28" y="15"/>
                    <a:pt x="27" y="14"/>
                    <a:pt x="28" y="14"/>
                  </a:cubicBezTo>
                  <a:cubicBezTo>
                    <a:pt x="28" y="13"/>
                    <a:pt x="28" y="13"/>
                    <a:pt x="28" y="13"/>
                  </a:cubicBezTo>
                  <a:cubicBezTo>
                    <a:pt x="27" y="13"/>
                    <a:pt x="25" y="13"/>
                    <a:pt x="24" y="13"/>
                  </a:cubicBezTo>
                  <a:cubicBezTo>
                    <a:pt x="24" y="13"/>
                    <a:pt x="24" y="14"/>
                    <a:pt x="24" y="14"/>
                  </a:cubicBezTo>
                  <a:cubicBezTo>
                    <a:pt x="23" y="14"/>
                    <a:pt x="23" y="14"/>
                    <a:pt x="23" y="14"/>
                  </a:cubicBezTo>
                  <a:cubicBezTo>
                    <a:pt x="22" y="14"/>
                    <a:pt x="22" y="14"/>
                    <a:pt x="22" y="14"/>
                  </a:cubicBezTo>
                  <a:cubicBezTo>
                    <a:pt x="22" y="14"/>
                    <a:pt x="22" y="14"/>
                    <a:pt x="22" y="13"/>
                  </a:cubicBezTo>
                  <a:cubicBezTo>
                    <a:pt x="21" y="13"/>
                    <a:pt x="20" y="13"/>
                    <a:pt x="19" y="13"/>
                  </a:cubicBezTo>
                  <a:cubicBezTo>
                    <a:pt x="19" y="13"/>
                    <a:pt x="19" y="14"/>
                    <a:pt x="19" y="14"/>
                  </a:cubicBezTo>
                  <a:cubicBezTo>
                    <a:pt x="18" y="15"/>
                    <a:pt x="18" y="15"/>
                    <a:pt x="18" y="15"/>
                  </a:cubicBezTo>
                  <a:cubicBezTo>
                    <a:pt x="17" y="15"/>
                    <a:pt x="17" y="15"/>
                    <a:pt x="17" y="15"/>
                  </a:cubicBezTo>
                  <a:cubicBezTo>
                    <a:pt x="17" y="14"/>
                    <a:pt x="17" y="14"/>
                    <a:pt x="17" y="13"/>
                  </a:cubicBezTo>
                  <a:cubicBezTo>
                    <a:pt x="17" y="13"/>
                    <a:pt x="17" y="13"/>
                    <a:pt x="17" y="13"/>
                  </a:cubicBezTo>
                  <a:cubicBezTo>
                    <a:pt x="16" y="13"/>
                    <a:pt x="16" y="13"/>
                    <a:pt x="15" y="13"/>
                  </a:cubicBezTo>
                  <a:cubicBezTo>
                    <a:pt x="15" y="13"/>
                    <a:pt x="15" y="13"/>
                    <a:pt x="14" y="13"/>
                  </a:cubicBezTo>
                  <a:cubicBezTo>
                    <a:pt x="14" y="13"/>
                    <a:pt x="14" y="13"/>
                    <a:pt x="14" y="13"/>
                  </a:cubicBezTo>
                  <a:cubicBezTo>
                    <a:pt x="13" y="14"/>
                    <a:pt x="13" y="14"/>
                    <a:pt x="13" y="14"/>
                  </a:cubicBezTo>
                  <a:cubicBezTo>
                    <a:pt x="13" y="14"/>
                    <a:pt x="13" y="14"/>
                    <a:pt x="13" y="14"/>
                  </a:cubicBezTo>
                  <a:cubicBezTo>
                    <a:pt x="13" y="14"/>
                    <a:pt x="12" y="13"/>
                    <a:pt x="12" y="13"/>
                  </a:cubicBezTo>
                  <a:cubicBezTo>
                    <a:pt x="11" y="13"/>
                    <a:pt x="10" y="13"/>
                    <a:pt x="10" y="13"/>
                  </a:cubicBezTo>
                  <a:cubicBezTo>
                    <a:pt x="9" y="13"/>
                    <a:pt x="9" y="13"/>
                    <a:pt x="9" y="14"/>
                  </a:cubicBezTo>
                  <a:cubicBezTo>
                    <a:pt x="8" y="14"/>
                    <a:pt x="8" y="14"/>
                    <a:pt x="8" y="14"/>
                  </a:cubicBezTo>
                  <a:cubicBezTo>
                    <a:pt x="7" y="14"/>
                    <a:pt x="7" y="14"/>
                    <a:pt x="7" y="14"/>
                  </a:cubicBezTo>
                  <a:cubicBezTo>
                    <a:pt x="7" y="14"/>
                    <a:pt x="7" y="13"/>
                    <a:pt x="7" y="13"/>
                  </a:cubicBezTo>
                  <a:cubicBezTo>
                    <a:pt x="7" y="12"/>
                    <a:pt x="7" y="12"/>
                    <a:pt x="7" y="12"/>
                  </a:cubicBezTo>
                  <a:cubicBezTo>
                    <a:pt x="7" y="12"/>
                    <a:pt x="6" y="12"/>
                    <a:pt x="6" y="12"/>
                  </a:cubicBezTo>
                  <a:cubicBezTo>
                    <a:pt x="6" y="12"/>
                    <a:pt x="6" y="12"/>
                    <a:pt x="5" y="12"/>
                  </a:cubicBezTo>
                  <a:cubicBezTo>
                    <a:pt x="5" y="13"/>
                    <a:pt x="5" y="13"/>
                    <a:pt x="5" y="13"/>
                  </a:cubicBezTo>
                  <a:cubicBezTo>
                    <a:pt x="4" y="12"/>
                    <a:pt x="4" y="12"/>
                    <a:pt x="4" y="12"/>
                  </a:cubicBezTo>
                  <a:cubicBezTo>
                    <a:pt x="4" y="12"/>
                    <a:pt x="4" y="11"/>
                    <a:pt x="4" y="11"/>
                  </a:cubicBezTo>
                  <a:cubicBezTo>
                    <a:pt x="4" y="11"/>
                    <a:pt x="4" y="11"/>
                    <a:pt x="4" y="10"/>
                  </a:cubicBezTo>
                  <a:cubicBezTo>
                    <a:pt x="4" y="9"/>
                    <a:pt x="3" y="8"/>
                    <a:pt x="3" y="7"/>
                  </a:cubicBezTo>
                  <a:cubicBezTo>
                    <a:pt x="3" y="5"/>
                    <a:pt x="3" y="4"/>
                    <a:pt x="3" y="2"/>
                  </a:cubicBezTo>
                  <a:cubicBezTo>
                    <a:pt x="3" y="2"/>
                    <a:pt x="3" y="2"/>
                    <a:pt x="3" y="2"/>
                  </a:cubicBezTo>
                  <a:cubicBezTo>
                    <a:pt x="3" y="1"/>
                    <a:pt x="3" y="1"/>
                    <a:pt x="2" y="1"/>
                  </a:cubicBezTo>
                  <a:cubicBezTo>
                    <a:pt x="2" y="0"/>
                    <a:pt x="2" y="0"/>
                    <a:pt x="1" y="0"/>
                  </a:cubicBezTo>
                  <a:cubicBezTo>
                    <a:pt x="1" y="0"/>
                    <a:pt x="1" y="0"/>
                    <a:pt x="1"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320"/>
            <p:cNvSpPr/>
            <p:nvPr/>
          </p:nvSpPr>
          <p:spPr bwMode="auto">
            <a:xfrm>
              <a:off x="5651918" y="5039625"/>
              <a:ext cx="60839" cy="96330"/>
            </a:xfrm>
            <a:custGeom>
              <a:gdLst>
                <a:gd fmla="*/ 4 w 5" name="T0"/>
                <a:gd fmla="*/ 0 h 8" name="T1"/>
                <a:gd fmla="*/ 3 w 5" name="T2"/>
                <a:gd fmla="*/ 1 h 8" name="T3"/>
                <a:gd fmla="*/ 2 w 5" name="T4"/>
                <a:gd fmla="*/ 2 h 8" name="T5"/>
                <a:gd fmla="*/ 0 w 5" name="T6"/>
                <a:gd fmla="*/ 6 h 8" name="T7"/>
                <a:gd fmla="*/ 0 w 5" name="T8"/>
                <a:gd fmla="*/ 6 h 8" name="T9"/>
                <a:gd fmla="*/ 0 w 5" name="T10"/>
                <a:gd fmla="*/ 7 h 8" name="T11"/>
                <a:gd fmla="*/ 0 w 5" name="T12"/>
                <a:gd fmla="*/ 7 h 8" name="T13"/>
                <a:gd fmla="*/ 0 w 5" name="T14"/>
                <a:gd fmla="*/ 8 h 8" name="T15"/>
                <a:gd fmla="*/ 1 w 5" name="T16"/>
                <a:gd fmla="*/ 8 h 8" name="T17"/>
                <a:gd fmla="*/ 2 w 5" name="T18"/>
                <a:gd fmla="*/ 8 h 8" name="T19"/>
                <a:gd fmla="*/ 2 w 5" name="T20"/>
                <a:gd fmla="*/ 6 h 8" name="T21"/>
                <a:gd fmla="*/ 4 w 5" name="T22"/>
                <a:gd fmla="*/ 3 h 8" name="T23"/>
                <a:gd fmla="*/ 5 w 5" name="T24"/>
                <a:gd fmla="*/ 2 h 8" name="T25"/>
                <a:gd fmla="*/ 4 w 5" name="T26"/>
                <a:gd fmla="*/ 0 h 8" name="T27"/>
                <a:gd fmla="*/ 4 w 5" name="T28"/>
                <a:gd fmla="*/ 0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5">
                  <a:moveTo>
                    <a:pt x="4" y="0"/>
                  </a:moveTo>
                  <a:cubicBezTo>
                    <a:pt x="4" y="0"/>
                    <a:pt x="3" y="1"/>
                    <a:pt x="3" y="1"/>
                  </a:cubicBezTo>
                  <a:cubicBezTo>
                    <a:pt x="3" y="1"/>
                    <a:pt x="3" y="2"/>
                    <a:pt x="2" y="2"/>
                  </a:cubicBezTo>
                  <a:cubicBezTo>
                    <a:pt x="2" y="4"/>
                    <a:pt x="1" y="5"/>
                    <a:pt x="0" y="6"/>
                  </a:cubicBezTo>
                  <a:cubicBezTo>
                    <a:pt x="0" y="6"/>
                    <a:pt x="0" y="6"/>
                    <a:pt x="0" y="6"/>
                  </a:cubicBezTo>
                  <a:cubicBezTo>
                    <a:pt x="0" y="7"/>
                    <a:pt x="0" y="7"/>
                    <a:pt x="0" y="7"/>
                  </a:cubicBezTo>
                  <a:cubicBezTo>
                    <a:pt x="0" y="7"/>
                    <a:pt x="0" y="7"/>
                    <a:pt x="0" y="7"/>
                  </a:cubicBezTo>
                  <a:cubicBezTo>
                    <a:pt x="0" y="8"/>
                    <a:pt x="0" y="8"/>
                    <a:pt x="0" y="8"/>
                  </a:cubicBezTo>
                  <a:cubicBezTo>
                    <a:pt x="1" y="8"/>
                    <a:pt x="1" y="8"/>
                    <a:pt x="1" y="8"/>
                  </a:cubicBezTo>
                  <a:cubicBezTo>
                    <a:pt x="2" y="8"/>
                    <a:pt x="2" y="8"/>
                    <a:pt x="2" y="8"/>
                  </a:cubicBezTo>
                  <a:cubicBezTo>
                    <a:pt x="2" y="7"/>
                    <a:pt x="2" y="7"/>
                    <a:pt x="2" y="6"/>
                  </a:cubicBezTo>
                  <a:cubicBezTo>
                    <a:pt x="3" y="5"/>
                    <a:pt x="4" y="4"/>
                    <a:pt x="4" y="3"/>
                  </a:cubicBezTo>
                  <a:cubicBezTo>
                    <a:pt x="5" y="2"/>
                    <a:pt x="5" y="2"/>
                    <a:pt x="5" y="2"/>
                  </a:cubicBezTo>
                  <a:cubicBezTo>
                    <a:pt x="5" y="1"/>
                    <a:pt x="5" y="1"/>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321"/>
            <p:cNvSpPr/>
            <p:nvPr/>
          </p:nvSpPr>
          <p:spPr bwMode="auto">
            <a:xfrm>
              <a:off x="5697549" y="5039625"/>
              <a:ext cx="86190" cy="96330"/>
            </a:xfrm>
            <a:custGeom>
              <a:gdLst>
                <a:gd fmla="*/ 6 w 7" name="T0"/>
                <a:gd fmla="*/ 0 h 8" name="T1"/>
                <a:gd fmla="*/ 5 w 7" name="T2"/>
                <a:gd fmla="*/ 0 h 8" name="T3"/>
                <a:gd fmla="*/ 4 w 7" name="T4"/>
                <a:gd fmla="*/ 2 h 8" name="T5"/>
                <a:gd fmla="*/ 4 w 7" name="T6"/>
                <a:gd fmla="*/ 3 h 8" name="T7"/>
                <a:gd fmla="*/ 1 w 7" name="T8"/>
                <a:gd fmla="*/ 6 h 8" name="T9"/>
                <a:gd fmla="*/ 1 w 7" name="T10"/>
                <a:gd fmla="*/ 7 h 8" name="T11"/>
                <a:gd fmla="*/ 1 w 7" name="T12"/>
                <a:gd fmla="*/ 8 h 8" name="T13"/>
                <a:gd fmla="*/ 1 w 7" name="T14"/>
                <a:gd fmla="*/ 8 h 8" name="T15"/>
                <a:gd fmla="*/ 2 w 7" name="T16"/>
                <a:gd fmla="*/ 8 h 8" name="T17"/>
                <a:gd fmla="*/ 4 w 7" name="T18"/>
                <a:gd fmla="*/ 6 h 8" name="T19"/>
                <a:gd fmla="*/ 6 w 7" name="T20"/>
                <a:gd fmla="*/ 4 h 8" name="T21"/>
                <a:gd fmla="*/ 6 w 7" name="T22"/>
                <a:gd fmla="*/ 3 h 8" name="T23"/>
                <a:gd fmla="*/ 7 w 7" name="T24"/>
                <a:gd fmla="*/ 1 h 8" name="T25"/>
                <a:gd fmla="*/ 7 w 7" name="T26"/>
                <a:gd fmla="*/ 0 h 8" name="T27"/>
                <a:gd fmla="*/ 6 w 7" name="T28"/>
                <a:gd fmla="*/ 0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7">
                  <a:moveTo>
                    <a:pt x="6" y="0"/>
                  </a:moveTo>
                  <a:cubicBezTo>
                    <a:pt x="6" y="0"/>
                    <a:pt x="6" y="0"/>
                    <a:pt x="5" y="0"/>
                  </a:cubicBezTo>
                  <a:cubicBezTo>
                    <a:pt x="5" y="1"/>
                    <a:pt x="5" y="2"/>
                    <a:pt x="4" y="2"/>
                  </a:cubicBezTo>
                  <a:cubicBezTo>
                    <a:pt x="4" y="3"/>
                    <a:pt x="4" y="3"/>
                    <a:pt x="4" y="3"/>
                  </a:cubicBezTo>
                  <a:cubicBezTo>
                    <a:pt x="1" y="6"/>
                    <a:pt x="1" y="6"/>
                    <a:pt x="1" y="6"/>
                  </a:cubicBezTo>
                  <a:cubicBezTo>
                    <a:pt x="1" y="7"/>
                    <a:pt x="1" y="7"/>
                    <a:pt x="1" y="7"/>
                  </a:cubicBezTo>
                  <a:cubicBezTo>
                    <a:pt x="0" y="7"/>
                    <a:pt x="0" y="8"/>
                    <a:pt x="1" y="8"/>
                  </a:cubicBezTo>
                  <a:cubicBezTo>
                    <a:pt x="1" y="8"/>
                    <a:pt x="1" y="8"/>
                    <a:pt x="1" y="8"/>
                  </a:cubicBezTo>
                  <a:cubicBezTo>
                    <a:pt x="2" y="8"/>
                    <a:pt x="2" y="8"/>
                    <a:pt x="2" y="8"/>
                  </a:cubicBezTo>
                  <a:cubicBezTo>
                    <a:pt x="4" y="6"/>
                    <a:pt x="4" y="6"/>
                    <a:pt x="4" y="6"/>
                  </a:cubicBezTo>
                  <a:cubicBezTo>
                    <a:pt x="6" y="4"/>
                    <a:pt x="6" y="4"/>
                    <a:pt x="6" y="4"/>
                  </a:cubicBezTo>
                  <a:cubicBezTo>
                    <a:pt x="6" y="3"/>
                    <a:pt x="6" y="3"/>
                    <a:pt x="6" y="3"/>
                  </a:cubicBezTo>
                  <a:cubicBezTo>
                    <a:pt x="7" y="2"/>
                    <a:pt x="7" y="2"/>
                    <a:pt x="7" y="1"/>
                  </a:cubicBezTo>
                  <a:cubicBezTo>
                    <a:pt x="7" y="1"/>
                    <a:pt x="7" y="0"/>
                    <a:pt x="7" y="0"/>
                  </a:cubicBezTo>
                  <a:cubicBezTo>
                    <a:pt x="7" y="0"/>
                    <a:pt x="6" y="0"/>
                    <a:pt x="6"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22"/>
            <p:cNvSpPr/>
            <p:nvPr/>
          </p:nvSpPr>
          <p:spPr bwMode="auto">
            <a:xfrm>
              <a:off x="5809087" y="5039625"/>
              <a:ext cx="70979" cy="81119"/>
            </a:xfrm>
            <a:custGeom>
              <a:gdLst>
                <a:gd fmla="*/ 5 w 6" name="T0"/>
                <a:gd fmla="*/ 0 h 7" name="T1"/>
                <a:gd fmla="*/ 4 w 6" name="T2"/>
                <a:gd fmla="*/ 1 h 7" name="T3"/>
                <a:gd fmla="*/ 3 w 6" name="T4"/>
                <a:gd fmla="*/ 3 h 7" name="T5"/>
                <a:gd fmla="*/ 1 w 6" name="T6"/>
                <a:gd fmla="*/ 6 h 7" name="T7"/>
                <a:gd fmla="*/ 1 w 6" name="T8"/>
                <a:gd fmla="*/ 6 h 7" name="T9"/>
                <a:gd fmla="*/ 1 w 6" name="T10"/>
                <a:gd fmla="*/ 7 h 7" name="T11"/>
                <a:gd fmla="*/ 2 w 6" name="T12"/>
                <a:gd fmla="*/ 7 h 7" name="T13"/>
                <a:gd fmla="*/ 2 w 6" name="T14"/>
                <a:gd fmla="*/ 7 h 7" name="T15"/>
                <a:gd fmla="*/ 3 w 6" name="T16"/>
                <a:gd fmla="*/ 6 h 7" name="T17"/>
                <a:gd fmla="*/ 5 w 6" name="T18"/>
                <a:gd fmla="*/ 3 h 7" name="T19"/>
                <a:gd fmla="*/ 6 w 6" name="T20"/>
                <a:gd fmla="*/ 2 h 7" name="T21"/>
                <a:gd fmla="*/ 5 w 6" name="T22"/>
                <a:gd fmla="*/ 0 h 7" name="T23"/>
                <a:gd fmla="*/ 5 w 6"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6">
                  <a:moveTo>
                    <a:pt x="5" y="0"/>
                  </a:moveTo>
                  <a:cubicBezTo>
                    <a:pt x="4" y="0"/>
                    <a:pt x="4" y="0"/>
                    <a:pt x="4" y="1"/>
                  </a:cubicBezTo>
                  <a:cubicBezTo>
                    <a:pt x="4" y="1"/>
                    <a:pt x="3" y="2"/>
                    <a:pt x="3" y="3"/>
                  </a:cubicBezTo>
                  <a:cubicBezTo>
                    <a:pt x="2" y="4"/>
                    <a:pt x="1" y="5"/>
                    <a:pt x="1" y="6"/>
                  </a:cubicBezTo>
                  <a:cubicBezTo>
                    <a:pt x="1" y="6"/>
                    <a:pt x="1" y="6"/>
                    <a:pt x="1" y="6"/>
                  </a:cubicBezTo>
                  <a:cubicBezTo>
                    <a:pt x="0" y="7"/>
                    <a:pt x="1" y="7"/>
                    <a:pt x="1" y="7"/>
                  </a:cubicBezTo>
                  <a:cubicBezTo>
                    <a:pt x="2" y="7"/>
                    <a:pt x="2" y="7"/>
                    <a:pt x="2" y="7"/>
                  </a:cubicBezTo>
                  <a:cubicBezTo>
                    <a:pt x="2" y="7"/>
                    <a:pt x="2" y="7"/>
                    <a:pt x="2" y="7"/>
                  </a:cubicBezTo>
                  <a:cubicBezTo>
                    <a:pt x="3" y="7"/>
                    <a:pt x="3" y="6"/>
                    <a:pt x="3" y="6"/>
                  </a:cubicBezTo>
                  <a:cubicBezTo>
                    <a:pt x="4" y="5"/>
                    <a:pt x="4" y="4"/>
                    <a:pt x="5" y="3"/>
                  </a:cubicBezTo>
                  <a:cubicBezTo>
                    <a:pt x="5" y="2"/>
                    <a:pt x="5" y="2"/>
                    <a:pt x="6" y="2"/>
                  </a:cubicBezTo>
                  <a:cubicBezTo>
                    <a:pt x="6" y="1"/>
                    <a:pt x="6" y="1"/>
                    <a:pt x="5" y="0"/>
                  </a:cubicBezTo>
                  <a:cubicBezTo>
                    <a:pt x="5" y="0"/>
                    <a:pt x="5" y="0"/>
                    <a:pt x="5"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23"/>
            <p:cNvSpPr/>
            <p:nvPr/>
          </p:nvSpPr>
          <p:spPr bwMode="auto">
            <a:xfrm>
              <a:off x="5880065" y="5039625"/>
              <a:ext cx="60839" cy="96330"/>
            </a:xfrm>
            <a:custGeom>
              <a:gdLst>
                <a:gd fmla="*/ 4 w 5" name="T0"/>
                <a:gd fmla="*/ 0 h 8" name="T1"/>
                <a:gd fmla="*/ 3 w 5" name="T2"/>
                <a:gd fmla="*/ 1 h 8" name="T3"/>
                <a:gd fmla="*/ 2 w 5" name="T4"/>
                <a:gd fmla="*/ 3 h 8" name="T5"/>
                <a:gd fmla="*/ 0 w 5" name="T6"/>
                <a:gd fmla="*/ 6 h 8" name="T7"/>
                <a:gd fmla="*/ 0 w 5" name="T8"/>
                <a:gd fmla="*/ 6 h 8" name="T9"/>
                <a:gd fmla="*/ 0 w 5" name="T10"/>
                <a:gd fmla="*/ 7 h 8" name="T11"/>
                <a:gd fmla="*/ 1 w 5" name="T12"/>
                <a:gd fmla="*/ 8 h 8" name="T13"/>
                <a:gd fmla="*/ 2 w 5" name="T14"/>
                <a:gd fmla="*/ 7 h 8" name="T15"/>
                <a:gd fmla="*/ 2 w 5" name="T16"/>
                <a:gd fmla="*/ 6 h 8" name="T17"/>
                <a:gd fmla="*/ 4 w 5" name="T18"/>
                <a:gd fmla="*/ 3 h 8" name="T19"/>
                <a:gd fmla="*/ 5 w 5" name="T20"/>
                <a:gd fmla="*/ 2 h 8" name="T21"/>
                <a:gd fmla="*/ 5 w 5" name="T22"/>
                <a:gd fmla="*/ 0 h 8" name="T23"/>
                <a:gd fmla="*/ 4 w 5" name="T24"/>
                <a:gd fmla="*/ 0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5">
                  <a:moveTo>
                    <a:pt x="4" y="0"/>
                  </a:moveTo>
                  <a:cubicBezTo>
                    <a:pt x="4" y="0"/>
                    <a:pt x="3" y="0"/>
                    <a:pt x="3" y="1"/>
                  </a:cubicBezTo>
                  <a:cubicBezTo>
                    <a:pt x="3" y="1"/>
                    <a:pt x="2" y="2"/>
                    <a:pt x="2" y="3"/>
                  </a:cubicBezTo>
                  <a:cubicBezTo>
                    <a:pt x="1" y="4"/>
                    <a:pt x="1" y="5"/>
                    <a:pt x="0" y="6"/>
                  </a:cubicBezTo>
                  <a:cubicBezTo>
                    <a:pt x="0" y="6"/>
                    <a:pt x="0" y="6"/>
                    <a:pt x="0" y="6"/>
                  </a:cubicBezTo>
                  <a:cubicBezTo>
                    <a:pt x="0" y="7"/>
                    <a:pt x="0" y="7"/>
                    <a:pt x="0" y="7"/>
                  </a:cubicBezTo>
                  <a:cubicBezTo>
                    <a:pt x="1" y="8"/>
                    <a:pt x="1" y="8"/>
                    <a:pt x="1" y="8"/>
                  </a:cubicBezTo>
                  <a:cubicBezTo>
                    <a:pt x="2" y="7"/>
                    <a:pt x="2" y="7"/>
                    <a:pt x="2" y="7"/>
                  </a:cubicBezTo>
                  <a:cubicBezTo>
                    <a:pt x="2" y="7"/>
                    <a:pt x="2" y="6"/>
                    <a:pt x="2" y="6"/>
                  </a:cubicBezTo>
                  <a:cubicBezTo>
                    <a:pt x="3" y="5"/>
                    <a:pt x="4" y="4"/>
                    <a:pt x="4" y="3"/>
                  </a:cubicBezTo>
                  <a:cubicBezTo>
                    <a:pt x="4" y="2"/>
                    <a:pt x="5" y="2"/>
                    <a:pt x="5" y="2"/>
                  </a:cubicBezTo>
                  <a:cubicBezTo>
                    <a:pt x="5" y="1"/>
                    <a:pt x="5" y="1"/>
                    <a:pt x="5"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24"/>
            <p:cNvSpPr/>
            <p:nvPr/>
          </p:nvSpPr>
          <p:spPr bwMode="auto">
            <a:xfrm>
              <a:off x="5915553" y="5059904"/>
              <a:ext cx="60839" cy="76050"/>
            </a:xfrm>
            <a:custGeom>
              <a:gdLst>
                <a:gd fmla="*/ 4 w 5" name="T0"/>
                <a:gd fmla="*/ 0 h 6" name="T1"/>
                <a:gd fmla="*/ 3 w 5" name="T2"/>
                <a:gd fmla="*/ 0 h 6" name="T3"/>
                <a:gd fmla="*/ 3 w 5" name="T4"/>
                <a:gd fmla="*/ 1 h 6" name="T5"/>
                <a:gd fmla="*/ 1 w 5" name="T6"/>
                <a:gd fmla="*/ 4 h 6" name="T7"/>
                <a:gd fmla="*/ 0 w 5" name="T8"/>
                <a:gd fmla="*/ 5 h 6" name="T9"/>
                <a:gd fmla="*/ 1 w 5" name="T10"/>
                <a:gd fmla="*/ 6 h 6" name="T11"/>
                <a:gd fmla="*/ 1 w 5" name="T12"/>
                <a:gd fmla="*/ 6 h 6" name="T13"/>
                <a:gd fmla="*/ 2 w 5" name="T14"/>
                <a:gd fmla="*/ 6 h 6" name="T15"/>
                <a:gd fmla="*/ 3 w 5" name="T16"/>
                <a:gd fmla="*/ 4 h 6" name="T17"/>
                <a:gd fmla="*/ 5 w 5" name="T18"/>
                <a:gd fmla="*/ 1 h 6" name="T19"/>
                <a:gd fmla="*/ 5 w 5" name="T20"/>
                <a:gd fmla="*/ 1 h 6" name="T21"/>
                <a:gd fmla="*/ 5 w 5" name="T22"/>
                <a:gd fmla="*/ 0 h 6" name="T23"/>
                <a:gd fmla="*/ 4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4" y="0"/>
                  </a:moveTo>
                  <a:cubicBezTo>
                    <a:pt x="4" y="0"/>
                    <a:pt x="3" y="0"/>
                    <a:pt x="3" y="0"/>
                  </a:cubicBezTo>
                  <a:cubicBezTo>
                    <a:pt x="3" y="0"/>
                    <a:pt x="3" y="1"/>
                    <a:pt x="3" y="1"/>
                  </a:cubicBezTo>
                  <a:cubicBezTo>
                    <a:pt x="2" y="2"/>
                    <a:pt x="1" y="3"/>
                    <a:pt x="1" y="4"/>
                  </a:cubicBezTo>
                  <a:cubicBezTo>
                    <a:pt x="1" y="4"/>
                    <a:pt x="1" y="5"/>
                    <a:pt x="0" y="5"/>
                  </a:cubicBezTo>
                  <a:cubicBezTo>
                    <a:pt x="0" y="5"/>
                    <a:pt x="0" y="6"/>
                    <a:pt x="1" y="6"/>
                  </a:cubicBezTo>
                  <a:cubicBezTo>
                    <a:pt x="1" y="6"/>
                    <a:pt x="1" y="6"/>
                    <a:pt x="1" y="6"/>
                  </a:cubicBezTo>
                  <a:cubicBezTo>
                    <a:pt x="2" y="6"/>
                    <a:pt x="2" y="6"/>
                    <a:pt x="2" y="6"/>
                  </a:cubicBezTo>
                  <a:cubicBezTo>
                    <a:pt x="2" y="5"/>
                    <a:pt x="3" y="5"/>
                    <a:pt x="3" y="4"/>
                  </a:cubicBezTo>
                  <a:cubicBezTo>
                    <a:pt x="4" y="3"/>
                    <a:pt x="4" y="2"/>
                    <a:pt x="5" y="1"/>
                  </a:cubicBezTo>
                  <a:cubicBezTo>
                    <a:pt x="5" y="1"/>
                    <a:pt x="5" y="1"/>
                    <a:pt x="5" y="1"/>
                  </a:cubicBezTo>
                  <a:cubicBezTo>
                    <a:pt x="5" y="0"/>
                    <a:pt x="5" y="0"/>
                    <a:pt x="5"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25"/>
            <p:cNvSpPr/>
            <p:nvPr/>
          </p:nvSpPr>
          <p:spPr bwMode="auto">
            <a:xfrm>
              <a:off x="5966252" y="5049765"/>
              <a:ext cx="55771" cy="86190"/>
            </a:xfrm>
            <a:custGeom>
              <a:gdLst>
                <a:gd fmla="*/ 4 w 5" name="T0"/>
                <a:gd fmla="*/ 0 h 7" name="T1"/>
                <a:gd fmla="*/ 3 w 5" name="T2"/>
                <a:gd fmla="*/ 1 h 7" name="T3"/>
                <a:gd fmla="*/ 2 w 5" name="T4"/>
                <a:gd fmla="*/ 2 h 7" name="T5"/>
                <a:gd fmla="*/ 0 w 5" name="T6"/>
                <a:gd fmla="*/ 5 h 7" name="T7"/>
                <a:gd fmla="*/ 0 w 5" name="T8"/>
                <a:gd fmla="*/ 6 h 7" name="T9"/>
                <a:gd fmla="*/ 1 w 5" name="T10"/>
                <a:gd fmla="*/ 7 h 7" name="T11"/>
                <a:gd fmla="*/ 1 w 5" name="T12"/>
                <a:gd fmla="*/ 7 h 7" name="T13"/>
                <a:gd fmla="*/ 2 w 5" name="T14"/>
                <a:gd fmla="*/ 6 h 7" name="T15"/>
                <a:gd fmla="*/ 3 w 5" name="T16"/>
                <a:gd fmla="*/ 5 h 7" name="T17"/>
                <a:gd fmla="*/ 5 w 5" name="T18"/>
                <a:gd fmla="*/ 2 h 7" name="T19"/>
                <a:gd fmla="*/ 5 w 5" name="T20"/>
                <a:gd fmla="*/ 2 h 7" name="T21"/>
                <a:gd fmla="*/ 5 w 5" name="T22"/>
                <a:gd fmla="*/ 0 h 7" name="T23"/>
                <a:gd fmla="*/ 4 w 5"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5">
                  <a:moveTo>
                    <a:pt x="4" y="0"/>
                  </a:moveTo>
                  <a:cubicBezTo>
                    <a:pt x="4" y="0"/>
                    <a:pt x="3" y="0"/>
                    <a:pt x="3" y="1"/>
                  </a:cubicBezTo>
                  <a:cubicBezTo>
                    <a:pt x="3" y="1"/>
                    <a:pt x="3" y="1"/>
                    <a:pt x="2" y="2"/>
                  </a:cubicBezTo>
                  <a:cubicBezTo>
                    <a:pt x="2" y="3"/>
                    <a:pt x="1" y="4"/>
                    <a:pt x="0" y="5"/>
                  </a:cubicBezTo>
                  <a:cubicBezTo>
                    <a:pt x="0" y="5"/>
                    <a:pt x="0" y="5"/>
                    <a:pt x="0" y="6"/>
                  </a:cubicBezTo>
                  <a:cubicBezTo>
                    <a:pt x="0" y="6"/>
                    <a:pt x="0" y="7"/>
                    <a:pt x="1" y="7"/>
                  </a:cubicBezTo>
                  <a:cubicBezTo>
                    <a:pt x="1" y="7"/>
                    <a:pt x="1" y="7"/>
                    <a:pt x="1" y="7"/>
                  </a:cubicBezTo>
                  <a:cubicBezTo>
                    <a:pt x="2" y="6"/>
                    <a:pt x="2" y="6"/>
                    <a:pt x="2" y="6"/>
                  </a:cubicBezTo>
                  <a:cubicBezTo>
                    <a:pt x="2" y="6"/>
                    <a:pt x="2" y="6"/>
                    <a:pt x="3" y="5"/>
                  </a:cubicBezTo>
                  <a:cubicBezTo>
                    <a:pt x="3" y="4"/>
                    <a:pt x="4" y="3"/>
                    <a:pt x="5" y="2"/>
                  </a:cubicBezTo>
                  <a:cubicBezTo>
                    <a:pt x="5" y="2"/>
                    <a:pt x="5" y="2"/>
                    <a:pt x="5" y="2"/>
                  </a:cubicBezTo>
                  <a:cubicBezTo>
                    <a:pt x="5" y="1"/>
                    <a:pt x="5" y="1"/>
                    <a:pt x="5"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26"/>
            <p:cNvSpPr/>
            <p:nvPr/>
          </p:nvSpPr>
          <p:spPr bwMode="auto">
            <a:xfrm>
              <a:off x="6011883" y="5049765"/>
              <a:ext cx="70979" cy="86190"/>
            </a:xfrm>
            <a:custGeom>
              <a:gdLst>
                <a:gd fmla="*/ 5 w 6" name="T0"/>
                <a:gd fmla="*/ 0 h 7" name="T1"/>
                <a:gd fmla="*/ 5 w 6" name="T2"/>
                <a:gd fmla="*/ 0 h 7" name="T3"/>
                <a:gd fmla="*/ 4 w 6" name="T4"/>
                <a:gd fmla="*/ 1 h 7" name="T5"/>
                <a:gd fmla="*/ 3 w 6" name="T6"/>
                <a:gd fmla="*/ 2 h 7" name="T7"/>
                <a:gd fmla="*/ 1 w 6" name="T8"/>
                <a:gd fmla="*/ 5 h 7" name="T9"/>
                <a:gd fmla="*/ 1 w 6" name="T10"/>
                <a:gd fmla="*/ 5 h 7" name="T11"/>
                <a:gd fmla="*/ 1 w 6" name="T12"/>
                <a:gd fmla="*/ 7 h 7" name="T13"/>
                <a:gd fmla="*/ 1 w 6" name="T14"/>
                <a:gd fmla="*/ 7 h 7" name="T15"/>
                <a:gd fmla="*/ 2 w 6" name="T16"/>
                <a:gd fmla="*/ 6 h 7" name="T17"/>
                <a:gd fmla="*/ 3 w 6" name="T18"/>
                <a:gd fmla="*/ 5 h 7" name="T19"/>
                <a:gd fmla="*/ 5 w 6" name="T20"/>
                <a:gd fmla="*/ 2 h 7" name="T21"/>
                <a:gd fmla="*/ 5 w 6" name="T22"/>
                <a:gd fmla="*/ 2 h 7" name="T23"/>
                <a:gd fmla="*/ 6 w 6" name="T24"/>
                <a:gd fmla="*/ 2 h 7" name="T25"/>
                <a:gd fmla="*/ 6 w 6" name="T26"/>
                <a:gd fmla="*/ 0 h 7" name="T27"/>
                <a:gd fmla="*/ 5 w 6" name="T28"/>
                <a:gd fmla="*/ 0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6">
                  <a:moveTo>
                    <a:pt x="5" y="0"/>
                  </a:moveTo>
                  <a:cubicBezTo>
                    <a:pt x="5" y="0"/>
                    <a:pt x="5" y="0"/>
                    <a:pt x="5" y="0"/>
                  </a:cubicBezTo>
                  <a:cubicBezTo>
                    <a:pt x="4" y="0"/>
                    <a:pt x="4" y="0"/>
                    <a:pt x="4" y="1"/>
                  </a:cubicBezTo>
                  <a:cubicBezTo>
                    <a:pt x="3" y="2"/>
                    <a:pt x="3" y="2"/>
                    <a:pt x="3" y="2"/>
                  </a:cubicBezTo>
                  <a:cubicBezTo>
                    <a:pt x="1" y="5"/>
                    <a:pt x="1" y="5"/>
                    <a:pt x="1" y="5"/>
                  </a:cubicBezTo>
                  <a:cubicBezTo>
                    <a:pt x="1" y="5"/>
                    <a:pt x="1" y="5"/>
                    <a:pt x="1" y="5"/>
                  </a:cubicBezTo>
                  <a:cubicBezTo>
                    <a:pt x="0" y="6"/>
                    <a:pt x="0" y="6"/>
                    <a:pt x="1" y="7"/>
                  </a:cubicBezTo>
                  <a:cubicBezTo>
                    <a:pt x="1" y="7"/>
                    <a:pt x="1" y="7"/>
                    <a:pt x="1" y="7"/>
                  </a:cubicBezTo>
                  <a:cubicBezTo>
                    <a:pt x="2" y="6"/>
                    <a:pt x="2" y="6"/>
                    <a:pt x="2" y="6"/>
                  </a:cubicBezTo>
                  <a:cubicBezTo>
                    <a:pt x="3" y="5"/>
                    <a:pt x="3" y="5"/>
                    <a:pt x="3" y="5"/>
                  </a:cubicBezTo>
                  <a:cubicBezTo>
                    <a:pt x="5" y="2"/>
                    <a:pt x="5" y="2"/>
                    <a:pt x="5" y="2"/>
                  </a:cubicBezTo>
                  <a:cubicBezTo>
                    <a:pt x="5" y="2"/>
                    <a:pt x="5" y="2"/>
                    <a:pt x="5" y="2"/>
                  </a:cubicBezTo>
                  <a:cubicBezTo>
                    <a:pt x="6" y="2"/>
                    <a:pt x="6" y="2"/>
                    <a:pt x="6" y="2"/>
                  </a:cubicBezTo>
                  <a:cubicBezTo>
                    <a:pt x="6" y="1"/>
                    <a:pt x="6" y="1"/>
                    <a:pt x="6" y="0"/>
                  </a:cubicBezTo>
                  <a:cubicBezTo>
                    <a:pt x="6" y="0"/>
                    <a:pt x="6" y="0"/>
                    <a:pt x="5"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27"/>
            <p:cNvSpPr/>
            <p:nvPr/>
          </p:nvSpPr>
          <p:spPr bwMode="auto">
            <a:xfrm>
              <a:off x="6072722" y="5059904"/>
              <a:ext cx="60839" cy="76050"/>
            </a:xfrm>
            <a:custGeom>
              <a:gdLst>
                <a:gd fmla="*/ 4 w 5" name="T0"/>
                <a:gd fmla="*/ 0 h 6" name="T1"/>
                <a:gd fmla="*/ 3 w 5" name="T2"/>
                <a:gd fmla="*/ 0 h 6" name="T3"/>
                <a:gd fmla="*/ 2 w 5" name="T4"/>
                <a:gd fmla="*/ 1 h 6" name="T5"/>
                <a:gd fmla="*/ 0 w 5" name="T6"/>
                <a:gd fmla="*/ 4 h 6" name="T7"/>
                <a:gd fmla="*/ 0 w 5" name="T8"/>
                <a:gd fmla="*/ 4 h 6" name="T9"/>
                <a:gd fmla="*/ 1 w 5" name="T10"/>
                <a:gd fmla="*/ 6 h 6" name="T11"/>
                <a:gd fmla="*/ 1 w 5" name="T12"/>
                <a:gd fmla="*/ 6 h 6" name="T13"/>
                <a:gd fmla="*/ 2 w 5" name="T14"/>
                <a:gd fmla="*/ 5 h 6" name="T15"/>
                <a:gd fmla="*/ 3 w 5" name="T16"/>
                <a:gd fmla="*/ 4 h 6" name="T17"/>
                <a:gd fmla="*/ 5 w 5" name="T18"/>
                <a:gd fmla="*/ 1 h 6" name="T19"/>
                <a:gd fmla="*/ 5 w 5" name="T20"/>
                <a:gd fmla="*/ 1 h 6" name="T21"/>
                <a:gd fmla="*/ 4 w 5" name="T22"/>
                <a:gd fmla="*/ 0 h 6" name="T23"/>
                <a:gd fmla="*/ 4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4" y="0"/>
                  </a:moveTo>
                  <a:cubicBezTo>
                    <a:pt x="3" y="0"/>
                    <a:pt x="3" y="0"/>
                    <a:pt x="3" y="0"/>
                  </a:cubicBezTo>
                  <a:cubicBezTo>
                    <a:pt x="2" y="1"/>
                    <a:pt x="2" y="1"/>
                    <a:pt x="2" y="1"/>
                  </a:cubicBezTo>
                  <a:cubicBezTo>
                    <a:pt x="0" y="4"/>
                    <a:pt x="0" y="4"/>
                    <a:pt x="0" y="4"/>
                  </a:cubicBezTo>
                  <a:cubicBezTo>
                    <a:pt x="0" y="4"/>
                    <a:pt x="0" y="4"/>
                    <a:pt x="0" y="4"/>
                  </a:cubicBezTo>
                  <a:cubicBezTo>
                    <a:pt x="0" y="5"/>
                    <a:pt x="0" y="5"/>
                    <a:pt x="1" y="6"/>
                  </a:cubicBezTo>
                  <a:cubicBezTo>
                    <a:pt x="1" y="6"/>
                    <a:pt x="1" y="6"/>
                    <a:pt x="1" y="6"/>
                  </a:cubicBezTo>
                  <a:cubicBezTo>
                    <a:pt x="2" y="5"/>
                    <a:pt x="2" y="5"/>
                    <a:pt x="2" y="5"/>
                  </a:cubicBezTo>
                  <a:cubicBezTo>
                    <a:pt x="3" y="4"/>
                    <a:pt x="3" y="4"/>
                    <a:pt x="3" y="4"/>
                  </a:cubicBezTo>
                  <a:cubicBezTo>
                    <a:pt x="5" y="1"/>
                    <a:pt x="5" y="1"/>
                    <a:pt x="5" y="1"/>
                  </a:cubicBezTo>
                  <a:cubicBezTo>
                    <a:pt x="5" y="1"/>
                    <a:pt x="5" y="1"/>
                    <a:pt x="5" y="1"/>
                  </a:cubicBezTo>
                  <a:cubicBezTo>
                    <a:pt x="5" y="0"/>
                    <a:pt x="5" y="0"/>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28"/>
            <p:cNvSpPr/>
            <p:nvPr/>
          </p:nvSpPr>
          <p:spPr bwMode="auto">
            <a:xfrm>
              <a:off x="6108210" y="5049765"/>
              <a:ext cx="70979" cy="86190"/>
            </a:xfrm>
            <a:custGeom>
              <a:gdLst>
                <a:gd fmla="*/ 5 w 6" name="T0"/>
                <a:gd fmla="*/ 0 h 7" name="T1"/>
                <a:gd fmla="*/ 4 w 6" name="T2"/>
                <a:gd fmla="*/ 0 h 7" name="T3"/>
                <a:gd fmla="*/ 3 w 6" name="T4"/>
                <a:gd fmla="*/ 2 h 7" name="T5"/>
                <a:gd fmla="*/ 1 w 6" name="T6"/>
                <a:gd fmla="*/ 5 h 7" name="T7"/>
                <a:gd fmla="*/ 0 w 6" name="T8"/>
                <a:gd fmla="*/ 6 h 7" name="T9"/>
                <a:gd fmla="*/ 0 w 6" name="T10"/>
                <a:gd fmla="*/ 7 h 7" name="T11"/>
                <a:gd fmla="*/ 1 w 6" name="T12"/>
                <a:gd fmla="*/ 7 h 7" name="T13"/>
                <a:gd fmla="*/ 2 w 6" name="T14"/>
                <a:gd fmla="*/ 7 h 7" name="T15"/>
                <a:gd fmla="*/ 3 w 6" name="T16"/>
                <a:gd fmla="*/ 5 h 7" name="T17"/>
                <a:gd fmla="*/ 5 w 6" name="T18"/>
                <a:gd fmla="*/ 2 h 7" name="T19"/>
                <a:gd fmla="*/ 6 w 6" name="T20"/>
                <a:gd fmla="*/ 1 h 7" name="T21"/>
                <a:gd fmla="*/ 5 w 6" name="T22"/>
                <a:gd fmla="*/ 0 h 7" name="T23"/>
                <a:gd fmla="*/ 5 w 6"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6">
                  <a:moveTo>
                    <a:pt x="5" y="0"/>
                  </a:moveTo>
                  <a:cubicBezTo>
                    <a:pt x="5" y="0"/>
                    <a:pt x="4" y="0"/>
                    <a:pt x="4" y="0"/>
                  </a:cubicBezTo>
                  <a:cubicBezTo>
                    <a:pt x="4" y="1"/>
                    <a:pt x="3" y="1"/>
                    <a:pt x="3" y="2"/>
                  </a:cubicBezTo>
                  <a:cubicBezTo>
                    <a:pt x="2" y="3"/>
                    <a:pt x="1" y="4"/>
                    <a:pt x="1" y="5"/>
                  </a:cubicBezTo>
                  <a:cubicBezTo>
                    <a:pt x="0" y="5"/>
                    <a:pt x="0" y="6"/>
                    <a:pt x="0" y="6"/>
                  </a:cubicBezTo>
                  <a:cubicBezTo>
                    <a:pt x="0" y="6"/>
                    <a:pt x="0" y="7"/>
                    <a:pt x="0" y="7"/>
                  </a:cubicBezTo>
                  <a:cubicBezTo>
                    <a:pt x="1" y="7"/>
                    <a:pt x="1" y="7"/>
                    <a:pt x="1" y="7"/>
                  </a:cubicBezTo>
                  <a:cubicBezTo>
                    <a:pt x="2" y="7"/>
                    <a:pt x="2" y="7"/>
                    <a:pt x="2" y="7"/>
                  </a:cubicBezTo>
                  <a:cubicBezTo>
                    <a:pt x="2" y="6"/>
                    <a:pt x="3" y="6"/>
                    <a:pt x="3" y="5"/>
                  </a:cubicBezTo>
                  <a:cubicBezTo>
                    <a:pt x="4" y="4"/>
                    <a:pt x="4" y="3"/>
                    <a:pt x="5" y="2"/>
                  </a:cubicBezTo>
                  <a:cubicBezTo>
                    <a:pt x="5" y="2"/>
                    <a:pt x="5" y="1"/>
                    <a:pt x="6" y="1"/>
                  </a:cubicBezTo>
                  <a:cubicBezTo>
                    <a:pt x="6" y="1"/>
                    <a:pt x="6" y="0"/>
                    <a:pt x="5" y="0"/>
                  </a:cubicBezTo>
                  <a:cubicBezTo>
                    <a:pt x="5" y="0"/>
                    <a:pt x="5" y="0"/>
                    <a:pt x="5"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329"/>
            <p:cNvSpPr/>
            <p:nvPr/>
          </p:nvSpPr>
          <p:spPr bwMode="auto">
            <a:xfrm>
              <a:off x="6204540" y="5049765"/>
              <a:ext cx="60839" cy="70979"/>
            </a:xfrm>
            <a:custGeom>
              <a:gdLst>
                <a:gd fmla="*/ 4 w 5" name="T0"/>
                <a:gd fmla="*/ 0 h 6" name="T1"/>
                <a:gd fmla="*/ 3 w 5" name="T2"/>
                <a:gd fmla="*/ 0 h 6" name="T3"/>
                <a:gd fmla="*/ 2 w 5" name="T4"/>
                <a:gd fmla="*/ 2 h 6" name="T5"/>
                <a:gd fmla="*/ 0 w 5" name="T6"/>
                <a:gd fmla="*/ 5 h 6" name="T7"/>
                <a:gd fmla="*/ 0 w 5" name="T8"/>
                <a:gd fmla="*/ 5 h 6" name="T9"/>
                <a:gd fmla="*/ 1 w 5" name="T10"/>
                <a:gd fmla="*/ 6 h 6" name="T11"/>
                <a:gd fmla="*/ 1 w 5" name="T12"/>
                <a:gd fmla="*/ 6 h 6" name="T13"/>
                <a:gd fmla="*/ 2 w 5" name="T14"/>
                <a:gd fmla="*/ 6 h 6" name="T15"/>
                <a:gd fmla="*/ 2 w 5" name="T16"/>
                <a:gd fmla="*/ 5 h 6" name="T17"/>
                <a:gd fmla="*/ 4 w 5" name="T18"/>
                <a:gd fmla="*/ 2 h 6" name="T19"/>
                <a:gd fmla="*/ 4 w 5" name="T20"/>
                <a:gd fmla="*/ 1 h 6" name="T21"/>
                <a:gd fmla="*/ 4 w 5" name="T22"/>
                <a:gd fmla="*/ 0 h 6" name="T23"/>
                <a:gd fmla="*/ 4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4" y="0"/>
                  </a:moveTo>
                  <a:cubicBezTo>
                    <a:pt x="3" y="0"/>
                    <a:pt x="3" y="0"/>
                    <a:pt x="3" y="0"/>
                  </a:cubicBezTo>
                  <a:cubicBezTo>
                    <a:pt x="2" y="2"/>
                    <a:pt x="2" y="2"/>
                    <a:pt x="2" y="2"/>
                  </a:cubicBezTo>
                  <a:cubicBezTo>
                    <a:pt x="0" y="5"/>
                    <a:pt x="0" y="5"/>
                    <a:pt x="0" y="5"/>
                  </a:cubicBezTo>
                  <a:cubicBezTo>
                    <a:pt x="0" y="5"/>
                    <a:pt x="0" y="5"/>
                    <a:pt x="0" y="5"/>
                  </a:cubicBezTo>
                  <a:cubicBezTo>
                    <a:pt x="0" y="5"/>
                    <a:pt x="0" y="6"/>
                    <a:pt x="1" y="6"/>
                  </a:cubicBezTo>
                  <a:cubicBezTo>
                    <a:pt x="1" y="6"/>
                    <a:pt x="1" y="6"/>
                    <a:pt x="1" y="6"/>
                  </a:cubicBezTo>
                  <a:cubicBezTo>
                    <a:pt x="2" y="6"/>
                    <a:pt x="2" y="6"/>
                    <a:pt x="2" y="6"/>
                  </a:cubicBezTo>
                  <a:cubicBezTo>
                    <a:pt x="2" y="5"/>
                    <a:pt x="2" y="5"/>
                    <a:pt x="2" y="5"/>
                  </a:cubicBezTo>
                  <a:cubicBezTo>
                    <a:pt x="4" y="2"/>
                    <a:pt x="4" y="2"/>
                    <a:pt x="4" y="2"/>
                  </a:cubicBezTo>
                  <a:cubicBezTo>
                    <a:pt x="4" y="1"/>
                    <a:pt x="4" y="1"/>
                    <a:pt x="4" y="1"/>
                  </a:cubicBezTo>
                  <a:cubicBezTo>
                    <a:pt x="5" y="1"/>
                    <a:pt x="4" y="0"/>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330"/>
            <p:cNvSpPr/>
            <p:nvPr/>
          </p:nvSpPr>
          <p:spPr bwMode="auto">
            <a:xfrm>
              <a:off x="6250167" y="5049765"/>
              <a:ext cx="76050" cy="86190"/>
            </a:xfrm>
            <a:custGeom>
              <a:gdLst>
                <a:gd fmla="*/ 5 w 6" name="T0"/>
                <a:gd fmla="*/ 0 h 7" name="T1"/>
                <a:gd fmla="*/ 5 w 6" name="T2"/>
                <a:gd fmla="*/ 0 h 7" name="T3"/>
                <a:gd fmla="*/ 2 w 6" name="T4"/>
                <a:gd fmla="*/ 2 h 7" name="T5"/>
                <a:gd fmla="*/ 1 w 6" name="T6"/>
                <a:gd fmla="*/ 5 h 7" name="T7"/>
                <a:gd fmla="*/ 0 w 6" name="T8"/>
                <a:gd fmla="*/ 5 h 7" name="T9"/>
                <a:gd fmla="*/ 1 w 6" name="T10"/>
                <a:gd fmla="*/ 6 h 7" name="T11"/>
                <a:gd fmla="*/ 1 w 6" name="T12"/>
                <a:gd fmla="*/ 7 h 7" name="T13"/>
                <a:gd fmla="*/ 2 w 6" name="T14"/>
                <a:gd fmla="*/ 6 h 7" name="T15"/>
                <a:gd fmla="*/ 3 w 6" name="T16"/>
                <a:gd fmla="*/ 5 h 7" name="T17"/>
                <a:gd fmla="*/ 5 w 6" name="T18"/>
                <a:gd fmla="*/ 2 h 7" name="T19"/>
                <a:gd fmla="*/ 6 w 6" name="T20"/>
                <a:gd fmla="*/ 1 h 7" name="T21"/>
                <a:gd fmla="*/ 6 w 6" name="T22"/>
                <a:gd fmla="*/ 0 h 7" name="T23"/>
                <a:gd fmla="*/ 5 w 6"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6">
                  <a:moveTo>
                    <a:pt x="5" y="0"/>
                  </a:moveTo>
                  <a:cubicBezTo>
                    <a:pt x="5" y="0"/>
                    <a:pt x="5" y="0"/>
                    <a:pt x="5" y="0"/>
                  </a:cubicBezTo>
                  <a:cubicBezTo>
                    <a:pt x="4" y="1"/>
                    <a:pt x="3" y="1"/>
                    <a:pt x="2" y="2"/>
                  </a:cubicBezTo>
                  <a:cubicBezTo>
                    <a:pt x="2" y="3"/>
                    <a:pt x="1" y="4"/>
                    <a:pt x="1" y="5"/>
                  </a:cubicBezTo>
                  <a:cubicBezTo>
                    <a:pt x="0" y="5"/>
                    <a:pt x="0" y="5"/>
                    <a:pt x="0" y="5"/>
                  </a:cubicBezTo>
                  <a:cubicBezTo>
                    <a:pt x="0" y="6"/>
                    <a:pt x="0" y="6"/>
                    <a:pt x="1" y="6"/>
                  </a:cubicBezTo>
                  <a:cubicBezTo>
                    <a:pt x="1" y="7"/>
                    <a:pt x="1" y="7"/>
                    <a:pt x="1" y="7"/>
                  </a:cubicBezTo>
                  <a:cubicBezTo>
                    <a:pt x="2" y="7"/>
                    <a:pt x="2" y="6"/>
                    <a:pt x="2" y="6"/>
                  </a:cubicBezTo>
                  <a:cubicBezTo>
                    <a:pt x="2" y="6"/>
                    <a:pt x="3" y="5"/>
                    <a:pt x="3" y="5"/>
                  </a:cubicBezTo>
                  <a:cubicBezTo>
                    <a:pt x="3" y="4"/>
                    <a:pt x="4" y="3"/>
                    <a:pt x="5" y="2"/>
                  </a:cubicBezTo>
                  <a:cubicBezTo>
                    <a:pt x="5" y="2"/>
                    <a:pt x="6" y="2"/>
                    <a:pt x="6" y="1"/>
                  </a:cubicBezTo>
                  <a:cubicBezTo>
                    <a:pt x="6" y="1"/>
                    <a:pt x="6" y="0"/>
                    <a:pt x="6" y="0"/>
                  </a:cubicBezTo>
                  <a:cubicBezTo>
                    <a:pt x="6" y="0"/>
                    <a:pt x="5" y="0"/>
                    <a:pt x="5"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331"/>
            <p:cNvSpPr/>
            <p:nvPr/>
          </p:nvSpPr>
          <p:spPr bwMode="auto">
            <a:xfrm>
              <a:off x="6336357" y="5049765"/>
              <a:ext cx="60839" cy="70979"/>
            </a:xfrm>
            <a:custGeom>
              <a:gdLst>
                <a:gd fmla="*/ 4 w 5" name="T0"/>
                <a:gd fmla="*/ 0 h 6" name="T1"/>
                <a:gd fmla="*/ 3 w 5" name="T2"/>
                <a:gd fmla="*/ 0 h 6" name="T3"/>
                <a:gd fmla="*/ 2 w 5" name="T4"/>
                <a:gd fmla="*/ 2 h 6" name="T5"/>
                <a:gd fmla="*/ 0 w 5" name="T6"/>
                <a:gd fmla="*/ 4 h 6" name="T7"/>
                <a:gd fmla="*/ 0 w 5" name="T8"/>
                <a:gd fmla="*/ 5 h 6" name="T9"/>
                <a:gd fmla="*/ 0 w 5" name="T10"/>
                <a:gd fmla="*/ 6 h 6" name="T11"/>
                <a:gd fmla="*/ 1 w 5" name="T12"/>
                <a:gd fmla="*/ 6 h 6" name="T13"/>
                <a:gd fmla="*/ 2 w 5" name="T14"/>
                <a:gd fmla="*/ 5 h 6" name="T15"/>
                <a:gd fmla="*/ 2 w 5" name="T16"/>
                <a:gd fmla="*/ 5 h 6" name="T17"/>
                <a:gd fmla="*/ 4 w 5" name="T18"/>
                <a:gd fmla="*/ 2 h 6" name="T19"/>
                <a:gd fmla="*/ 5 w 5" name="T20"/>
                <a:gd fmla="*/ 2 h 6" name="T21"/>
                <a:gd fmla="*/ 5 w 5" name="T22"/>
                <a:gd fmla="*/ 0 h 6" name="T23"/>
                <a:gd fmla="*/ 4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4" y="0"/>
                  </a:moveTo>
                  <a:cubicBezTo>
                    <a:pt x="4" y="0"/>
                    <a:pt x="4" y="0"/>
                    <a:pt x="3" y="0"/>
                  </a:cubicBezTo>
                  <a:cubicBezTo>
                    <a:pt x="3" y="1"/>
                    <a:pt x="2" y="1"/>
                    <a:pt x="2" y="2"/>
                  </a:cubicBezTo>
                  <a:cubicBezTo>
                    <a:pt x="1" y="3"/>
                    <a:pt x="0" y="4"/>
                    <a:pt x="0" y="4"/>
                  </a:cubicBezTo>
                  <a:cubicBezTo>
                    <a:pt x="0" y="5"/>
                    <a:pt x="0" y="5"/>
                    <a:pt x="0" y="5"/>
                  </a:cubicBezTo>
                  <a:cubicBezTo>
                    <a:pt x="0" y="5"/>
                    <a:pt x="0" y="6"/>
                    <a:pt x="0" y="6"/>
                  </a:cubicBezTo>
                  <a:cubicBezTo>
                    <a:pt x="1" y="6"/>
                    <a:pt x="1" y="6"/>
                    <a:pt x="1" y="6"/>
                  </a:cubicBezTo>
                  <a:cubicBezTo>
                    <a:pt x="2" y="5"/>
                    <a:pt x="2" y="5"/>
                    <a:pt x="2" y="5"/>
                  </a:cubicBezTo>
                  <a:cubicBezTo>
                    <a:pt x="2" y="5"/>
                    <a:pt x="2" y="5"/>
                    <a:pt x="2" y="5"/>
                  </a:cubicBezTo>
                  <a:cubicBezTo>
                    <a:pt x="3" y="4"/>
                    <a:pt x="3" y="3"/>
                    <a:pt x="4" y="2"/>
                  </a:cubicBezTo>
                  <a:cubicBezTo>
                    <a:pt x="4" y="2"/>
                    <a:pt x="4" y="2"/>
                    <a:pt x="5" y="2"/>
                  </a:cubicBezTo>
                  <a:cubicBezTo>
                    <a:pt x="5" y="1"/>
                    <a:pt x="5" y="1"/>
                    <a:pt x="5" y="0"/>
                  </a:cubicBezTo>
                  <a:cubicBezTo>
                    <a:pt x="5"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332"/>
            <p:cNvSpPr/>
            <p:nvPr/>
          </p:nvSpPr>
          <p:spPr bwMode="auto">
            <a:xfrm>
              <a:off x="6407336" y="5049765"/>
              <a:ext cx="60839" cy="70979"/>
            </a:xfrm>
            <a:custGeom>
              <a:gdLst>
                <a:gd fmla="*/ 4 w 5" name="T0"/>
                <a:gd fmla="*/ 0 h 6" name="T1"/>
                <a:gd fmla="*/ 3 w 5" name="T2"/>
                <a:gd fmla="*/ 0 h 6" name="T3"/>
                <a:gd fmla="*/ 1 w 5" name="T4"/>
                <a:gd fmla="*/ 2 h 6" name="T5"/>
                <a:gd fmla="*/ 0 w 5" name="T6"/>
                <a:gd fmla="*/ 4 h 6" name="T7"/>
                <a:gd fmla="*/ 0 w 5" name="T8"/>
                <a:gd fmla="*/ 5 h 6" name="T9"/>
                <a:gd fmla="*/ 0 w 5" name="T10"/>
                <a:gd fmla="*/ 6 h 6" name="T11"/>
                <a:gd fmla="*/ 1 w 5" name="T12"/>
                <a:gd fmla="*/ 6 h 6" name="T13"/>
                <a:gd fmla="*/ 2 w 5" name="T14"/>
                <a:gd fmla="*/ 5 h 6" name="T15"/>
                <a:gd fmla="*/ 2 w 5" name="T16"/>
                <a:gd fmla="*/ 5 h 6" name="T17"/>
                <a:gd fmla="*/ 4 w 5" name="T18"/>
                <a:gd fmla="*/ 2 h 6" name="T19"/>
                <a:gd fmla="*/ 4 w 5" name="T20"/>
                <a:gd fmla="*/ 2 h 6" name="T21"/>
                <a:gd fmla="*/ 4 w 5" name="T22"/>
                <a:gd fmla="*/ 0 h 6" name="T23"/>
                <a:gd fmla="*/ 4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4" y="0"/>
                  </a:moveTo>
                  <a:cubicBezTo>
                    <a:pt x="3" y="0"/>
                    <a:pt x="3" y="0"/>
                    <a:pt x="3" y="0"/>
                  </a:cubicBezTo>
                  <a:cubicBezTo>
                    <a:pt x="2" y="1"/>
                    <a:pt x="2" y="1"/>
                    <a:pt x="1" y="2"/>
                  </a:cubicBezTo>
                  <a:cubicBezTo>
                    <a:pt x="1" y="3"/>
                    <a:pt x="0" y="4"/>
                    <a:pt x="0" y="4"/>
                  </a:cubicBezTo>
                  <a:cubicBezTo>
                    <a:pt x="0" y="4"/>
                    <a:pt x="0" y="5"/>
                    <a:pt x="0" y="5"/>
                  </a:cubicBezTo>
                  <a:cubicBezTo>
                    <a:pt x="0" y="5"/>
                    <a:pt x="0" y="5"/>
                    <a:pt x="0" y="6"/>
                  </a:cubicBezTo>
                  <a:cubicBezTo>
                    <a:pt x="1" y="6"/>
                    <a:pt x="1" y="6"/>
                    <a:pt x="1" y="6"/>
                  </a:cubicBezTo>
                  <a:cubicBezTo>
                    <a:pt x="1" y="6"/>
                    <a:pt x="2" y="5"/>
                    <a:pt x="2" y="5"/>
                  </a:cubicBezTo>
                  <a:cubicBezTo>
                    <a:pt x="2" y="5"/>
                    <a:pt x="2" y="5"/>
                    <a:pt x="2" y="5"/>
                  </a:cubicBezTo>
                  <a:cubicBezTo>
                    <a:pt x="2" y="4"/>
                    <a:pt x="3" y="3"/>
                    <a:pt x="4" y="2"/>
                  </a:cubicBezTo>
                  <a:cubicBezTo>
                    <a:pt x="4" y="2"/>
                    <a:pt x="4" y="2"/>
                    <a:pt x="4" y="2"/>
                  </a:cubicBezTo>
                  <a:cubicBezTo>
                    <a:pt x="5" y="1"/>
                    <a:pt x="5" y="1"/>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333"/>
            <p:cNvSpPr/>
            <p:nvPr/>
          </p:nvSpPr>
          <p:spPr bwMode="auto">
            <a:xfrm>
              <a:off x="6468175" y="5049765"/>
              <a:ext cx="60839" cy="70979"/>
            </a:xfrm>
            <a:custGeom>
              <a:gdLst>
                <a:gd fmla="*/ 4 w 5" name="T0"/>
                <a:gd fmla="*/ 0 h 6" name="T1"/>
                <a:gd fmla="*/ 3 w 5" name="T2"/>
                <a:gd fmla="*/ 1 h 6" name="T3"/>
                <a:gd fmla="*/ 1 w 5" name="T4"/>
                <a:gd fmla="*/ 2 h 6" name="T5"/>
                <a:gd fmla="*/ 0 w 5" name="T6"/>
                <a:gd fmla="*/ 4 h 6" name="T7"/>
                <a:gd fmla="*/ 0 w 5" name="T8"/>
                <a:gd fmla="*/ 5 h 6" name="T9"/>
                <a:gd fmla="*/ 0 w 5" name="T10"/>
                <a:gd fmla="*/ 6 h 6" name="T11"/>
                <a:gd fmla="*/ 1 w 5" name="T12"/>
                <a:gd fmla="*/ 6 h 6" name="T13"/>
                <a:gd fmla="*/ 2 w 5" name="T14"/>
                <a:gd fmla="*/ 5 h 6" name="T15"/>
                <a:gd fmla="*/ 2 w 5" name="T16"/>
                <a:gd fmla="*/ 4 h 6" name="T17"/>
                <a:gd fmla="*/ 4 w 5" name="T18"/>
                <a:gd fmla="*/ 2 h 6" name="T19"/>
                <a:gd fmla="*/ 4 w 5" name="T20"/>
                <a:gd fmla="*/ 2 h 6" name="T21"/>
                <a:gd fmla="*/ 4 w 5" name="T22"/>
                <a:gd fmla="*/ 0 h 6" name="T23"/>
                <a:gd fmla="*/ 4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4" y="0"/>
                  </a:moveTo>
                  <a:cubicBezTo>
                    <a:pt x="3" y="0"/>
                    <a:pt x="3" y="0"/>
                    <a:pt x="3" y="1"/>
                  </a:cubicBezTo>
                  <a:cubicBezTo>
                    <a:pt x="2" y="1"/>
                    <a:pt x="2" y="2"/>
                    <a:pt x="1" y="2"/>
                  </a:cubicBezTo>
                  <a:cubicBezTo>
                    <a:pt x="1" y="3"/>
                    <a:pt x="0" y="4"/>
                    <a:pt x="0" y="4"/>
                  </a:cubicBezTo>
                  <a:cubicBezTo>
                    <a:pt x="0" y="4"/>
                    <a:pt x="0" y="4"/>
                    <a:pt x="0" y="5"/>
                  </a:cubicBezTo>
                  <a:cubicBezTo>
                    <a:pt x="0" y="5"/>
                    <a:pt x="0" y="5"/>
                    <a:pt x="0" y="6"/>
                  </a:cubicBezTo>
                  <a:cubicBezTo>
                    <a:pt x="1" y="6"/>
                    <a:pt x="1" y="6"/>
                    <a:pt x="1" y="6"/>
                  </a:cubicBezTo>
                  <a:cubicBezTo>
                    <a:pt x="2" y="5"/>
                    <a:pt x="2" y="5"/>
                    <a:pt x="2" y="5"/>
                  </a:cubicBezTo>
                  <a:cubicBezTo>
                    <a:pt x="2" y="5"/>
                    <a:pt x="2" y="5"/>
                    <a:pt x="2" y="4"/>
                  </a:cubicBezTo>
                  <a:cubicBezTo>
                    <a:pt x="3" y="4"/>
                    <a:pt x="3" y="3"/>
                    <a:pt x="4" y="2"/>
                  </a:cubicBezTo>
                  <a:cubicBezTo>
                    <a:pt x="4" y="2"/>
                    <a:pt x="4" y="2"/>
                    <a:pt x="4" y="2"/>
                  </a:cubicBezTo>
                  <a:cubicBezTo>
                    <a:pt x="5" y="1"/>
                    <a:pt x="5" y="1"/>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334"/>
            <p:cNvSpPr/>
            <p:nvPr/>
          </p:nvSpPr>
          <p:spPr bwMode="auto">
            <a:xfrm>
              <a:off x="6529014" y="5049765"/>
              <a:ext cx="60839" cy="70979"/>
            </a:xfrm>
            <a:custGeom>
              <a:gdLst>
                <a:gd fmla="*/ 4 w 5" name="T0"/>
                <a:gd fmla="*/ 0 h 6" name="T1"/>
                <a:gd fmla="*/ 4 w 5" name="T2"/>
                <a:gd fmla="*/ 0 h 6" name="T3"/>
                <a:gd fmla="*/ 2 w 5" name="T4"/>
                <a:gd fmla="*/ 2 h 6" name="T5"/>
                <a:gd fmla="*/ 1 w 5" name="T6"/>
                <a:gd fmla="*/ 4 h 6" name="T7"/>
                <a:gd fmla="*/ 1 w 5" name="T8"/>
                <a:gd fmla="*/ 4 h 6" name="T9"/>
                <a:gd fmla="*/ 1 w 5" name="T10"/>
                <a:gd fmla="*/ 6 h 6" name="T11"/>
                <a:gd fmla="*/ 2 w 5" name="T12"/>
                <a:gd fmla="*/ 6 h 6" name="T13"/>
                <a:gd fmla="*/ 2 w 5" name="T14"/>
                <a:gd fmla="*/ 5 h 6" name="T15"/>
                <a:gd fmla="*/ 3 w 5" name="T16"/>
                <a:gd fmla="*/ 4 h 6" name="T17"/>
                <a:gd fmla="*/ 5 w 5" name="T18"/>
                <a:gd fmla="*/ 2 h 6" name="T19"/>
                <a:gd fmla="*/ 5 w 5" name="T20"/>
                <a:gd fmla="*/ 2 h 6" name="T21"/>
                <a:gd fmla="*/ 5 w 5" name="T22"/>
                <a:gd fmla="*/ 0 h 6" name="T23"/>
                <a:gd fmla="*/ 4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4" y="0"/>
                  </a:moveTo>
                  <a:cubicBezTo>
                    <a:pt x="4" y="0"/>
                    <a:pt x="4" y="0"/>
                    <a:pt x="4" y="0"/>
                  </a:cubicBezTo>
                  <a:cubicBezTo>
                    <a:pt x="3" y="1"/>
                    <a:pt x="2" y="1"/>
                    <a:pt x="2" y="2"/>
                  </a:cubicBezTo>
                  <a:cubicBezTo>
                    <a:pt x="1" y="3"/>
                    <a:pt x="1" y="4"/>
                    <a:pt x="1" y="4"/>
                  </a:cubicBezTo>
                  <a:cubicBezTo>
                    <a:pt x="1" y="4"/>
                    <a:pt x="1" y="4"/>
                    <a:pt x="1" y="4"/>
                  </a:cubicBezTo>
                  <a:cubicBezTo>
                    <a:pt x="0" y="5"/>
                    <a:pt x="1" y="5"/>
                    <a:pt x="1" y="6"/>
                  </a:cubicBezTo>
                  <a:cubicBezTo>
                    <a:pt x="2" y="6"/>
                    <a:pt x="2" y="6"/>
                    <a:pt x="2" y="6"/>
                  </a:cubicBezTo>
                  <a:cubicBezTo>
                    <a:pt x="2" y="6"/>
                    <a:pt x="2" y="6"/>
                    <a:pt x="2" y="5"/>
                  </a:cubicBezTo>
                  <a:cubicBezTo>
                    <a:pt x="3" y="5"/>
                    <a:pt x="3" y="5"/>
                    <a:pt x="3" y="4"/>
                  </a:cubicBezTo>
                  <a:cubicBezTo>
                    <a:pt x="3" y="3"/>
                    <a:pt x="4" y="3"/>
                    <a:pt x="5" y="2"/>
                  </a:cubicBezTo>
                  <a:cubicBezTo>
                    <a:pt x="5" y="2"/>
                    <a:pt x="5" y="2"/>
                    <a:pt x="5" y="2"/>
                  </a:cubicBezTo>
                  <a:cubicBezTo>
                    <a:pt x="5" y="1"/>
                    <a:pt x="5" y="1"/>
                    <a:pt x="5" y="0"/>
                  </a:cubicBezTo>
                  <a:cubicBezTo>
                    <a:pt x="5" y="0"/>
                    <a:pt x="5"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335"/>
            <p:cNvSpPr/>
            <p:nvPr/>
          </p:nvSpPr>
          <p:spPr bwMode="auto">
            <a:xfrm>
              <a:off x="6599993" y="5039625"/>
              <a:ext cx="60839" cy="81119"/>
            </a:xfrm>
            <a:custGeom>
              <a:gdLst>
                <a:gd fmla="*/ 4 w 5" name="T0"/>
                <a:gd fmla="*/ 0 h 7" name="T1"/>
                <a:gd fmla="*/ 3 w 5" name="T2"/>
                <a:gd fmla="*/ 0 h 7" name="T3"/>
                <a:gd fmla="*/ 1 w 5" name="T4"/>
                <a:gd fmla="*/ 2 h 7" name="T5"/>
                <a:gd fmla="*/ 0 w 5" name="T6"/>
                <a:gd fmla="*/ 5 h 7" name="T7"/>
                <a:gd fmla="*/ 0 w 5" name="T8"/>
                <a:gd fmla="*/ 5 h 7" name="T9"/>
                <a:gd fmla="*/ 0 w 5" name="T10"/>
                <a:gd fmla="*/ 7 h 7" name="T11"/>
                <a:gd fmla="*/ 1 w 5" name="T12"/>
                <a:gd fmla="*/ 7 h 7" name="T13"/>
                <a:gd fmla="*/ 2 w 5" name="T14"/>
                <a:gd fmla="*/ 6 h 7" name="T15"/>
                <a:gd fmla="*/ 2 w 5" name="T16"/>
                <a:gd fmla="*/ 5 h 7" name="T17"/>
                <a:gd fmla="*/ 4 w 5" name="T18"/>
                <a:gd fmla="*/ 1 h 7" name="T19"/>
                <a:gd fmla="*/ 4 w 5" name="T20"/>
                <a:gd fmla="*/ 1 h 7" name="T21"/>
                <a:gd fmla="*/ 4 w 5" name="T22"/>
                <a:gd fmla="*/ 0 h 7" name="T23"/>
                <a:gd fmla="*/ 4 w 5"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5">
                  <a:moveTo>
                    <a:pt x="4" y="0"/>
                  </a:moveTo>
                  <a:cubicBezTo>
                    <a:pt x="3" y="0"/>
                    <a:pt x="3" y="0"/>
                    <a:pt x="3" y="0"/>
                  </a:cubicBezTo>
                  <a:cubicBezTo>
                    <a:pt x="2" y="1"/>
                    <a:pt x="2" y="2"/>
                    <a:pt x="1" y="2"/>
                  </a:cubicBezTo>
                  <a:cubicBezTo>
                    <a:pt x="1" y="3"/>
                    <a:pt x="0" y="4"/>
                    <a:pt x="0" y="5"/>
                  </a:cubicBezTo>
                  <a:cubicBezTo>
                    <a:pt x="0" y="5"/>
                    <a:pt x="0" y="5"/>
                    <a:pt x="0" y="5"/>
                  </a:cubicBezTo>
                  <a:cubicBezTo>
                    <a:pt x="0" y="6"/>
                    <a:pt x="0" y="6"/>
                    <a:pt x="0" y="7"/>
                  </a:cubicBezTo>
                  <a:cubicBezTo>
                    <a:pt x="1" y="7"/>
                    <a:pt x="1" y="7"/>
                    <a:pt x="1" y="7"/>
                  </a:cubicBezTo>
                  <a:cubicBezTo>
                    <a:pt x="1" y="7"/>
                    <a:pt x="2" y="6"/>
                    <a:pt x="2" y="6"/>
                  </a:cubicBezTo>
                  <a:cubicBezTo>
                    <a:pt x="2" y="6"/>
                    <a:pt x="2" y="5"/>
                    <a:pt x="2" y="5"/>
                  </a:cubicBezTo>
                  <a:cubicBezTo>
                    <a:pt x="3" y="4"/>
                    <a:pt x="4" y="3"/>
                    <a:pt x="4" y="1"/>
                  </a:cubicBezTo>
                  <a:cubicBezTo>
                    <a:pt x="4" y="1"/>
                    <a:pt x="4" y="1"/>
                    <a:pt x="4" y="1"/>
                  </a:cubicBezTo>
                  <a:cubicBezTo>
                    <a:pt x="5" y="1"/>
                    <a:pt x="5" y="0"/>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336"/>
            <p:cNvSpPr/>
            <p:nvPr/>
          </p:nvSpPr>
          <p:spPr bwMode="auto">
            <a:xfrm>
              <a:off x="5509960" y="5313400"/>
              <a:ext cx="861885" cy="121678"/>
            </a:xfrm>
            <a:custGeom>
              <a:gdLst>
                <a:gd fmla="*/ 0 w 72" name="T0"/>
                <a:gd fmla="*/ 2 h 10" name="T1"/>
                <a:gd fmla="*/ 0 w 72" name="T2"/>
                <a:gd fmla="*/ 2 h 10" name="T3"/>
                <a:gd fmla="*/ 1 w 72" name="T4"/>
                <a:gd fmla="*/ 9 h 10" name="T5"/>
                <a:gd fmla="*/ 7 w 72" name="T6"/>
                <a:gd fmla="*/ 10 h 10" name="T7"/>
                <a:gd fmla="*/ 12 w 72" name="T8"/>
                <a:gd fmla="*/ 10 h 10" name="T9"/>
                <a:gd fmla="*/ 46 w 72" name="T10"/>
                <a:gd fmla="*/ 10 h 10" name="T11"/>
                <a:gd fmla="*/ 72 w 72" name="T12"/>
                <a:gd fmla="*/ 7 h 10" name="T13"/>
                <a:gd fmla="*/ 72 w 72" name="T14"/>
                <a:gd fmla="*/ 3 h 10" name="T15"/>
                <a:gd fmla="*/ 69 w 72" name="T16"/>
                <a:gd fmla="*/ 3 h 10" name="T17"/>
                <a:gd fmla="*/ 69 w 72" name="T18"/>
                <a:gd fmla="*/ 6 h 10" name="T19"/>
                <a:gd fmla="*/ 68 w 72" name="T20"/>
                <a:gd fmla="*/ 7 h 10" name="T21"/>
                <a:gd fmla="*/ 67 w 72" name="T22"/>
                <a:gd fmla="*/ 9 h 10" name="T23"/>
                <a:gd fmla="*/ 66 w 72" name="T24"/>
                <a:gd fmla="*/ 9 h 10" name="T25"/>
                <a:gd fmla="*/ 65 w 72" name="T26"/>
                <a:gd fmla="*/ 7 h 10" name="T27"/>
                <a:gd fmla="*/ 64 w 72" name="T28"/>
                <a:gd fmla="*/ 8 h 10" name="T29"/>
                <a:gd fmla="*/ 63 w 72" name="T30"/>
                <a:gd fmla="*/ 10 h 10" name="T31"/>
                <a:gd fmla="*/ 61 w 72" name="T32"/>
                <a:gd fmla="*/ 10 h 10" name="T33"/>
                <a:gd fmla="*/ 62 w 72" name="T34"/>
                <a:gd fmla="*/ 7 h 10" name="T35"/>
                <a:gd fmla="*/ 58 w 72" name="T36"/>
                <a:gd fmla="*/ 9 h 10" name="T37"/>
                <a:gd fmla="*/ 57 w 72" name="T38"/>
                <a:gd fmla="*/ 9 h 10" name="T39"/>
                <a:gd fmla="*/ 57 w 72" name="T40"/>
                <a:gd fmla="*/ 7 h 10" name="T41"/>
                <a:gd fmla="*/ 53 w 72" name="T42"/>
                <a:gd fmla="*/ 9 h 10" name="T43"/>
                <a:gd fmla="*/ 51 w 72" name="T44"/>
                <a:gd fmla="*/ 9 h 10" name="T45"/>
                <a:gd fmla="*/ 51 w 72" name="T46"/>
                <a:gd fmla="*/ 7 h 10" name="T47"/>
                <a:gd fmla="*/ 47 w 72" name="T48"/>
                <a:gd fmla="*/ 8 h 10" name="T49"/>
                <a:gd fmla="*/ 45 w 72" name="T50"/>
                <a:gd fmla="*/ 9 h 10" name="T51"/>
                <a:gd fmla="*/ 45 w 72" name="T52"/>
                <a:gd fmla="*/ 7 h 10" name="T53"/>
                <a:gd fmla="*/ 42 w 72" name="T54"/>
                <a:gd fmla="*/ 8 h 10" name="T55"/>
                <a:gd fmla="*/ 40 w 72" name="T56"/>
                <a:gd fmla="*/ 9 h 10" name="T57"/>
                <a:gd fmla="*/ 35 w 72" name="T58"/>
                <a:gd fmla="*/ 7 h 10" name="T59"/>
                <a:gd fmla="*/ 35 w 72" name="T60"/>
                <a:gd fmla="*/ 8 h 10" name="T61"/>
                <a:gd fmla="*/ 33 w 72" name="T62"/>
                <a:gd fmla="*/ 8 h 10" name="T63"/>
                <a:gd fmla="*/ 30 w 72" name="T64"/>
                <a:gd fmla="*/ 7 h 10" name="T65"/>
                <a:gd fmla="*/ 29 w 72" name="T66"/>
                <a:gd fmla="*/ 9 h 10" name="T67"/>
                <a:gd fmla="*/ 28 w 72" name="T68"/>
                <a:gd fmla="*/ 7 h 10" name="T69"/>
                <a:gd fmla="*/ 25 w 72" name="T70"/>
                <a:gd fmla="*/ 9 h 10" name="T71"/>
                <a:gd fmla="*/ 23 w 72" name="T72"/>
                <a:gd fmla="*/ 9 h 10" name="T73"/>
                <a:gd fmla="*/ 23 w 72" name="T74"/>
                <a:gd fmla="*/ 7 h 10" name="T75"/>
                <a:gd fmla="*/ 20 w 72" name="T76"/>
                <a:gd fmla="*/ 8 h 10" name="T77"/>
                <a:gd fmla="*/ 19 w 72" name="T78"/>
                <a:gd fmla="*/ 8 h 10" name="T79"/>
                <a:gd fmla="*/ 15 w 72" name="T80"/>
                <a:gd fmla="*/ 7 h 10" name="T81"/>
                <a:gd fmla="*/ 14 w 72" name="T82"/>
                <a:gd fmla="*/ 9 h 10" name="T83"/>
                <a:gd fmla="*/ 13 w 72" name="T84"/>
                <a:gd fmla="*/ 7 h 10" name="T85"/>
                <a:gd fmla="*/ 10 w 72" name="T86"/>
                <a:gd fmla="*/ 8 h 10" name="T87"/>
                <a:gd fmla="*/ 9 w 72" name="T88"/>
                <a:gd fmla="*/ 8 h 10" name="T89"/>
                <a:gd fmla="*/ 8 w 72" name="T90"/>
                <a:gd fmla="*/ 9 h 10" name="T91"/>
                <a:gd fmla="*/ 5 w 72" name="T92"/>
                <a:gd fmla="*/ 8 h 10" name="T93"/>
                <a:gd fmla="*/ 5 w 72" name="T94"/>
                <a:gd fmla="*/ 8 h 10" name="T95"/>
                <a:gd fmla="*/ 3 w 72" name="T96"/>
                <a:gd fmla="*/ 9 h 10" name="T97"/>
                <a:gd fmla="*/ 3 w 72" name="T98"/>
                <a:gd fmla="*/ 8 h 10" name="T99"/>
                <a:gd fmla="*/ 3 w 72" name="T100"/>
                <a:gd fmla="*/ 6 h 10" name="T101"/>
                <a:gd fmla="*/ 3 w 72" name="T102"/>
                <a:gd fmla="*/ 2 h 10" name="T103"/>
                <a:gd fmla="*/ 2 w 72" name="T104"/>
                <a:gd fmla="*/ 0 h 1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 w="72">
                  <a:moveTo>
                    <a:pt x="2" y="0"/>
                  </a:moveTo>
                  <a:cubicBezTo>
                    <a:pt x="1" y="0"/>
                    <a:pt x="0" y="1"/>
                    <a:pt x="0" y="2"/>
                  </a:cubicBezTo>
                  <a:cubicBezTo>
                    <a:pt x="0" y="2"/>
                    <a:pt x="0" y="2"/>
                    <a:pt x="0" y="2"/>
                  </a:cubicBezTo>
                  <a:cubicBezTo>
                    <a:pt x="0" y="2"/>
                    <a:pt x="0" y="2"/>
                    <a:pt x="0" y="2"/>
                  </a:cubicBezTo>
                  <a:cubicBezTo>
                    <a:pt x="0" y="2"/>
                    <a:pt x="0" y="2"/>
                    <a:pt x="0" y="3"/>
                  </a:cubicBezTo>
                  <a:cubicBezTo>
                    <a:pt x="1" y="5"/>
                    <a:pt x="1" y="7"/>
                    <a:pt x="1" y="9"/>
                  </a:cubicBezTo>
                  <a:cubicBezTo>
                    <a:pt x="1" y="9"/>
                    <a:pt x="1" y="9"/>
                    <a:pt x="2" y="10"/>
                  </a:cubicBezTo>
                  <a:cubicBezTo>
                    <a:pt x="4" y="10"/>
                    <a:pt x="5" y="10"/>
                    <a:pt x="7" y="10"/>
                  </a:cubicBezTo>
                  <a:cubicBezTo>
                    <a:pt x="8" y="10"/>
                    <a:pt x="9" y="10"/>
                    <a:pt x="10" y="10"/>
                  </a:cubicBezTo>
                  <a:cubicBezTo>
                    <a:pt x="11" y="10"/>
                    <a:pt x="12" y="10"/>
                    <a:pt x="12" y="10"/>
                  </a:cubicBezTo>
                  <a:cubicBezTo>
                    <a:pt x="19" y="10"/>
                    <a:pt x="24" y="10"/>
                    <a:pt x="30" y="10"/>
                  </a:cubicBezTo>
                  <a:cubicBezTo>
                    <a:pt x="35" y="10"/>
                    <a:pt x="41" y="10"/>
                    <a:pt x="46" y="10"/>
                  </a:cubicBezTo>
                  <a:cubicBezTo>
                    <a:pt x="51" y="10"/>
                    <a:pt x="57" y="10"/>
                    <a:pt x="63" y="10"/>
                  </a:cubicBezTo>
                  <a:cubicBezTo>
                    <a:pt x="63" y="10"/>
                    <a:pt x="71" y="10"/>
                    <a:pt x="72" y="7"/>
                  </a:cubicBezTo>
                  <a:cubicBezTo>
                    <a:pt x="72" y="3"/>
                    <a:pt x="72" y="3"/>
                    <a:pt x="72" y="3"/>
                  </a:cubicBezTo>
                  <a:cubicBezTo>
                    <a:pt x="72" y="3"/>
                    <a:pt x="72" y="3"/>
                    <a:pt x="72" y="3"/>
                  </a:cubicBezTo>
                  <a:cubicBezTo>
                    <a:pt x="72" y="2"/>
                    <a:pt x="71" y="2"/>
                    <a:pt x="70" y="2"/>
                  </a:cubicBezTo>
                  <a:cubicBezTo>
                    <a:pt x="70" y="2"/>
                    <a:pt x="69" y="3"/>
                    <a:pt x="69" y="3"/>
                  </a:cubicBezTo>
                  <a:cubicBezTo>
                    <a:pt x="69" y="6"/>
                    <a:pt x="69" y="6"/>
                    <a:pt x="69" y="6"/>
                  </a:cubicBezTo>
                  <a:cubicBezTo>
                    <a:pt x="69" y="6"/>
                    <a:pt x="69" y="6"/>
                    <a:pt x="69" y="6"/>
                  </a:cubicBezTo>
                  <a:cubicBezTo>
                    <a:pt x="69" y="6"/>
                    <a:pt x="69" y="7"/>
                    <a:pt x="68" y="7"/>
                  </a:cubicBezTo>
                  <a:cubicBezTo>
                    <a:pt x="68" y="7"/>
                    <a:pt x="68" y="7"/>
                    <a:pt x="68" y="7"/>
                  </a:cubicBezTo>
                  <a:cubicBezTo>
                    <a:pt x="67" y="8"/>
                    <a:pt x="67" y="8"/>
                    <a:pt x="67" y="8"/>
                  </a:cubicBezTo>
                  <a:cubicBezTo>
                    <a:pt x="67" y="9"/>
                    <a:pt x="67" y="9"/>
                    <a:pt x="67" y="9"/>
                  </a:cubicBezTo>
                  <a:cubicBezTo>
                    <a:pt x="66" y="9"/>
                    <a:pt x="66" y="9"/>
                    <a:pt x="66" y="9"/>
                  </a:cubicBezTo>
                  <a:cubicBezTo>
                    <a:pt x="66" y="9"/>
                    <a:pt x="66" y="9"/>
                    <a:pt x="66" y="9"/>
                  </a:cubicBezTo>
                  <a:cubicBezTo>
                    <a:pt x="65" y="9"/>
                    <a:pt x="65" y="8"/>
                    <a:pt x="65" y="8"/>
                  </a:cubicBezTo>
                  <a:cubicBezTo>
                    <a:pt x="65" y="7"/>
                    <a:pt x="65" y="7"/>
                    <a:pt x="65" y="7"/>
                  </a:cubicBezTo>
                  <a:cubicBezTo>
                    <a:pt x="65" y="7"/>
                    <a:pt x="64" y="7"/>
                    <a:pt x="64" y="7"/>
                  </a:cubicBezTo>
                  <a:cubicBezTo>
                    <a:pt x="64" y="8"/>
                    <a:pt x="64" y="8"/>
                    <a:pt x="64" y="8"/>
                  </a:cubicBezTo>
                  <a:cubicBezTo>
                    <a:pt x="64" y="8"/>
                    <a:pt x="64" y="9"/>
                    <a:pt x="63" y="9"/>
                  </a:cubicBezTo>
                  <a:cubicBezTo>
                    <a:pt x="63" y="10"/>
                    <a:pt x="63" y="10"/>
                    <a:pt x="63" y="10"/>
                  </a:cubicBezTo>
                  <a:cubicBezTo>
                    <a:pt x="62" y="10"/>
                    <a:pt x="62" y="10"/>
                    <a:pt x="62" y="10"/>
                  </a:cubicBezTo>
                  <a:cubicBezTo>
                    <a:pt x="61" y="10"/>
                    <a:pt x="61" y="10"/>
                    <a:pt x="61" y="10"/>
                  </a:cubicBezTo>
                  <a:cubicBezTo>
                    <a:pt x="61" y="9"/>
                    <a:pt x="61" y="9"/>
                    <a:pt x="61" y="8"/>
                  </a:cubicBezTo>
                  <a:cubicBezTo>
                    <a:pt x="61" y="8"/>
                    <a:pt x="61" y="8"/>
                    <a:pt x="62" y="7"/>
                  </a:cubicBezTo>
                  <a:cubicBezTo>
                    <a:pt x="61" y="7"/>
                    <a:pt x="60" y="7"/>
                    <a:pt x="59" y="7"/>
                  </a:cubicBezTo>
                  <a:cubicBezTo>
                    <a:pt x="59" y="8"/>
                    <a:pt x="59" y="8"/>
                    <a:pt x="58" y="9"/>
                  </a:cubicBezTo>
                  <a:cubicBezTo>
                    <a:pt x="57" y="9"/>
                    <a:pt x="57" y="9"/>
                    <a:pt x="57" y="9"/>
                  </a:cubicBezTo>
                  <a:cubicBezTo>
                    <a:pt x="57" y="9"/>
                    <a:pt x="57" y="9"/>
                    <a:pt x="57" y="9"/>
                  </a:cubicBezTo>
                  <a:cubicBezTo>
                    <a:pt x="57" y="9"/>
                    <a:pt x="56" y="8"/>
                    <a:pt x="57" y="8"/>
                  </a:cubicBezTo>
                  <a:cubicBezTo>
                    <a:pt x="57" y="8"/>
                    <a:pt x="57" y="8"/>
                    <a:pt x="57" y="7"/>
                  </a:cubicBezTo>
                  <a:cubicBezTo>
                    <a:pt x="56" y="7"/>
                    <a:pt x="55" y="7"/>
                    <a:pt x="54" y="7"/>
                  </a:cubicBezTo>
                  <a:cubicBezTo>
                    <a:pt x="53" y="9"/>
                    <a:pt x="53" y="9"/>
                    <a:pt x="53" y="9"/>
                  </a:cubicBezTo>
                  <a:cubicBezTo>
                    <a:pt x="52" y="9"/>
                    <a:pt x="52" y="9"/>
                    <a:pt x="52" y="9"/>
                  </a:cubicBezTo>
                  <a:cubicBezTo>
                    <a:pt x="51" y="9"/>
                    <a:pt x="51" y="9"/>
                    <a:pt x="51" y="9"/>
                  </a:cubicBezTo>
                  <a:cubicBezTo>
                    <a:pt x="51" y="9"/>
                    <a:pt x="51" y="8"/>
                    <a:pt x="51" y="8"/>
                  </a:cubicBezTo>
                  <a:cubicBezTo>
                    <a:pt x="51" y="7"/>
                    <a:pt x="51" y="7"/>
                    <a:pt x="51" y="7"/>
                  </a:cubicBezTo>
                  <a:cubicBezTo>
                    <a:pt x="50" y="7"/>
                    <a:pt x="49" y="7"/>
                    <a:pt x="47" y="7"/>
                  </a:cubicBezTo>
                  <a:cubicBezTo>
                    <a:pt x="47" y="8"/>
                    <a:pt x="47" y="8"/>
                    <a:pt x="47" y="8"/>
                  </a:cubicBezTo>
                  <a:cubicBezTo>
                    <a:pt x="47" y="9"/>
                    <a:pt x="46" y="9"/>
                    <a:pt x="46" y="9"/>
                  </a:cubicBezTo>
                  <a:cubicBezTo>
                    <a:pt x="45" y="9"/>
                    <a:pt x="45" y="9"/>
                    <a:pt x="45" y="9"/>
                  </a:cubicBezTo>
                  <a:cubicBezTo>
                    <a:pt x="45" y="9"/>
                    <a:pt x="45" y="8"/>
                    <a:pt x="45" y="8"/>
                  </a:cubicBezTo>
                  <a:cubicBezTo>
                    <a:pt x="45" y="8"/>
                    <a:pt x="45" y="7"/>
                    <a:pt x="45" y="7"/>
                  </a:cubicBezTo>
                  <a:cubicBezTo>
                    <a:pt x="44" y="7"/>
                    <a:pt x="43" y="7"/>
                    <a:pt x="42" y="7"/>
                  </a:cubicBezTo>
                  <a:cubicBezTo>
                    <a:pt x="42" y="8"/>
                    <a:pt x="42" y="8"/>
                    <a:pt x="42" y="8"/>
                  </a:cubicBezTo>
                  <a:cubicBezTo>
                    <a:pt x="41" y="9"/>
                    <a:pt x="41" y="9"/>
                    <a:pt x="41" y="9"/>
                  </a:cubicBezTo>
                  <a:cubicBezTo>
                    <a:pt x="40" y="9"/>
                    <a:pt x="40" y="9"/>
                    <a:pt x="40" y="9"/>
                  </a:cubicBezTo>
                  <a:cubicBezTo>
                    <a:pt x="40" y="8"/>
                    <a:pt x="40" y="8"/>
                    <a:pt x="40" y="7"/>
                  </a:cubicBezTo>
                  <a:cubicBezTo>
                    <a:pt x="38" y="7"/>
                    <a:pt x="37" y="7"/>
                    <a:pt x="35" y="7"/>
                  </a:cubicBezTo>
                  <a:cubicBezTo>
                    <a:pt x="35" y="7"/>
                    <a:pt x="35" y="7"/>
                    <a:pt x="35" y="7"/>
                  </a:cubicBezTo>
                  <a:cubicBezTo>
                    <a:pt x="35" y="8"/>
                    <a:pt x="35" y="8"/>
                    <a:pt x="35" y="8"/>
                  </a:cubicBezTo>
                  <a:cubicBezTo>
                    <a:pt x="34" y="9"/>
                    <a:pt x="34" y="9"/>
                    <a:pt x="34" y="9"/>
                  </a:cubicBezTo>
                  <a:cubicBezTo>
                    <a:pt x="34" y="9"/>
                    <a:pt x="33" y="8"/>
                    <a:pt x="33" y="8"/>
                  </a:cubicBezTo>
                  <a:cubicBezTo>
                    <a:pt x="33" y="8"/>
                    <a:pt x="33" y="8"/>
                    <a:pt x="33" y="7"/>
                  </a:cubicBezTo>
                  <a:cubicBezTo>
                    <a:pt x="32" y="7"/>
                    <a:pt x="31" y="7"/>
                    <a:pt x="30" y="7"/>
                  </a:cubicBezTo>
                  <a:cubicBezTo>
                    <a:pt x="30" y="8"/>
                    <a:pt x="30" y="8"/>
                    <a:pt x="30" y="8"/>
                  </a:cubicBezTo>
                  <a:cubicBezTo>
                    <a:pt x="29" y="9"/>
                    <a:pt x="29" y="9"/>
                    <a:pt x="29" y="9"/>
                  </a:cubicBezTo>
                  <a:cubicBezTo>
                    <a:pt x="28" y="9"/>
                    <a:pt x="28" y="9"/>
                    <a:pt x="28" y="9"/>
                  </a:cubicBezTo>
                  <a:cubicBezTo>
                    <a:pt x="28" y="8"/>
                    <a:pt x="28" y="8"/>
                    <a:pt x="28" y="7"/>
                  </a:cubicBezTo>
                  <a:cubicBezTo>
                    <a:pt x="27" y="7"/>
                    <a:pt x="26" y="7"/>
                    <a:pt x="25" y="7"/>
                  </a:cubicBezTo>
                  <a:cubicBezTo>
                    <a:pt x="25" y="8"/>
                    <a:pt x="25" y="8"/>
                    <a:pt x="25" y="9"/>
                  </a:cubicBezTo>
                  <a:cubicBezTo>
                    <a:pt x="24" y="9"/>
                    <a:pt x="24" y="9"/>
                    <a:pt x="24" y="9"/>
                  </a:cubicBezTo>
                  <a:cubicBezTo>
                    <a:pt x="23" y="9"/>
                    <a:pt x="23" y="9"/>
                    <a:pt x="23" y="9"/>
                  </a:cubicBezTo>
                  <a:cubicBezTo>
                    <a:pt x="23" y="9"/>
                    <a:pt x="23" y="8"/>
                    <a:pt x="23" y="8"/>
                  </a:cubicBezTo>
                  <a:cubicBezTo>
                    <a:pt x="23" y="8"/>
                    <a:pt x="23" y="8"/>
                    <a:pt x="23" y="7"/>
                  </a:cubicBezTo>
                  <a:cubicBezTo>
                    <a:pt x="22" y="7"/>
                    <a:pt x="21" y="7"/>
                    <a:pt x="21" y="7"/>
                  </a:cubicBezTo>
                  <a:cubicBezTo>
                    <a:pt x="20" y="8"/>
                    <a:pt x="20" y="8"/>
                    <a:pt x="20" y="8"/>
                  </a:cubicBezTo>
                  <a:cubicBezTo>
                    <a:pt x="20" y="8"/>
                    <a:pt x="20" y="8"/>
                    <a:pt x="20" y="8"/>
                  </a:cubicBezTo>
                  <a:cubicBezTo>
                    <a:pt x="19" y="8"/>
                    <a:pt x="19" y="8"/>
                    <a:pt x="19" y="8"/>
                  </a:cubicBezTo>
                  <a:cubicBezTo>
                    <a:pt x="19" y="8"/>
                    <a:pt x="19" y="8"/>
                    <a:pt x="19" y="7"/>
                  </a:cubicBezTo>
                  <a:cubicBezTo>
                    <a:pt x="17" y="7"/>
                    <a:pt x="16" y="7"/>
                    <a:pt x="15" y="7"/>
                  </a:cubicBezTo>
                  <a:cubicBezTo>
                    <a:pt x="14" y="8"/>
                    <a:pt x="14" y="8"/>
                    <a:pt x="14" y="8"/>
                  </a:cubicBezTo>
                  <a:cubicBezTo>
                    <a:pt x="14" y="9"/>
                    <a:pt x="14" y="9"/>
                    <a:pt x="14" y="9"/>
                  </a:cubicBezTo>
                  <a:cubicBezTo>
                    <a:pt x="13" y="9"/>
                    <a:pt x="13" y="9"/>
                    <a:pt x="13" y="9"/>
                  </a:cubicBezTo>
                  <a:cubicBezTo>
                    <a:pt x="13" y="8"/>
                    <a:pt x="13" y="8"/>
                    <a:pt x="13" y="7"/>
                  </a:cubicBezTo>
                  <a:cubicBezTo>
                    <a:pt x="13" y="7"/>
                    <a:pt x="13" y="7"/>
                    <a:pt x="12" y="7"/>
                  </a:cubicBezTo>
                  <a:cubicBezTo>
                    <a:pt x="12" y="7"/>
                    <a:pt x="11" y="8"/>
                    <a:pt x="10" y="8"/>
                  </a:cubicBezTo>
                  <a:cubicBezTo>
                    <a:pt x="10" y="8"/>
                    <a:pt x="10" y="8"/>
                    <a:pt x="9" y="8"/>
                  </a:cubicBezTo>
                  <a:cubicBezTo>
                    <a:pt x="9" y="8"/>
                    <a:pt x="9" y="8"/>
                    <a:pt x="9" y="8"/>
                  </a:cubicBezTo>
                  <a:cubicBezTo>
                    <a:pt x="8" y="9"/>
                    <a:pt x="8" y="9"/>
                    <a:pt x="8" y="9"/>
                  </a:cubicBezTo>
                  <a:cubicBezTo>
                    <a:pt x="8" y="9"/>
                    <a:pt x="8" y="9"/>
                    <a:pt x="8" y="9"/>
                  </a:cubicBezTo>
                  <a:cubicBezTo>
                    <a:pt x="7" y="8"/>
                    <a:pt x="7" y="8"/>
                    <a:pt x="7" y="8"/>
                  </a:cubicBezTo>
                  <a:cubicBezTo>
                    <a:pt x="6" y="8"/>
                    <a:pt x="6" y="8"/>
                    <a:pt x="5" y="8"/>
                  </a:cubicBezTo>
                  <a:cubicBezTo>
                    <a:pt x="5" y="8"/>
                    <a:pt x="5" y="8"/>
                    <a:pt x="5" y="8"/>
                  </a:cubicBezTo>
                  <a:cubicBezTo>
                    <a:pt x="5" y="8"/>
                    <a:pt x="5" y="8"/>
                    <a:pt x="5" y="8"/>
                  </a:cubicBezTo>
                  <a:cubicBezTo>
                    <a:pt x="4" y="9"/>
                    <a:pt x="4" y="9"/>
                    <a:pt x="4" y="9"/>
                  </a:cubicBezTo>
                  <a:cubicBezTo>
                    <a:pt x="3" y="9"/>
                    <a:pt x="3" y="9"/>
                    <a:pt x="3" y="9"/>
                  </a:cubicBezTo>
                  <a:cubicBezTo>
                    <a:pt x="3" y="9"/>
                    <a:pt x="3" y="9"/>
                    <a:pt x="3" y="9"/>
                  </a:cubicBezTo>
                  <a:cubicBezTo>
                    <a:pt x="2" y="9"/>
                    <a:pt x="2" y="8"/>
                    <a:pt x="3" y="8"/>
                  </a:cubicBezTo>
                  <a:cubicBezTo>
                    <a:pt x="3" y="7"/>
                    <a:pt x="3" y="7"/>
                    <a:pt x="3" y="7"/>
                  </a:cubicBezTo>
                  <a:cubicBezTo>
                    <a:pt x="3" y="6"/>
                    <a:pt x="3" y="6"/>
                    <a:pt x="3" y="6"/>
                  </a:cubicBezTo>
                  <a:cubicBezTo>
                    <a:pt x="3" y="5"/>
                    <a:pt x="3" y="4"/>
                    <a:pt x="3" y="3"/>
                  </a:cubicBezTo>
                  <a:cubicBezTo>
                    <a:pt x="3" y="2"/>
                    <a:pt x="3" y="2"/>
                    <a:pt x="3" y="2"/>
                  </a:cubicBezTo>
                  <a:cubicBezTo>
                    <a:pt x="3" y="2"/>
                    <a:pt x="3" y="2"/>
                    <a:pt x="3" y="2"/>
                  </a:cubicBezTo>
                  <a:cubicBezTo>
                    <a:pt x="3" y="1"/>
                    <a:pt x="2" y="0"/>
                    <a:pt x="2"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337"/>
            <p:cNvSpPr/>
            <p:nvPr/>
          </p:nvSpPr>
          <p:spPr bwMode="auto">
            <a:xfrm>
              <a:off x="5530240" y="5348891"/>
              <a:ext cx="60839" cy="70979"/>
            </a:xfrm>
            <a:custGeom>
              <a:gdLst>
                <a:gd fmla="*/ 4 w 5" name="T0"/>
                <a:gd fmla="*/ 0 h 6" name="T1"/>
                <a:gd fmla="*/ 4 w 5" name="T2"/>
                <a:gd fmla="*/ 1 h 6" name="T3"/>
                <a:gd fmla="*/ 2 w 5" name="T4"/>
                <a:gd fmla="*/ 3 h 6" name="T5"/>
                <a:gd fmla="*/ 1 w 5" name="T6"/>
                <a:gd fmla="*/ 4 h 6" name="T7"/>
                <a:gd fmla="*/ 1 w 5" name="T8"/>
                <a:gd fmla="*/ 5 h 6" name="T9"/>
                <a:gd fmla="*/ 1 w 5" name="T10"/>
                <a:gd fmla="*/ 6 h 6" name="T11"/>
                <a:gd fmla="*/ 1 w 5" name="T12"/>
                <a:gd fmla="*/ 6 h 6" name="T13"/>
                <a:gd fmla="*/ 2 w 5" name="T14"/>
                <a:gd fmla="*/ 6 h 6" name="T15"/>
                <a:gd fmla="*/ 3 w 5" name="T16"/>
                <a:gd fmla="*/ 5 h 6" name="T17"/>
                <a:gd fmla="*/ 3 w 5" name="T18"/>
                <a:gd fmla="*/ 5 h 6" name="T19"/>
                <a:gd fmla="*/ 3 w 5" name="T20"/>
                <a:gd fmla="*/ 5 h 6" name="T21"/>
                <a:gd fmla="*/ 5 w 5" name="T22"/>
                <a:gd fmla="*/ 3 h 6" name="T23"/>
                <a:gd fmla="*/ 5 w 5" name="T24"/>
                <a:gd fmla="*/ 2 h 6" name="T25"/>
                <a:gd fmla="*/ 5 w 5" name="T26"/>
                <a:gd fmla="*/ 1 h 6" name="T27"/>
                <a:gd fmla="*/ 4 w 5"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5">
                  <a:moveTo>
                    <a:pt x="4" y="0"/>
                  </a:moveTo>
                  <a:cubicBezTo>
                    <a:pt x="4" y="0"/>
                    <a:pt x="4" y="0"/>
                    <a:pt x="4" y="1"/>
                  </a:cubicBezTo>
                  <a:cubicBezTo>
                    <a:pt x="2" y="3"/>
                    <a:pt x="2" y="3"/>
                    <a:pt x="2" y="3"/>
                  </a:cubicBezTo>
                  <a:cubicBezTo>
                    <a:pt x="1" y="4"/>
                    <a:pt x="1" y="4"/>
                    <a:pt x="1" y="4"/>
                  </a:cubicBezTo>
                  <a:cubicBezTo>
                    <a:pt x="1" y="5"/>
                    <a:pt x="1" y="5"/>
                    <a:pt x="1" y="5"/>
                  </a:cubicBezTo>
                  <a:cubicBezTo>
                    <a:pt x="0" y="5"/>
                    <a:pt x="0" y="6"/>
                    <a:pt x="1" y="6"/>
                  </a:cubicBezTo>
                  <a:cubicBezTo>
                    <a:pt x="1" y="6"/>
                    <a:pt x="1" y="6"/>
                    <a:pt x="1" y="6"/>
                  </a:cubicBezTo>
                  <a:cubicBezTo>
                    <a:pt x="2" y="6"/>
                    <a:pt x="2" y="6"/>
                    <a:pt x="2" y="6"/>
                  </a:cubicBezTo>
                  <a:cubicBezTo>
                    <a:pt x="3" y="5"/>
                    <a:pt x="3" y="5"/>
                    <a:pt x="3" y="5"/>
                  </a:cubicBezTo>
                  <a:cubicBezTo>
                    <a:pt x="3" y="5"/>
                    <a:pt x="3" y="5"/>
                    <a:pt x="3" y="5"/>
                  </a:cubicBezTo>
                  <a:cubicBezTo>
                    <a:pt x="3" y="5"/>
                    <a:pt x="3" y="5"/>
                    <a:pt x="3" y="5"/>
                  </a:cubicBezTo>
                  <a:cubicBezTo>
                    <a:pt x="5" y="3"/>
                    <a:pt x="5" y="3"/>
                    <a:pt x="5" y="3"/>
                  </a:cubicBezTo>
                  <a:cubicBezTo>
                    <a:pt x="5" y="2"/>
                    <a:pt x="5" y="2"/>
                    <a:pt x="5" y="2"/>
                  </a:cubicBezTo>
                  <a:cubicBezTo>
                    <a:pt x="5" y="1"/>
                    <a:pt x="5" y="1"/>
                    <a:pt x="5" y="1"/>
                  </a:cubicBezTo>
                  <a:cubicBezTo>
                    <a:pt x="5"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338"/>
            <p:cNvSpPr/>
            <p:nvPr/>
          </p:nvSpPr>
          <p:spPr bwMode="auto">
            <a:xfrm>
              <a:off x="5591079" y="5364099"/>
              <a:ext cx="60839" cy="55771"/>
            </a:xfrm>
            <a:custGeom>
              <a:gdLst>
                <a:gd fmla="*/ 4 w 5" name="T0"/>
                <a:gd fmla="*/ 0 h 5" name="T1"/>
                <a:gd fmla="*/ 3 w 5" name="T2"/>
                <a:gd fmla="*/ 0 h 5" name="T3"/>
                <a:gd fmla="*/ 1 w 5" name="T4"/>
                <a:gd fmla="*/ 2 h 5" name="T5"/>
                <a:gd fmla="*/ 0 w 5" name="T6"/>
                <a:gd fmla="*/ 3 h 5" name="T7"/>
                <a:gd fmla="*/ 0 w 5" name="T8"/>
                <a:gd fmla="*/ 4 h 5" name="T9"/>
                <a:gd fmla="*/ 1 w 5" name="T10"/>
                <a:gd fmla="*/ 5 h 5" name="T11"/>
                <a:gd fmla="*/ 1 w 5" name="T12"/>
                <a:gd fmla="*/ 5 h 5" name="T13"/>
                <a:gd fmla="*/ 2 w 5" name="T14"/>
                <a:gd fmla="*/ 4 h 5" name="T15"/>
                <a:gd fmla="*/ 2 w 5" name="T16"/>
                <a:gd fmla="*/ 4 h 5" name="T17"/>
                <a:gd fmla="*/ 4 w 5" name="T18"/>
                <a:gd fmla="*/ 2 h 5" name="T19"/>
                <a:gd fmla="*/ 4 w 5" name="T20"/>
                <a:gd fmla="*/ 1 h 5" name="T21"/>
                <a:gd fmla="*/ 4 w 5" name="T22"/>
                <a:gd fmla="*/ 0 h 5" name="T23"/>
                <a:gd fmla="*/ 4 w 5"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5">
                  <a:moveTo>
                    <a:pt x="4" y="0"/>
                  </a:moveTo>
                  <a:cubicBezTo>
                    <a:pt x="3" y="0"/>
                    <a:pt x="3" y="0"/>
                    <a:pt x="3" y="0"/>
                  </a:cubicBezTo>
                  <a:cubicBezTo>
                    <a:pt x="2" y="0"/>
                    <a:pt x="2" y="1"/>
                    <a:pt x="1" y="2"/>
                  </a:cubicBezTo>
                  <a:cubicBezTo>
                    <a:pt x="1" y="2"/>
                    <a:pt x="1" y="3"/>
                    <a:pt x="0" y="3"/>
                  </a:cubicBezTo>
                  <a:cubicBezTo>
                    <a:pt x="0" y="3"/>
                    <a:pt x="0" y="4"/>
                    <a:pt x="0" y="4"/>
                  </a:cubicBezTo>
                  <a:cubicBezTo>
                    <a:pt x="0" y="4"/>
                    <a:pt x="0" y="4"/>
                    <a:pt x="1" y="5"/>
                  </a:cubicBezTo>
                  <a:cubicBezTo>
                    <a:pt x="1" y="5"/>
                    <a:pt x="1" y="5"/>
                    <a:pt x="1" y="5"/>
                  </a:cubicBezTo>
                  <a:cubicBezTo>
                    <a:pt x="2" y="4"/>
                    <a:pt x="2" y="4"/>
                    <a:pt x="2" y="4"/>
                  </a:cubicBezTo>
                  <a:cubicBezTo>
                    <a:pt x="2" y="4"/>
                    <a:pt x="2" y="4"/>
                    <a:pt x="2" y="4"/>
                  </a:cubicBezTo>
                  <a:cubicBezTo>
                    <a:pt x="3" y="3"/>
                    <a:pt x="3" y="2"/>
                    <a:pt x="4" y="2"/>
                  </a:cubicBezTo>
                  <a:cubicBezTo>
                    <a:pt x="4" y="1"/>
                    <a:pt x="4" y="1"/>
                    <a:pt x="4" y="1"/>
                  </a:cubicBezTo>
                  <a:cubicBezTo>
                    <a:pt x="5" y="1"/>
                    <a:pt x="5" y="0"/>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339"/>
            <p:cNvSpPr/>
            <p:nvPr/>
          </p:nvSpPr>
          <p:spPr bwMode="auto">
            <a:xfrm>
              <a:off x="5662058" y="5364099"/>
              <a:ext cx="50699" cy="55771"/>
            </a:xfrm>
            <a:custGeom>
              <a:gdLst>
                <a:gd fmla="*/ 3 w 4" name="T0"/>
                <a:gd fmla="*/ 0 h 5" name="T1"/>
                <a:gd fmla="*/ 2 w 4" name="T2"/>
                <a:gd fmla="*/ 0 h 5" name="T3"/>
                <a:gd fmla="*/ 1 w 4" name="T4"/>
                <a:gd fmla="*/ 2 h 5" name="T5"/>
                <a:gd fmla="*/ 0 w 4" name="T6"/>
                <a:gd fmla="*/ 3 h 5" name="T7"/>
                <a:gd fmla="*/ 0 w 4" name="T8"/>
                <a:gd fmla="*/ 3 h 5" name="T9"/>
                <a:gd fmla="*/ 0 w 4" name="T10"/>
                <a:gd fmla="*/ 5 h 5" name="T11"/>
                <a:gd fmla="*/ 1 w 4" name="T12"/>
                <a:gd fmla="*/ 5 h 5" name="T13"/>
                <a:gd fmla="*/ 1 w 4" name="T14"/>
                <a:gd fmla="*/ 4 h 5" name="T15"/>
                <a:gd fmla="*/ 2 w 4" name="T16"/>
                <a:gd fmla="*/ 3 h 5" name="T17"/>
                <a:gd fmla="*/ 3 w 4" name="T18"/>
                <a:gd fmla="*/ 2 h 5" name="T19"/>
                <a:gd fmla="*/ 4 w 4" name="T20"/>
                <a:gd fmla="*/ 1 h 5" name="T21"/>
                <a:gd fmla="*/ 3 w 4" name="T22"/>
                <a:gd fmla="*/ 0 h 5" name="T23"/>
                <a:gd fmla="*/ 3 w 4"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4">
                  <a:moveTo>
                    <a:pt x="3" y="0"/>
                  </a:moveTo>
                  <a:cubicBezTo>
                    <a:pt x="2" y="0"/>
                    <a:pt x="2" y="0"/>
                    <a:pt x="2" y="0"/>
                  </a:cubicBezTo>
                  <a:cubicBezTo>
                    <a:pt x="1" y="2"/>
                    <a:pt x="1" y="2"/>
                    <a:pt x="1" y="2"/>
                  </a:cubicBezTo>
                  <a:cubicBezTo>
                    <a:pt x="0" y="3"/>
                    <a:pt x="0" y="3"/>
                    <a:pt x="0" y="3"/>
                  </a:cubicBezTo>
                  <a:cubicBezTo>
                    <a:pt x="0" y="3"/>
                    <a:pt x="0" y="3"/>
                    <a:pt x="0" y="3"/>
                  </a:cubicBezTo>
                  <a:cubicBezTo>
                    <a:pt x="0" y="4"/>
                    <a:pt x="0" y="4"/>
                    <a:pt x="0" y="5"/>
                  </a:cubicBezTo>
                  <a:cubicBezTo>
                    <a:pt x="1" y="5"/>
                    <a:pt x="1" y="5"/>
                    <a:pt x="1" y="5"/>
                  </a:cubicBezTo>
                  <a:cubicBezTo>
                    <a:pt x="1" y="4"/>
                    <a:pt x="1" y="4"/>
                    <a:pt x="1" y="4"/>
                  </a:cubicBezTo>
                  <a:cubicBezTo>
                    <a:pt x="2" y="3"/>
                    <a:pt x="2" y="3"/>
                    <a:pt x="2" y="3"/>
                  </a:cubicBezTo>
                  <a:cubicBezTo>
                    <a:pt x="3" y="2"/>
                    <a:pt x="3" y="2"/>
                    <a:pt x="3" y="2"/>
                  </a:cubicBezTo>
                  <a:cubicBezTo>
                    <a:pt x="4" y="1"/>
                    <a:pt x="4" y="1"/>
                    <a:pt x="4" y="1"/>
                  </a:cubicBezTo>
                  <a:cubicBezTo>
                    <a:pt x="4" y="1"/>
                    <a:pt x="4" y="0"/>
                    <a:pt x="3" y="0"/>
                  </a:cubicBezTo>
                  <a:cubicBezTo>
                    <a:pt x="3" y="0"/>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340"/>
            <p:cNvSpPr/>
            <p:nvPr/>
          </p:nvSpPr>
          <p:spPr bwMode="auto">
            <a:xfrm>
              <a:off x="5722897" y="5364099"/>
              <a:ext cx="50699" cy="45631"/>
            </a:xfrm>
            <a:custGeom>
              <a:gdLst>
                <a:gd fmla="*/ 3 w 4" name="T0"/>
                <a:gd fmla="*/ 0 h 4" name="T1"/>
                <a:gd fmla="*/ 2 w 4" name="T2"/>
                <a:gd fmla="*/ 1 h 4" name="T3"/>
                <a:gd fmla="*/ 2 w 4" name="T4"/>
                <a:gd fmla="*/ 2 h 4" name="T5"/>
                <a:gd fmla="*/ 1 w 4" name="T6"/>
                <a:gd fmla="*/ 2 h 4" name="T7"/>
                <a:gd fmla="*/ 1 w 4" name="T8"/>
                <a:gd fmla="*/ 3 h 4" name="T9"/>
                <a:gd fmla="*/ 1 w 4" name="T10"/>
                <a:gd fmla="*/ 4 h 4" name="T11"/>
                <a:gd fmla="*/ 2 w 4" name="T12"/>
                <a:gd fmla="*/ 4 h 4" name="T13"/>
                <a:gd fmla="*/ 2 w 4" name="T14"/>
                <a:gd fmla="*/ 4 h 4" name="T15"/>
                <a:gd fmla="*/ 3 w 4" name="T16"/>
                <a:gd fmla="*/ 3 h 4" name="T17"/>
                <a:gd fmla="*/ 4 w 4" name="T18"/>
                <a:gd fmla="*/ 2 h 4" name="T19"/>
                <a:gd fmla="*/ 4 w 4" name="T20"/>
                <a:gd fmla="*/ 1 h 4" name="T21"/>
                <a:gd fmla="*/ 3 w 4" name="T22"/>
                <a:gd fmla="*/ 0 h 4" name="T23"/>
                <a:gd fmla="*/ 3 w 4"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4">
                  <a:moveTo>
                    <a:pt x="3" y="0"/>
                  </a:moveTo>
                  <a:cubicBezTo>
                    <a:pt x="3" y="0"/>
                    <a:pt x="2" y="0"/>
                    <a:pt x="2" y="1"/>
                  </a:cubicBezTo>
                  <a:cubicBezTo>
                    <a:pt x="2" y="1"/>
                    <a:pt x="2" y="1"/>
                    <a:pt x="2" y="2"/>
                  </a:cubicBezTo>
                  <a:cubicBezTo>
                    <a:pt x="1" y="2"/>
                    <a:pt x="1" y="2"/>
                    <a:pt x="1" y="2"/>
                  </a:cubicBezTo>
                  <a:cubicBezTo>
                    <a:pt x="1" y="3"/>
                    <a:pt x="0" y="3"/>
                    <a:pt x="1" y="3"/>
                  </a:cubicBezTo>
                  <a:cubicBezTo>
                    <a:pt x="1" y="4"/>
                    <a:pt x="1" y="4"/>
                    <a:pt x="1" y="4"/>
                  </a:cubicBezTo>
                  <a:cubicBezTo>
                    <a:pt x="2" y="4"/>
                    <a:pt x="2" y="4"/>
                    <a:pt x="2" y="4"/>
                  </a:cubicBezTo>
                  <a:cubicBezTo>
                    <a:pt x="2" y="4"/>
                    <a:pt x="2" y="4"/>
                    <a:pt x="2" y="4"/>
                  </a:cubicBezTo>
                  <a:cubicBezTo>
                    <a:pt x="2" y="4"/>
                    <a:pt x="2" y="4"/>
                    <a:pt x="3" y="3"/>
                  </a:cubicBezTo>
                  <a:cubicBezTo>
                    <a:pt x="3" y="3"/>
                    <a:pt x="4" y="2"/>
                    <a:pt x="4" y="2"/>
                  </a:cubicBezTo>
                  <a:cubicBezTo>
                    <a:pt x="4" y="1"/>
                    <a:pt x="4" y="1"/>
                    <a:pt x="4" y="1"/>
                  </a:cubicBezTo>
                  <a:cubicBezTo>
                    <a:pt x="4" y="1"/>
                    <a:pt x="4" y="0"/>
                    <a:pt x="3" y="0"/>
                  </a:cubicBezTo>
                  <a:cubicBezTo>
                    <a:pt x="3" y="0"/>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341"/>
            <p:cNvSpPr/>
            <p:nvPr/>
          </p:nvSpPr>
          <p:spPr bwMode="auto">
            <a:xfrm>
              <a:off x="5783735" y="5364099"/>
              <a:ext cx="45631" cy="55771"/>
            </a:xfrm>
            <a:custGeom>
              <a:gdLst>
                <a:gd fmla="*/ 3 w 4" name="T0"/>
                <a:gd fmla="*/ 0 h 5" name="T1"/>
                <a:gd fmla="*/ 2 w 4" name="T2"/>
                <a:gd fmla="*/ 0 h 5" name="T3"/>
                <a:gd fmla="*/ 1 w 4" name="T4"/>
                <a:gd fmla="*/ 2 h 5" name="T5"/>
                <a:gd fmla="*/ 0 w 4" name="T6"/>
                <a:gd fmla="*/ 3 h 5" name="T7"/>
                <a:gd fmla="*/ 0 w 4" name="T8"/>
                <a:gd fmla="*/ 4 h 5" name="T9"/>
                <a:gd fmla="*/ 0 w 4" name="T10"/>
                <a:gd fmla="*/ 5 h 5" name="T11"/>
                <a:gd fmla="*/ 1 w 4" name="T12"/>
                <a:gd fmla="*/ 5 h 5" name="T13"/>
                <a:gd fmla="*/ 2 w 4" name="T14"/>
                <a:gd fmla="*/ 5 h 5" name="T15"/>
                <a:gd fmla="*/ 2 w 4" name="T16"/>
                <a:gd fmla="*/ 3 h 5" name="T17"/>
                <a:gd fmla="*/ 3 w 4" name="T18"/>
                <a:gd fmla="*/ 2 h 5" name="T19"/>
                <a:gd fmla="*/ 4 w 4" name="T20"/>
                <a:gd fmla="*/ 1 h 5" name="T21"/>
                <a:gd fmla="*/ 3 w 4" name="T22"/>
                <a:gd fmla="*/ 0 h 5" name="T23"/>
                <a:gd fmla="*/ 3 w 4"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4">
                  <a:moveTo>
                    <a:pt x="3" y="0"/>
                  </a:moveTo>
                  <a:cubicBezTo>
                    <a:pt x="3" y="0"/>
                    <a:pt x="2" y="0"/>
                    <a:pt x="2" y="0"/>
                  </a:cubicBezTo>
                  <a:cubicBezTo>
                    <a:pt x="2" y="0"/>
                    <a:pt x="1" y="1"/>
                    <a:pt x="1" y="2"/>
                  </a:cubicBezTo>
                  <a:cubicBezTo>
                    <a:pt x="0" y="2"/>
                    <a:pt x="0" y="3"/>
                    <a:pt x="0" y="3"/>
                  </a:cubicBezTo>
                  <a:cubicBezTo>
                    <a:pt x="0" y="4"/>
                    <a:pt x="0" y="4"/>
                    <a:pt x="0" y="4"/>
                  </a:cubicBezTo>
                  <a:cubicBezTo>
                    <a:pt x="0" y="4"/>
                    <a:pt x="0" y="5"/>
                    <a:pt x="0" y="5"/>
                  </a:cubicBezTo>
                  <a:cubicBezTo>
                    <a:pt x="1" y="5"/>
                    <a:pt x="1" y="5"/>
                    <a:pt x="1" y="5"/>
                  </a:cubicBezTo>
                  <a:cubicBezTo>
                    <a:pt x="1" y="5"/>
                    <a:pt x="1" y="5"/>
                    <a:pt x="2" y="5"/>
                  </a:cubicBezTo>
                  <a:cubicBezTo>
                    <a:pt x="2" y="4"/>
                    <a:pt x="2" y="4"/>
                    <a:pt x="2" y="3"/>
                  </a:cubicBezTo>
                  <a:cubicBezTo>
                    <a:pt x="2" y="3"/>
                    <a:pt x="3" y="2"/>
                    <a:pt x="3" y="2"/>
                  </a:cubicBezTo>
                  <a:cubicBezTo>
                    <a:pt x="3" y="1"/>
                    <a:pt x="3" y="1"/>
                    <a:pt x="4" y="1"/>
                  </a:cubicBezTo>
                  <a:cubicBezTo>
                    <a:pt x="4" y="1"/>
                    <a:pt x="4" y="0"/>
                    <a:pt x="3" y="0"/>
                  </a:cubicBezTo>
                  <a:cubicBezTo>
                    <a:pt x="3" y="0"/>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342"/>
            <p:cNvSpPr/>
            <p:nvPr/>
          </p:nvSpPr>
          <p:spPr bwMode="auto">
            <a:xfrm>
              <a:off x="5844574" y="5364099"/>
              <a:ext cx="60839" cy="55771"/>
            </a:xfrm>
            <a:custGeom>
              <a:gdLst>
                <a:gd fmla="*/ 4 w 5" name="T0"/>
                <a:gd fmla="*/ 0 h 5" name="T1"/>
                <a:gd fmla="*/ 3 w 5" name="T2"/>
                <a:gd fmla="*/ 0 h 5" name="T3"/>
                <a:gd fmla="*/ 1 w 5" name="T4"/>
                <a:gd fmla="*/ 2 h 5" name="T5"/>
                <a:gd fmla="*/ 0 w 5" name="T6"/>
                <a:gd fmla="*/ 3 h 5" name="T7"/>
                <a:gd fmla="*/ 0 w 5" name="T8"/>
                <a:gd fmla="*/ 3 h 5" name="T9"/>
                <a:gd fmla="*/ 0 w 5" name="T10"/>
                <a:gd fmla="*/ 5 h 5" name="T11"/>
                <a:gd fmla="*/ 1 w 5" name="T12"/>
                <a:gd fmla="*/ 5 h 5" name="T13"/>
                <a:gd fmla="*/ 2 w 5" name="T14"/>
                <a:gd fmla="*/ 4 h 5" name="T15"/>
                <a:gd fmla="*/ 2 w 5" name="T16"/>
                <a:gd fmla="*/ 3 h 5" name="T17"/>
                <a:gd fmla="*/ 4 w 5" name="T18"/>
                <a:gd fmla="*/ 2 h 5" name="T19"/>
                <a:gd fmla="*/ 4 w 5" name="T20"/>
                <a:gd fmla="*/ 1 h 5" name="T21"/>
                <a:gd fmla="*/ 4 w 5" name="T22"/>
                <a:gd fmla="*/ 0 h 5" name="T23"/>
                <a:gd fmla="*/ 4 w 5"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5">
                  <a:moveTo>
                    <a:pt x="4" y="0"/>
                  </a:moveTo>
                  <a:cubicBezTo>
                    <a:pt x="3" y="0"/>
                    <a:pt x="3" y="0"/>
                    <a:pt x="3" y="0"/>
                  </a:cubicBezTo>
                  <a:cubicBezTo>
                    <a:pt x="2" y="0"/>
                    <a:pt x="2" y="1"/>
                    <a:pt x="1" y="2"/>
                  </a:cubicBezTo>
                  <a:cubicBezTo>
                    <a:pt x="1" y="2"/>
                    <a:pt x="0" y="3"/>
                    <a:pt x="0" y="3"/>
                  </a:cubicBezTo>
                  <a:cubicBezTo>
                    <a:pt x="0" y="3"/>
                    <a:pt x="0" y="3"/>
                    <a:pt x="0" y="3"/>
                  </a:cubicBezTo>
                  <a:cubicBezTo>
                    <a:pt x="0" y="4"/>
                    <a:pt x="0" y="4"/>
                    <a:pt x="0" y="5"/>
                  </a:cubicBezTo>
                  <a:cubicBezTo>
                    <a:pt x="1" y="5"/>
                    <a:pt x="1" y="5"/>
                    <a:pt x="1" y="5"/>
                  </a:cubicBezTo>
                  <a:cubicBezTo>
                    <a:pt x="2" y="4"/>
                    <a:pt x="2" y="4"/>
                    <a:pt x="2" y="4"/>
                  </a:cubicBezTo>
                  <a:cubicBezTo>
                    <a:pt x="2" y="4"/>
                    <a:pt x="2" y="4"/>
                    <a:pt x="2" y="3"/>
                  </a:cubicBezTo>
                  <a:cubicBezTo>
                    <a:pt x="3" y="3"/>
                    <a:pt x="3" y="2"/>
                    <a:pt x="4" y="2"/>
                  </a:cubicBezTo>
                  <a:cubicBezTo>
                    <a:pt x="4" y="1"/>
                    <a:pt x="4" y="1"/>
                    <a:pt x="4" y="1"/>
                  </a:cubicBezTo>
                  <a:cubicBezTo>
                    <a:pt x="5" y="1"/>
                    <a:pt x="5" y="0"/>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343"/>
            <p:cNvSpPr/>
            <p:nvPr/>
          </p:nvSpPr>
          <p:spPr bwMode="auto">
            <a:xfrm>
              <a:off x="5905413" y="5348891"/>
              <a:ext cx="60839" cy="70979"/>
            </a:xfrm>
            <a:custGeom>
              <a:gdLst>
                <a:gd fmla="*/ 4 w 5" name="T0"/>
                <a:gd fmla="*/ 0 h 6" name="T1"/>
                <a:gd fmla="*/ 4 w 5" name="T2"/>
                <a:gd fmla="*/ 0 h 6" name="T3"/>
                <a:gd fmla="*/ 4 w 5" name="T4"/>
                <a:gd fmla="*/ 0 h 6" name="T5"/>
                <a:gd fmla="*/ 1 w 5" name="T6"/>
                <a:gd fmla="*/ 3 h 6" name="T7"/>
                <a:gd fmla="*/ 0 w 5" name="T8"/>
                <a:gd fmla="*/ 4 h 6" name="T9"/>
                <a:gd fmla="*/ 0 w 5" name="T10"/>
                <a:gd fmla="*/ 4 h 6" name="T11"/>
                <a:gd fmla="*/ 0 w 5" name="T12"/>
                <a:gd fmla="*/ 5 h 6" name="T13"/>
                <a:gd fmla="*/ 1 w 5" name="T14"/>
                <a:gd fmla="*/ 6 h 6" name="T15"/>
                <a:gd fmla="*/ 2 w 5" name="T16"/>
                <a:gd fmla="*/ 5 h 6" name="T17"/>
                <a:gd fmla="*/ 2 w 5" name="T18"/>
                <a:gd fmla="*/ 4 h 6" name="T19"/>
                <a:gd fmla="*/ 2 w 5" name="T20"/>
                <a:gd fmla="*/ 4 h 6" name="T21"/>
                <a:gd fmla="*/ 4 w 5" name="T22"/>
                <a:gd fmla="*/ 3 h 6" name="T23"/>
                <a:gd fmla="*/ 5 w 5" name="T24"/>
                <a:gd fmla="*/ 2 h 6" name="T25"/>
                <a:gd fmla="*/ 5 w 5" name="T26"/>
                <a:gd fmla="*/ 0 h 6" name="T27"/>
                <a:gd fmla="*/ 4 w 5" name="T28"/>
                <a:gd fmla="*/ 0 h 6" name="T29"/>
                <a:gd fmla="*/ 4 w 5" name="T30"/>
                <a:gd fmla="*/ 0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5">
                  <a:moveTo>
                    <a:pt x="4" y="0"/>
                  </a:moveTo>
                  <a:cubicBezTo>
                    <a:pt x="4" y="0"/>
                    <a:pt x="4" y="0"/>
                    <a:pt x="4" y="0"/>
                  </a:cubicBezTo>
                  <a:cubicBezTo>
                    <a:pt x="4" y="0"/>
                    <a:pt x="4" y="0"/>
                    <a:pt x="4" y="0"/>
                  </a:cubicBezTo>
                  <a:cubicBezTo>
                    <a:pt x="3" y="1"/>
                    <a:pt x="2" y="2"/>
                    <a:pt x="1" y="3"/>
                  </a:cubicBezTo>
                  <a:cubicBezTo>
                    <a:pt x="1" y="3"/>
                    <a:pt x="0" y="3"/>
                    <a:pt x="0" y="4"/>
                  </a:cubicBezTo>
                  <a:cubicBezTo>
                    <a:pt x="0" y="4"/>
                    <a:pt x="0" y="4"/>
                    <a:pt x="0" y="4"/>
                  </a:cubicBezTo>
                  <a:cubicBezTo>
                    <a:pt x="0" y="5"/>
                    <a:pt x="0" y="5"/>
                    <a:pt x="0" y="5"/>
                  </a:cubicBezTo>
                  <a:cubicBezTo>
                    <a:pt x="0" y="5"/>
                    <a:pt x="1" y="6"/>
                    <a:pt x="1" y="6"/>
                  </a:cubicBezTo>
                  <a:cubicBezTo>
                    <a:pt x="2" y="5"/>
                    <a:pt x="2" y="5"/>
                    <a:pt x="2" y="5"/>
                  </a:cubicBezTo>
                  <a:cubicBezTo>
                    <a:pt x="2" y="4"/>
                    <a:pt x="2" y="4"/>
                    <a:pt x="2" y="4"/>
                  </a:cubicBezTo>
                  <a:cubicBezTo>
                    <a:pt x="2" y="4"/>
                    <a:pt x="2" y="4"/>
                    <a:pt x="2" y="4"/>
                  </a:cubicBezTo>
                  <a:cubicBezTo>
                    <a:pt x="3" y="4"/>
                    <a:pt x="3" y="3"/>
                    <a:pt x="4" y="3"/>
                  </a:cubicBezTo>
                  <a:cubicBezTo>
                    <a:pt x="4" y="2"/>
                    <a:pt x="4" y="2"/>
                    <a:pt x="5" y="2"/>
                  </a:cubicBezTo>
                  <a:cubicBezTo>
                    <a:pt x="5" y="1"/>
                    <a:pt x="5" y="1"/>
                    <a:pt x="5" y="0"/>
                  </a:cubicBezTo>
                  <a:cubicBezTo>
                    <a:pt x="5" y="0"/>
                    <a:pt x="5" y="0"/>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344"/>
            <p:cNvSpPr/>
            <p:nvPr/>
          </p:nvSpPr>
          <p:spPr bwMode="auto">
            <a:xfrm>
              <a:off x="5986532" y="5348891"/>
              <a:ext cx="60839" cy="70979"/>
            </a:xfrm>
            <a:custGeom>
              <a:gdLst>
                <a:gd fmla="*/ 3 w 5" name="T0"/>
                <a:gd fmla="*/ 0 h 6" name="T1"/>
                <a:gd fmla="*/ 3 w 5" name="T2"/>
                <a:gd fmla="*/ 1 h 6" name="T3"/>
                <a:gd fmla="*/ 1 w 5" name="T4"/>
                <a:gd fmla="*/ 3 h 6" name="T5"/>
                <a:gd fmla="*/ 0 w 5" name="T6"/>
                <a:gd fmla="*/ 4 h 6" name="T7"/>
                <a:gd fmla="*/ 0 w 5" name="T8"/>
                <a:gd fmla="*/ 4 h 6" name="T9"/>
                <a:gd fmla="*/ 0 w 5" name="T10"/>
                <a:gd fmla="*/ 6 h 6" name="T11"/>
                <a:gd fmla="*/ 1 w 5" name="T12"/>
                <a:gd fmla="*/ 6 h 6" name="T13"/>
                <a:gd fmla="*/ 2 w 5" name="T14"/>
                <a:gd fmla="*/ 5 h 6" name="T15"/>
                <a:gd fmla="*/ 2 w 5" name="T16"/>
                <a:gd fmla="*/ 4 h 6" name="T17"/>
                <a:gd fmla="*/ 4 w 5" name="T18"/>
                <a:gd fmla="*/ 3 h 6" name="T19"/>
                <a:gd fmla="*/ 4 w 5" name="T20"/>
                <a:gd fmla="*/ 2 h 6" name="T21"/>
                <a:gd fmla="*/ 4 w 5" name="T22"/>
                <a:gd fmla="*/ 1 h 6" name="T23"/>
                <a:gd fmla="*/ 3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3" y="0"/>
                  </a:moveTo>
                  <a:cubicBezTo>
                    <a:pt x="3" y="0"/>
                    <a:pt x="3" y="0"/>
                    <a:pt x="3" y="1"/>
                  </a:cubicBezTo>
                  <a:cubicBezTo>
                    <a:pt x="1" y="3"/>
                    <a:pt x="1" y="3"/>
                    <a:pt x="1" y="3"/>
                  </a:cubicBezTo>
                  <a:cubicBezTo>
                    <a:pt x="0" y="4"/>
                    <a:pt x="0" y="4"/>
                    <a:pt x="0" y="4"/>
                  </a:cubicBezTo>
                  <a:cubicBezTo>
                    <a:pt x="0" y="4"/>
                    <a:pt x="0" y="4"/>
                    <a:pt x="0" y="4"/>
                  </a:cubicBezTo>
                  <a:cubicBezTo>
                    <a:pt x="0" y="5"/>
                    <a:pt x="0" y="5"/>
                    <a:pt x="0" y="6"/>
                  </a:cubicBezTo>
                  <a:cubicBezTo>
                    <a:pt x="1" y="6"/>
                    <a:pt x="1" y="6"/>
                    <a:pt x="1" y="6"/>
                  </a:cubicBezTo>
                  <a:cubicBezTo>
                    <a:pt x="2" y="5"/>
                    <a:pt x="2" y="5"/>
                    <a:pt x="2" y="5"/>
                  </a:cubicBezTo>
                  <a:cubicBezTo>
                    <a:pt x="2" y="4"/>
                    <a:pt x="2" y="4"/>
                    <a:pt x="2" y="4"/>
                  </a:cubicBezTo>
                  <a:cubicBezTo>
                    <a:pt x="4" y="3"/>
                    <a:pt x="4" y="3"/>
                    <a:pt x="4" y="3"/>
                  </a:cubicBezTo>
                  <a:cubicBezTo>
                    <a:pt x="4" y="2"/>
                    <a:pt x="4" y="2"/>
                    <a:pt x="4" y="2"/>
                  </a:cubicBezTo>
                  <a:cubicBezTo>
                    <a:pt x="5" y="1"/>
                    <a:pt x="4" y="1"/>
                    <a:pt x="4" y="1"/>
                  </a:cubicBezTo>
                  <a:cubicBezTo>
                    <a:pt x="4" y="0"/>
                    <a:pt x="4"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345"/>
            <p:cNvSpPr/>
            <p:nvPr/>
          </p:nvSpPr>
          <p:spPr bwMode="auto">
            <a:xfrm>
              <a:off x="6047371" y="5348891"/>
              <a:ext cx="70979" cy="70979"/>
            </a:xfrm>
            <a:custGeom>
              <a:gdLst>
                <a:gd fmla="*/ 4 w 6" name="T0"/>
                <a:gd fmla="*/ 0 h 6" name="T1"/>
                <a:gd fmla="*/ 4 w 6" name="T2"/>
                <a:gd fmla="*/ 0 h 6" name="T3"/>
                <a:gd fmla="*/ 1 w 6" name="T4"/>
                <a:gd fmla="*/ 3 h 6" name="T5"/>
                <a:gd fmla="*/ 0 w 6" name="T6"/>
                <a:gd fmla="*/ 4 h 6" name="T7"/>
                <a:gd fmla="*/ 0 w 6" name="T8"/>
                <a:gd fmla="*/ 5 h 6" name="T9"/>
                <a:gd fmla="*/ 0 w 6" name="T10"/>
                <a:gd fmla="*/ 6 h 6" name="T11"/>
                <a:gd fmla="*/ 1 w 6" name="T12"/>
                <a:gd fmla="*/ 6 h 6" name="T13"/>
                <a:gd fmla="*/ 2 w 6" name="T14"/>
                <a:gd fmla="*/ 5 h 6" name="T15"/>
                <a:gd fmla="*/ 2 w 6" name="T16"/>
                <a:gd fmla="*/ 4 h 6" name="T17"/>
                <a:gd fmla="*/ 4 w 6" name="T18"/>
                <a:gd fmla="*/ 3 h 6" name="T19"/>
                <a:gd fmla="*/ 5 w 6" name="T20"/>
                <a:gd fmla="*/ 2 h 6" name="T21"/>
                <a:gd fmla="*/ 5 w 6" name="T22"/>
                <a:gd fmla="*/ 1 h 6" name="T23"/>
                <a:gd fmla="*/ 4 w 6"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6">
                  <a:moveTo>
                    <a:pt x="4" y="0"/>
                  </a:moveTo>
                  <a:cubicBezTo>
                    <a:pt x="4" y="0"/>
                    <a:pt x="4" y="0"/>
                    <a:pt x="4" y="0"/>
                  </a:cubicBezTo>
                  <a:cubicBezTo>
                    <a:pt x="3" y="1"/>
                    <a:pt x="2" y="2"/>
                    <a:pt x="1" y="3"/>
                  </a:cubicBezTo>
                  <a:cubicBezTo>
                    <a:pt x="1" y="3"/>
                    <a:pt x="1" y="4"/>
                    <a:pt x="0" y="4"/>
                  </a:cubicBezTo>
                  <a:cubicBezTo>
                    <a:pt x="0" y="4"/>
                    <a:pt x="0" y="5"/>
                    <a:pt x="0" y="5"/>
                  </a:cubicBezTo>
                  <a:cubicBezTo>
                    <a:pt x="0" y="5"/>
                    <a:pt x="0" y="6"/>
                    <a:pt x="0" y="6"/>
                  </a:cubicBezTo>
                  <a:cubicBezTo>
                    <a:pt x="1" y="6"/>
                    <a:pt x="1" y="6"/>
                    <a:pt x="1" y="6"/>
                  </a:cubicBezTo>
                  <a:cubicBezTo>
                    <a:pt x="1" y="6"/>
                    <a:pt x="2" y="6"/>
                    <a:pt x="2" y="5"/>
                  </a:cubicBezTo>
                  <a:cubicBezTo>
                    <a:pt x="2" y="5"/>
                    <a:pt x="2" y="5"/>
                    <a:pt x="2" y="4"/>
                  </a:cubicBezTo>
                  <a:cubicBezTo>
                    <a:pt x="3" y="4"/>
                    <a:pt x="3" y="3"/>
                    <a:pt x="4" y="3"/>
                  </a:cubicBezTo>
                  <a:cubicBezTo>
                    <a:pt x="4" y="2"/>
                    <a:pt x="5" y="2"/>
                    <a:pt x="5" y="2"/>
                  </a:cubicBezTo>
                  <a:cubicBezTo>
                    <a:pt x="5" y="2"/>
                    <a:pt x="6" y="1"/>
                    <a:pt x="5" y="1"/>
                  </a:cubicBezTo>
                  <a:cubicBezTo>
                    <a:pt x="5" y="0"/>
                    <a:pt x="5"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346"/>
            <p:cNvSpPr/>
            <p:nvPr/>
          </p:nvSpPr>
          <p:spPr bwMode="auto">
            <a:xfrm>
              <a:off x="6118350" y="5348891"/>
              <a:ext cx="60839" cy="70979"/>
            </a:xfrm>
            <a:custGeom>
              <a:gdLst>
                <a:gd fmla="*/ 4 w 5" name="T0"/>
                <a:gd fmla="*/ 0 h 6" name="T1"/>
                <a:gd fmla="*/ 3 w 5" name="T2"/>
                <a:gd fmla="*/ 1 h 6" name="T3"/>
                <a:gd fmla="*/ 2 w 5" name="T4"/>
                <a:gd fmla="*/ 3 h 6" name="T5"/>
                <a:gd fmla="*/ 0 w 5" name="T6"/>
                <a:gd fmla="*/ 4 h 6" name="T7"/>
                <a:gd fmla="*/ 0 w 5" name="T8"/>
                <a:gd fmla="*/ 5 h 6" name="T9"/>
                <a:gd fmla="*/ 0 w 5" name="T10"/>
                <a:gd fmla="*/ 6 h 6" name="T11"/>
                <a:gd fmla="*/ 1 w 5" name="T12"/>
                <a:gd fmla="*/ 6 h 6" name="T13"/>
                <a:gd fmla="*/ 2 w 5" name="T14"/>
                <a:gd fmla="*/ 6 h 6" name="T15"/>
                <a:gd fmla="*/ 3 w 5" name="T16"/>
                <a:gd fmla="*/ 4 h 6" name="T17"/>
                <a:gd fmla="*/ 4 w 5" name="T18"/>
                <a:gd fmla="*/ 3 h 6" name="T19"/>
                <a:gd fmla="*/ 5 w 5" name="T20"/>
                <a:gd fmla="*/ 2 h 6" name="T21"/>
                <a:gd fmla="*/ 5 w 5" name="T22"/>
                <a:gd fmla="*/ 0 h 6" name="T23"/>
                <a:gd fmla="*/ 4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4" y="0"/>
                  </a:moveTo>
                  <a:cubicBezTo>
                    <a:pt x="4" y="0"/>
                    <a:pt x="3" y="0"/>
                    <a:pt x="3" y="1"/>
                  </a:cubicBezTo>
                  <a:cubicBezTo>
                    <a:pt x="2" y="3"/>
                    <a:pt x="2" y="3"/>
                    <a:pt x="2" y="3"/>
                  </a:cubicBezTo>
                  <a:cubicBezTo>
                    <a:pt x="0" y="4"/>
                    <a:pt x="0" y="4"/>
                    <a:pt x="0" y="4"/>
                  </a:cubicBezTo>
                  <a:cubicBezTo>
                    <a:pt x="0" y="5"/>
                    <a:pt x="0" y="5"/>
                    <a:pt x="0" y="5"/>
                  </a:cubicBezTo>
                  <a:cubicBezTo>
                    <a:pt x="0" y="5"/>
                    <a:pt x="0" y="6"/>
                    <a:pt x="0" y="6"/>
                  </a:cubicBezTo>
                  <a:cubicBezTo>
                    <a:pt x="1" y="6"/>
                    <a:pt x="1" y="6"/>
                    <a:pt x="1" y="6"/>
                  </a:cubicBezTo>
                  <a:cubicBezTo>
                    <a:pt x="2" y="6"/>
                    <a:pt x="2" y="6"/>
                    <a:pt x="2" y="6"/>
                  </a:cubicBezTo>
                  <a:cubicBezTo>
                    <a:pt x="3" y="4"/>
                    <a:pt x="3" y="4"/>
                    <a:pt x="3" y="4"/>
                  </a:cubicBezTo>
                  <a:cubicBezTo>
                    <a:pt x="4" y="3"/>
                    <a:pt x="4" y="3"/>
                    <a:pt x="4" y="3"/>
                  </a:cubicBezTo>
                  <a:cubicBezTo>
                    <a:pt x="5" y="2"/>
                    <a:pt x="5" y="2"/>
                    <a:pt x="5" y="2"/>
                  </a:cubicBezTo>
                  <a:cubicBezTo>
                    <a:pt x="5" y="1"/>
                    <a:pt x="5" y="1"/>
                    <a:pt x="5"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347"/>
            <p:cNvSpPr/>
            <p:nvPr/>
          </p:nvSpPr>
          <p:spPr bwMode="auto">
            <a:xfrm>
              <a:off x="6179189" y="5364099"/>
              <a:ext cx="60839" cy="55771"/>
            </a:xfrm>
            <a:custGeom>
              <a:gdLst>
                <a:gd fmla="*/ 4 w 5" name="T0"/>
                <a:gd fmla="*/ 0 h 5" name="T1"/>
                <a:gd fmla="*/ 3 w 5" name="T2"/>
                <a:gd fmla="*/ 0 h 5" name="T3"/>
                <a:gd fmla="*/ 2 w 5" name="T4"/>
                <a:gd fmla="*/ 2 h 5" name="T5"/>
                <a:gd fmla="*/ 1 w 5" name="T6"/>
                <a:gd fmla="*/ 3 h 5" name="T7"/>
                <a:gd fmla="*/ 1 w 5" name="T8"/>
                <a:gd fmla="*/ 4 h 5" name="T9"/>
                <a:gd fmla="*/ 1 w 5" name="T10"/>
                <a:gd fmla="*/ 5 h 5" name="T11"/>
                <a:gd fmla="*/ 1 w 5" name="T12"/>
                <a:gd fmla="*/ 5 h 5" name="T13"/>
                <a:gd fmla="*/ 2 w 5" name="T14"/>
                <a:gd fmla="*/ 5 h 5" name="T15"/>
                <a:gd fmla="*/ 3 w 5" name="T16"/>
                <a:gd fmla="*/ 3 h 5" name="T17"/>
                <a:gd fmla="*/ 5 w 5" name="T18"/>
                <a:gd fmla="*/ 2 h 5" name="T19"/>
                <a:gd fmla="*/ 5 w 5" name="T20"/>
                <a:gd fmla="*/ 1 h 5" name="T21"/>
                <a:gd fmla="*/ 5 w 5" name="T22"/>
                <a:gd fmla="*/ 0 h 5" name="T23"/>
                <a:gd fmla="*/ 4 w 5"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5">
                  <a:moveTo>
                    <a:pt x="4" y="0"/>
                  </a:moveTo>
                  <a:cubicBezTo>
                    <a:pt x="4" y="0"/>
                    <a:pt x="3" y="0"/>
                    <a:pt x="3" y="0"/>
                  </a:cubicBezTo>
                  <a:cubicBezTo>
                    <a:pt x="3" y="1"/>
                    <a:pt x="2" y="1"/>
                    <a:pt x="2" y="2"/>
                  </a:cubicBezTo>
                  <a:cubicBezTo>
                    <a:pt x="2" y="2"/>
                    <a:pt x="1" y="3"/>
                    <a:pt x="1" y="3"/>
                  </a:cubicBezTo>
                  <a:cubicBezTo>
                    <a:pt x="1" y="4"/>
                    <a:pt x="1" y="4"/>
                    <a:pt x="1" y="4"/>
                  </a:cubicBezTo>
                  <a:cubicBezTo>
                    <a:pt x="0" y="4"/>
                    <a:pt x="1" y="5"/>
                    <a:pt x="1" y="5"/>
                  </a:cubicBezTo>
                  <a:cubicBezTo>
                    <a:pt x="1" y="5"/>
                    <a:pt x="1" y="5"/>
                    <a:pt x="1" y="5"/>
                  </a:cubicBezTo>
                  <a:cubicBezTo>
                    <a:pt x="2" y="5"/>
                    <a:pt x="2" y="5"/>
                    <a:pt x="2" y="5"/>
                  </a:cubicBezTo>
                  <a:cubicBezTo>
                    <a:pt x="3" y="4"/>
                    <a:pt x="3" y="4"/>
                    <a:pt x="3" y="3"/>
                  </a:cubicBezTo>
                  <a:cubicBezTo>
                    <a:pt x="4" y="3"/>
                    <a:pt x="4" y="2"/>
                    <a:pt x="5" y="2"/>
                  </a:cubicBezTo>
                  <a:cubicBezTo>
                    <a:pt x="5" y="2"/>
                    <a:pt x="5" y="1"/>
                    <a:pt x="5" y="1"/>
                  </a:cubicBezTo>
                  <a:cubicBezTo>
                    <a:pt x="5" y="1"/>
                    <a:pt x="5" y="0"/>
                    <a:pt x="5"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348"/>
            <p:cNvSpPr/>
            <p:nvPr/>
          </p:nvSpPr>
          <p:spPr bwMode="auto">
            <a:xfrm>
              <a:off x="6240028" y="5364099"/>
              <a:ext cx="60839" cy="70979"/>
            </a:xfrm>
            <a:custGeom>
              <a:gdLst>
                <a:gd fmla="*/ 4 w 5" name="T0"/>
                <a:gd fmla="*/ 0 h 6" name="T1"/>
                <a:gd fmla="*/ 3 w 5" name="T2"/>
                <a:gd fmla="*/ 0 h 6" name="T3"/>
                <a:gd fmla="*/ 2 w 5" name="T4"/>
                <a:gd fmla="*/ 2 h 6" name="T5"/>
                <a:gd fmla="*/ 1 w 5" name="T6"/>
                <a:gd fmla="*/ 3 h 6" name="T7"/>
                <a:gd fmla="*/ 0 w 5" name="T8"/>
                <a:gd fmla="*/ 4 h 6" name="T9"/>
                <a:gd fmla="*/ 0 w 5" name="T10"/>
                <a:gd fmla="*/ 6 h 6" name="T11"/>
                <a:gd fmla="*/ 1 w 5" name="T12"/>
                <a:gd fmla="*/ 6 h 6" name="T13"/>
                <a:gd fmla="*/ 2 w 5" name="T14"/>
                <a:gd fmla="*/ 6 h 6" name="T15"/>
                <a:gd fmla="*/ 2 w 5" name="T16"/>
                <a:gd fmla="*/ 5 h 6" name="T17"/>
                <a:gd fmla="*/ 3 w 5" name="T18"/>
                <a:gd fmla="*/ 4 h 6" name="T19"/>
                <a:gd fmla="*/ 3 w 5" name="T20"/>
                <a:gd fmla="*/ 3 h 6" name="T21"/>
                <a:gd fmla="*/ 4 w 5" name="T22"/>
                <a:gd fmla="*/ 2 h 6" name="T23"/>
                <a:gd fmla="*/ 4 w 5" name="T24"/>
                <a:gd fmla="*/ 2 h 6" name="T25"/>
                <a:gd fmla="*/ 4 w 5" name="T26"/>
                <a:gd fmla="*/ 0 h 6" name="T27"/>
                <a:gd fmla="*/ 4 w 5"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5">
                  <a:moveTo>
                    <a:pt x="4" y="0"/>
                  </a:moveTo>
                  <a:cubicBezTo>
                    <a:pt x="3" y="0"/>
                    <a:pt x="3" y="0"/>
                    <a:pt x="3" y="0"/>
                  </a:cubicBezTo>
                  <a:cubicBezTo>
                    <a:pt x="3" y="1"/>
                    <a:pt x="2" y="1"/>
                    <a:pt x="2" y="2"/>
                  </a:cubicBezTo>
                  <a:cubicBezTo>
                    <a:pt x="1" y="2"/>
                    <a:pt x="1" y="3"/>
                    <a:pt x="1" y="3"/>
                  </a:cubicBezTo>
                  <a:cubicBezTo>
                    <a:pt x="0" y="4"/>
                    <a:pt x="0" y="4"/>
                    <a:pt x="0" y="4"/>
                  </a:cubicBezTo>
                  <a:cubicBezTo>
                    <a:pt x="0" y="5"/>
                    <a:pt x="0" y="5"/>
                    <a:pt x="0" y="6"/>
                  </a:cubicBezTo>
                  <a:cubicBezTo>
                    <a:pt x="1" y="6"/>
                    <a:pt x="1" y="6"/>
                    <a:pt x="1" y="6"/>
                  </a:cubicBezTo>
                  <a:cubicBezTo>
                    <a:pt x="2" y="6"/>
                    <a:pt x="2" y="6"/>
                    <a:pt x="2" y="6"/>
                  </a:cubicBezTo>
                  <a:cubicBezTo>
                    <a:pt x="2" y="5"/>
                    <a:pt x="2" y="5"/>
                    <a:pt x="2" y="5"/>
                  </a:cubicBezTo>
                  <a:cubicBezTo>
                    <a:pt x="3" y="5"/>
                    <a:pt x="3" y="4"/>
                    <a:pt x="3" y="4"/>
                  </a:cubicBezTo>
                  <a:cubicBezTo>
                    <a:pt x="3" y="4"/>
                    <a:pt x="3" y="4"/>
                    <a:pt x="3" y="3"/>
                  </a:cubicBezTo>
                  <a:cubicBezTo>
                    <a:pt x="3" y="3"/>
                    <a:pt x="4" y="2"/>
                    <a:pt x="4" y="2"/>
                  </a:cubicBezTo>
                  <a:cubicBezTo>
                    <a:pt x="4" y="2"/>
                    <a:pt x="4" y="2"/>
                    <a:pt x="4" y="2"/>
                  </a:cubicBezTo>
                  <a:cubicBezTo>
                    <a:pt x="5" y="1"/>
                    <a:pt x="5" y="1"/>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349"/>
            <p:cNvSpPr/>
            <p:nvPr/>
          </p:nvSpPr>
          <p:spPr bwMode="auto">
            <a:xfrm>
              <a:off x="6285658" y="5364099"/>
              <a:ext cx="50699" cy="55771"/>
            </a:xfrm>
            <a:custGeom>
              <a:gdLst>
                <a:gd fmla="*/ 3 w 4" name="T0"/>
                <a:gd fmla="*/ 0 h 5" name="T1"/>
                <a:gd fmla="*/ 2 w 4" name="T2"/>
                <a:gd fmla="*/ 1 h 5" name="T3"/>
                <a:gd fmla="*/ 1 w 4" name="T4"/>
                <a:gd fmla="*/ 2 h 5" name="T5"/>
                <a:gd fmla="*/ 0 w 4" name="T6"/>
                <a:gd fmla="*/ 3 h 5" name="T7"/>
                <a:gd fmla="*/ 0 w 4" name="T8"/>
                <a:gd fmla="*/ 4 h 5" name="T9"/>
                <a:gd fmla="*/ 1 w 4" name="T10"/>
                <a:gd fmla="*/ 5 h 5" name="T11"/>
                <a:gd fmla="*/ 1 w 4" name="T12"/>
                <a:gd fmla="*/ 5 h 5" name="T13"/>
                <a:gd fmla="*/ 2 w 4" name="T14"/>
                <a:gd fmla="*/ 5 h 5" name="T15"/>
                <a:gd fmla="*/ 2 w 4" name="T16"/>
                <a:gd fmla="*/ 4 h 5" name="T17"/>
                <a:gd fmla="*/ 3 w 4" name="T18"/>
                <a:gd fmla="*/ 3 h 5" name="T19"/>
                <a:gd fmla="*/ 3 w 4" name="T20"/>
                <a:gd fmla="*/ 3 h 5" name="T21"/>
                <a:gd fmla="*/ 4 w 4" name="T22"/>
                <a:gd fmla="*/ 2 h 5" name="T23"/>
                <a:gd fmla="*/ 4 w 4" name="T24"/>
                <a:gd fmla="*/ 2 h 5" name="T25"/>
                <a:gd fmla="*/ 3 w 4" name="T26"/>
                <a:gd fmla="*/ 0 h 5" name="T27"/>
                <a:gd fmla="*/ 3 w 4" name="T28"/>
                <a:gd fmla="*/ 0 h 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 w="4">
                  <a:moveTo>
                    <a:pt x="3" y="0"/>
                  </a:moveTo>
                  <a:cubicBezTo>
                    <a:pt x="3" y="0"/>
                    <a:pt x="2" y="0"/>
                    <a:pt x="2" y="1"/>
                  </a:cubicBezTo>
                  <a:cubicBezTo>
                    <a:pt x="1" y="2"/>
                    <a:pt x="1" y="2"/>
                    <a:pt x="1" y="2"/>
                  </a:cubicBezTo>
                  <a:cubicBezTo>
                    <a:pt x="0" y="3"/>
                    <a:pt x="0" y="3"/>
                    <a:pt x="0" y="3"/>
                  </a:cubicBezTo>
                  <a:cubicBezTo>
                    <a:pt x="0" y="4"/>
                    <a:pt x="0" y="4"/>
                    <a:pt x="0" y="4"/>
                  </a:cubicBezTo>
                  <a:cubicBezTo>
                    <a:pt x="0" y="4"/>
                    <a:pt x="0" y="5"/>
                    <a:pt x="1" y="5"/>
                  </a:cubicBezTo>
                  <a:cubicBezTo>
                    <a:pt x="1" y="5"/>
                    <a:pt x="1" y="5"/>
                    <a:pt x="1" y="5"/>
                  </a:cubicBezTo>
                  <a:cubicBezTo>
                    <a:pt x="2" y="5"/>
                    <a:pt x="2" y="5"/>
                    <a:pt x="2" y="5"/>
                  </a:cubicBezTo>
                  <a:cubicBezTo>
                    <a:pt x="2" y="4"/>
                    <a:pt x="2" y="4"/>
                    <a:pt x="2" y="4"/>
                  </a:cubicBezTo>
                  <a:cubicBezTo>
                    <a:pt x="3" y="3"/>
                    <a:pt x="3" y="3"/>
                    <a:pt x="3" y="3"/>
                  </a:cubicBezTo>
                  <a:cubicBezTo>
                    <a:pt x="3" y="3"/>
                    <a:pt x="3" y="3"/>
                    <a:pt x="3" y="3"/>
                  </a:cubicBezTo>
                  <a:cubicBezTo>
                    <a:pt x="4" y="2"/>
                    <a:pt x="4" y="2"/>
                    <a:pt x="4" y="2"/>
                  </a:cubicBezTo>
                  <a:cubicBezTo>
                    <a:pt x="4" y="2"/>
                    <a:pt x="4" y="2"/>
                    <a:pt x="4" y="2"/>
                  </a:cubicBezTo>
                  <a:cubicBezTo>
                    <a:pt x="4" y="1"/>
                    <a:pt x="4" y="0"/>
                    <a:pt x="3" y="0"/>
                  </a:cubicBezTo>
                  <a:cubicBezTo>
                    <a:pt x="3" y="0"/>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354"/>
            <p:cNvSpPr>
              <a:spLocks noEditPoints="1"/>
            </p:cNvSpPr>
            <p:nvPr/>
          </p:nvSpPr>
          <p:spPr bwMode="auto">
            <a:xfrm>
              <a:off x="5063808" y="5495917"/>
              <a:ext cx="1728842" cy="370105"/>
            </a:xfrm>
            <a:custGeom>
              <a:gdLst>
                <a:gd fmla="*/ 19 w 144" name="T0"/>
                <a:gd fmla="*/ 4 h 31" name="T1"/>
                <a:gd fmla="*/ 131 w 144" name="T2"/>
                <a:gd fmla="*/ 4 h 31" name="T3"/>
                <a:gd fmla="*/ 23 w 144" name="T4"/>
                <a:gd fmla="*/ 28 h 31" name="T5"/>
                <a:gd fmla="*/ 18 w 144" name="T6"/>
                <a:gd fmla="*/ 2 h 31" name="T7"/>
                <a:gd fmla="*/ 1 w 144" name="T8"/>
                <a:gd fmla="*/ 28 h 31" name="T9"/>
                <a:gd fmla="*/ 5 w 144" name="T10"/>
                <a:gd fmla="*/ 29 h 31" name="T11"/>
                <a:gd fmla="*/ 7 w 144" name="T12"/>
                <a:gd fmla="*/ 29 h 31" name="T13"/>
                <a:gd fmla="*/ 11 w 144" name="T14"/>
                <a:gd fmla="*/ 29 h 31" name="T15"/>
                <a:gd fmla="*/ 13 w 144" name="T16"/>
                <a:gd fmla="*/ 30 h 31" name="T17"/>
                <a:gd fmla="*/ 18 w 144" name="T18"/>
                <a:gd fmla="*/ 29 h 31" name="T19"/>
                <a:gd fmla="*/ 19 w 144" name="T20"/>
                <a:gd fmla="*/ 31 h 31" name="T21"/>
                <a:gd fmla="*/ 25 w 144" name="T22"/>
                <a:gd fmla="*/ 29 h 31" name="T23"/>
                <a:gd fmla="*/ 26 w 144" name="T24"/>
                <a:gd fmla="*/ 30 h 31" name="T25"/>
                <a:gd fmla="*/ 32 w 144" name="T26"/>
                <a:gd fmla="*/ 29 h 31" name="T27"/>
                <a:gd fmla="*/ 33 w 144" name="T28"/>
                <a:gd fmla="*/ 30 h 31" name="T29"/>
                <a:gd fmla="*/ 40 w 144" name="T30"/>
                <a:gd fmla="*/ 29 h 31" name="T31"/>
                <a:gd fmla="*/ 41 w 144" name="T32"/>
                <a:gd fmla="*/ 30 h 31" name="T33"/>
                <a:gd fmla="*/ 49 w 144" name="T34"/>
                <a:gd fmla="*/ 29 h 31" name="T35"/>
                <a:gd fmla="*/ 58 w 144" name="T36"/>
                <a:gd fmla="*/ 30 h 31" name="T37"/>
                <a:gd fmla="*/ 60 w 144" name="T38"/>
                <a:gd fmla="*/ 28 h 31" name="T39"/>
                <a:gd fmla="*/ 67 w 144" name="T40"/>
                <a:gd fmla="*/ 30 h 31" name="T41"/>
                <a:gd fmla="*/ 69 w 144" name="T42"/>
                <a:gd fmla="*/ 29 h 31" name="T43"/>
                <a:gd fmla="*/ 72 w 144" name="T44"/>
                <a:gd fmla="*/ 30 h 31" name="T45"/>
                <a:gd fmla="*/ 73 w 144" name="T46"/>
                <a:gd fmla="*/ 30 h 31" name="T47"/>
                <a:gd fmla="*/ 80 w 144" name="T48"/>
                <a:gd fmla="*/ 28 h 31" name="T49"/>
                <a:gd fmla="*/ 81 w 144" name="T50"/>
                <a:gd fmla="*/ 30 h 31" name="T51"/>
                <a:gd fmla="*/ 84 w 144" name="T52"/>
                <a:gd fmla="*/ 28 h 31" name="T53"/>
                <a:gd fmla="*/ 85 w 144" name="T54"/>
                <a:gd fmla="*/ 30 h 31" name="T55"/>
                <a:gd fmla="*/ 92 w 144" name="T56"/>
                <a:gd fmla="*/ 29 h 31" name="T57"/>
                <a:gd fmla="*/ 97 w 144" name="T58"/>
                <a:gd fmla="*/ 30 h 31" name="T59"/>
                <a:gd fmla="*/ 100 w 144" name="T60"/>
                <a:gd fmla="*/ 29 h 31" name="T61"/>
                <a:gd fmla="*/ 106 w 144" name="T62"/>
                <a:gd fmla="*/ 28 h 31" name="T63"/>
                <a:gd fmla="*/ 108 w 144" name="T64"/>
                <a:gd fmla="*/ 30 h 31" name="T65"/>
                <a:gd fmla="*/ 113 w 144" name="T66"/>
                <a:gd fmla="*/ 28 h 31" name="T67"/>
                <a:gd fmla="*/ 114 w 144" name="T68"/>
                <a:gd fmla="*/ 29 h 31" name="T69"/>
                <a:gd fmla="*/ 118 w 144" name="T70"/>
                <a:gd fmla="*/ 28 h 31" name="T71"/>
                <a:gd fmla="*/ 119 w 144" name="T72"/>
                <a:gd fmla="*/ 30 h 31" name="T73"/>
                <a:gd fmla="*/ 123 w 144" name="T74"/>
                <a:gd fmla="*/ 29 h 31" name="T75"/>
                <a:gd fmla="*/ 125 w 144" name="T76"/>
                <a:gd fmla="*/ 30 h 31" name="T77"/>
                <a:gd fmla="*/ 130 w 144" name="T78"/>
                <a:gd fmla="*/ 28 h 31" name="T79"/>
                <a:gd fmla="*/ 131 w 144" name="T80"/>
                <a:gd fmla="*/ 30 h 31" name="T81"/>
                <a:gd fmla="*/ 137 w 144" name="T82"/>
                <a:gd fmla="*/ 28 h 31" name="T83"/>
                <a:gd fmla="*/ 138 w 144" name="T84"/>
                <a:gd fmla="*/ 30 h 31" name="T85"/>
                <a:gd fmla="*/ 142 w 144" name="T86"/>
                <a:gd fmla="*/ 27 h 31" name="T87"/>
                <a:gd fmla="*/ 143 w 144" name="T88"/>
                <a:gd fmla="*/ 29 h 31" name="T89"/>
                <a:gd fmla="*/ 135 w 144" name="T90"/>
                <a:gd fmla="*/ 6 h 31" name="T91"/>
                <a:gd fmla="*/ 86 w 144" name="T92"/>
                <a:gd fmla="*/ 0 h 3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1" w="144">
                  <a:moveTo>
                    <a:pt x="19" y="28"/>
                  </a:moveTo>
                  <a:cubicBezTo>
                    <a:pt x="13" y="28"/>
                    <a:pt x="8" y="28"/>
                    <a:pt x="3" y="27"/>
                  </a:cubicBezTo>
                  <a:cubicBezTo>
                    <a:pt x="19" y="4"/>
                    <a:pt x="19" y="4"/>
                    <a:pt x="19" y="4"/>
                  </a:cubicBezTo>
                  <a:cubicBezTo>
                    <a:pt x="41" y="3"/>
                    <a:pt x="64" y="2"/>
                    <a:pt x="86" y="2"/>
                  </a:cubicBezTo>
                  <a:cubicBezTo>
                    <a:pt x="100" y="2"/>
                    <a:pt x="113" y="2"/>
                    <a:pt x="127" y="3"/>
                  </a:cubicBezTo>
                  <a:cubicBezTo>
                    <a:pt x="129" y="3"/>
                    <a:pt x="130" y="3"/>
                    <a:pt x="131" y="4"/>
                  </a:cubicBezTo>
                  <a:cubicBezTo>
                    <a:pt x="132" y="5"/>
                    <a:pt x="132" y="6"/>
                    <a:pt x="133" y="7"/>
                  </a:cubicBezTo>
                  <a:cubicBezTo>
                    <a:pt x="140" y="27"/>
                    <a:pt x="140" y="27"/>
                    <a:pt x="140" y="27"/>
                  </a:cubicBezTo>
                  <a:cubicBezTo>
                    <a:pt x="23" y="28"/>
                    <a:pt x="23" y="28"/>
                    <a:pt x="23" y="28"/>
                  </a:cubicBezTo>
                  <a:cubicBezTo>
                    <a:pt x="19" y="28"/>
                    <a:pt x="19" y="28"/>
                    <a:pt x="19" y="28"/>
                  </a:cubicBezTo>
                  <a:moveTo>
                    <a:pt x="86" y="0"/>
                  </a:moveTo>
                  <a:cubicBezTo>
                    <a:pt x="64" y="0"/>
                    <a:pt x="41" y="0"/>
                    <a:pt x="18" y="2"/>
                  </a:cubicBezTo>
                  <a:cubicBezTo>
                    <a:pt x="18" y="2"/>
                    <a:pt x="18" y="2"/>
                    <a:pt x="17" y="2"/>
                  </a:cubicBezTo>
                  <a:cubicBezTo>
                    <a:pt x="0" y="26"/>
                    <a:pt x="0" y="26"/>
                    <a:pt x="0" y="26"/>
                  </a:cubicBezTo>
                  <a:cubicBezTo>
                    <a:pt x="1" y="27"/>
                    <a:pt x="1" y="27"/>
                    <a:pt x="1" y="28"/>
                  </a:cubicBezTo>
                  <a:cubicBezTo>
                    <a:pt x="1" y="28"/>
                    <a:pt x="1" y="29"/>
                    <a:pt x="1" y="29"/>
                  </a:cubicBezTo>
                  <a:cubicBezTo>
                    <a:pt x="2" y="29"/>
                    <a:pt x="3" y="30"/>
                    <a:pt x="5" y="30"/>
                  </a:cubicBezTo>
                  <a:cubicBezTo>
                    <a:pt x="5" y="29"/>
                    <a:pt x="5" y="29"/>
                    <a:pt x="5" y="29"/>
                  </a:cubicBezTo>
                  <a:cubicBezTo>
                    <a:pt x="5" y="28"/>
                    <a:pt x="5" y="28"/>
                    <a:pt x="6" y="28"/>
                  </a:cubicBezTo>
                  <a:cubicBezTo>
                    <a:pt x="6" y="28"/>
                    <a:pt x="6" y="28"/>
                    <a:pt x="6" y="28"/>
                  </a:cubicBezTo>
                  <a:cubicBezTo>
                    <a:pt x="7" y="28"/>
                    <a:pt x="7" y="28"/>
                    <a:pt x="7" y="29"/>
                  </a:cubicBezTo>
                  <a:cubicBezTo>
                    <a:pt x="7" y="29"/>
                    <a:pt x="7" y="30"/>
                    <a:pt x="7" y="30"/>
                  </a:cubicBezTo>
                  <a:cubicBezTo>
                    <a:pt x="8" y="30"/>
                    <a:pt x="9" y="30"/>
                    <a:pt x="10" y="30"/>
                  </a:cubicBezTo>
                  <a:cubicBezTo>
                    <a:pt x="10" y="30"/>
                    <a:pt x="11" y="29"/>
                    <a:pt x="11" y="29"/>
                  </a:cubicBezTo>
                  <a:cubicBezTo>
                    <a:pt x="11" y="29"/>
                    <a:pt x="12" y="29"/>
                    <a:pt x="12" y="29"/>
                  </a:cubicBezTo>
                  <a:cubicBezTo>
                    <a:pt x="12" y="29"/>
                    <a:pt x="12" y="29"/>
                    <a:pt x="12" y="29"/>
                  </a:cubicBezTo>
                  <a:cubicBezTo>
                    <a:pt x="13" y="29"/>
                    <a:pt x="13" y="30"/>
                    <a:pt x="13" y="30"/>
                  </a:cubicBezTo>
                  <a:cubicBezTo>
                    <a:pt x="14" y="30"/>
                    <a:pt x="15" y="30"/>
                    <a:pt x="16" y="31"/>
                  </a:cubicBezTo>
                  <a:cubicBezTo>
                    <a:pt x="17" y="30"/>
                    <a:pt x="17" y="30"/>
                    <a:pt x="17" y="30"/>
                  </a:cubicBezTo>
                  <a:cubicBezTo>
                    <a:pt x="17" y="29"/>
                    <a:pt x="17" y="29"/>
                    <a:pt x="18" y="29"/>
                  </a:cubicBezTo>
                  <a:cubicBezTo>
                    <a:pt x="18" y="29"/>
                    <a:pt x="18" y="29"/>
                    <a:pt x="18" y="29"/>
                  </a:cubicBezTo>
                  <a:cubicBezTo>
                    <a:pt x="18" y="29"/>
                    <a:pt x="19" y="30"/>
                    <a:pt x="18" y="31"/>
                  </a:cubicBezTo>
                  <a:cubicBezTo>
                    <a:pt x="19" y="31"/>
                    <a:pt x="19" y="31"/>
                    <a:pt x="19" y="31"/>
                  </a:cubicBezTo>
                  <a:cubicBezTo>
                    <a:pt x="24" y="31"/>
                    <a:pt x="24" y="31"/>
                    <a:pt x="24" y="31"/>
                  </a:cubicBezTo>
                  <a:cubicBezTo>
                    <a:pt x="24" y="29"/>
                    <a:pt x="24" y="29"/>
                    <a:pt x="24" y="29"/>
                  </a:cubicBezTo>
                  <a:cubicBezTo>
                    <a:pt x="24" y="29"/>
                    <a:pt x="25" y="29"/>
                    <a:pt x="25" y="29"/>
                  </a:cubicBezTo>
                  <a:cubicBezTo>
                    <a:pt x="25" y="29"/>
                    <a:pt x="25" y="29"/>
                    <a:pt x="26" y="29"/>
                  </a:cubicBezTo>
                  <a:cubicBezTo>
                    <a:pt x="26" y="29"/>
                    <a:pt x="26" y="30"/>
                    <a:pt x="26" y="30"/>
                  </a:cubicBezTo>
                  <a:cubicBezTo>
                    <a:pt x="26" y="30"/>
                    <a:pt x="26" y="30"/>
                    <a:pt x="26" y="30"/>
                  </a:cubicBezTo>
                  <a:cubicBezTo>
                    <a:pt x="31" y="30"/>
                    <a:pt x="31" y="30"/>
                    <a:pt x="31" y="30"/>
                  </a:cubicBezTo>
                  <a:cubicBezTo>
                    <a:pt x="31" y="30"/>
                    <a:pt x="31" y="30"/>
                    <a:pt x="31" y="30"/>
                  </a:cubicBezTo>
                  <a:cubicBezTo>
                    <a:pt x="31" y="29"/>
                    <a:pt x="32" y="29"/>
                    <a:pt x="32" y="29"/>
                  </a:cubicBezTo>
                  <a:cubicBezTo>
                    <a:pt x="32" y="29"/>
                    <a:pt x="32" y="29"/>
                    <a:pt x="32" y="29"/>
                  </a:cubicBezTo>
                  <a:cubicBezTo>
                    <a:pt x="33" y="29"/>
                    <a:pt x="33" y="30"/>
                    <a:pt x="33" y="30"/>
                  </a:cubicBezTo>
                  <a:cubicBezTo>
                    <a:pt x="33" y="30"/>
                    <a:pt x="33" y="30"/>
                    <a:pt x="33" y="30"/>
                  </a:cubicBezTo>
                  <a:cubicBezTo>
                    <a:pt x="39" y="30"/>
                    <a:pt x="39" y="30"/>
                    <a:pt x="39" y="30"/>
                  </a:cubicBezTo>
                  <a:cubicBezTo>
                    <a:pt x="39" y="30"/>
                    <a:pt x="39" y="29"/>
                    <a:pt x="40" y="29"/>
                  </a:cubicBezTo>
                  <a:cubicBezTo>
                    <a:pt x="40" y="29"/>
                    <a:pt x="40" y="29"/>
                    <a:pt x="40" y="29"/>
                  </a:cubicBezTo>
                  <a:cubicBezTo>
                    <a:pt x="41" y="29"/>
                    <a:pt x="41" y="29"/>
                    <a:pt x="41" y="29"/>
                  </a:cubicBezTo>
                  <a:cubicBezTo>
                    <a:pt x="41" y="29"/>
                    <a:pt x="42" y="30"/>
                    <a:pt x="41" y="30"/>
                  </a:cubicBezTo>
                  <a:cubicBezTo>
                    <a:pt x="41" y="30"/>
                    <a:pt x="41" y="30"/>
                    <a:pt x="41" y="30"/>
                  </a:cubicBezTo>
                  <a:cubicBezTo>
                    <a:pt x="48" y="30"/>
                    <a:pt x="48" y="30"/>
                    <a:pt x="48" y="30"/>
                  </a:cubicBezTo>
                  <a:cubicBezTo>
                    <a:pt x="48" y="30"/>
                    <a:pt x="49" y="30"/>
                    <a:pt x="49" y="30"/>
                  </a:cubicBezTo>
                  <a:cubicBezTo>
                    <a:pt x="49" y="30"/>
                    <a:pt x="49" y="29"/>
                    <a:pt x="49" y="29"/>
                  </a:cubicBezTo>
                  <a:cubicBezTo>
                    <a:pt x="50" y="29"/>
                    <a:pt x="50" y="29"/>
                    <a:pt x="50" y="30"/>
                  </a:cubicBezTo>
                  <a:cubicBezTo>
                    <a:pt x="50" y="30"/>
                    <a:pt x="50" y="30"/>
                    <a:pt x="50" y="30"/>
                  </a:cubicBezTo>
                  <a:cubicBezTo>
                    <a:pt x="58" y="30"/>
                    <a:pt x="58" y="30"/>
                    <a:pt x="58" y="30"/>
                  </a:cubicBezTo>
                  <a:cubicBezTo>
                    <a:pt x="58" y="30"/>
                    <a:pt x="58" y="29"/>
                    <a:pt x="59" y="28"/>
                  </a:cubicBezTo>
                  <a:cubicBezTo>
                    <a:pt x="59" y="28"/>
                    <a:pt x="60" y="28"/>
                    <a:pt x="60" y="28"/>
                  </a:cubicBezTo>
                  <a:cubicBezTo>
                    <a:pt x="60" y="28"/>
                    <a:pt x="60" y="28"/>
                    <a:pt x="60" y="28"/>
                  </a:cubicBezTo>
                  <a:cubicBezTo>
                    <a:pt x="61" y="28"/>
                    <a:pt x="61" y="29"/>
                    <a:pt x="61" y="29"/>
                  </a:cubicBezTo>
                  <a:cubicBezTo>
                    <a:pt x="60" y="30"/>
                    <a:pt x="60" y="30"/>
                    <a:pt x="60" y="30"/>
                  </a:cubicBezTo>
                  <a:cubicBezTo>
                    <a:pt x="67" y="30"/>
                    <a:pt x="67" y="30"/>
                    <a:pt x="67" y="30"/>
                  </a:cubicBezTo>
                  <a:cubicBezTo>
                    <a:pt x="67" y="29"/>
                    <a:pt x="67" y="29"/>
                    <a:pt x="67" y="29"/>
                  </a:cubicBezTo>
                  <a:cubicBezTo>
                    <a:pt x="67" y="29"/>
                    <a:pt x="68" y="28"/>
                    <a:pt x="68" y="28"/>
                  </a:cubicBezTo>
                  <a:cubicBezTo>
                    <a:pt x="68" y="28"/>
                    <a:pt x="68" y="29"/>
                    <a:pt x="69" y="29"/>
                  </a:cubicBezTo>
                  <a:cubicBezTo>
                    <a:pt x="69" y="29"/>
                    <a:pt x="69" y="29"/>
                    <a:pt x="69" y="30"/>
                  </a:cubicBezTo>
                  <a:cubicBezTo>
                    <a:pt x="69" y="30"/>
                    <a:pt x="69" y="30"/>
                    <a:pt x="69" y="30"/>
                  </a:cubicBezTo>
                  <a:cubicBezTo>
                    <a:pt x="72" y="30"/>
                    <a:pt x="72" y="30"/>
                    <a:pt x="72" y="30"/>
                  </a:cubicBezTo>
                  <a:cubicBezTo>
                    <a:pt x="72" y="30"/>
                    <a:pt x="72" y="30"/>
                    <a:pt x="72" y="30"/>
                  </a:cubicBezTo>
                  <a:cubicBezTo>
                    <a:pt x="72" y="30"/>
                    <a:pt x="73" y="30"/>
                    <a:pt x="73" y="30"/>
                  </a:cubicBezTo>
                  <a:cubicBezTo>
                    <a:pt x="73" y="30"/>
                    <a:pt x="73" y="30"/>
                    <a:pt x="73" y="30"/>
                  </a:cubicBezTo>
                  <a:cubicBezTo>
                    <a:pt x="78" y="30"/>
                    <a:pt x="78" y="30"/>
                    <a:pt x="78" y="30"/>
                  </a:cubicBezTo>
                  <a:cubicBezTo>
                    <a:pt x="79" y="30"/>
                    <a:pt x="79" y="29"/>
                    <a:pt x="79" y="29"/>
                  </a:cubicBezTo>
                  <a:cubicBezTo>
                    <a:pt x="79" y="29"/>
                    <a:pt x="80" y="28"/>
                    <a:pt x="80" y="28"/>
                  </a:cubicBezTo>
                  <a:cubicBezTo>
                    <a:pt x="80" y="28"/>
                    <a:pt x="80" y="28"/>
                    <a:pt x="80" y="29"/>
                  </a:cubicBezTo>
                  <a:cubicBezTo>
                    <a:pt x="81" y="29"/>
                    <a:pt x="81" y="29"/>
                    <a:pt x="81" y="30"/>
                  </a:cubicBezTo>
                  <a:cubicBezTo>
                    <a:pt x="81" y="30"/>
                    <a:pt x="81" y="30"/>
                    <a:pt x="81" y="30"/>
                  </a:cubicBezTo>
                  <a:cubicBezTo>
                    <a:pt x="83" y="30"/>
                    <a:pt x="83" y="30"/>
                    <a:pt x="83" y="30"/>
                  </a:cubicBezTo>
                  <a:cubicBezTo>
                    <a:pt x="83" y="30"/>
                    <a:pt x="83" y="30"/>
                    <a:pt x="83" y="29"/>
                  </a:cubicBezTo>
                  <a:cubicBezTo>
                    <a:pt x="84" y="29"/>
                    <a:pt x="84" y="28"/>
                    <a:pt x="84" y="28"/>
                  </a:cubicBezTo>
                  <a:cubicBezTo>
                    <a:pt x="84" y="28"/>
                    <a:pt x="85" y="28"/>
                    <a:pt x="85" y="29"/>
                  </a:cubicBezTo>
                  <a:cubicBezTo>
                    <a:pt x="85" y="29"/>
                    <a:pt x="85" y="29"/>
                    <a:pt x="85" y="30"/>
                  </a:cubicBezTo>
                  <a:cubicBezTo>
                    <a:pt x="85" y="30"/>
                    <a:pt x="85" y="30"/>
                    <a:pt x="85" y="30"/>
                  </a:cubicBezTo>
                  <a:cubicBezTo>
                    <a:pt x="90" y="30"/>
                    <a:pt x="90" y="30"/>
                    <a:pt x="90" y="30"/>
                  </a:cubicBezTo>
                  <a:cubicBezTo>
                    <a:pt x="90" y="30"/>
                    <a:pt x="91" y="29"/>
                    <a:pt x="92" y="29"/>
                  </a:cubicBezTo>
                  <a:cubicBezTo>
                    <a:pt x="92" y="29"/>
                    <a:pt x="92" y="29"/>
                    <a:pt x="92" y="29"/>
                  </a:cubicBezTo>
                  <a:cubicBezTo>
                    <a:pt x="92" y="29"/>
                    <a:pt x="93" y="29"/>
                    <a:pt x="93" y="29"/>
                  </a:cubicBezTo>
                  <a:cubicBezTo>
                    <a:pt x="93" y="29"/>
                    <a:pt x="93" y="30"/>
                    <a:pt x="93" y="30"/>
                  </a:cubicBezTo>
                  <a:cubicBezTo>
                    <a:pt x="97" y="30"/>
                    <a:pt x="97" y="30"/>
                    <a:pt x="97" y="30"/>
                  </a:cubicBezTo>
                  <a:cubicBezTo>
                    <a:pt x="98" y="30"/>
                    <a:pt x="98" y="29"/>
                    <a:pt x="99" y="29"/>
                  </a:cubicBezTo>
                  <a:cubicBezTo>
                    <a:pt x="99" y="29"/>
                    <a:pt x="99" y="29"/>
                    <a:pt x="99" y="29"/>
                  </a:cubicBezTo>
                  <a:cubicBezTo>
                    <a:pt x="100" y="29"/>
                    <a:pt x="100" y="29"/>
                    <a:pt x="100" y="29"/>
                  </a:cubicBezTo>
                  <a:cubicBezTo>
                    <a:pt x="100" y="30"/>
                    <a:pt x="100" y="30"/>
                    <a:pt x="100" y="30"/>
                  </a:cubicBezTo>
                  <a:cubicBezTo>
                    <a:pt x="105" y="30"/>
                    <a:pt x="105" y="30"/>
                    <a:pt x="105" y="30"/>
                  </a:cubicBezTo>
                  <a:cubicBezTo>
                    <a:pt x="105" y="29"/>
                    <a:pt x="106" y="29"/>
                    <a:pt x="106" y="28"/>
                  </a:cubicBezTo>
                  <a:cubicBezTo>
                    <a:pt x="106" y="28"/>
                    <a:pt x="107" y="28"/>
                    <a:pt x="107" y="28"/>
                  </a:cubicBezTo>
                  <a:cubicBezTo>
                    <a:pt x="107" y="28"/>
                    <a:pt x="107" y="28"/>
                    <a:pt x="108" y="29"/>
                  </a:cubicBezTo>
                  <a:cubicBezTo>
                    <a:pt x="108" y="29"/>
                    <a:pt x="108" y="30"/>
                    <a:pt x="108" y="30"/>
                  </a:cubicBezTo>
                  <a:cubicBezTo>
                    <a:pt x="107" y="30"/>
                    <a:pt x="107" y="30"/>
                    <a:pt x="107" y="30"/>
                  </a:cubicBezTo>
                  <a:cubicBezTo>
                    <a:pt x="111" y="30"/>
                    <a:pt x="111" y="30"/>
                    <a:pt x="111" y="30"/>
                  </a:cubicBezTo>
                  <a:cubicBezTo>
                    <a:pt x="113" y="28"/>
                    <a:pt x="113" y="28"/>
                    <a:pt x="113" y="28"/>
                  </a:cubicBezTo>
                  <a:cubicBezTo>
                    <a:pt x="113" y="28"/>
                    <a:pt x="113" y="27"/>
                    <a:pt x="114" y="27"/>
                  </a:cubicBezTo>
                  <a:cubicBezTo>
                    <a:pt x="114" y="27"/>
                    <a:pt x="114" y="28"/>
                    <a:pt x="114" y="28"/>
                  </a:cubicBezTo>
                  <a:cubicBezTo>
                    <a:pt x="115" y="28"/>
                    <a:pt x="115" y="29"/>
                    <a:pt x="114" y="29"/>
                  </a:cubicBezTo>
                  <a:cubicBezTo>
                    <a:pt x="114" y="30"/>
                    <a:pt x="114" y="30"/>
                    <a:pt x="114" y="30"/>
                  </a:cubicBezTo>
                  <a:cubicBezTo>
                    <a:pt x="116" y="30"/>
                    <a:pt x="116" y="30"/>
                    <a:pt x="116" y="30"/>
                  </a:cubicBezTo>
                  <a:cubicBezTo>
                    <a:pt x="117" y="29"/>
                    <a:pt x="118" y="29"/>
                    <a:pt x="118" y="28"/>
                  </a:cubicBezTo>
                  <a:cubicBezTo>
                    <a:pt x="118" y="28"/>
                    <a:pt x="119" y="28"/>
                    <a:pt x="119" y="28"/>
                  </a:cubicBezTo>
                  <a:cubicBezTo>
                    <a:pt x="119" y="28"/>
                    <a:pt x="119" y="28"/>
                    <a:pt x="120" y="28"/>
                  </a:cubicBezTo>
                  <a:cubicBezTo>
                    <a:pt x="120" y="29"/>
                    <a:pt x="120" y="29"/>
                    <a:pt x="119" y="30"/>
                  </a:cubicBezTo>
                  <a:cubicBezTo>
                    <a:pt x="119" y="30"/>
                    <a:pt x="119" y="30"/>
                    <a:pt x="119" y="30"/>
                  </a:cubicBezTo>
                  <a:cubicBezTo>
                    <a:pt x="122" y="30"/>
                    <a:pt x="122" y="30"/>
                    <a:pt x="122" y="30"/>
                  </a:cubicBezTo>
                  <a:cubicBezTo>
                    <a:pt x="123" y="30"/>
                    <a:pt x="123" y="29"/>
                    <a:pt x="123" y="29"/>
                  </a:cubicBezTo>
                  <a:cubicBezTo>
                    <a:pt x="124" y="29"/>
                    <a:pt x="124" y="29"/>
                    <a:pt x="124" y="29"/>
                  </a:cubicBezTo>
                  <a:cubicBezTo>
                    <a:pt x="124" y="29"/>
                    <a:pt x="125" y="29"/>
                    <a:pt x="125" y="29"/>
                  </a:cubicBezTo>
                  <a:cubicBezTo>
                    <a:pt x="125" y="29"/>
                    <a:pt x="125" y="30"/>
                    <a:pt x="125" y="30"/>
                  </a:cubicBezTo>
                  <a:cubicBezTo>
                    <a:pt x="129" y="30"/>
                    <a:pt x="129" y="30"/>
                    <a:pt x="129" y="30"/>
                  </a:cubicBezTo>
                  <a:cubicBezTo>
                    <a:pt x="129" y="29"/>
                    <a:pt x="129" y="29"/>
                    <a:pt x="129" y="29"/>
                  </a:cubicBezTo>
                  <a:cubicBezTo>
                    <a:pt x="130" y="28"/>
                    <a:pt x="130" y="28"/>
                    <a:pt x="130" y="28"/>
                  </a:cubicBezTo>
                  <a:cubicBezTo>
                    <a:pt x="130" y="28"/>
                    <a:pt x="131" y="28"/>
                    <a:pt x="131" y="28"/>
                  </a:cubicBezTo>
                  <a:cubicBezTo>
                    <a:pt x="131" y="29"/>
                    <a:pt x="131" y="29"/>
                    <a:pt x="131" y="30"/>
                  </a:cubicBezTo>
                  <a:cubicBezTo>
                    <a:pt x="131" y="30"/>
                    <a:pt x="131" y="30"/>
                    <a:pt x="131" y="30"/>
                  </a:cubicBezTo>
                  <a:cubicBezTo>
                    <a:pt x="135" y="30"/>
                    <a:pt x="135" y="30"/>
                    <a:pt x="135" y="30"/>
                  </a:cubicBezTo>
                  <a:cubicBezTo>
                    <a:pt x="135" y="29"/>
                    <a:pt x="136" y="29"/>
                    <a:pt x="137" y="28"/>
                  </a:cubicBezTo>
                  <a:cubicBezTo>
                    <a:pt x="137" y="28"/>
                    <a:pt x="137" y="28"/>
                    <a:pt x="137" y="28"/>
                  </a:cubicBezTo>
                  <a:cubicBezTo>
                    <a:pt x="138" y="28"/>
                    <a:pt x="138" y="28"/>
                    <a:pt x="138" y="28"/>
                  </a:cubicBezTo>
                  <a:cubicBezTo>
                    <a:pt x="139" y="29"/>
                    <a:pt x="138" y="29"/>
                    <a:pt x="138" y="30"/>
                  </a:cubicBezTo>
                  <a:cubicBezTo>
                    <a:pt x="138" y="30"/>
                    <a:pt x="138" y="30"/>
                    <a:pt x="138" y="30"/>
                  </a:cubicBezTo>
                  <a:cubicBezTo>
                    <a:pt x="140" y="30"/>
                    <a:pt x="140" y="30"/>
                    <a:pt x="140" y="30"/>
                  </a:cubicBezTo>
                  <a:cubicBezTo>
                    <a:pt x="141" y="28"/>
                    <a:pt x="141" y="28"/>
                    <a:pt x="141" y="28"/>
                  </a:cubicBezTo>
                  <a:cubicBezTo>
                    <a:pt x="141" y="27"/>
                    <a:pt x="141" y="27"/>
                    <a:pt x="142" y="27"/>
                  </a:cubicBezTo>
                  <a:cubicBezTo>
                    <a:pt x="142" y="27"/>
                    <a:pt x="142" y="27"/>
                    <a:pt x="142" y="27"/>
                  </a:cubicBezTo>
                  <a:cubicBezTo>
                    <a:pt x="143" y="27"/>
                    <a:pt x="143" y="28"/>
                    <a:pt x="143" y="28"/>
                  </a:cubicBezTo>
                  <a:cubicBezTo>
                    <a:pt x="143" y="29"/>
                    <a:pt x="143" y="29"/>
                    <a:pt x="143" y="29"/>
                  </a:cubicBezTo>
                  <a:cubicBezTo>
                    <a:pt x="143" y="29"/>
                    <a:pt x="143" y="29"/>
                    <a:pt x="143" y="29"/>
                  </a:cubicBezTo>
                  <a:cubicBezTo>
                    <a:pt x="143" y="29"/>
                    <a:pt x="144" y="28"/>
                    <a:pt x="143" y="28"/>
                  </a:cubicBezTo>
                  <a:cubicBezTo>
                    <a:pt x="135" y="6"/>
                    <a:pt x="135" y="6"/>
                    <a:pt x="135" y="6"/>
                  </a:cubicBezTo>
                  <a:cubicBezTo>
                    <a:pt x="135" y="5"/>
                    <a:pt x="134" y="3"/>
                    <a:pt x="133" y="2"/>
                  </a:cubicBezTo>
                  <a:cubicBezTo>
                    <a:pt x="131" y="0"/>
                    <a:pt x="129" y="0"/>
                    <a:pt x="127" y="0"/>
                  </a:cubicBezTo>
                  <a:cubicBezTo>
                    <a:pt x="113" y="0"/>
                    <a:pt x="100" y="0"/>
                    <a:pt x="86"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355"/>
            <p:cNvSpPr>
              <a:spLocks noEditPoints="1"/>
            </p:cNvSpPr>
            <p:nvPr/>
          </p:nvSpPr>
          <p:spPr bwMode="auto">
            <a:xfrm>
              <a:off x="5038460" y="5876162"/>
              <a:ext cx="1738981" cy="35491"/>
            </a:xfrm>
            <a:custGeom>
              <a:gdLst>
                <a:gd fmla="*/ 0 w 145" name="T0"/>
                <a:gd fmla="*/ 3 h 3" name="T1"/>
                <a:gd fmla="*/ 144 w 145" name="T2"/>
                <a:gd fmla="*/ 1 h 3" name="T3"/>
                <a:gd fmla="*/ 144 w 145" name="T4"/>
                <a:gd fmla="*/ 1 h 3" name="T5"/>
                <a:gd fmla="*/ 27 w 145" name="T6"/>
                <a:gd fmla="*/ 2 h 3" name="T7"/>
                <a:gd fmla="*/ 25 w 145" name="T8"/>
                <a:gd fmla="*/ 1 h 3" name="T9"/>
                <a:gd fmla="*/ 19 w 145" name="T10"/>
                <a:gd fmla="*/ 2 h 3" name="T11"/>
                <a:gd fmla="*/ 17 w 145" name="T12"/>
                <a:gd fmla="*/ 1 h 3" name="T13"/>
                <a:gd fmla="*/ 13 w 145" name="T14"/>
                <a:gd fmla="*/ 1 h 3" name="T15"/>
                <a:gd fmla="*/ 11 w 145" name="T16"/>
                <a:gd fmla="*/ 1 h 3" name="T17"/>
                <a:gd fmla="*/ 7 w 145" name="T18"/>
                <a:gd fmla="*/ 1 h 3" name="T19"/>
                <a:gd fmla="*/ 6 w 145" name="T20"/>
                <a:gd fmla="*/ 1 h 3" name="T21"/>
                <a:gd fmla="*/ 3 w 145" name="T22"/>
                <a:gd fmla="*/ 2 h 3" name="T23"/>
                <a:gd fmla="*/ 32 w 145" name="T24"/>
                <a:gd fmla="*/ 2 h 3" name="T25"/>
                <a:gd fmla="*/ 34 w 145" name="T26"/>
                <a:gd fmla="*/ 0 h 3" name="T27"/>
                <a:gd fmla="*/ 39 w 145" name="T28"/>
                <a:gd fmla="*/ 3 h 3" name="T29"/>
                <a:gd fmla="*/ 49 w 145" name="T30"/>
                <a:gd fmla="*/ 0 h 3" name="T31"/>
                <a:gd fmla="*/ 41 w 145" name="T32"/>
                <a:gd fmla="*/ 3 h 3" name="T33"/>
                <a:gd fmla="*/ 49 w 145" name="T34"/>
                <a:gd fmla="*/ 0 h 3" name="T35"/>
                <a:gd fmla="*/ 51 w 145" name="T36"/>
                <a:gd fmla="*/ 1 h 3" name="T37"/>
                <a:gd fmla="*/ 58 w 145" name="T38"/>
                <a:gd fmla="*/ 2 h 3" name="T39"/>
                <a:gd fmla="*/ 70 w 145" name="T40"/>
                <a:gd fmla="*/ 0 h 3" name="T41"/>
                <a:gd fmla="*/ 67 w 145" name="T42"/>
                <a:gd fmla="*/ 2 h 3" name="T43"/>
                <a:gd fmla="*/ 61 w 145" name="T44"/>
                <a:gd fmla="*/ 0 h 3" name="T45"/>
                <a:gd fmla="*/ 72 w 145" name="T46"/>
                <a:gd fmla="*/ 3 h 3" name="T47"/>
                <a:gd fmla="*/ 84 w 145" name="T48"/>
                <a:gd fmla="*/ 0 h 3" name="T49"/>
                <a:gd fmla="*/ 79 w 145" name="T50"/>
                <a:gd fmla="*/ 3 h 3" name="T51"/>
                <a:gd fmla="*/ 79 w 145" name="T52"/>
                <a:gd fmla="*/ 0 h 3" name="T53"/>
                <a:gd fmla="*/ 74 w 145" name="T54"/>
                <a:gd fmla="*/ 3 h 3" name="T55"/>
                <a:gd fmla="*/ 84 w 145" name="T56"/>
                <a:gd fmla="*/ 0 h 3" name="T57"/>
                <a:gd fmla="*/ 137 w 145" name="T58"/>
                <a:gd fmla="*/ 2 h 3" name="T59"/>
                <a:gd fmla="*/ 135 w 145" name="T60"/>
                <a:gd fmla="*/ 1 h 3" name="T61"/>
                <a:gd fmla="*/ 130 w 145" name="T62"/>
                <a:gd fmla="*/ 2 h 3" name="T63"/>
                <a:gd fmla="*/ 129 w 145" name="T64"/>
                <a:gd fmla="*/ 0 h 3" name="T65"/>
                <a:gd fmla="*/ 124 w 145" name="T66"/>
                <a:gd fmla="*/ 2 h 3" name="T67"/>
                <a:gd fmla="*/ 122 w 145" name="T68"/>
                <a:gd fmla="*/ 1 h 3" name="T69"/>
                <a:gd fmla="*/ 118 w 145" name="T70"/>
                <a:gd fmla="*/ 1 h 3" name="T71"/>
                <a:gd fmla="*/ 117 w 145" name="T72"/>
                <a:gd fmla="*/ 1 h 3" name="T73"/>
                <a:gd fmla="*/ 113 w 145" name="T74"/>
                <a:gd fmla="*/ 2 h 3" name="T75"/>
                <a:gd fmla="*/ 112 w 145" name="T76"/>
                <a:gd fmla="*/ 0 h 3" name="T77"/>
                <a:gd fmla="*/ 107 w 145" name="T78"/>
                <a:gd fmla="*/ 2 h 3" name="T79"/>
                <a:gd fmla="*/ 105 w 145" name="T80"/>
                <a:gd fmla="*/ 1 h 3" name="T81"/>
                <a:gd fmla="*/ 100 w 145" name="T82"/>
                <a:gd fmla="*/ 1 h 3" name="T83"/>
                <a:gd fmla="*/ 98 w 145" name="T84"/>
                <a:gd fmla="*/ 1 h 3" name="T85"/>
                <a:gd fmla="*/ 92 w 145" name="T86"/>
                <a:gd fmla="*/ 1 h 3" name="T87"/>
                <a:gd fmla="*/ 91 w 145" name="T88"/>
                <a:gd fmla="*/ 1 h 3" name="T89"/>
                <a:gd fmla="*/ 85 w 145" name="T90"/>
                <a:gd fmla="*/ 3 h 3" name="T91"/>
                <a:gd fmla="*/ 142 w 145" name="T92"/>
                <a:gd fmla="*/ 0 h 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 w="145">
                  <a:moveTo>
                    <a:pt x="0" y="1"/>
                  </a:moveTo>
                  <a:cubicBezTo>
                    <a:pt x="0" y="1"/>
                    <a:pt x="0" y="1"/>
                    <a:pt x="0" y="2"/>
                  </a:cubicBezTo>
                  <a:cubicBezTo>
                    <a:pt x="0" y="2"/>
                    <a:pt x="0" y="2"/>
                    <a:pt x="0" y="3"/>
                  </a:cubicBezTo>
                  <a:cubicBezTo>
                    <a:pt x="0" y="2"/>
                    <a:pt x="0" y="1"/>
                    <a:pt x="0" y="1"/>
                  </a:cubicBezTo>
                  <a:moveTo>
                    <a:pt x="144" y="1"/>
                  </a:moveTo>
                  <a:cubicBezTo>
                    <a:pt x="144" y="1"/>
                    <a:pt x="144" y="1"/>
                    <a:pt x="144" y="1"/>
                  </a:cubicBezTo>
                  <a:cubicBezTo>
                    <a:pt x="144" y="2"/>
                    <a:pt x="144" y="2"/>
                    <a:pt x="144" y="2"/>
                  </a:cubicBezTo>
                  <a:cubicBezTo>
                    <a:pt x="144" y="2"/>
                    <a:pt x="145" y="2"/>
                    <a:pt x="145" y="1"/>
                  </a:cubicBezTo>
                  <a:cubicBezTo>
                    <a:pt x="145" y="1"/>
                    <a:pt x="145" y="1"/>
                    <a:pt x="144" y="1"/>
                  </a:cubicBezTo>
                  <a:moveTo>
                    <a:pt x="32" y="0"/>
                  </a:moveTo>
                  <a:cubicBezTo>
                    <a:pt x="27" y="0"/>
                    <a:pt x="27" y="0"/>
                    <a:pt x="27" y="0"/>
                  </a:cubicBezTo>
                  <a:cubicBezTo>
                    <a:pt x="27" y="2"/>
                    <a:pt x="27" y="2"/>
                    <a:pt x="27" y="2"/>
                  </a:cubicBezTo>
                  <a:cubicBezTo>
                    <a:pt x="26" y="2"/>
                    <a:pt x="26" y="2"/>
                    <a:pt x="26" y="2"/>
                  </a:cubicBezTo>
                  <a:cubicBezTo>
                    <a:pt x="25" y="2"/>
                    <a:pt x="25" y="2"/>
                    <a:pt x="25" y="2"/>
                  </a:cubicBezTo>
                  <a:cubicBezTo>
                    <a:pt x="25" y="2"/>
                    <a:pt x="25" y="1"/>
                    <a:pt x="25" y="1"/>
                  </a:cubicBezTo>
                  <a:cubicBezTo>
                    <a:pt x="25" y="0"/>
                    <a:pt x="25" y="0"/>
                    <a:pt x="25" y="0"/>
                  </a:cubicBezTo>
                  <a:cubicBezTo>
                    <a:pt x="20" y="0"/>
                    <a:pt x="20" y="0"/>
                    <a:pt x="20" y="0"/>
                  </a:cubicBezTo>
                  <a:cubicBezTo>
                    <a:pt x="19" y="2"/>
                    <a:pt x="19" y="2"/>
                    <a:pt x="19" y="2"/>
                  </a:cubicBezTo>
                  <a:cubicBezTo>
                    <a:pt x="19" y="2"/>
                    <a:pt x="19" y="2"/>
                    <a:pt x="18" y="2"/>
                  </a:cubicBezTo>
                  <a:cubicBezTo>
                    <a:pt x="18" y="2"/>
                    <a:pt x="18" y="2"/>
                    <a:pt x="18" y="2"/>
                  </a:cubicBezTo>
                  <a:cubicBezTo>
                    <a:pt x="17" y="2"/>
                    <a:pt x="17" y="1"/>
                    <a:pt x="17" y="1"/>
                  </a:cubicBezTo>
                  <a:cubicBezTo>
                    <a:pt x="18" y="0"/>
                    <a:pt x="18" y="0"/>
                    <a:pt x="18" y="0"/>
                  </a:cubicBezTo>
                  <a:cubicBezTo>
                    <a:pt x="13" y="0"/>
                    <a:pt x="13" y="0"/>
                    <a:pt x="13" y="0"/>
                  </a:cubicBezTo>
                  <a:cubicBezTo>
                    <a:pt x="13" y="1"/>
                    <a:pt x="13" y="1"/>
                    <a:pt x="13" y="1"/>
                  </a:cubicBezTo>
                  <a:cubicBezTo>
                    <a:pt x="13" y="2"/>
                    <a:pt x="12" y="2"/>
                    <a:pt x="12" y="2"/>
                  </a:cubicBezTo>
                  <a:cubicBezTo>
                    <a:pt x="12" y="2"/>
                    <a:pt x="12" y="2"/>
                    <a:pt x="12" y="2"/>
                  </a:cubicBezTo>
                  <a:cubicBezTo>
                    <a:pt x="11" y="2"/>
                    <a:pt x="11" y="1"/>
                    <a:pt x="11" y="1"/>
                  </a:cubicBezTo>
                  <a:cubicBezTo>
                    <a:pt x="11" y="1"/>
                    <a:pt x="11" y="0"/>
                    <a:pt x="11" y="0"/>
                  </a:cubicBezTo>
                  <a:cubicBezTo>
                    <a:pt x="8" y="0"/>
                    <a:pt x="8" y="0"/>
                    <a:pt x="8" y="0"/>
                  </a:cubicBezTo>
                  <a:cubicBezTo>
                    <a:pt x="8" y="1"/>
                    <a:pt x="8" y="1"/>
                    <a:pt x="7" y="1"/>
                  </a:cubicBezTo>
                  <a:cubicBezTo>
                    <a:pt x="7" y="2"/>
                    <a:pt x="7" y="2"/>
                    <a:pt x="7" y="2"/>
                  </a:cubicBezTo>
                  <a:cubicBezTo>
                    <a:pt x="6" y="2"/>
                    <a:pt x="6" y="2"/>
                    <a:pt x="6" y="2"/>
                  </a:cubicBezTo>
                  <a:cubicBezTo>
                    <a:pt x="6" y="2"/>
                    <a:pt x="5" y="1"/>
                    <a:pt x="6" y="1"/>
                  </a:cubicBezTo>
                  <a:cubicBezTo>
                    <a:pt x="6" y="0"/>
                    <a:pt x="6" y="0"/>
                    <a:pt x="6" y="0"/>
                  </a:cubicBezTo>
                  <a:cubicBezTo>
                    <a:pt x="3" y="0"/>
                    <a:pt x="3" y="0"/>
                    <a:pt x="3" y="0"/>
                  </a:cubicBezTo>
                  <a:cubicBezTo>
                    <a:pt x="3" y="1"/>
                    <a:pt x="3" y="2"/>
                    <a:pt x="3" y="2"/>
                  </a:cubicBezTo>
                  <a:cubicBezTo>
                    <a:pt x="3" y="3"/>
                    <a:pt x="3" y="3"/>
                    <a:pt x="3" y="3"/>
                  </a:cubicBezTo>
                  <a:cubicBezTo>
                    <a:pt x="32" y="3"/>
                    <a:pt x="32" y="3"/>
                    <a:pt x="32" y="3"/>
                  </a:cubicBezTo>
                  <a:cubicBezTo>
                    <a:pt x="32" y="3"/>
                    <a:pt x="32" y="2"/>
                    <a:pt x="32" y="2"/>
                  </a:cubicBezTo>
                  <a:cubicBezTo>
                    <a:pt x="32" y="0"/>
                    <a:pt x="32" y="0"/>
                    <a:pt x="32" y="0"/>
                  </a:cubicBezTo>
                  <a:moveTo>
                    <a:pt x="40" y="0"/>
                  </a:moveTo>
                  <a:cubicBezTo>
                    <a:pt x="34" y="0"/>
                    <a:pt x="34" y="0"/>
                    <a:pt x="34" y="0"/>
                  </a:cubicBezTo>
                  <a:cubicBezTo>
                    <a:pt x="34" y="2"/>
                    <a:pt x="34" y="2"/>
                    <a:pt x="34" y="2"/>
                  </a:cubicBezTo>
                  <a:cubicBezTo>
                    <a:pt x="34" y="2"/>
                    <a:pt x="33" y="3"/>
                    <a:pt x="33" y="3"/>
                  </a:cubicBezTo>
                  <a:cubicBezTo>
                    <a:pt x="39" y="3"/>
                    <a:pt x="39" y="3"/>
                    <a:pt x="39" y="3"/>
                  </a:cubicBezTo>
                  <a:cubicBezTo>
                    <a:pt x="39" y="3"/>
                    <a:pt x="39" y="2"/>
                    <a:pt x="39" y="2"/>
                  </a:cubicBezTo>
                  <a:cubicBezTo>
                    <a:pt x="39" y="1"/>
                    <a:pt x="39" y="1"/>
                    <a:pt x="40" y="0"/>
                  </a:cubicBezTo>
                  <a:moveTo>
                    <a:pt x="49" y="0"/>
                  </a:moveTo>
                  <a:cubicBezTo>
                    <a:pt x="42" y="0"/>
                    <a:pt x="42" y="0"/>
                    <a:pt x="42" y="0"/>
                  </a:cubicBezTo>
                  <a:cubicBezTo>
                    <a:pt x="41" y="1"/>
                    <a:pt x="41" y="2"/>
                    <a:pt x="41" y="3"/>
                  </a:cubicBezTo>
                  <a:cubicBezTo>
                    <a:pt x="41" y="3"/>
                    <a:pt x="41" y="3"/>
                    <a:pt x="41" y="3"/>
                  </a:cubicBezTo>
                  <a:cubicBezTo>
                    <a:pt x="49" y="3"/>
                    <a:pt x="49" y="3"/>
                    <a:pt x="49" y="3"/>
                  </a:cubicBezTo>
                  <a:cubicBezTo>
                    <a:pt x="49" y="2"/>
                    <a:pt x="49" y="2"/>
                    <a:pt x="49" y="1"/>
                  </a:cubicBezTo>
                  <a:cubicBezTo>
                    <a:pt x="49" y="1"/>
                    <a:pt x="49" y="1"/>
                    <a:pt x="49" y="0"/>
                  </a:cubicBezTo>
                  <a:moveTo>
                    <a:pt x="59" y="0"/>
                  </a:moveTo>
                  <a:cubicBezTo>
                    <a:pt x="52" y="0"/>
                    <a:pt x="52" y="0"/>
                    <a:pt x="52" y="0"/>
                  </a:cubicBezTo>
                  <a:cubicBezTo>
                    <a:pt x="51" y="1"/>
                    <a:pt x="51" y="1"/>
                    <a:pt x="51" y="1"/>
                  </a:cubicBezTo>
                  <a:cubicBezTo>
                    <a:pt x="51" y="2"/>
                    <a:pt x="51" y="2"/>
                    <a:pt x="51" y="3"/>
                  </a:cubicBezTo>
                  <a:cubicBezTo>
                    <a:pt x="58" y="3"/>
                    <a:pt x="58" y="3"/>
                    <a:pt x="58" y="3"/>
                  </a:cubicBezTo>
                  <a:cubicBezTo>
                    <a:pt x="58" y="2"/>
                    <a:pt x="58" y="2"/>
                    <a:pt x="58" y="2"/>
                  </a:cubicBezTo>
                  <a:cubicBezTo>
                    <a:pt x="58" y="1"/>
                    <a:pt x="58" y="1"/>
                    <a:pt x="59" y="0"/>
                  </a:cubicBezTo>
                  <a:moveTo>
                    <a:pt x="73" y="0"/>
                  </a:moveTo>
                  <a:cubicBezTo>
                    <a:pt x="70" y="0"/>
                    <a:pt x="70" y="0"/>
                    <a:pt x="70" y="0"/>
                  </a:cubicBezTo>
                  <a:cubicBezTo>
                    <a:pt x="69" y="2"/>
                    <a:pt x="69" y="2"/>
                    <a:pt x="69" y="2"/>
                  </a:cubicBezTo>
                  <a:cubicBezTo>
                    <a:pt x="68" y="3"/>
                    <a:pt x="68" y="3"/>
                    <a:pt x="68" y="3"/>
                  </a:cubicBezTo>
                  <a:cubicBezTo>
                    <a:pt x="67" y="2"/>
                    <a:pt x="67" y="2"/>
                    <a:pt x="67" y="2"/>
                  </a:cubicBezTo>
                  <a:cubicBezTo>
                    <a:pt x="67" y="2"/>
                    <a:pt x="67" y="2"/>
                    <a:pt x="67" y="1"/>
                  </a:cubicBezTo>
                  <a:cubicBezTo>
                    <a:pt x="67" y="0"/>
                    <a:pt x="67" y="0"/>
                    <a:pt x="67" y="0"/>
                  </a:cubicBezTo>
                  <a:cubicBezTo>
                    <a:pt x="61" y="0"/>
                    <a:pt x="61" y="0"/>
                    <a:pt x="61" y="0"/>
                  </a:cubicBezTo>
                  <a:cubicBezTo>
                    <a:pt x="60" y="1"/>
                    <a:pt x="60" y="2"/>
                    <a:pt x="60" y="2"/>
                  </a:cubicBezTo>
                  <a:cubicBezTo>
                    <a:pt x="60" y="2"/>
                    <a:pt x="60" y="3"/>
                    <a:pt x="60" y="3"/>
                  </a:cubicBezTo>
                  <a:cubicBezTo>
                    <a:pt x="72" y="3"/>
                    <a:pt x="72" y="3"/>
                    <a:pt x="72" y="3"/>
                  </a:cubicBezTo>
                  <a:cubicBezTo>
                    <a:pt x="72" y="2"/>
                    <a:pt x="72" y="2"/>
                    <a:pt x="72" y="2"/>
                  </a:cubicBezTo>
                  <a:cubicBezTo>
                    <a:pt x="72" y="1"/>
                    <a:pt x="72" y="1"/>
                    <a:pt x="73" y="0"/>
                  </a:cubicBezTo>
                  <a:moveTo>
                    <a:pt x="84" y="0"/>
                  </a:moveTo>
                  <a:cubicBezTo>
                    <a:pt x="81" y="0"/>
                    <a:pt x="81" y="0"/>
                    <a:pt x="81" y="0"/>
                  </a:cubicBezTo>
                  <a:cubicBezTo>
                    <a:pt x="81" y="1"/>
                    <a:pt x="81" y="1"/>
                    <a:pt x="80" y="2"/>
                  </a:cubicBezTo>
                  <a:cubicBezTo>
                    <a:pt x="80" y="2"/>
                    <a:pt x="80" y="3"/>
                    <a:pt x="79" y="3"/>
                  </a:cubicBezTo>
                  <a:cubicBezTo>
                    <a:pt x="79" y="3"/>
                    <a:pt x="79" y="3"/>
                    <a:pt x="79" y="3"/>
                  </a:cubicBezTo>
                  <a:cubicBezTo>
                    <a:pt x="79" y="2"/>
                    <a:pt x="78" y="2"/>
                    <a:pt x="79" y="1"/>
                  </a:cubicBezTo>
                  <a:cubicBezTo>
                    <a:pt x="79" y="1"/>
                    <a:pt x="79" y="0"/>
                    <a:pt x="79" y="0"/>
                  </a:cubicBezTo>
                  <a:cubicBezTo>
                    <a:pt x="75" y="0"/>
                    <a:pt x="75" y="0"/>
                    <a:pt x="75" y="0"/>
                  </a:cubicBezTo>
                  <a:cubicBezTo>
                    <a:pt x="74" y="1"/>
                    <a:pt x="74" y="1"/>
                    <a:pt x="74" y="2"/>
                  </a:cubicBezTo>
                  <a:cubicBezTo>
                    <a:pt x="74" y="2"/>
                    <a:pt x="74" y="3"/>
                    <a:pt x="74" y="3"/>
                  </a:cubicBezTo>
                  <a:cubicBezTo>
                    <a:pt x="83" y="3"/>
                    <a:pt x="83" y="3"/>
                    <a:pt x="83" y="3"/>
                  </a:cubicBezTo>
                  <a:cubicBezTo>
                    <a:pt x="83" y="2"/>
                    <a:pt x="83" y="2"/>
                    <a:pt x="83" y="2"/>
                  </a:cubicBezTo>
                  <a:cubicBezTo>
                    <a:pt x="84" y="1"/>
                    <a:pt x="84" y="1"/>
                    <a:pt x="84" y="0"/>
                  </a:cubicBezTo>
                  <a:moveTo>
                    <a:pt x="142" y="0"/>
                  </a:moveTo>
                  <a:cubicBezTo>
                    <a:pt x="138" y="0"/>
                    <a:pt x="138" y="0"/>
                    <a:pt x="138" y="0"/>
                  </a:cubicBezTo>
                  <a:cubicBezTo>
                    <a:pt x="137" y="0"/>
                    <a:pt x="137" y="1"/>
                    <a:pt x="137" y="2"/>
                  </a:cubicBezTo>
                  <a:cubicBezTo>
                    <a:pt x="136" y="2"/>
                    <a:pt x="136" y="2"/>
                    <a:pt x="136" y="2"/>
                  </a:cubicBezTo>
                  <a:cubicBezTo>
                    <a:pt x="135" y="2"/>
                    <a:pt x="135" y="2"/>
                    <a:pt x="135" y="2"/>
                  </a:cubicBezTo>
                  <a:cubicBezTo>
                    <a:pt x="135" y="2"/>
                    <a:pt x="135" y="1"/>
                    <a:pt x="135" y="1"/>
                  </a:cubicBezTo>
                  <a:cubicBezTo>
                    <a:pt x="135" y="1"/>
                    <a:pt x="135" y="0"/>
                    <a:pt x="135" y="0"/>
                  </a:cubicBezTo>
                  <a:cubicBezTo>
                    <a:pt x="131" y="0"/>
                    <a:pt x="131" y="0"/>
                    <a:pt x="131" y="0"/>
                  </a:cubicBezTo>
                  <a:cubicBezTo>
                    <a:pt x="130" y="2"/>
                    <a:pt x="130" y="2"/>
                    <a:pt x="130" y="2"/>
                  </a:cubicBezTo>
                  <a:cubicBezTo>
                    <a:pt x="130" y="2"/>
                    <a:pt x="130" y="2"/>
                    <a:pt x="130" y="2"/>
                  </a:cubicBezTo>
                  <a:cubicBezTo>
                    <a:pt x="129" y="2"/>
                    <a:pt x="129" y="2"/>
                    <a:pt x="129" y="2"/>
                  </a:cubicBezTo>
                  <a:cubicBezTo>
                    <a:pt x="129" y="1"/>
                    <a:pt x="128" y="1"/>
                    <a:pt x="129" y="0"/>
                  </a:cubicBezTo>
                  <a:cubicBezTo>
                    <a:pt x="129" y="0"/>
                    <a:pt x="129" y="0"/>
                    <a:pt x="129" y="0"/>
                  </a:cubicBezTo>
                  <a:cubicBezTo>
                    <a:pt x="125" y="0"/>
                    <a:pt x="125" y="0"/>
                    <a:pt x="125" y="0"/>
                  </a:cubicBezTo>
                  <a:cubicBezTo>
                    <a:pt x="125" y="1"/>
                    <a:pt x="124" y="1"/>
                    <a:pt x="124" y="2"/>
                  </a:cubicBezTo>
                  <a:cubicBezTo>
                    <a:pt x="123" y="2"/>
                    <a:pt x="123" y="2"/>
                    <a:pt x="123" y="2"/>
                  </a:cubicBezTo>
                  <a:cubicBezTo>
                    <a:pt x="123" y="2"/>
                    <a:pt x="123" y="2"/>
                    <a:pt x="123" y="2"/>
                  </a:cubicBezTo>
                  <a:cubicBezTo>
                    <a:pt x="122" y="2"/>
                    <a:pt x="122" y="1"/>
                    <a:pt x="122" y="1"/>
                  </a:cubicBezTo>
                  <a:cubicBezTo>
                    <a:pt x="122" y="1"/>
                    <a:pt x="123" y="0"/>
                    <a:pt x="123" y="0"/>
                  </a:cubicBezTo>
                  <a:cubicBezTo>
                    <a:pt x="119" y="0"/>
                    <a:pt x="119" y="0"/>
                    <a:pt x="119" y="0"/>
                  </a:cubicBezTo>
                  <a:cubicBezTo>
                    <a:pt x="119" y="0"/>
                    <a:pt x="119" y="1"/>
                    <a:pt x="118" y="1"/>
                  </a:cubicBezTo>
                  <a:cubicBezTo>
                    <a:pt x="118" y="2"/>
                    <a:pt x="118" y="2"/>
                    <a:pt x="118" y="2"/>
                  </a:cubicBezTo>
                  <a:cubicBezTo>
                    <a:pt x="117" y="2"/>
                    <a:pt x="117" y="2"/>
                    <a:pt x="117" y="2"/>
                  </a:cubicBezTo>
                  <a:cubicBezTo>
                    <a:pt x="117" y="2"/>
                    <a:pt x="116" y="1"/>
                    <a:pt x="117" y="1"/>
                  </a:cubicBezTo>
                  <a:cubicBezTo>
                    <a:pt x="117" y="0"/>
                    <a:pt x="117" y="0"/>
                    <a:pt x="117" y="0"/>
                  </a:cubicBezTo>
                  <a:cubicBezTo>
                    <a:pt x="114" y="0"/>
                    <a:pt x="114" y="0"/>
                    <a:pt x="114" y="0"/>
                  </a:cubicBezTo>
                  <a:cubicBezTo>
                    <a:pt x="113" y="2"/>
                    <a:pt x="113" y="2"/>
                    <a:pt x="113" y="2"/>
                  </a:cubicBezTo>
                  <a:cubicBezTo>
                    <a:pt x="112" y="2"/>
                    <a:pt x="112" y="2"/>
                    <a:pt x="112" y="2"/>
                  </a:cubicBezTo>
                  <a:cubicBezTo>
                    <a:pt x="112" y="2"/>
                    <a:pt x="112" y="2"/>
                    <a:pt x="112" y="2"/>
                  </a:cubicBezTo>
                  <a:cubicBezTo>
                    <a:pt x="111" y="1"/>
                    <a:pt x="111" y="1"/>
                    <a:pt x="112" y="0"/>
                  </a:cubicBezTo>
                  <a:cubicBezTo>
                    <a:pt x="112" y="0"/>
                    <a:pt x="112" y="0"/>
                    <a:pt x="112" y="0"/>
                  </a:cubicBezTo>
                  <a:cubicBezTo>
                    <a:pt x="108" y="0"/>
                    <a:pt x="108" y="0"/>
                    <a:pt x="108" y="0"/>
                  </a:cubicBezTo>
                  <a:cubicBezTo>
                    <a:pt x="108" y="1"/>
                    <a:pt x="107" y="1"/>
                    <a:pt x="107" y="2"/>
                  </a:cubicBezTo>
                  <a:cubicBezTo>
                    <a:pt x="107" y="2"/>
                    <a:pt x="107" y="2"/>
                    <a:pt x="106" y="2"/>
                  </a:cubicBezTo>
                  <a:cubicBezTo>
                    <a:pt x="106" y="2"/>
                    <a:pt x="106" y="2"/>
                    <a:pt x="106" y="2"/>
                  </a:cubicBezTo>
                  <a:cubicBezTo>
                    <a:pt x="105" y="2"/>
                    <a:pt x="105" y="2"/>
                    <a:pt x="105" y="1"/>
                  </a:cubicBezTo>
                  <a:cubicBezTo>
                    <a:pt x="105" y="1"/>
                    <a:pt x="105" y="0"/>
                    <a:pt x="106" y="0"/>
                  </a:cubicBezTo>
                  <a:cubicBezTo>
                    <a:pt x="100" y="0"/>
                    <a:pt x="100" y="0"/>
                    <a:pt x="100" y="0"/>
                  </a:cubicBezTo>
                  <a:cubicBezTo>
                    <a:pt x="100" y="0"/>
                    <a:pt x="100" y="1"/>
                    <a:pt x="100" y="1"/>
                  </a:cubicBezTo>
                  <a:cubicBezTo>
                    <a:pt x="99" y="2"/>
                    <a:pt x="99" y="2"/>
                    <a:pt x="99" y="2"/>
                  </a:cubicBezTo>
                  <a:cubicBezTo>
                    <a:pt x="98" y="2"/>
                    <a:pt x="98" y="2"/>
                    <a:pt x="98" y="2"/>
                  </a:cubicBezTo>
                  <a:cubicBezTo>
                    <a:pt x="98" y="2"/>
                    <a:pt x="98" y="1"/>
                    <a:pt x="98" y="1"/>
                  </a:cubicBezTo>
                  <a:cubicBezTo>
                    <a:pt x="98" y="0"/>
                    <a:pt x="98" y="0"/>
                    <a:pt x="98" y="0"/>
                  </a:cubicBezTo>
                  <a:cubicBezTo>
                    <a:pt x="93" y="0"/>
                    <a:pt x="93" y="0"/>
                    <a:pt x="93" y="0"/>
                  </a:cubicBezTo>
                  <a:cubicBezTo>
                    <a:pt x="93" y="0"/>
                    <a:pt x="93" y="1"/>
                    <a:pt x="92" y="1"/>
                  </a:cubicBezTo>
                  <a:cubicBezTo>
                    <a:pt x="92" y="2"/>
                    <a:pt x="92" y="2"/>
                    <a:pt x="92" y="2"/>
                  </a:cubicBezTo>
                  <a:cubicBezTo>
                    <a:pt x="91" y="2"/>
                    <a:pt x="91" y="2"/>
                    <a:pt x="91" y="2"/>
                  </a:cubicBezTo>
                  <a:cubicBezTo>
                    <a:pt x="91" y="2"/>
                    <a:pt x="90" y="1"/>
                    <a:pt x="91" y="1"/>
                  </a:cubicBezTo>
                  <a:cubicBezTo>
                    <a:pt x="91" y="0"/>
                    <a:pt x="91" y="0"/>
                    <a:pt x="91" y="0"/>
                  </a:cubicBezTo>
                  <a:cubicBezTo>
                    <a:pt x="87" y="0"/>
                    <a:pt x="87" y="0"/>
                    <a:pt x="87" y="0"/>
                  </a:cubicBezTo>
                  <a:cubicBezTo>
                    <a:pt x="86" y="1"/>
                    <a:pt x="86" y="2"/>
                    <a:pt x="85" y="3"/>
                  </a:cubicBezTo>
                  <a:cubicBezTo>
                    <a:pt x="143" y="3"/>
                    <a:pt x="143" y="3"/>
                    <a:pt x="143" y="3"/>
                  </a:cubicBezTo>
                  <a:cubicBezTo>
                    <a:pt x="142" y="2"/>
                    <a:pt x="142" y="2"/>
                    <a:pt x="142" y="1"/>
                  </a:cubicBezTo>
                  <a:cubicBezTo>
                    <a:pt x="142" y="0"/>
                    <a:pt x="142" y="0"/>
                    <a:pt x="142"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356"/>
            <p:cNvSpPr/>
            <p:nvPr/>
          </p:nvSpPr>
          <p:spPr bwMode="auto">
            <a:xfrm>
              <a:off x="6741950" y="5820391"/>
              <a:ext cx="35491" cy="91258"/>
            </a:xfrm>
            <a:custGeom>
              <a:gdLst>
                <a:gd fmla="*/ 2 w 3" name="T0"/>
                <a:gd fmla="*/ 0 h 8" name="T1"/>
                <a:gd fmla="*/ 1 w 3" name="T2"/>
                <a:gd fmla="*/ 1 h 8" name="T3"/>
                <a:gd fmla="*/ 0 w 3" name="T4"/>
                <a:gd fmla="*/ 3 h 8" name="T5"/>
                <a:gd fmla="*/ 0 w 3" name="T6"/>
                <a:gd fmla="*/ 5 h 8" name="T7"/>
                <a:gd fmla="*/ 0 w 3" name="T8"/>
                <a:gd fmla="*/ 6 h 8" name="T9"/>
                <a:gd fmla="*/ 1 w 3" name="T10"/>
                <a:gd fmla="*/ 8 h 8" name="T11"/>
                <a:gd fmla="*/ 1 w 3" name="T12"/>
                <a:gd fmla="*/ 8 h 8" name="T13"/>
                <a:gd fmla="*/ 1 w 3" name="T14"/>
                <a:gd fmla="*/ 8 h 8" name="T15"/>
                <a:gd fmla="*/ 2 w 3" name="T16"/>
                <a:gd fmla="*/ 7 h 8" name="T17"/>
                <a:gd fmla="*/ 2 w 3" name="T18"/>
                <a:gd fmla="*/ 6 h 8" name="T19"/>
                <a:gd fmla="*/ 2 w 3" name="T20"/>
                <a:gd fmla="*/ 6 h 8" name="T21"/>
                <a:gd fmla="*/ 3 w 3" name="T22"/>
                <a:gd fmla="*/ 2 h 8" name="T23"/>
                <a:gd fmla="*/ 3 w 3" name="T24"/>
                <a:gd fmla="*/ 1 h 8" name="T25"/>
                <a:gd fmla="*/ 2 w 3" name="T26"/>
                <a:gd fmla="*/ 0 h 8" name="T27"/>
                <a:gd fmla="*/ 2 w 3" name="T28"/>
                <a:gd fmla="*/ 0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3">
                  <a:moveTo>
                    <a:pt x="2" y="0"/>
                  </a:moveTo>
                  <a:cubicBezTo>
                    <a:pt x="1" y="0"/>
                    <a:pt x="1" y="0"/>
                    <a:pt x="1" y="1"/>
                  </a:cubicBezTo>
                  <a:cubicBezTo>
                    <a:pt x="0" y="3"/>
                    <a:pt x="0" y="3"/>
                    <a:pt x="0" y="3"/>
                  </a:cubicBezTo>
                  <a:cubicBezTo>
                    <a:pt x="0" y="5"/>
                    <a:pt x="0" y="5"/>
                    <a:pt x="0" y="5"/>
                  </a:cubicBezTo>
                  <a:cubicBezTo>
                    <a:pt x="0" y="6"/>
                    <a:pt x="0" y="6"/>
                    <a:pt x="0" y="6"/>
                  </a:cubicBezTo>
                  <a:cubicBezTo>
                    <a:pt x="0" y="7"/>
                    <a:pt x="0" y="7"/>
                    <a:pt x="1" y="8"/>
                  </a:cubicBezTo>
                  <a:cubicBezTo>
                    <a:pt x="1" y="8"/>
                    <a:pt x="1" y="8"/>
                    <a:pt x="1" y="8"/>
                  </a:cubicBezTo>
                  <a:cubicBezTo>
                    <a:pt x="1" y="8"/>
                    <a:pt x="1" y="8"/>
                    <a:pt x="1" y="8"/>
                  </a:cubicBezTo>
                  <a:cubicBezTo>
                    <a:pt x="1" y="8"/>
                    <a:pt x="2" y="8"/>
                    <a:pt x="2" y="7"/>
                  </a:cubicBezTo>
                  <a:cubicBezTo>
                    <a:pt x="2" y="7"/>
                    <a:pt x="2" y="7"/>
                    <a:pt x="2" y="6"/>
                  </a:cubicBezTo>
                  <a:cubicBezTo>
                    <a:pt x="2" y="6"/>
                    <a:pt x="2" y="6"/>
                    <a:pt x="2" y="6"/>
                  </a:cubicBezTo>
                  <a:cubicBezTo>
                    <a:pt x="3" y="2"/>
                    <a:pt x="3" y="2"/>
                    <a:pt x="3" y="2"/>
                  </a:cubicBezTo>
                  <a:cubicBezTo>
                    <a:pt x="3" y="1"/>
                    <a:pt x="3" y="1"/>
                    <a:pt x="3" y="1"/>
                  </a:cubicBezTo>
                  <a:cubicBezTo>
                    <a:pt x="3" y="1"/>
                    <a:pt x="3" y="0"/>
                    <a:pt x="2" y="0"/>
                  </a:cubicBezTo>
                  <a:cubicBezTo>
                    <a:pt x="2" y="0"/>
                    <a:pt x="2" y="0"/>
                    <a:pt x="2"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357"/>
            <p:cNvSpPr/>
            <p:nvPr/>
          </p:nvSpPr>
          <p:spPr bwMode="auto">
            <a:xfrm>
              <a:off x="5038460" y="5805183"/>
              <a:ext cx="35491" cy="121678"/>
            </a:xfrm>
            <a:custGeom>
              <a:gdLst>
                <a:gd fmla="*/ 1 w 3" name="T0"/>
                <a:gd fmla="*/ 0 h 10" name="T1"/>
                <a:gd fmla="*/ 0 w 3" name="T2"/>
                <a:gd fmla="*/ 1 h 10" name="T3"/>
                <a:gd fmla="*/ 0 w 3" name="T4"/>
                <a:gd fmla="*/ 7 h 10" name="T5"/>
                <a:gd fmla="*/ 0 w 3" name="T6"/>
                <a:gd fmla="*/ 9 h 10" name="T7"/>
                <a:gd fmla="*/ 1 w 3" name="T8"/>
                <a:gd fmla="*/ 9 h 10" name="T9"/>
                <a:gd fmla="*/ 2 w 3" name="T10"/>
                <a:gd fmla="*/ 10 h 10" name="T11"/>
                <a:gd fmla="*/ 2 w 3" name="T12"/>
                <a:gd fmla="*/ 10 h 10" name="T13"/>
                <a:gd fmla="*/ 3 w 3" name="T14"/>
                <a:gd fmla="*/ 9 h 10" name="T15"/>
                <a:gd fmla="*/ 3 w 3" name="T16"/>
                <a:gd fmla="*/ 8 h 10" name="T17"/>
                <a:gd fmla="*/ 3 w 3" name="T18"/>
                <a:gd fmla="*/ 6 h 10" name="T19"/>
                <a:gd fmla="*/ 3 w 3" name="T20"/>
                <a:gd fmla="*/ 3 h 10" name="T21"/>
                <a:gd fmla="*/ 3 w 3" name="T22"/>
                <a:gd fmla="*/ 2 h 10" name="T23"/>
                <a:gd fmla="*/ 2 w 3" name="T24"/>
                <a:gd fmla="*/ 0 h 10" name="T25"/>
                <a:gd fmla="*/ 2 w 3" name="T26"/>
                <a:gd fmla="*/ 0 h 10" name="T27"/>
                <a:gd fmla="*/ 1 w 3"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3">
                  <a:moveTo>
                    <a:pt x="1" y="0"/>
                  </a:moveTo>
                  <a:cubicBezTo>
                    <a:pt x="1" y="0"/>
                    <a:pt x="0" y="1"/>
                    <a:pt x="0" y="1"/>
                  </a:cubicBezTo>
                  <a:cubicBezTo>
                    <a:pt x="0" y="3"/>
                    <a:pt x="0" y="5"/>
                    <a:pt x="0" y="7"/>
                  </a:cubicBezTo>
                  <a:cubicBezTo>
                    <a:pt x="0" y="7"/>
                    <a:pt x="0" y="8"/>
                    <a:pt x="0" y="9"/>
                  </a:cubicBezTo>
                  <a:cubicBezTo>
                    <a:pt x="0" y="9"/>
                    <a:pt x="1" y="9"/>
                    <a:pt x="1" y="9"/>
                  </a:cubicBezTo>
                  <a:cubicBezTo>
                    <a:pt x="1" y="10"/>
                    <a:pt x="1" y="10"/>
                    <a:pt x="2" y="10"/>
                  </a:cubicBezTo>
                  <a:cubicBezTo>
                    <a:pt x="2" y="10"/>
                    <a:pt x="2" y="10"/>
                    <a:pt x="2" y="10"/>
                  </a:cubicBezTo>
                  <a:cubicBezTo>
                    <a:pt x="3" y="10"/>
                    <a:pt x="3" y="9"/>
                    <a:pt x="3" y="9"/>
                  </a:cubicBezTo>
                  <a:cubicBezTo>
                    <a:pt x="3" y="9"/>
                    <a:pt x="3" y="9"/>
                    <a:pt x="3" y="8"/>
                  </a:cubicBezTo>
                  <a:cubicBezTo>
                    <a:pt x="3" y="8"/>
                    <a:pt x="3" y="7"/>
                    <a:pt x="3" y="6"/>
                  </a:cubicBezTo>
                  <a:cubicBezTo>
                    <a:pt x="3" y="5"/>
                    <a:pt x="3" y="4"/>
                    <a:pt x="3" y="3"/>
                  </a:cubicBezTo>
                  <a:cubicBezTo>
                    <a:pt x="3" y="3"/>
                    <a:pt x="3" y="2"/>
                    <a:pt x="3" y="2"/>
                  </a:cubicBezTo>
                  <a:cubicBezTo>
                    <a:pt x="3" y="1"/>
                    <a:pt x="3" y="1"/>
                    <a:pt x="2" y="0"/>
                  </a:cubicBezTo>
                  <a:cubicBezTo>
                    <a:pt x="2" y="0"/>
                    <a:pt x="2" y="0"/>
                    <a:pt x="2" y="0"/>
                  </a:cubicBezTo>
                  <a:cubicBezTo>
                    <a:pt x="2" y="0"/>
                    <a:pt x="2" y="0"/>
                    <a:pt x="1"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358"/>
            <p:cNvSpPr>
              <a:spLocks noEditPoints="1"/>
            </p:cNvSpPr>
            <p:nvPr/>
          </p:nvSpPr>
          <p:spPr bwMode="auto">
            <a:xfrm>
              <a:off x="5484612" y="5688574"/>
              <a:ext cx="730067" cy="91258"/>
            </a:xfrm>
            <a:custGeom>
              <a:gdLst>
                <a:gd fmla="*/ 3 w 61" name="T0"/>
                <a:gd fmla="*/ 5 h 8" name="T1"/>
                <a:gd fmla="*/ 3 w 61" name="T2"/>
                <a:gd fmla="*/ 5 h 8" name="T3"/>
                <a:gd fmla="*/ 3 w 61" name="T4"/>
                <a:gd fmla="*/ 4 h 8" name="T5"/>
                <a:gd fmla="*/ 35 w 61" name="T6"/>
                <a:gd fmla="*/ 3 h 8" name="T7"/>
                <a:gd fmla="*/ 59 w 61" name="T8"/>
                <a:gd fmla="*/ 3 h 8" name="T9"/>
                <a:gd fmla="*/ 59 w 61" name="T10"/>
                <a:gd fmla="*/ 6 h 8" name="T11"/>
                <a:gd fmla="*/ 29 w 61" name="T12"/>
                <a:gd fmla="*/ 5 h 8" name="T13"/>
                <a:gd fmla="*/ 3 w 61" name="T14"/>
                <a:gd fmla="*/ 5 h 8" name="T15"/>
                <a:gd fmla="*/ 36 w 61" name="T16"/>
                <a:gd fmla="*/ 0 h 8" name="T17"/>
                <a:gd fmla="*/ 2 w 61" name="T18"/>
                <a:gd fmla="*/ 1 h 8" name="T19"/>
                <a:gd fmla="*/ 1 w 61" name="T20"/>
                <a:gd fmla="*/ 2 h 8" name="T21"/>
                <a:gd fmla="*/ 0 w 61" name="T22"/>
                <a:gd fmla="*/ 3 h 8" name="T23"/>
                <a:gd fmla="*/ 1 w 61" name="T24"/>
                <a:gd fmla="*/ 5 h 8" name="T25"/>
                <a:gd fmla="*/ 1 w 61" name="T26"/>
                <a:gd fmla="*/ 7 h 8" name="T27"/>
                <a:gd fmla="*/ 2 w 61" name="T28"/>
                <a:gd fmla="*/ 8 h 8" name="T29"/>
                <a:gd fmla="*/ 29 w 61" name="T30"/>
                <a:gd fmla="*/ 8 h 8" name="T31"/>
                <a:gd fmla="*/ 60 w 61" name="T32"/>
                <a:gd fmla="*/ 8 h 8" name="T33"/>
                <a:gd fmla="*/ 61 w 61" name="T34"/>
                <a:gd fmla="*/ 8 h 8" name="T35"/>
                <a:gd fmla="*/ 61 w 61" name="T36"/>
                <a:gd fmla="*/ 7 h 8" name="T37"/>
                <a:gd fmla="*/ 61 w 61" name="T38"/>
                <a:gd fmla="*/ 2 h 8" name="T39"/>
                <a:gd fmla="*/ 60 w 61" name="T40"/>
                <a:gd fmla="*/ 1 h 8" name="T41"/>
                <a:gd fmla="*/ 36 w 61" name="T42"/>
                <a:gd fmla="*/ 0 h 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 w="61">
                  <a:moveTo>
                    <a:pt x="3" y="5"/>
                  </a:moveTo>
                  <a:cubicBezTo>
                    <a:pt x="3" y="5"/>
                    <a:pt x="3" y="5"/>
                    <a:pt x="3" y="5"/>
                  </a:cubicBezTo>
                  <a:cubicBezTo>
                    <a:pt x="3" y="4"/>
                    <a:pt x="3" y="4"/>
                    <a:pt x="3" y="4"/>
                  </a:cubicBezTo>
                  <a:cubicBezTo>
                    <a:pt x="15" y="3"/>
                    <a:pt x="25" y="3"/>
                    <a:pt x="35" y="3"/>
                  </a:cubicBezTo>
                  <a:cubicBezTo>
                    <a:pt x="43" y="3"/>
                    <a:pt x="51" y="3"/>
                    <a:pt x="59" y="3"/>
                  </a:cubicBezTo>
                  <a:cubicBezTo>
                    <a:pt x="59" y="6"/>
                    <a:pt x="59" y="6"/>
                    <a:pt x="59" y="6"/>
                  </a:cubicBezTo>
                  <a:cubicBezTo>
                    <a:pt x="49" y="5"/>
                    <a:pt x="39" y="5"/>
                    <a:pt x="29" y="5"/>
                  </a:cubicBezTo>
                  <a:cubicBezTo>
                    <a:pt x="20" y="5"/>
                    <a:pt x="12" y="5"/>
                    <a:pt x="3" y="5"/>
                  </a:cubicBezTo>
                  <a:moveTo>
                    <a:pt x="36" y="0"/>
                  </a:moveTo>
                  <a:cubicBezTo>
                    <a:pt x="25" y="0"/>
                    <a:pt x="14" y="1"/>
                    <a:pt x="2" y="1"/>
                  </a:cubicBezTo>
                  <a:cubicBezTo>
                    <a:pt x="1" y="1"/>
                    <a:pt x="1" y="1"/>
                    <a:pt x="1" y="2"/>
                  </a:cubicBezTo>
                  <a:cubicBezTo>
                    <a:pt x="0" y="2"/>
                    <a:pt x="0" y="2"/>
                    <a:pt x="0" y="3"/>
                  </a:cubicBezTo>
                  <a:cubicBezTo>
                    <a:pt x="1" y="3"/>
                    <a:pt x="1" y="4"/>
                    <a:pt x="1" y="5"/>
                  </a:cubicBezTo>
                  <a:cubicBezTo>
                    <a:pt x="1" y="6"/>
                    <a:pt x="1" y="7"/>
                    <a:pt x="1" y="7"/>
                  </a:cubicBezTo>
                  <a:cubicBezTo>
                    <a:pt x="1" y="8"/>
                    <a:pt x="2" y="8"/>
                    <a:pt x="2" y="8"/>
                  </a:cubicBezTo>
                  <a:cubicBezTo>
                    <a:pt x="11" y="8"/>
                    <a:pt x="20" y="8"/>
                    <a:pt x="29" y="8"/>
                  </a:cubicBezTo>
                  <a:cubicBezTo>
                    <a:pt x="39" y="8"/>
                    <a:pt x="50" y="8"/>
                    <a:pt x="60" y="8"/>
                  </a:cubicBezTo>
                  <a:cubicBezTo>
                    <a:pt x="61" y="8"/>
                    <a:pt x="61" y="8"/>
                    <a:pt x="61" y="8"/>
                  </a:cubicBezTo>
                  <a:cubicBezTo>
                    <a:pt x="61" y="7"/>
                    <a:pt x="61" y="7"/>
                    <a:pt x="61" y="7"/>
                  </a:cubicBezTo>
                  <a:cubicBezTo>
                    <a:pt x="61" y="2"/>
                    <a:pt x="61" y="2"/>
                    <a:pt x="61" y="2"/>
                  </a:cubicBezTo>
                  <a:cubicBezTo>
                    <a:pt x="61" y="1"/>
                    <a:pt x="61" y="1"/>
                    <a:pt x="60" y="1"/>
                  </a:cubicBezTo>
                  <a:cubicBezTo>
                    <a:pt x="52" y="0"/>
                    <a:pt x="44" y="0"/>
                    <a:pt x="36"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359"/>
            <p:cNvSpPr>
              <a:spLocks noEditPoints="1"/>
            </p:cNvSpPr>
            <p:nvPr/>
          </p:nvSpPr>
          <p:spPr bwMode="auto">
            <a:xfrm>
              <a:off x="5302095" y="5566896"/>
              <a:ext cx="253496" cy="81119"/>
            </a:xfrm>
            <a:custGeom>
              <a:gdLst>
                <a:gd fmla="*/ 4 w 21" name="T0"/>
                <a:gd fmla="*/ 4 h 7" name="T1"/>
                <a:gd fmla="*/ 5 w 21" name="T2"/>
                <a:gd fmla="*/ 3 h 7" name="T3"/>
                <a:gd fmla="*/ 18 w 21" name="T4"/>
                <a:gd fmla="*/ 3 h 7" name="T5"/>
                <a:gd fmla="*/ 17 w 21" name="T6"/>
                <a:gd fmla="*/ 4 h 7" name="T7"/>
                <a:gd fmla="*/ 17 w 21" name="T8"/>
                <a:gd fmla="*/ 4 h 7" name="T9"/>
                <a:gd fmla="*/ 4 w 21" name="T10"/>
                <a:gd fmla="*/ 4 h 7" name="T11"/>
                <a:gd fmla="*/ 19 w 21" name="T12"/>
                <a:gd fmla="*/ 0 h 7" name="T13"/>
                <a:gd fmla="*/ 4 w 21" name="T14"/>
                <a:gd fmla="*/ 0 h 7" name="T15"/>
                <a:gd fmla="*/ 4 w 21" name="T16"/>
                <a:gd fmla="*/ 1 h 7" name="T17"/>
                <a:gd fmla="*/ 3 w 21" name="T18"/>
                <a:gd fmla="*/ 2 h 7" name="T19"/>
                <a:gd fmla="*/ 2 w 21" name="T20"/>
                <a:gd fmla="*/ 3 h 7" name="T21"/>
                <a:gd fmla="*/ 0 w 21" name="T22"/>
                <a:gd fmla="*/ 6 h 7" name="T23"/>
                <a:gd fmla="*/ 1 w 21" name="T24"/>
                <a:gd fmla="*/ 7 h 7" name="T25"/>
                <a:gd fmla="*/ 18 w 21" name="T26"/>
                <a:gd fmla="*/ 7 h 7" name="T27"/>
                <a:gd fmla="*/ 19 w 21" name="T28"/>
                <a:gd fmla="*/ 6 h 7" name="T29"/>
                <a:gd fmla="*/ 19 w 21" name="T30"/>
                <a:gd fmla="*/ 5 h 7" name="T31"/>
                <a:gd fmla="*/ 21 w 21" name="T32"/>
                <a:gd fmla="*/ 2 h 7" name="T33"/>
                <a:gd fmla="*/ 21 w 21" name="T34"/>
                <a:gd fmla="*/ 0 h 7" name="T35"/>
                <a:gd fmla="*/ 19 w 21" name="T36"/>
                <a:gd fmla="*/ 0 h 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 w="21">
                  <a:moveTo>
                    <a:pt x="4" y="4"/>
                  </a:moveTo>
                  <a:cubicBezTo>
                    <a:pt x="5" y="4"/>
                    <a:pt x="5" y="3"/>
                    <a:pt x="5" y="3"/>
                  </a:cubicBezTo>
                  <a:cubicBezTo>
                    <a:pt x="10" y="3"/>
                    <a:pt x="14" y="3"/>
                    <a:pt x="18" y="3"/>
                  </a:cubicBezTo>
                  <a:cubicBezTo>
                    <a:pt x="17" y="3"/>
                    <a:pt x="17" y="3"/>
                    <a:pt x="17" y="4"/>
                  </a:cubicBezTo>
                  <a:cubicBezTo>
                    <a:pt x="17" y="4"/>
                    <a:pt x="17" y="4"/>
                    <a:pt x="17" y="4"/>
                  </a:cubicBezTo>
                  <a:cubicBezTo>
                    <a:pt x="13" y="4"/>
                    <a:pt x="8" y="4"/>
                    <a:pt x="4" y="4"/>
                  </a:cubicBezTo>
                  <a:moveTo>
                    <a:pt x="19" y="0"/>
                  </a:moveTo>
                  <a:cubicBezTo>
                    <a:pt x="15" y="0"/>
                    <a:pt x="10" y="0"/>
                    <a:pt x="4" y="0"/>
                  </a:cubicBezTo>
                  <a:cubicBezTo>
                    <a:pt x="4" y="0"/>
                    <a:pt x="4" y="1"/>
                    <a:pt x="4" y="1"/>
                  </a:cubicBezTo>
                  <a:cubicBezTo>
                    <a:pt x="3" y="2"/>
                    <a:pt x="3" y="2"/>
                    <a:pt x="3" y="2"/>
                  </a:cubicBezTo>
                  <a:cubicBezTo>
                    <a:pt x="3" y="2"/>
                    <a:pt x="2" y="2"/>
                    <a:pt x="2" y="3"/>
                  </a:cubicBezTo>
                  <a:cubicBezTo>
                    <a:pt x="1" y="4"/>
                    <a:pt x="0" y="5"/>
                    <a:pt x="0" y="6"/>
                  </a:cubicBezTo>
                  <a:cubicBezTo>
                    <a:pt x="0" y="7"/>
                    <a:pt x="0" y="7"/>
                    <a:pt x="1" y="7"/>
                  </a:cubicBezTo>
                  <a:cubicBezTo>
                    <a:pt x="7" y="7"/>
                    <a:pt x="12" y="7"/>
                    <a:pt x="18" y="7"/>
                  </a:cubicBezTo>
                  <a:cubicBezTo>
                    <a:pt x="18" y="7"/>
                    <a:pt x="19" y="6"/>
                    <a:pt x="19" y="6"/>
                  </a:cubicBezTo>
                  <a:cubicBezTo>
                    <a:pt x="19" y="5"/>
                    <a:pt x="19" y="5"/>
                    <a:pt x="19" y="5"/>
                  </a:cubicBezTo>
                  <a:cubicBezTo>
                    <a:pt x="20" y="4"/>
                    <a:pt x="20" y="3"/>
                    <a:pt x="21" y="2"/>
                  </a:cubicBezTo>
                  <a:cubicBezTo>
                    <a:pt x="21" y="1"/>
                    <a:pt x="21" y="1"/>
                    <a:pt x="21" y="0"/>
                  </a:cubicBezTo>
                  <a:cubicBezTo>
                    <a:pt x="20" y="0"/>
                    <a:pt x="20" y="0"/>
                    <a:pt x="19"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360"/>
            <p:cNvSpPr>
              <a:spLocks noEditPoints="1"/>
            </p:cNvSpPr>
            <p:nvPr/>
          </p:nvSpPr>
          <p:spPr bwMode="auto">
            <a:xfrm>
              <a:off x="5205766" y="5698713"/>
              <a:ext cx="263635" cy="81119"/>
            </a:xfrm>
            <a:custGeom>
              <a:gdLst>
                <a:gd fmla="*/ 5 w 22" name="T0"/>
                <a:gd fmla="*/ 4 h 7" name="T1"/>
                <a:gd fmla="*/ 6 w 22" name="T2"/>
                <a:gd fmla="*/ 3 h 7" name="T3"/>
                <a:gd fmla="*/ 18 w 22" name="T4"/>
                <a:gd fmla="*/ 2 h 7" name="T5"/>
                <a:gd fmla="*/ 18 w 22" name="T6"/>
                <a:gd fmla="*/ 4 h 7" name="T7"/>
                <a:gd fmla="*/ 17 w 22" name="T8"/>
                <a:gd fmla="*/ 4 h 7" name="T9"/>
                <a:gd fmla="*/ 5 w 22" name="T10"/>
                <a:gd fmla="*/ 4 h 7" name="T11"/>
                <a:gd fmla="*/ 20 w 22" name="T12"/>
                <a:gd fmla="*/ 0 h 7" name="T13"/>
                <a:gd fmla="*/ 5 w 22" name="T14"/>
                <a:gd fmla="*/ 0 h 7" name="T15"/>
                <a:gd fmla="*/ 4 w 22" name="T16"/>
                <a:gd fmla="*/ 1 h 7" name="T17"/>
                <a:gd fmla="*/ 4 w 22" name="T18"/>
                <a:gd fmla="*/ 1 h 7" name="T19"/>
                <a:gd fmla="*/ 3 w 22" name="T20"/>
                <a:gd fmla="*/ 3 h 7" name="T21"/>
                <a:gd fmla="*/ 0 w 22" name="T22"/>
                <a:gd fmla="*/ 6 h 7" name="T23"/>
                <a:gd fmla="*/ 2 w 22" name="T24"/>
                <a:gd fmla="*/ 7 h 7" name="T25"/>
                <a:gd fmla="*/ 18 w 22" name="T26"/>
                <a:gd fmla="*/ 7 h 7" name="T27"/>
                <a:gd fmla="*/ 20 w 22" name="T28"/>
                <a:gd fmla="*/ 5 h 7" name="T29"/>
                <a:gd fmla="*/ 20 w 22" name="T30"/>
                <a:gd fmla="*/ 5 h 7" name="T31"/>
                <a:gd fmla="*/ 21 w 22" name="T32"/>
                <a:gd fmla="*/ 2 h 7" name="T33"/>
                <a:gd fmla="*/ 21 w 22" name="T34"/>
                <a:gd fmla="*/ 0 h 7" name="T35"/>
                <a:gd fmla="*/ 20 w 22" name="T36"/>
                <a:gd fmla="*/ 0 h 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 w="22">
                  <a:moveTo>
                    <a:pt x="5" y="4"/>
                  </a:moveTo>
                  <a:cubicBezTo>
                    <a:pt x="5" y="4"/>
                    <a:pt x="6" y="3"/>
                    <a:pt x="6" y="3"/>
                  </a:cubicBezTo>
                  <a:cubicBezTo>
                    <a:pt x="10" y="3"/>
                    <a:pt x="14" y="3"/>
                    <a:pt x="18" y="2"/>
                  </a:cubicBezTo>
                  <a:cubicBezTo>
                    <a:pt x="18" y="3"/>
                    <a:pt x="18" y="3"/>
                    <a:pt x="18" y="4"/>
                  </a:cubicBezTo>
                  <a:cubicBezTo>
                    <a:pt x="17" y="4"/>
                    <a:pt x="17" y="4"/>
                    <a:pt x="17" y="4"/>
                  </a:cubicBezTo>
                  <a:cubicBezTo>
                    <a:pt x="13" y="4"/>
                    <a:pt x="9" y="4"/>
                    <a:pt x="5" y="4"/>
                  </a:cubicBezTo>
                  <a:moveTo>
                    <a:pt x="20" y="0"/>
                  </a:moveTo>
                  <a:cubicBezTo>
                    <a:pt x="15" y="0"/>
                    <a:pt x="10" y="0"/>
                    <a:pt x="5" y="0"/>
                  </a:cubicBezTo>
                  <a:cubicBezTo>
                    <a:pt x="5" y="0"/>
                    <a:pt x="4" y="1"/>
                    <a:pt x="4" y="1"/>
                  </a:cubicBezTo>
                  <a:cubicBezTo>
                    <a:pt x="4" y="1"/>
                    <a:pt x="4" y="1"/>
                    <a:pt x="4" y="1"/>
                  </a:cubicBezTo>
                  <a:cubicBezTo>
                    <a:pt x="4" y="2"/>
                    <a:pt x="3" y="2"/>
                    <a:pt x="3" y="3"/>
                  </a:cubicBezTo>
                  <a:cubicBezTo>
                    <a:pt x="1" y="4"/>
                    <a:pt x="0" y="5"/>
                    <a:pt x="0" y="6"/>
                  </a:cubicBezTo>
                  <a:cubicBezTo>
                    <a:pt x="1" y="6"/>
                    <a:pt x="1" y="7"/>
                    <a:pt x="2" y="7"/>
                  </a:cubicBezTo>
                  <a:cubicBezTo>
                    <a:pt x="7" y="7"/>
                    <a:pt x="13" y="7"/>
                    <a:pt x="18" y="7"/>
                  </a:cubicBezTo>
                  <a:cubicBezTo>
                    <a:pt x="19" y="7"/>
                    <a:pt x="20" y="6"/>
                    <a:pt x="20" y="5"/>
                  </a:cubicBezTo>
                  <a:cubicBezTo>
                    <a:pt x="20" y="5"/>
                    <a:pt x="20" y="5"/>
                    <a:pt x="20" y="5"/>
                  </a:cubicBezTo>
                  <a:cubicBezTo>
                    <a:pt x="20" y="4"/>
                    <a:pt x="21" y="3"/>
                    <a:pt x="21" y="2"/>
                  </a:cubicBezTo>
                  <a:cubicBezTo>
                    <a:pt x="22" y="1"/>
                    <a:pt x="21" y="1"/>
                    <a:pt x="21" y="0"/>
                  </a:cubicBezTo>
                  <a:cubicBezTo>
                    <a:pt x="21" y="0"/>
                    <a:pt x="21" y="0"/>
                    <a:pt x="20"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361"/>
            <p:cNvSpPr>
              <a:spLocks noEditPoints="1"/>
            </p:cNvSpPr>
            <p:nvPr/>
          </p:nvSpPr>
          <p:spPr bwMode="auto">
            <a:xfrm>
              <a:off x="5986532" y="5551688"/>
              <a:ext cx="182517" cy="86190"/>
            </a:xfrm>
            <a:custGeom>
              <a:gdLst>
                <a:gd fmla="*/ 3 w 15" name="T0"/>
                <a:gd fmla="*/ 5 h 7" name="T1"/>
                <a:gd fmla="*/ 3 w 15" name="T2"/>
                <a:gd fmla="*/ 3 h 7" name="T3"/>
                <a:gd fmla="*/ 12 w 15" name="T4"/>
                <a:gd fmla="*/ 3 h 7" name="T5"/>
                <a:gd fmla="*/ 12 w 15" name="T6"/>
                <a:gd fmla="*/ 5 h 7" name="T7"/>
                <a:gd fmla="*/ 3 w 15" name="T8"/>
                <a:gd fmla="*/ 5 h 7" name="T9"/>
                <a:gd fmla="*/ 2 w 15" name="T10"/>
                <a:gd fmla="*/ 0 h 7" name="T11"/>
                <a:gd fmla="*/ 1 w 15" name="T12"/>
                <a:gd fmla="*/ 1 h 7" name="T13"/>
                <a:gd fmla="*/ 0 w 15" name="T14"/>
                <a:gd fmla="*/ 6 h 7" name="T15"/>
                <a:gd fmla="*/ 0 w 15" name="T16"/>
                <a:gd fmla="*/ 7 h 7" name="T17"/>
                <a:gd fmla="*/ 1 w 15" name="T18"/>
                <a:gd fmla="*/ 7 h 7" name="T19"/>
                <a:gd fmla="*/ 13 w 15" name="T20"/>
                <a:gd fmla="*/ 7 h 7" name="T21"/>
                <a:gd fmla="*/ 14 w 15" name="T22"/>
                <a:gd fmla="*/ 7 h 7" name="T23"/>
                <a:gd fmla="*/ 15 w 15" name="T24"/>
                <a:gd fmla="*/ 6 h 7" name="T25"/>
                <a:gd fmla="*/ 14 w 15" name="T26"/>
                <a:gd fmla="*/ 2 h 7" name="T27"/>
                <a:gd fmla="*/ 13 w 15" name="T28"/>
                <a:gd fmla="*/ 1 h 7" name="T29"/>
                <a:gd fmla="*/ 2 w 15" name="T30"/>
                <a:gd fmla="*/ 0 h 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 w="15">
                  <a:moveTo>
                    <a:pt x="3" y="5"/>
                  </a:moveTo>
                  <a:cubicBezTo>
                    <a:pt x="3" y="3"/>
                    <a:pt x="3" y="3"/>
                    <a:pt x="3" y="3"/>
                  </a:cubicBezTo>
                  <a:cubicBezTo>
                    <a:pt x="6" y="3"/>
                    <a:pt x="9" y="3"/>
                    <a:pt x="12" y="3"/>
                  </a:cubicBezTo>
                  <a:cubicBezTo>
                    <a:pt x="12" y="4"/>
                    <a:pt x="12" y="4"/>
                    <a:pt x="12" y="5"/>
                  </a:cubicBezTo>
                  <a:cubicBezTo>
                    <a:pt x="3" y="5"/>
                    <a:pt x="3" y="5"/>
                    <a:pt x="3" y="5"/>
                  </a:cubicBezTo>
                  <a:moveTo>
                    <a:pt x="2" y="0"/>
                  </a:moveTo>
                  <a:cubicBezTo>
                    <a:pt x="2" y="0"/>
                    <a:pt x="1" y="1"/>
                    <a:pt x="1" y="1"/>
                  </a:cubicBezTo>
                  <a:cubicBezTo>
                    <a:pt x="0" y="6"/>
                    <a:pt x="0" y="6"/>
                    <a:pt x="0" y="6"/>
                  </a:cubicBezTo>
                  <a:cubicBezTo>
                    <a:pt x="0" y="6"/>
                    <a:pt x="0" y="6"/>
                    <a:pt x="0" y="7"/>
                  </a:cubicBezTo>
                  <a:cubicBezTo>
                    <a:pt x="0" y="7"/>
                    <a:pt x="1" y="7"/>
                    <a:pt x="1" y="7"/>
                  </a:cubicBezTo>
                  <a:cubicBezTo>
                    <a:pt x="13" y="7"/>
                    <a:pt x="13" y="7"/>
                    <a:pt x="13" y="7"/>
                  </a:cubicBezTo>
                  <a:cubicBezTo>
                    <a:pt x="14" y="7"/>
                    <a:pt x="14" y="7"/>
                    <a:pt x="14" y="7"/>
                  </a:cubicBezTo>
                  <a:cubicBezTo>
                    <a:pt x="15" y="6"/>
                    <a:pt x="15" y="6"/>
                    <a:pt x="15" y="6"/>
                  </a:cubicBezTo>
                  <a:cubicBezTo>
                    <a:pt x="14" y="4"/>
                    <a:pt x="14" y="3"/>
                    <a:pt x="14" y="2"/>
                  </a:cubicBezTo>
                  <a:cubicBezTo>
                    <a:pt x="14" y="1"/>
                    <a:pt x="14" y="1"/>
                    <a:pt x="13" y="1"/>
                  </a:cubicBezTo>
                  <a:cubicBezTo>
                    <a:pt x="9" y="0"/>
                    <a:pt x="6" y="0"/>
                    <a:pt x="2"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362"/>
            <p:cNvSpPr>
              <a:spLocks noEditPoints="1"/>
            </p:cNvSpPr>
            <p:nvPr/>
          </p:nvSpPr>
          <p:spPr bwMode="auto">
            <a:xfrm>
              <a:off x="6397196" y="5566896"/>
              <a:ext cx="238287" cy="70979"/>
            </a:xfrm>
            <a:custGeom>
              <a:gdLst>
                <a:gd fmla="*/ 4 w 20" name="T0"/>
                <a:gd fmla="*/ 3 h 6" name="T1"/>
                <a:gd fmla="*/ 3 w 20" name="T2"/>
                <a:gd fmla="*/ 2 h 6" name="T3"/>
                <a:gd fmla="*/ 15 w 20" name="T4"/>
                <a:gd fmla="*/ 2 h 6" name="T5"/>
                <a:gd fmla="*/ 16 w 20" name="T6"/>
                <a:gd fmla="*/ 3 h 6" name="T7"/>
                <a:gd fmla="*/ 17 w 20" name="T8"/>
                <a:gd fmla="*/ 3 h 6" name="T9"/>
                <a:gd fmla="*/ 4 w 20" name="T10"/>
                <a:gd fmla="*/ 3 h 6" name="T11"/>
                <a:gd fmla="*/ 1 w 20" name="T12"/>
                <a:gd fmla="*/ 0 h 6" name="T13"/>
                <a:gd fmla="*/ 0 w 20" name="T14"/>
                <a:gd fmla="*/ 0 h 6" name="T15"/>
                <a:gd fmla="*/ 0 w 20" name="T16"/>
                <a:gd fmla="*/ 2 h 6" name="T17"/>
                <a:gd fmla="*/ 2 w 20" name="T18"/>
                <a:gd fmla="*/ 5 h 6" name="T19"/>
                <a:gd fmla="*/ 3 w 20" name="T20"/>
                <a:gd fmla="*/ 6 h 6" name="T21"/>
                <a:gd fmla="*/ 19 w 20" name="T22"/>
                <a:gd fmla="*/ 6 h 6" name="T23"/>
                <a:gd fmla="*/ 20 w 20" name="T24"/>
                <a:gd fmla="*/ 5 h 6" name="T25"/>
                <a:gd fmla="*/ 20 w 20" name="T26"/>
                <a:gd fmla="*/ 4 h 6" name="T27"/>
                <a:gd fmla="*/ 19 w 20" name="T28"/>
                <a:gd fmla="*/ 2 h 6" name="T29"/>
                <a:gd fmla="*/ 15 w 20" name="T30"/>
                <a:gd fmla="*/ 0 h 6" name="T31"/>
                <a:gd fmla="*/ 1 w 20" name="T32"/>
                <a:gd fmla="*/ 0 h 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 w="20">
                  <a:moveTo>
                    <a:pt x="4" y="3"/>
                  </a:moveTo>
                  <a:cubicBezTo>
                    <a:pt x="3" y="2"/>
                    <a:pt x="3" y="2"/>
                    <a:pt x="3" y="2"/>
                  </a:cubicBezTo>
                  <a:cubicBezTo>
                    <a:pt x="7" y="2"/>
                    <a:pt x="11" y="2"/>
                    <a:pt x="15" y="2"/>
                  </a:cubicBezTo>
                  <a:cubicBezTo>
                    <a:pt x="16" y="2"/>
                    <a:pt x="16" y="3"/>
                    <a:pt x="16" y="3"/>
                  </a:cubicBezTo>
                  <a:cubicBezTo>
                    <a:pt x="17" y="3"/>
                    <a:pt x="17" y="3"/>
                    <a:pt x="17" y="3"/>
                  </a:cubicBezTo>
                  <a:cubicBezTo>
                    <a:pt x="12" y="3"/>
                    <a:pt x="8" y="3"/>
                    <a:pt x="4" y="3"/>
                  </a:cubicBezTo>
                  <a:moveTo>
                    <a:pt x="1" y="0"/>
                  </a:moveTo>
                  <a:cubicBezTo>
                    <a:pt x="1" y="0"/>
                    <a:pt x="0" y="0"/>
                    <a:pt x="0" y="0"/>
                  </a:cubicBezTo>
                  <a:cubicBezTo>
                    <a:pt x="0" y="1"/>
                    <a:pt x="0" y="1"/>
                    <a:pt x="0" y="2"/>
                  </a:cubicBezTo>
                  <a:cubicBezTo>
                    <a:pt x="2" y="5"/>
                    <a:pt x="2" y="5"/>
                    <a:pt x="2" y="5"/>
                  </a:cubicBezTo>
                  <a:cubicBezTo>
                    <a:pt x="2" y="6"/>
                    <a:pt x="3" y="6"/>
                    <a:pt x="3" y="6"/>
                  </a:cubicBezTo>
                  <a:cubicBezTo>
                    <a:pt x="8" y="6"/>
                    <a:pt x="13" y="6"/>
                    <a:pt x="19" y="6"/>
                  </a:cubicBezTo>
                  <a:cubicBezTo>
                    <a:pt x="19" y="6"/>
                    <a:pt x="19" y="5"/>
                    <a:pt x="20" y="5"/>
                  </a:cubicBezTo>
                  <a:cubicBezTo>
                    <a:pt x="20" y="5"/>
                    <a:pt x="20" y="4"/>
                    <a:pt x="20" y="4"/>
                  </a:cubicBezTo>
                  <a:cubicBezTo>
                    <a:pt x="19" y="3"/>
                    <a:pt x="19" y="3"/>
                    <a:pt x="19" y="2"/>
                  </a:cubicBezTo>
                  <a:cubicBezTo>
                    <a:pt x="19" y="0"/>
                    <a:pt x="18" y="0"/>
                    <a:pt x="15" y="0"/>
                  </a:cubicBezTo>
                  <a:cubicBezTo>
                    <a:pt x="10" y="0"/>
                    <a:pt x="6" y="0"/>
                    <a:pt x="1"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363"/>
            <p:cNvSpPr>
              <a:spLocks noEditPoints="1"/>
            </p:cNvSpPr>
            <p:nvPr/>
          </p:nvSpPr>
          <p:spPr bwMode="auto">
            <a:xfrm>
              <a:off x="6442824" y="5698713"/>
              <a:ext cx="243356" cy="70979"/>
            </a:xfrm>
            <a:custGeom>
              <a:gdLst>
                <a:gd fmla="*/ 4 w 20" name="T0"/>
                <a:gd fmla="*/ 4 h 6" name="T1"/>
                <a:gd fmla="*/ 3 w 20" name="T2"/>
                <a:gd fmla="*/ 3 h 6" name="T3"/>
                <a:gd fmla="*/ 15 w 20" name="T4"/>
                <a:gd fmla="*/ 3 h 6" name="T5"/>
                <a:gd fmla="*/ 16 w 20" name="T6"/>
                <a:gd fmla="*/ 3 h 6" name="T7"/>
                <a:gd fmla="*/ 17 w 20" name="T8"/>
                <a:gd fmla="*/ 3 h 6" name="T9"/>
                <a:gd fmla="*/ 4 w 20" name="T10"/>
                <a:gd fmla="*/ 4 h 6" name="T11"/>
                <a:gd fmla="*/ 1 w 20" name="T12"/>
                <a:gd fmla="*/ 0 h 6" name="T13"/>
                <a:gd fmla="*/ 0 w 20" name="T14"/>
                <a:gd fmla="*/ 1 h 6" name="T15"/>
                <a:gd fmla="*/ 0 w 20" name="T16"/>
                <a:gd fmla="*/ 2 h 6" name="T17"/>
                <a:gd fmla="*/ 2 w 20" name="T18"/>
                <a:gd fmla="*/ 5 h 6" name="T19"/>
                <a:gd fmla="*/ 3 w 20" name="T20"/>
                <a:gd fmla="*/ 6 h 6" name="T21"/>
                <a:gd fmla="*/ 18 w 20" name="T22"/>
                <a:gd fmla="*/ 6 h 6" name="T23"/>
                <a:gd fmla="*/ 20 w 20" name="T24"/>
                <a:gd fmla="*/ 5 h 6" name="T25"/>
                <a:gd fmla="*/ 20 w 20" name="T26"/>
                <a:gd fmla="*/ 4 h 6" name="T27"/>
                <a:gd fmla="*/ 19 w 20" name="T28"/>
                <a:gd fmla="*/ 3 h 6" name="T29"/>
                <a:gd fmla="*/ 15 w 20" name="T30"/>
                <a:gd fmla="*/ 0 h 6" name="T31"/>
                <a:gd fmla="*/ 1 w 20" name="T32"/>
                <a:gd fmla="*/ 0 h 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 w="20">
                  <a:moveTo>
                    <a:pt x="4" y="4"/>
                  </a:moveTo>
                  <a:cubicBezTo>
                    <a:pt x="3" y="3"/>
                    <a:pt x="3" y="3"/>
                    <a:pt x="3" y="3"/>
                  </a:cubicBezTo>
                  <a:cubicBezTo>
                    <a:pt x="7" y="3"/>
                    <a:pt x="11" y="3"/>
                    <a:pt x="15" y="3"/>
                  </a:cubicBezTo>
                  <a:cubicBezTo>
                    <a:pt x="16" y="3"/>
                    <a:pt x="16" y="3"/>
                    <a:pt x="16" y="3"/>
                  </a:cubicBezTo>
                  <a:cubicBezTo>
                    <a:pt x="17" y="3"/>
                    <a:pt x="17" y="3"/>
                    <a:pt x="17" y="3"/>
                  </a:cubicBezTo>
                  <a:cubicBezTo>
                    <a:pt x="12" y="3"/>
                    <a:pt x="8" y="4"/>
                    <a:pt x="4" y="4"/>
                  </a:cubicBezTo>
                  <a:moveTo>
                    <a:pt x="1" y="0"/>
                  </a:moveTo>
                  <a:cubicBezTo>
                    <a:pt x="1" y="0"/>
                    <a:pt x="0" y="0"/>
                    <a:pt x="0" y="1"/>
                  </a:cubicBezTo>
                  <a:cubicBezTo>
                    <a:pt x="0" y="1"/>
                    <a:pt x="0" y="1"/>
                    <a:pt x="0" y="2"/>
                  </a:cubicBezTo>
                  <a:cubicBezTo>
                    <a:pt x="2" y="5"/>
                    <a:pt x="2" y="5"/>
                    <a:pt x="2" y="5"/>
                  </a:cubicBezTo>
                  <a:cubicBezTo>
                    <a:pt x="2" y="6"/>
                    <a:pt x="2" y="6"/>
                    <a:pt x="3" y="6"/>
                  </a:cubicBezTo>
                  <a:cubicBezTo>
                    <a:pt x="8" y="6"/>
                    <a:pt x="13" y="6"/>
                    <a:pt x="18" y="6"/>
                  </a:cubicBezTo>
                  <a:cubicBezTo>
                    <a:pt x="19" y="6"/>
                    <a:pt x="19" y="6"/>
                    <a:pt x="20" y="5"/>
                  </a:cubicBezTo>
                  <a:cubicBezTo>
                    <a:pt x="20" y="5"/>
                    <a:pt x="20" y="4"/>
                    <a:pt x="20" y="4"/>
                  </a:cubicBezTo>
                  <a:cubicBezTo>
                    <a:pt x="19" y="4"/>
                    <a:pt x="19" y="3"/>
                    <a:pt x="19" y="3"/>
                  </a:cubicBezTo>
                  <a:cubicBezTo>
                    <a:pt x="18" y="1"/>
                    <a:pt x="18" y="0"/>
                    <a:pt x="15" y="0"/>
                  </a:cubicBezTo>
                  <a:cubicBezTo>
                    <a:pt x="10" y="0"/>
                    <a:pt x="6" y="0"/>
                    <a:pt x="1"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364"/>
            <p:cNvSpPr>
              <a:spLocks noEditPoints="1"/>
            </p:cNvSpPr>
            <p:nvPr/>
          </p:nvSpPr>
          <p:spPr bwMode="auto">
            <a:xfrm>
              <a:off x="6179189" y="5566896"/>
              <a:ext cx="202796" cy="70979"/>
            </a:xfrm>
            <a:custGeom>
              <a:gdLst>
                <a:gd fmla="*/ 3 w 17" name="T0"/>
                <a:gd fmla="*/ 4 h 6" name="T1"/>
                <a:gd fmla="*/ 3 w 17" name="T2"/>
                <a:gd fmla="*/ 2 h 6" name="T3"/>
                <a:gd fmla="*/ 13 w 17" name="T4"/>
                <a:gd fmla="*/ 2 h 6" name="T5"/>
                <a:gd fmla="*/ 13 w 17" name="T6"/>
                <a:gd fmla="*/ 3 h 6" name="T7"/>
                <a:gd fmla="*/ 13 w 17" name="T8"/>
                <a:gd fmla="*/ 3 h 6" name="T9"/>
                <a:gd fmla="*/ 13 w 17" name="T10"/>
                <a:gd fmla="*/ 3 h 6" name="T11"/>
                <a:gd fmla="*/ 3 w 17" name="T12"/>
                <a:gd fmla="*/ 4 h 6" name="T13"/>
                <a:gd fmla="*/ 2 w 17" name="T14"/>
                <a:gd fmla="*/ 0 h 6" name="T15"/>
                <a:gd fmla="*/ 1 w 17" name="T16"/>
                <a:gd fmla="*/ 0 h 6" name="T17"/>
                <a:gd fmla="*/ 1 w 17" name="T18"/>
                <a:gd fmla="*/ 1 h 6" name="T19"/>
                <a:gd fmla="*/ 1 w 17" name="T20"/>
                <a:gd fmla="*/ 5 h 6" name="T21"/>
                <a:gd fmla="*/ 2 w 17" name="T22"/>
                <a:gd fmla="*/ 6 h 6" name="T23"/>
                <a:gd fmla="*/ 16 w 17" name="T24"/>
                <a:gd fmla="*/ 6 h 6" name="T25"/>
                <a:gd fmla="*/ 17 w 17" name="T26"/>
                <a:gd fmla="*/ 5 h 6" name="T27"/>
                <a:gd fmla="*/ 17 w 17" name="T28"/>
                <a:gd fmla="*/ 4 h 6" name="T29"/>
                <a:gd fmla="*/ 16 w 17" name="T30"/>
                <a:gd fmla="*/ 2 h 6" name="T31"/>
                <a:gd fmla="*/ 15 w 17" name="T32"/>
                <a:gd fmla="*/ 1 h 6" name="T33"/>
                <a:gd fmla="*/ 15 w 17" name="T34"/>
                <a:gd fmla="*/ 1 h 6" name="T35"/>
                <a:gd fmla="*/ 14 w 17" name="T36"/>
                <a:gd fmla="*/ 0 h 6" name="T37"/>
                <a:gd fmla="*/ 2 w 17" name="T38"/>
                <a:gd fmla="*/ 0 h 6" name="T39"/>
                <a:gd fmla="*/ 2 w 17" name="T40"/>
                <a:gd fmla="*/ 0 h 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 w="17">
                  <a:moveTo>
                    <a:pt x="3" y="4"/>
                  </a:moveTo>
                  <a:cubicBezTo>
                    <a:pt x="3" y="3"/>
                    <a:pt x="3" y="3"/>
                    <a:pt x="3" y="2"/>
                  </a:cubicBezTo>
                  <a:cubicBezTo>
                    <a:pt x="13" y="2"/>
                    <a:pt x="13" y="2"/>
                    <a:pt x="13" y="2"/>
                  </a:cubicBezTo>
                  <a:cubicBezTo>
                    <a:pt x="13" y="3"/>
                    <a:pt x="13" y="3"/>
                    <a:pt x="13" y="3"/>
                  </a:cubicBezTo>
                  <a:cubicBezTo>
                    <a:pt x="13" y="3"/>
                    <a:pt x="13" y="3"/>
                    <a:pt x="13" y="3"/>
                  </a:cubicBezTo>
                  <a:cubicBezTo>
                    <a:pt x="13" y="3"/>
                    <a:pt x="13" y="3"/>
                    <a:pt x="13" y="3"/>
                  </a:cubicBezTo>
                  <a:cubicBezTo>
                    <a:pt x="3" y="4"/>
                    <a:pt x="3" y="4"/>
                    <a:pt x="3" y="4"/>
                  </a:cubicBezTo>
                  <a:moveTo>
                    <a:pt x="2" y="0"/>
                  </a:moveTo>
                  <a:cubicBezTo>
                    <a:pt x="1" y="0"/>
                    <a:pt x="1" y="0"/>
                    <a:pt x="1" y="0"/>
                  </a:cubicBezTo>
                  <a:cubicBezTo>
                    <a:pt x="1" y="0"/>
                    <a:pt x="0" y="1"/>
                    <a:pt x="1" y="1"/>
                  </a:cubicBezTo>
                  <a:cubicBezTo>
                    <a:pt x="1" y="2"/>
                    <a:pt x="1" y="4"/>
                    <a:pt x="1" y="5"/>
                  </a:cubicBezTo>
                  <a:cubicBezTo>
                    <a:pt x="1" y="6"/>
                    <a:pt x="2" y="6"/>
                    <a:pt x="2" y="6"/>
                  </a:cubicBezTo>
                  <a:cubicBezTo>
                    <a:pt x="16" y="6"/>
                    <a:pt x="16" y="6"/>
                    <a:pt x="16" y="6"/>
                  </a:cubicBezTo>
                  <a:cubicBezTo>
                    <a:pt x="16" y="6"/>
                    <a:pt x="16" y="6"/>
                    <a:pt x="17" y="5"/>
                  </a:cubicBezTo>
                  <a:cubicBezTo>
                    <a:pt x="17" y="5"/>
                    <a:pt x="17" y="4"/>
                    <a:pt x="17" y="4"/>
                  </a:cubicBezTo>
                  <a:cubicBezTo>
                    <a:pt x="16" y="3"/>
                    <a:pt x="16" y="3"/>
                    <a:pt x="16" y="2"/>
                  </a:cubicBezTo>
                  <a:cubicBezTo>
                    <a:pt x="16" y="2"/>
                    <a:pt x="16" y="1"/>
                    <a:pt x="15" y="1"/>
                  </a:cubicBezTo>
                  <a:cubicBezTo>
                    <a:pt x="15" y="1"/>
                    <a:pt x="15" y="1"/>
                    <a:pt x="15" y="1"/>
                  </a:cubicBezTo>
                  <a:cubicBezTo>
                    <a:pt x="15" y="0"/>
                    <a:pt x="14" y="0"/>
                    <a:pt x="14" y="0"/>
                  </a:cubicBezTo>
                  <a:cubicBezTo>
                    <a:pt x="2" y="0"/>
                    <a:pt x="2" y="0"/>
                    <a:pt x="2" y="0"/>
                  </a:cubicBezTo>
                  <a:cubicBezTo>
                    <a:pt x="2" y="0"/>
                    <a:pt x="2" y="0"/>
                    <a:pt x="2"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365"/>
            <p:cNvSpPr>
              <a:spLocks noEditPoints="1"/>
            </p:cNvSpPr>
            <p:nvPr/>
          </p:nvSpPr>
          <p:spPr bwMode="auto">
            <a:xfrm>
              <a:off x="6240028" y="5698713"/>
              <a:ext cx="192657" cy="70979"/>
            </a:xfrm>
            <a:custGeom>
              <a:gdLst>
                <a:gd fmla="*/ 3 w 16" name="T0"/>
                <a:gd fmla="*/ 4 h 6" name="T1"/>
                <a:gd fmla="*/ 2 w 16" name="T2"/>
                <a:gd fmla="*/ 2 h 6" name="T3"/>
                <a:gd fmla="*/ 12 w 16" name="T4"/>
                <a:gd fmla="*/ 2 h 6" name="T5"/>
                <a:gd fmla="*/ 12 w 16" name="T6"/>
                <a:gd fmla="*/ 3 h 6" name="T7"/>
                <a:gd fmla="*/ 12 w 16" name="T8"/>
                <a:gd fmla="*/ 3 h 6" name="T9"/>
                <a:gd fmla="*/ 13 w 16" name="T10"/>
                <a:gd fmla="*/ 3 h 6" name="T11"/>
                <a:gd fmla="*/ 3 w 16" name="T12"/>
                <a:gd fmla="*/ 4 h 6" name="T13"/>
                <a:gd fmla="*/ 1 w 16" name="T14"/>
                <a:gd fmla="*/ 0 h 6" name="T15"/>
                <a:gd fmla="*/ 0 w 16" name="T16"/>
                <a:gd fmla="*/ 0 h 6" name="T17"/>
                <a:gd fmla="*/ 0 w 16" name="T18"/>
                <a:gd fmla="*/ 1 h 6" name="T19"/>
                <a:gd fmla="*/ 0 w 16" name="T20"/>
                <a:gd fmla="*/ 5 h 6" name="T21"/>
                <a:gd fmla="*/ 2 w 16" name="T22"/>
                <a:gd fmla="*/ 6 h 6" name="T23"/>
                <a:gd fmla="*/ 15 w 16" name="T24"/>
                <a:gd fmla="*/ 6 h 6" name="T25"/>
                <a:gd fmla="*/ 16 w 16" name="T26"/>
                <a:gd fmla="*/ 5 h 6" name="T27"/>
                <a:gd fmla="*/ 16 w 16" name="T28"/>
                <a:gd fmla="*/ 4 h 6" name="T29"/>
                <a:gd fmla="*/ 15 w 16" name="T30"/>
                <a:gd fmla="*/ 2 h 6" name="T31"/>
                <a:gd fmla="*/ 14 w 16" name="T32"/>
                <a:gd fmla="*/ 1 h 6" name="T33"/>
                <a:gd fmla="*/ 14 w 16" name="T34"/>
                <a:gd fmla="*/ 1 h 6" name="T35"/>
                <a:gd fmla="*/ 13 w 16" name="T36"/>
                <a:gd fmla="*/ 0 h 6" name="T37"/>
                <a:gd fmla="*/ 1 w 16" name="T38"/>
                <a:gd fmla="*/ 0 h 6" name="T39"/>
                <a:gd fmla="*/ 1 w 16" name="T40"/>
                <a:gd fmla="*/ 0 h 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 w="16">
                  <a:moveTo>
                    <a:pt x="3" y="4"/>
                  </a:moveTo>
                  <a:cubicBezTo>
                    <a:pt x="2" y="3"/>
                    <a:pt x="2" y="3"/>
                    <a:pt x="2" y="2"/>
                  </a:cubicBezTo>
                  <a:cubicBezTo>
                    <a:pt x="12" y="2"/>
                    <a:pt x="12" y="2"/>
                    <a:pt x="12" y="2"/>
                  </a:cubicBezTo>
                  <a:cubicBezTo>
                    <a:pt x="12" y="3"/>
                    <a:pt x="12" y="3"/>
                    <a:pt x="12" y="3"/>
                  </a:cubicBezTo>
                  <a:cubicBezTo>
                    <a:pt x="12" y="3"/>
                    <a:pt x="12" y="3"/>
                    <a:pt x="12" y="3"/>
                  </a:cubicBezTo>
                  <a:cubicBezTo>
                    <a:pt x="13" y="3"/>
                    <a:pt x="13" y="3"/>
                    <a:pt x="13" y="3"/>
                  </a:cubicBezTo>
                  <a:cubicBezTo>
                    <a:pt x="3" y="4"/>
                    <a:pt x="3" y="4"/>
                    <a:pt x="3" y="4"/>
                  </a:cubicBezTo>
                  <a:moveTo>
                    <a:pt x="1" y="0"/>
                  </a:moveTo>
                  <a:cubicBezTo>
                    <a:pt x="0" y="0"/>
                    <a:pt x="0" y="0"/>
                    <a:pt x="0" y="0"/>
                  </a:cubicBezTo>
                  <a:cubicBezTo>
                    <a:pt x="0" y="0"/>
                    <a:pt x="0" y="1"/>
                    <a:pt x="0" y="1"/>
                  </a:cubicBezTo>
                  <a:cubicBezTo>
                    <a:pt x="0" y="2"/>
                    <a:pt x="0" y="4"/>
                    <a:pt x="0" y="5"/>
                  </a:cubicBezTo>
                  <a:cubicBezTo>
                    <a:pt x="0" y="6"/>
                    <a:pt x="1" y="6"/>
                    <a:pt x="2" y="6"/>
                  </a:cubicBezTo>
                  <a:cubicBezTo>
                    <a:pt x="15" y="6"/>
                    <a:pt x="15" y="6"/>
                    <a:pt x="15" y="6"/>
                  </a:cubicBezTo>
                  <a:cubicBezTo>
                    <a:pt x="15" y="6"/>
                    <a:pt x="15" y="6"/>
                    <a:pt x="16" y="5"/>
                  </a:cubicBezTo>
                  <a:cubicBezTo>
                    <a:pt x="16" y="5"/>
                    <a:pt x="16" y="4"/>
                    <a:pt x="16" y="4"/>
                  </a:cubicBezTo>
                  <a:cubicBezTo>
                    <a:pt x="15" y="3"/>
                    <a:pt x="15" y="3"/>
                    <a:pt x="15" y="2"/>
                  </a:cubicBezTo>
                  <a:cubicBezTo>
                    <a:pt x="15" y="2"/>
                    <a:pt x="15" y="1"/>
                    <a:pt x="14" y="1"/>
                  </a:cubicBezTo>
                  <a:cubicBezTo>
                    <a:pt x="14" y="1"/>
                    <a:pt x="14" y="1"/>
                    <a:pt x="14" y="1"/>
                  </a:cubicBezTo>
                  <a:cubicBezTo>
                    <a:pt x="14" y="0"/>
                    <a:pt x="13" y="0"/>
                    <a:pt x="13" y="0"/>
                  </a:cubicBezTo>
                  <a:cubicBezTo>
                    <a:pt x="1" y="0"/>
                    <a:pt x="1" y="0"/>
                    <a:pt x="1" y="0"/>
                  </a:cubicBezTo>
                  <a:cubicBezTo>
                    <a:pt x="1" y="0"/>
                    <a:pt x="1" y="0"/>
                    <a:pt x="1"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366"/>
            <p:cNvSpPr>
              <a:spLocks noEditPoints="1"/>
            </p:cNvSpPr>
            <p:nvPr/>
          </p:nvSpPr>
          <p:spPr bwMode="auto">
            <a:xfrm>
              <a:off x="5773596" y="5551688"/>
              <a:ext cx="202796" cy="86190"/>
            </a:xfrm>
            <a:custGeom>
              <a:gdLst>
                <a:gd fmla="*/ 4 w 17" name="T0"/>
                <a:gd fmla="*/ 5 h 7" name="T1"/>
                <a:gd fmla="*/ 5 w 17" name="T2"/>
                <a:gd fmla="*/ 3 h 7" name="T3"/>
                <a:gd fmla="*/ 14 w 17" name="T4"/>
                <a:gd fmla="*/ 3 h 7" name="T5"/>
                <a:gd fmla="*/ 13 w 17" name="T6"/>
                <a:gd fmla="*/ 5 h 7" name="T7"/>
                <a:gd fmla="*/ 4 w 17" name="T8"/>
                <a:gd fmla="*/ 5 h 7" name="T9"/>
                <a:gd fmla="*/ 15 w 17" name="T10"/>
                <a:gd fmla="*/ 0 h 7" name="T11"/>
                <a:gd fmla="*/ 3 w 17" name="T12"/>
                <a:gd fmla="*/ 0 h 7" name="T13"/>
                <a:gd fmla="*/ 2 w 17" name="T14"/>
                <a:gd fmla="*/ 2 h 7" name="T15"/>
                <a:gd fmla="*/ 1 w 17" name="T16"/>
                <a:gd fmla="*/ 5 h 7" name="T17"/>
                <a:gd fmla="*/ 1 w 17" name="T18"/>
                <a:gd fmla="*/ 7 h 7" name="T19"/>
                <a:gd fmla="*/ 2 w 17" name="T20"/>
                <a:gd fmla="*/ 7 h 7" name="T21"/>
                <a:gd fmla="*/ 14 w 17" name="T22"/>
                <a:gd fmla="*/ 7 h 7" name="T23"/>
                <a:gd fmla="*/ 15 w 17" name="T24"/>
                <a:gd fmla="*/ 7 h 7" name="T25"/>
                <a:gd fmla="*/ 16 w 17" name="T26"/>
                <a:gd fmla="*/ 6 h 7" name="T27"/>
                <a:gd fmla="*/ 16 w 17" name="T28"/>
                <a:gd fmla="*/ 5 h 7" name="T29"/>
                <a:gd fmla="*/ 16 w 17" name="T30"/>
                <a:gd fmla="*/ 2 h 7" name="T31"/>
                <a:gd fmla="*/ 16 w 17" name="T32"/>
                <a:gd fmla="*/ 1 h 7" name="T33"/>
                <a:gd fmla="*/ 15 w 17" name="T34"/>
                <a:gd fmla="*/ 0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17">
                  <a:moveTo>
                    <a:pt x="4" y="5"/>
                  </a:moveTo>
                  <a:cubicBezTo>
                    <a:pt x="4" y="4"/>
                    <a:pt x="4" y="4"/>
                    <a:pt x="5" y="3"/>
                  </a:cubicBezTo>
                  <a:cubicBezTo>
                    <a:pt x="8" y="3"/>
                    <a:pt x="11" y="3"/>
                    <a:pt x="14" y="3"/>
                  </a:cubicBezTo>
                  <a:cubicBezTo>
                    <a:pt x="13" y="5"/>
                    <a:pt x="13" y="5"/>
                    <a:pt x="13" y="5"/>
                  </a:cubicBezTo>
                  <a:cubicBezTo>
                    <a:pt x="4" y="5"/>
                    <a:pt x="4" y="5"/>
                    <a:pt x="4" y="5"/>
                  </a:cubicBezTo>
                  <a:moveTo>
                    <a:pt x="15" y="0"/>
                  </a:moveTo>
                  <a:cubicBezTo>
                    <a:pt x="11" y="0"/>
                    <a:pt x="7" y="0"/>
                    <a:pt x="3" y="0"/>
                  </a:cubicBezTo>
                  <a:cubicBezTo>
                    <a:pt x="3" y="0"/>
                    <a:pt x="2" y="1"/>
                    <a:pt x="2" y="2"/>
                  </a:cubicBezTo>
                  <a:cubicBezTo>
                    <a:pt x="2" y="3"/>
                    <a:pt x="1" y="4"/>
                    <a:pt x="1" y="5"/>
                  </a:cubicBezTo>
                  <a:cubicBezTo>
                    <a:pt x="0" y="6"/>
                    <a:pt x="0" y="6"/>
                    <a:pt x="1" y="7"/>
                  </a:cubicBezTo>
                  <a:cubicBezTo>
                    <a:pt x="1" y="7"/>
                    <a:pt x="1" y="7"/>
                    <a:pt x="2" y="7"/>
                  </a:cubicBezTo>
                  <a:cubicBezTo>
                    <a:pt x="14" y="7"/>
                    <a:pt x="14" y="7"/>
                    <a:pt x="14" y="7"/>
                  </a:cubicBezTo>
                  <a:cubicBezTo>
                    <a:pt x="15" y="7"/>
                    <a:pt x="15" y="7"/>
                    <a:pt x="15" y="7"/>
                  </a:cubicBezTo>
                  <a:cubicBezTo>
                    <a:pt x="16" y="7"/>
                    <a:pt x="16" y="6"/>
                    <a:pt x="16" y="6"/>
                  </a:cubicBezTo>
                  <a:cubicBezTo>
                    <a:pt x="16" y="5"/>
                    <a:pt x="16" y="5"/>
                    <a:pt x="16" y="5"/>
                  </a:cubicBezTo>
                  <a:cubicBezTo>
                    <a:pt x="16" y="2"/>
                    <a:pt x="16" y="2"/>
                    <a:pt x="16" y="2"/>
                  </a:cubicBezTo>
                  <a:cubicBezTo>
                    <a:pt x="17" y="2"/>
                    <a:pt x="16" y="1"/>
                    <a:pt x="16" y="1"/>
                  </a:cubicBezTo>
                  <a:cubicBezTo>
                    <a:pt x="16" y="1"/>
                    <a:pt x="16" y="0"/>
                    <a:pt x="15"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367"/>
            <p:cNvSpPr>
              <a:spLocks noEditPoints="1"/>
            </p:cNvSpPr>
            <p:nvPr/>
          </p:nvSpPr>
          <p:spPr bwMode="auto">
            <a:xfrm>
              <a:off x="5565731" y="5566896"/>
              <a:ext cx="207868" cy="81119"/>
            </a:xfrm>
            <a:custGeom>
              <a:gdLst>
                <a:gd fmla="*/ 3 w 17" name="T0"/>
                <a:gd fmla="*/ 4 h 7" name="T1"/>
                <a:gd fmla="*/ 4 w 17" name="T2"/>
                <a:gd fmla="*/ 2 h 7" name="T3"/>
                <a:gd fmla="*/ 13 w 17" name="T4"/>
                <a:gd fmla="*/ 2 h 7" name="T5"/>
                <a:gd fmla="*/ 13 w 17" name="T6"/>
                <a:gd fmla="*/ 2 h 7" name="T7"/>
                <a:gd fmla="*/ 13 w 17" name="T8"/>
                <a:gd fmla="*/ 4 h 7" name="T9"/>
                <a:gd fmla="*/ 3 w 17" name="T10"/>
                <a:gd fmla="*/ 4 h 7" name="T11"/>
                <a:gd fmla="*/ 15 w 17" name="T12"/>
                <a:gd fmla="*/ 0 h 7" name="T13"/>
                <a:gd fmla="*/ 3 w 17" name="T14"/>
                <a:gd fmla="*/ 0 h 7" name="T15"/>
                <a:gd fmla="*/ 2 w 17" name="T16"/>
                <a:gd fmla="*/ 1 h 7" name="T17"/>
                <a:gd fmla="*/ 0 w 17" name="T18"/>
                <a:gd fmla="*/ 5 h 7" name="T19"/>
                <a:gd fmla="*/ 0 w 17" name="T20"/>
                <a:gd fmla="*/ 6 h 7" name="T21"/>
                <a:gd fmla="*/ 1 w 17" name="T22"/>
                <a:gd fmla="*/ 7 h 7" name="T23"/>
                <a:gd fmla="*/ 14 w 17" name="T24"/>
                <a:gd fmla="*/ 7 h 7" name="T25"/>
                <a:gd fmla="*/ 15 w 17" name="T26"/>
                <a:gd fmla="*/ 6 h 7" name="T27"/>
                <a:gd fmla="*/ 15 w 17" name="T28"/>
                <a:gd fmla="*/ 5 h 7" name="T29"/>
                <a:gd fmla="*/ 15 w 17" name="T30"/>
                <a:gd fmla="*/ 4 h 7" name="T31"/>
                <a:gd fmla="*/ 17 w 17" name="T32"/>
                <a:gd fmla="*/ 1 h 7" name="T33"/>
                <a:gd fmla="*/ 16 w 17" name="T34"/>
                <a:gd fmla="*/ 0 h 7" name="T35"/>
                <a:gd fmla="*/ 15 w 17" name="T36"/>
                <a:gd fmla="*/ 0 h 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 w="17">
                  <a:moveTo>
                    <a:pt x="3" y="4"/>
                  </a:moveTo>
                  <a:cubicBezTo>
                    <a:pt x="3" y="3"/>
                    <a:pt x="4" y="3"/>
                    <a:pt x="4" y="2"/>
                  </a:cubicBezTo>
                  <a:cubicBezTo>
                    <a:pt x="7" y="2"/>
                    <a:pt x="10" y="2"/>
                    <a:pt x="13" y="2"/>
                  </a:cubicBezTo>
                  <a:cubicBezTo>
                    <a:pt x="13" y="2"/>
                    <a:pt x="13" y="2"/>
                    <a:pt x="13" y="2"/>
                  </a:cubicBezTo>
                  <a:cubicBezTo>
                    <a:pt x="13" y="3"/>
                    <a:pt x="13" y="3"/>
                    <a:pt x="13" y="4"/>
                  </a:cubicBezTo>
                  <a:cubicBezTo>
                    <a:pt x="3" y="4"/>
                    <a:pt x="3" y="4"/>
                    <a:pt x="3" y="4"/>
                  </a:cubicBezTo>
                  <a:moveTo>
                    <a:pt x="15" y="0"/>
                  </a:moveTo>
                  <a:cubicBezTo>
                    <a:pt x="11" y="0"/>
                    <a:pt x="7" y="0"/>
                    <a:pt x="3" y="0"/>
                  </a:cubicBezTo>
                  <a:cubicBezTo>
                    <a:pt x="2" y="0"/>
                    <a:pt x="2" y="0"/>
                    <a:pt x="2" y="1"/>
                  </a:cubicBezTo>
                  <a:cubicBezTo>
                    <a:pt x="1" y="2"/>
                    <a:pt x="1" y="3"/>
                    <a:pt x="0" y="5"/>
                  </a:cubicBezTo>
                  <a:cubicBezTo>
                    <a:pt x="0" y="5"/>
                    <a:pt x="0" y="6"/>
                    <a:pt x="0" y="6"/>
                  </a:cubicBezTo>
                  <a:cubicBezTo>
                    <a:pt x="0" y="6"/>
                    <a:pt x="1" y="7"/>
                    <a:pt x="1" y="7"/>
                  </a:cubicBezTo>
                  <a:cubicBezTo>
                    <a:pt x="14" y="7"/>
                    <a:pt x="14" y="7"/>
                    <a:pt x="14" y="7"/>
                  </a:cubicBezTo>
                  <a:cubicBezTo>
                    <a:pt x="15" y="7"/>
                    <a:pt x="15" y="6"/>
                    <a:pt x="15" y="6"/>
                  </a:cubicBezTo>
                  <a:cubicBezTo>
                    <a:pt x="15" y="6"/>
                    <a:pt x="15" y="5"/>
                    <a:pt x="15" y="5"/>
                  </a:cubicBezTo>
                  <a:cubicBezTo>
                    <a:pt x="15" y="4"/>
                    <a:pt x="15" y="4"/>
                    <a:pt x="15" y="4"/>
                  </a:cubicBezTo>
                  <a:cubicBezTo>
                    <a:pt x="16" y="3"/>
                    <a:pt x="16" y="2"/>
                    <a:pt x="17" y="1"/>
                  </a:cubicBezTo>
                  <a:cubicBezTo>
                    <a:pt x="17" y="1"/>
                    <a:pt x="17" y="0"/>
                    <a:pt x="16" y="0"/>
                  </a:cubicBezTo>
                  <a:cubicBezTo>
                    <a:pt x="16" y="0"/>
                    <a:pt x="16" y="0"/>
                    <a:pt x="15"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368"/>
            <p:cNvSpPr/>
            <p:nvPr/>
          </p:nvSpPr>
          <p:spPr bwMode="auto">
            <a:xfrm>
              <a:off x="5099299" y="5830531"/>
              <a:ext cx="50699" cy="70979"/>
            </a:xfrm>
            <a:custGeom>
              <a:gdLst>
                <a:gd fmla="*/ 3 w 4" name="T0"/>
                <a:gd fmla="*/ 0 h 6" name="T1"/>
                <a:gd fmla="*/ 2 w 4" name="T2"/>
                <a:gd fmla="*/ 1 h 6" name="T3"/>
                <a:gd fmla="*/ 2 w 4" name="T4"/>
                <a:gd fmla="*/ 2 h 6" name="T5"/>
                <a:gd fmla="*/ 1 w 4" name="T6"/>
                <a:gd fmla="*/ 4 h 6" name="T7"/>
                <a:gd fmla="*/ 1 w 4" name="T8"/>
                <a:gd fmla="*/ 5 h 6" name="T9"/>
                <a:gd fmla="*/ 1 w 4" name="T10"/>
                <a:gd fmla="*/ 6 h 6" name="T11"/>
                <a:gd fmla="*/ 2 w 4" name="T12"/>
                <a:gd fmla="*/ 6 h 6" name="T13"/>
                <a:gd fmla="*/ 2 w 4" name="T14"/>
                <a:gd fmla="*/ 5 h 6" name="T15"/>
                <a:gd fmla="*/ 3 w 4" name="T16"/>
                <a:gd fmla="*/ 4 h 6" name="T17"/>
                <a:gd fmla="*/ 4 w 4" name="T18"/>
                <a:gd fmla="*/ 2 h 6" name="T19"/>
                <a:gd fmla="*/ 4 w 4" name="T20"/>
                <a:gd fmla="*/ 1 h 6" name="T21"/>
                <a:gd fmla="*/ 3 w 4" name="T22"/>
                <a:gd fmla="*/ 0 h 6" name="T23"/>
                <a:gd fmla="*/ 3 w 4"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4">
                  <a:moveTo>
                    <a:pt x="3" y="0"/>
                  </a:moveTo>
                  <a:cubicBezTo>
                    <a:pt x="2" y="0"/>
                    <a:pt x="2" y="0"/>
                    <a:pt x="2" y="1"/>
                  </a:cubicBezTo>
                  <a:cubicBezTo>
                    <a:pt x="2" y="1"/>
                    <a:pt x="2" y="1"/>
                    <a:pt x="2" y="2"/>
                  </a:cubicBezTo>
                  <a:cubicBezTo>
                    <a:pt x="2" y="3"/>
                    <a:pt x="1" y="3"/>
                    <a:pt x="1" y="4"/>
                  </a:cubicBezTo>
                  <a:cubicBezTo>
                    <a:pt x="1" y="4"/>
                    <a:pt x="1" y="4"/>
                    <a:pt x="1" y="5"/>
                  </a:cubicBezTo>
                  <a:cubicBezTo>
                    <a:pt x="0" y="5"/>
                    <a:pt x="1" y="6"/>
                    <a:pt x="1" y="6"/>
                  </a:cubicBezTo>
                  <a:cubicBezTo>
                    <a:pt x="2" y="6"/>
                    <a:pt x="2" y="6"/>
                    <a:pt x="2" y="6"/>
                  </a:cubicBezTo>
                  <a:cubicBezTo>
                    <a:pt x="2" y="5"/>
                    <a:pt x="2" y="5"/>
                    <a:pt x="2" y="5"/>
                  </a:cubicBezTo>
                  <a:cubicBezTo>
                    <a:pt x="3" y="5"/>
                    <a:pt x="3" y="5"/>
                    <a:pt x="3" y="4"/>
                  </a:cubicBezTo>
                  <a:cubicBezTo>
                    <a:pt x="3" y="4"/>
                    <a:pt x="3" y="3"/>
                    <a:pt x="4" y="2"/>
                  </a:cubicBezTo>
                  <a:cubicBezTo>
                    <a:pt x="4" y="2"/>
                    <a:pt x="4" y="1"/>
                    <a:pt x="4" y="1"/>
                  </a:cubicBezTo>
                  <a:cubicBezTo>
                    <a:pt x="4" y="0"/>
                    <a:pt x="4" y="0"/>
                    <a:pt x="3" y="0"/>
                  </a:cubicBezTo>
                  <a:cubicBezTo>
                    <a:pt x="3" y="0"/>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369"/>
            <p:cNvSpPr/>
            <p:nvPr/>
          </p:nvSpPr>
          <p:spPr bwMode="auto">
            <a:xfrm>
              <a:off x="5170278" y="5840671"/>
              <a:ext cx="50699" cy="60839"/>
            </a:xfrm>
            <a:custGeom>
              <a:gdLst>
                <a:gd fmla="*/ 3 w 4" name="T0"/>
                <a:gd fmla="*/ 0 h 5" name="T1"/>
                <a:gd fmla="*/ 2 w 4" name="T2"/>
                <a:gd fmla="*/ 0 h 5" name="T3"/>
                <a:gd fmla="*/ 1 w 4" name="T4"/>
                <a:gd fmla="*/ 1 h 5" name="T5"/>
                <a:gd fmla="*/ 0 w 4" name="T6"/>
                <a:gd fmla="*/ 3 h 5" name="T7"/>
                <a:gd fmla="*/ 0 w 4" name="T8"/>
                <a:gd fmla="*/ 4 h 5" name="T9"/>
                <a:gd fmla="*/ 1 w 4" name="T10"/>
                <a:gd fmla="*/ 5 h 5" name="T11"/>
                <a:gd fmla="*/ 1 w 4" name="T12"/>
                <a:gd fmla="*/ 5 h 5" name="T13"/>
                <a:gd fmla="*/ 2 w 4" name="T14"/>
                <a:gd fmla="*/ 4 h 5" name="T15"/>
                <a:gd fmla="*/ 2 w 4" name="T16"/>
                <a:gd fmla="*/ 3 h 5" name="T17"/>
                <a:gd fmla="*/ 4 w 4" name="T18"/>
                <a:gd fmla="*/ 1 h 5" name="T19"/>
                <a:gd fmla="*/ 4 w 4" name="T20"/>
                <a:gd fmla="*/ 1 h 5" name="T21"/>
                <a:gd fmla="*/ 3 w 4" name="T22"/>
                <a:gd fmla="*/ 0 h 5" name="T23"/>
                <a:gd fmla="*/ 3 w 4"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4">
                  <a:moveTo>
                    <a:pt x="3" y="0"/>
                  </a:moveTo>
                  <a:cubicBezTo>
                    <a:pt x="3" y="0"/>
                    <a:pt x="2" y="0"/>
                    <a:pt x="2" y="0"/>
                  </a:cubicBezTo>
                  <a:cubicBezTo>
                    <a:pt x="2" y="0"/>
                    <a:pt x="1" y="1"/>
                    <a:pt x="1" y="1"/>
                  </a:cubicBezTo>
                  <a:cubicBezTo>
                    <a:pt x="1" y="2"/>
                    <a:pt x="0" y="3"/>
                    <a:pt x="0" y="3"/>
                  </a:cubicBezTo>
                  <a:cubicBezTo>
                    <a:pt x="0" y="3"/>
                    <a:pt x="0" y="4"/>
                    <a:pt x="0" y="4"/>
                  </a:cubicBezTo>
                  <a:cubicBezTo>
                    <a:pt x="0" y="4"/>
                    <a:pt x="0" y="5"/>
                    <a:pt x="1" y="5"/>
                  </a:cubicBezTo>
                  <a:cubicBezTo>
                    <a:pt x="1" y="5"/>
                    <a:pt x="1" y="5"/>
                    <a:pt x="1" y="5"/>
                  </a:cubicBezTo>
                  <a:cubicBezTo>
                    <a:pt x="1" y="5"/>
                    <a:pt x="2" y="5"/>
                    <a:pt x="2" y="4"/>
                  </a:cubicBezTo>
                  <a:cubicBezTo>
                    <a:pt x="2" y="4"/>
                    <a:pt x="2" y="4"/>
                    <a:pt x="2" y="3"/>
                  </a:cubicBezTo>
                  <a:cubicBezTo>
                    <a:pt x="3" y="3"/>
                    <a:pt x="3" y="2"/>
                    <a:pt x="4" y="1"/>
                  </a:cubicBezTo>
                  <a:cubicBezTo>
                    <a:pt x="4" y="1"/>
                    <a:pt x="4" y="1"/>
                    <a:pt x="4" y="1"/>
                  </a:cubicBezTo>
                  <a:cubicBezTo>
                    <a:pt x="4" y="1"/>
                    <a:pt x="4" y="0"/>
                    <a:pt x="3" y="0"/>
                  </a:cubicBezTo>
                  <a:cubicBezTo>
                    <a:pt x="3" y="0"/>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370"/>
            <p:cNvSpPr/>
            <p:nvPr/>
          </p:nvSpPr>
          <p:spPr bwMode="auto">
            <a:xfrm>
              <a:off x="5246325" y="5840671"/>
              <a:ext cx="45631" cy="60839"/>
            </a:xfrm>
            <a:custGeom>
              <a:gdLst>
                <a:gd fmla="*/ 3 w 4" name="T0"/>
                <a:gd fmla="*/ 0 h 5" name="T1"/>
                <a:gd fmla="*/ 2 w 4" name="T2"/>
                <a:gd fmla="*/ 1 h 5" name="T3"/>
                <a:gd fmla="*/ 1 w 4" name="T4"/>
                <a:gd fmla="*/ 2 h 5" name="T5"/>
                <a:gd fmla="*/ 1 w 4" name="T6"/>
                <a:gd fmla="*/ 3 h 5" name="T7"/>
                <a:gd fmla="*/ 0 w 4" name="T8"/>
                <a:gd fmla="*/ 4 h 5" name="T9"/>
                <a:gd fmla="*/ 1 w 4" name="T10"/>
                <a:gd fmla="*/ 5 h 5" name="T11"/>
                <a:gd fmla="*/ 1 w 4" name="T12"/>
                <a:gd fmla="*/ 5 h 5" name="T13"/>
                <a:gd fmla="*/ 2 w 4" name="T14"/>
                <a:gd fmla="*/ 5 h 5" name="T15"/>
                <a:gd fmla="*/ 3 w 4" name="T16"/>
                <a:gd fmla="*/ 3 h 5" name="T17"/>
                <a:gd fmla="*/ 3 w 4" name="T18"/>
                <a:gd fmla="*/ 2 h 5" name="T19"/>
                <a:gd fmla="*/ 3 w 4" name="T20"/>
                <a:gd fmla="*/ 2 h 5" name="T21"/>
                <a:gd fmla="*/ 3 w 4" name="T22"/>
                <a:gd fmla="*/ 0 h 5" name="T23"/>
                <a:gd fmla="*/ 3 w 4"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4">
                  <a:moveTo>
                    <a:pt x="3" y="0"/>
                  </a:moveTo>
                  <a:cubicBezTo>
                    <a:pt x="2" y="0"/>
                    <a:pt x="2" y="0"/>
                    <a:pt x="2" y="1"/>
                  </a:cubicBezTo>
                  <a:cubicBezTo>
                    <a:pt x="1" y="2"/>
                    <a:pt x="1" y="2"/>
                    <a:pt x="1" y="2"/>
                  </a:cubicBezTo>
                  <a:cubicBezTo>
                    <a:pt x="1" y="3"/>
                    <a:pt x="1" y="3"/>
                    <a:pt x="1" y="3"/>
                  </a:cubicBezTo>
                  <a:cubicBezTo>
                    <a:pt x="0" y="4"/>
                    <a:pt x="0" y="4"/>
                    <a:pt x="0" y="4"/>
                  </a:cubicBezTo>
                  <a:cubicBezTo>
                    <a:pt x="0" y="4"/>
                    <a:pt x="0" y="5"/>
                    <a:pt x="1" y="5"/>
                  </a:cubicBezTo>
                  <a:cubicBezTo>
                    <a:pt x="1" y="5"/>
                    <a:pt x="1" y="5"/>
                    <a:pt x="1" y="5"/>
                  </a:cubicBezTo>
                  <a:cubicBezTo>
                    <a:pt x="2" y="5"/>
                    <a:pt x="2" y="5"/>
                    <a:pt x="2" y="5"/>
                  </a:cubicBezTo>
                  <a:cubicBezTo>
                    <a:pt x="3" y="3"/>
                    <a:pt x="3" y="3"/>
                    <a:pt x="3" y="3"/>
                  </a:cubicBezTo>
                  <a:cubicBezTo>
                    <a:pt x="3" y="2"/>
                    <a:pt x="3" y="2"/>
                    <a:pt x="3" y="2"/>
                  </a:cubicBezTo>
                  <a:cubicBezTo>
                    <a:pt x="3" y="2"/>
                    <a:pt x="3" y="2"/>
                    <a:pt x="3" y="2"/>
                  </a:cubicBezTo>
                  <a:cubicBezTo>
                    <a:pt x="4" y="1"/>
                    <a:pt x="3" y="0"/>
                    <a:pt x="3" y="0"/>
                  </a:cubicBezTo>
                  <a:cubicBezTo>
                    <a:pt x="3" y="0"/>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371"/>
            <p:cNvSpPr/>
            <p:nvPr/>
          </p:nvSpPr>
          <p:spPr bwMode="auto">
            <a:xfrm>
              <a:off x="5337583" y="5840671"/>
              <a:ext cx="40559" cy="60839"/>
            </a:xfrm>
            <a:custGeom>
              <a:gdLst>
                <a:gd fmla="*/ 2 w 3" name="T0"/>
                <a:gd fmla="*/ 0 h 5" name="T1"/>
                <a:gd fmla="*/ 1 w 3" name="T2"/>
                <a:gd fmla="*/ 0 h 5" name="T3"/>
                <a:gd fmla="*/ 1 w 3" name="T4"/>
                <a:gd fmla="*/ 2 h 5" name="T5"/>
                <a:gd fmla="*/ 0 w 3" name="T6"/>
                <a:gd fmla="*/ 3 h 5" name="T7"/>
                <a:gd fmla="*/ 0 w 3" name="T8"/>
                <a:gd fmla="*/ 4 h 5" name="T9"/>
                <a:gd fmla="*/ 0 w 3" name="T10"/>
                <a:gd fmla="*/ 5 h 5" name="T11"/>
                <a:gd fmla="*/ 1 w 3" name="T12"/>
                <a:gd fmla="*/ 5 h 5" name="T13"/>
                <a:gd fmla="*/ 2 w 3" name="T14"/>
                <a:gd fmla="*/ 5 h 5" name="T15"/>
                <a:gd fmla="*/ 2 w 3" name="T16"/>
                <a:gd fmla="*/ 3 h 5" name="T17"/>
                <a:gd fmla="*/ 3 w 3" name="T18"/>
                <a:gd fmla="*/ 1 h 5" name="T19"/>
                <a:gd fmla="*/ 3 w 3" name="T20"/>
                <a:gd fmla="*/ 1 h 5" name="T21"/>
                <a:gd fmla="*/ 3 w 3" name="T22"/>
                <a:gd fmla="*/ 0 h 5" name="T23"/>
                <a:gd fmla="*/ 2 w 3"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3">
                  <a:moveTo>
                    <a:pt x="2" y="0"/>
                  </a:moveTo>
                  <a:cubicBezTo>
                    <a:pt x="2" y="0"/>
                    <a:pt x="1" y="0"/>
                    <a:pt x="1" y="0"/>
                  </a:cubicBezTo>
                  <a:cubicBezTo>
                    <a:pt x="1" y="2"/>
                    <a:pt x="1" y="2"/>
                    <a:pt x="1" y="2"/>
                  </a:cubicBezTo>
                  <a:cubicBezTo>
                    <a:pt x="0" y="3"/>
                    <a:pt x="0" y="3"/>
                    <a:pt x="0" y="3"/>
                  </a:cubicBezTo>
                  <a:cubicBezTo>
                    <a:pt x="0" y="4"/>
                    <a:pt x="0" y="4"/>
                    <a:pt x="0" y="4"/>
                  </a:cubicBezTo>
                  <a:cubicBezTo>
                    <a:pt x="0" y="4"/>
                    <a:pt x="0" y="5"/>
                    <a:pt x="0" y="5"/>
                  </a:cubicBezTo>
                  <a:cubicBezTo>
                    <a:pt x="1" y="5"/>
                    <a:pt x="1" y="5"/>
                    <a:pt x="1" y="5"/>
                  </a:cubicBezTo>
                  <a:cubicBezTo>
                    <a:pt x="1" y="5"/>
                    <a:pt x="1" y="5"/>
                    <a:pt x="2" y="5"/>
                  </a:cubicBezTo>
                  <a:cubicBezTo>
                    <a:pt x="2" y="3"/>
                    <a:pt x="2" y="3"/>
                    <a:pt x="2" y="3"/>
                  </a:cubicBezTo>
                  <a:cubicBezTo>
                    <a:pt x="3" y="1"/>
                    <a:pt x="3" y="1"/>
                    <a:pt x="3" y="1"/>
                  </a:cubicBezTo>
                  <a:cubicBezTo>
                    <a:pt x="3" y="1"/>
                    <a:pt x="3" y="1"/>
                    <a:pt x="3" y="1"/>
                  </a:cubicBezTo>
                  <a:cubicBezTo>
                    <a:pt x="3" y="1"/>
                    <a:pt x="3" y="0"/>
                    <a:pt x="3" y="0"/>
                  </a:cubicBezTo>
                  <a:cubicBezTo>
                    <a:pt x="2" y="0"/>
                    <a:pt x="2" y="0"/>
                    <a:pt x="2"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372"/>
            <p:cNvSpPr/>
            <p:nvPr/>
          </p:nvSpPr>
          <p:spPr bwMode="auto">
            <a:xfrm>
              <a:off x="5423773" y="5840671"/>
              <a:ext cx="35491" cy="70979"/>
            </a:xfrm>
            <a:custGeom>
              <a:gdLst>
                <a:gd fmla="*/ 2 w 3" name="T0"/>
                <a:gd fmla="*/ 0 h 6" name="T1"/>
                <a:gd fmla="*/ 1 w 3" name="T2"/>
                <a:gd fmla="*/ 1 h 6" name="T3"/>
                <a:gd fmla="*/ 1 w 3" name="T4"/>
                <a:gd fmla="*/ 1 h 6" name="T5"/>
                <a:gd fmla="*/ 0 w 3" name="T6"/>
                <a:gd fmla="*/ 3 h 6" name="T7"/>
                <a:gd fmla="*/ 0 w 3" name="T8"/>
                <a:gd fmla="*/ 5 h 6" name="T9"/>
                <a:gd fmla="*/ 0 w 3" name="T10"/>
                <a:gd fmla="*/ 6 h 6" name="T11"/>
                <a:gd fmla="*/ 1 w 3" name="T12"/>
                <a:gd fmla="*/ 6 h 6" name="T13"/>
                <a:gd fmla="*/ 1 w 3" name="T14"/>
                <a:gd fmla="*/ 6 h 6" name="T15"/>
                <a:gd fmla="*/ 1 w 3" name="T16"/>
                <a:gd fmla="*/ 6 h 6" name="T17"/>
                <a:gd fmla="*/ 2 w 3" name="T18"/>
                <a:gd fmla="*/ 5 h 6" name="T19"/>
                <a:gd fmla="*/ 2 w 3" name="T20"/>
                <a:gd fmla="*/ 3 h 6" name="T21"/>
                <a:gd fmla="*/ 3 w 3" name="T22"/>
                <a:gd fmla="*/ 1 h 6" name="T23"/>
                <a:gd fmla="*/ 3 w 3" name="T24"/>
                <a:gd fmla="*/ 1 h 6" name="T25"/>
                <a:gd fmla="*/ 2 w 3" name="T26"/>
                <a:gd fmla="*/ 0 h 6" name="T27"/>
                <a:gd fmla="*/ 2 w 3"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3">
                  <a:moveTo>
                    <a:pt x="2" y="0"/>
                  </a:moveTo>
                  <a:cubicBezTo>
                    <a:pt x="2" y="0"/>
                    <a:pt x="1" y="0"/>
                    <a:pt x="1" y="1"/>
                  </a:cubicBezTo>
                  <a:cubicBezTo>
                    <a:pt x="1" y="1"/>
                    <a:pt x="1" y="1"/>
                    <a:pt x="1" y="1"/>
                  </a:cubicBezTo>
                  <a:cubicBezTo>
                    <a:pt x="0" y="3"/>
                    <a:pt x="0" y="3"/>
                    <a:pt x="0" y="3"/>
                  </a:cubicBezTo>
                  <a:cubicBezTo>
                    <a:pt x="0" y="5"/>
                    <a:pt x="0" y="5"/>
                    <a:pt x="0" y="5"/>
                  </a:cubicBezTo>
                  <a:cubicBezTo>
                    <a:pt x="0" y="5"/>
                    <a:pt x="0" y="6"/>
                    <a:pt x="0" y="6"/>
                  </a:cubicBezTo>
                  <a:cubicBezTo>
                    <a:pt x="0" y="6"/>
                    <a:pt x="0" y="6"/>
                    <a:pt x="1" y="6"/>
                  </a:cubicBezTo>
                  <a:cubicBezTo>
                    <a:pt x="1" y="6"/>
                    <a:pt x="1" y="6"/>
                    <a:pt x="1" y="6"/>
                  </a:cubicBezTo>
                  <a:cubicBezTo>
                    <a:pt x="1" y="6"/>
                    <a:pt x="1" y="6"/>
                    <a:pt x="1" y="6"/>
                  </a:cubicBezTo>
                  <a:cubicBezTo>
                    <a:pt x="1" y="6"/>
                    <a:pt x="2" y="5"/>
                    <a:pt x="2" y="5"/>
                  </a:cubicBezTo>
                  <a:cubicBezTo>
                    <a:pt x="2" y="3"/>
                    <a:pt x="2" y="3"/>
                    <a:pt x="2" y="3"/>
                  </a:cubicBezTo>
                  <a:cubicBezTo>
                    <a:pt x="3" y="1"/>
                    <a:pt x="3" y="1"/>
                    <a:pt x="3" y="1"/>
                  </a:cubicBezTo>
                  <a:cubicBezTo>
                    <a:pt x="3" y="1"/>
                    <a:pt x="3" y="1"/>
                    <a:pt x="3" y="1"/>
                  </a:cubicBezTo>
                  <a:cubicBezTo>
                    <a:pt x="3" y="1"/>
                    <a:pt x="3" y="0"/>
                    <a:pt x="2" y="0"/>
                  </a:cubicBezTo>
                  <a:cubicBezTo>
                    <a:pt x="2" y="0"/>
                    <a:pt x="2" y="0"/>
                    <a:pt x="2"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373"/>
            <p:cNvSpPr/>
            <p:nvPr/>
          </p:nvSpPr>
          <p:spPr bwMode="auto">
            <a:xfrm>
              <a:off x="5509960" y="5840671"/>
              <a:ext cx="55771" cy="70979"/>
            </a:xfrm>
            <a:custGeom>
              <a:gdLst>
                <a:gd fmla="*/ 3 w 5" name="T0"/>
                <a:gd fmla="*/ 0 h 6" name="T1"/>
                <a:gd fmla="*/ 3 w 5" name="T2"/>
                <a:gd fmla="*/ 0 h 6" name="T3"/>
                <a:gd fmla="*/ 2 w 5" name="T4"/>
                <a:gd fmla="*/ 1 h 6" name="T5"/>
                <a:gd fmla="*/ 1 w 5" name="T6"/>
                <a:gd fmla="*/ 3 h 6" name="T7"/>
                <a:gd fmla="*/ 0 w 5" name="T8"/>
                <a:gd fmla="*/ 5 h 6" name="T9"/>
                <a:gd fmla="*/ 0 w 5" name="T10"/>
                <a:gd fmla="*/ 6 h 6" name="T11"/>
                <a:gd fmla="*/ 1 w 5" name="T12"/>
                <a:gd fmla="*/ 6 h 6" name="T13"/>
                <a:gd fmla="*/ 1 w 5" name="T14"/>
                <a:gd fmla="*/ 6 h 6" name="T15"/>
                <a:gd fmla="*/ 2 w 5" name="T16"/>
                <a:gd fmla="*/ 6 h 6" name="T17"/>
                <a:gd fmla="*/ 2 w 5" name="T18"/>
                <a:gd fmla="*/ 6 h 6" name="T19"/>
                <a:gd fmla="*/ 3 w 5" name="T20"/>
                <a:gd fmla="*/ 3 h 6" name="T21"/>
                <a:gd fmla="*/ 4 w 5" name="T22"/>
                <a:gd fmla="*/ 1 h 6" name="T23"/>
                <a:gd fmla="*/ 4 w 5" name="T24"/>
                <a:gd fmla="*/ 1 h 6" name="T25"/>
                <a:gd fmla="*/ 4 w 5" name="T26"/>
                <a:gd fmla="*/ 0 h 6" name="T27"/>
                <a:gd fmla="*/ 3 w 5"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5">
                  <a:moveTo>
                    <a:pt x="3" y="0"/>
                  </a:moveTo>
                  <a:cubicBezTo>
                    <a:pt x="3" y="0"/>
                    <a:pt x="3" y="0"/>
                    <a:pt x="3" y="0"/>
                  </a:cubicBezTo>
                  <a:cubicBezTo>
                    <a:pt x="2" y="0"/>
                    <a:pt x="2" y="1"/>
                    <a:pt x="2" y="1"/>
                  </a:cubicBezTo>
                  <a:cubicBezTo>
                    <a:pt x="1" y="2"/>
                    <a:pt x="1" y="3"/>
                    <a:pt x="1" y="3"/>
                  </a:cubicBezTo>
                  <a:cubicBezTo>
                    <a:pt x="0" y="4"/>
                    <a:pt x="0" y="4"/>
                    <a:pt x="0" y="5"/>
                  </a:cubicBezTo>
                  <a:cubicBezTo>
                    <a:pt x="0" y="5"/>
                    <a:pt x="0" y="6"/>
                    <a:pt x="0" y="6"/>
                  </a:cubicBezTo>
                  <a:cubicBezTo>
                    <a:pt x="0" y="6"/>
                    <a:pt x="1" y="6"/>
                    <a:pt x="1" y="6"/>
                  </a:cubicBezTo>
                  <a:cubicBezTo>
                    <a:pt x="1" y="6"/>
                    <a:pt x="1" y="6"/>
                    <a:pt x="1" y="6"/>
                  </a:cubicBezTo>
                  <a:cubicBezTo>
                    <a:pt x="1" y="6"/>
                    <a:pt x="2" y="6"/>
                    <a:pt x="2" y="6"/>
                  </a:cubicBezTo>
                  <a:cubicBezTo>
                    <a:pt x="2" y="6"/>
                    <a:pt x="2" y="6"/>
                    <a:pt x="2" y="6"/>
                  </a:cubicBezTo>
                  <a:cubicBezTo>
                    <a:pt x="2" y="5"/>
                    <a:pt x="2" y="4"/>
                    <a:pt x="3" y="3"/>
                  </a:cubicBezTo>
                  <a:cubicBezTo>
                    <a:pt x="3" y="3"/>
                    <a:pt x="4" y="2"/>
                    <a:pt x="4" y="1"/>
                  </a:cubicBezTo>
                  <a:cubicBezTo>
                    <a:pt x="4" y="1"/>
                    <a:pt x="4" y="1"/>
                    <a:pt x="4" y="1"/>
                  </a:cubicBezTo>
                  <a:cubicBezTo>
                    <a:pt x="5" y="1"/>
                    <a:pt x="4" y="0"/>
                    <a:pt x="4" y="0"/>
                  </a:cubicBezTo>
                  <a:cubicBezTo>
                    <a:pt x="4" y="0"/>
                    <a:pt x="4"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374"/>
            <p:cNvSpPr/>
            <p:nvPr/>
          </p:nvSpPr>
          <p:spPr bwMode="auto">
            <a:xfrm>
              <a:off x="5626570" y="5840671"/>
              <a:ext cx="35491" cy="70979"/>
            </a:xfrm>
            <a:custGeom>
              <a:gdLst>
                <a:gd fmla="*/ 2 w 3" name="T0"/>
                <a:gd fmla="*/ 0 h 6" name="T1"/>
                <a:gd fmla="*/ 2 w 3" name="T2"/>
                <a:gd fmla="*/ 1 h 6" name="T3"/>
                <a:gd fmla="*/ 1 w 3" name="T4"/>
                <a:gd fmla="*/ 1 h 6" name="T5"/>
                <a:gd fmla="*/ 0 w 3" name="T6"/>
                <a:gd fmla="*/ 3 h 6" name="T7"/>
                <a:gd fmla="*/ 0 w 3" name="T8"/>
                <a:gd fmla="*/ 4 h 6" name="T9"/>
                <a:gd fmla="*/ 0 w 3" name="T10"/>
                <a:gd fmla="*/ 6 h 6" name="T11"/>
                <a:gd fmla="*/ 0 w 3" name="T12"/>
                <a:gd fmla="*/ 6 h 6" name="T13"/>
                <a:gd fmla="*/ 1 w 3" name="T14"/>
                <a:gd fmla="*/ 6 h 6" name="T15"/>
                <a:gd fmla="*/ 2 w 3" name="T16"/>
                <a:gd fmla="*/ 6 h 6" name="T17"/>
                <a:gd fmla="*/ 2 w 3" name="T18"/>
                <a:gd fmla="*/ 6 h 6" name="T19"/>
                <a:gd fmla="*/ 2 w 3" name="T20"/>
                <a:gd fmla="*/ 4 h 6" name="T21"/>
                <a:gd fmla="*/ 3 w 3" name="T22"/>
                <a:gd fmla="*/ 3 h 6" name="T23"/>
                <a:gd fmla="*/ 3 w 3" name="T24"/>
                <a:gd fmla="*/ 2 h 6" name="T25"/>
                <a:gd fmla="*/ 3 w 3" name="T26"/>
                <a:gd fmla="*/ 1 h 6" name="T27"/>
                <a:gd fmla="*/ 3 w 3" name="T28"/>
                <a:gd fmla="*/ 1 h 6" name="T29"/>
                <a:gd fmla="*/ 2 w 3" name="T30"/>
                <a:gd fmla="*/ 0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3">
                  <a:moveTo>
                    <a:pt x="2" y="0"/>
                  </a:moveTo>
                  <a:cubicBezTo>
                    <a:pt x="2" y="0"/>
                    <a:pt x="2" y="1"/>
                    <a:pt x="2" y="1"/>
                  </a:cubicBezTo>
                  <a:cubicBezTo>
                    <a:pt x="2" y="1"/>
                    <a:pt x="1" y="1"/>
                    <a:pt x="1" y="1"/>
                  </a:cubicBezTo>
                  <a:cubicBezTo>
                    <a:pt x="1" y="2"/>
                    <a:pt x="1" y="3"/>
                    <a:pt x="0" y="3"/>
                  </a:cubicBezTo>
                  <a:cubicBezTo>
                    <a:pt x="0" y="4"/>
                    <a:pt x="0" y="4"/>
                    <a:pt x="0" y="4"/>
                  </a:cubicBezTo>
                  <a:cubicBezTo>
                    <a:pt x="0" y="5"/>
                    <a:pt x="0" y="5"/>
                    <a:pt x="0" y="6"/>
                  </a:cubicBezTo>
                  <a:cubicBezTo>
                    <a:pt x="0" y="6"/>
                    <a:pt x="0" y="6"/>
                    <a:pt x="0" y="6"/>
                  </a:cubicBezTo>
                  <a:cubicBezTo>
                    <a:pt x="1" y="6"/>
                    <a:pt x="1" y="6"/>
                    <a:pt x="1" y="6"/>
                  </a:cubicBezTo>
                  <a:cubicBezTo>
                    <a:pt x="2" y="6"/>
                    <a:pt x="2" y="6"/>
                    <a:pt x="2" y="6"/>
                  </a:cubicBezTo>
                  <a:cubicBezTo>
                    <a:pt x="2" y="6"/>
                    <a:pt x="2" y="6"/>
                    <a:pt x="2" y="6"/>
                  </a:cubicBezTo>
                  <a:cubicBezTo>
                    <a:pt x="2" y="5"/>
                    <a:pt x="2" y="5"/>
                    <a:pt x="2" y="4"/>
                  </a:cubicBezTo>
                  <a:cubicBezTo>
                    <a:pt x="2" y="4"/>
                    <a:pt x="2" y="4"/>
                    <a:pt x="3" y="3"/>
                  </a:cubicBezTo>
                  <a:cubicBezTo>
                    <a:pt x="3" y="3"/>
                    <a:pt x="3" y="2"/>
                    <a:pt x="3" y="2"/>
                  </a:cubicBezTo>
                  <a:cubicBezTo>
                    <a:pt x="3" y="2"/>
                    <a:pt x="3" y="2"/>
                    <a:pt x="3" y="1"/>
                  </a:cubicBezTo>
                  <a:cubicBezTo>
                    <a:pt x="3" y="1"/>
                    <a:pt x="3" y="1"/>
                    <a:pt x="3" y="1"/>
                  </a:cubicBezTo>
                  <a:cubicBezTo>
                    <a:pt x="3" y="0"/>
                    <a:pt x="3" y="0"/>
                    <a:pt x="2"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375"/>
            <p:cNvSpPr/>
            <p:nvPr/>
          </p:nvSpPr>
          <p:spPr bwMode="auto">
            <a:xfrm>
              <a:off x="5738108" y="5830531"/>
              <a:ext cx="55771" cy="81119"/>
            </a:xfrm>
            <a:custGeom>
              <a:gdLst>
                <a:gd fmla="*/ 4 w 5" name="T0"/>
                <a:gd fmla="*/ 0 h 7" name="T1"/>
                <a:gd fmla="*/ 3 w 5" name="T2"/>
                <a:gd fmla="*/ 0 h 7" name="T3"/>
                <a:gd fmla="*/ 2 w 5" name="T4"/>
                <a:gd fmla="*/ 2 h 7" name="T5"/>
                <a:gd fmla="*/ 1 w 5" name="T6"/>
                <a:gd fmla="*/ 4 h 7" name="T7"/>
                <a:gd fmla="*/ 0 w 5" name="T8"/>
                <a:gd fmla="*/ 6 h 7" name="T9"/>
                <a:gd fmla="*/ 0 w 5" name="T10"/>
                <a:gd fmla="*/ 7 h 7" name="T11"/>
                <a:gd fmla="*/ 1 w 5" name="T12"/>
                <a:gd fmla="*/ 7 h 7" name="T13"/>
                <a:gd fmla="*/ 1 w 5" name="T14"/>
                <a:gd fmla="*/ 7 h 7" name="T15"/>
                <a:gd fmla="*/ 2 w 5" name="T16"/>
                <a:gd fmla="*/ 7 h 7" name="T17"/>
                <a:gd fmla="*/ 2 w 5" name="T18"/>
                <a:gd fmla="*/ 6 h 7" name="T19"/>
                <a:gd fmla="*/ 3 w 5" name="T20"/>
                <a:gd fmla="*/ 4 h 7" name="T21"/>
                <a:gd fmla="*/ 4 w 5" name="T22"/>
                <a:gd fmla="*/ 2 h 7" name="T23"/>
                <a:gd fmla="*/ 5 w 5" name="T24"/>
                <a:gd fmla="*/ 1 h 7" name="T25"/>
                <a:gd fmla="*/ 4 w 5" name="T26"/>
                <a:gd fmla="*/ 0 h 7" name="T27"/>
                <a:gd fmla="*/ 4 w 5" name="T28"/>
                <a:gd fmla="*/ 0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5">
                  <a:moveTo>
                    <a:pt x="4" y="0"/>
                  </a:moveTo>
                  <a:cubicBezTo>
                    <a:pt x="4" y="0"/>
                    <a:pt x="3" y="0"/>
                    <a:pt x="3" y="0"/>
                  </a:cubicBezTo>
                  <a:cubicBezTo>
                    <a:pt x="2" y="1"/>
                    <a:pt x="2" y="2"/>
                    <a:pt x="2" y="2"/>
                  </a:cubicBezTo>
                  <a:cubicBezTo>
                    <a:pt x="1" y="3"/>
                    <a:pt x="1" y="3"/>
                    <a:pt x="1" y="4"/>
                  </a:cubicBezTo>
                  <a:cubicBezTo>
                    <a:pt x="0" y="5"/>
                    <a:pt x="0" y="5"/>
                    <a:pt x="0" y="6"/>
                  </a:cubicBezTo>
                  <a:cubicBezTo>
                    <a:pt x="0" y="6"/>
                    <a:pt x="0" y="6"/>
                    <a:pt x="0" y="7"/>
                  </a:cubicBezTo>
                  <a:cubicBezTo>
                    <a:pt x="0" y="7"/>
                    <a:pt x="1" y="7"/>
                    <a:pt x="1" y="7"/>
                  </a:cubicBezTo>
                  <a:cubicBezTo>
                    <a:pt x="1" y="7"/>
                    <a:pt x="1" y="7"/>
                    <a:pt x="1" y="7"/>
                  </a:cubicBezTo>
                  <a:cubicBezTo>
                    <a:pt x="1" y="7"/>
                    <a:pt x="1" y="7"/>
                    <a:pt x="2" y="7"/>
                  </a:cubicBezTo>
                  <a:cubicBezTo>
                    <a:pt x="2" y="7"/>
                    <a:pt x="2" y="6"/>
                    <a:pt x="2" y="6"/>
                  </a:cubicBezTo>
                  <a:cubicBezTo>
                    <a:pt x="2" y="6"/>
                    <a:pt x="2" y="5"/>
                    <a:pt x="3" y="4"/>
                  </a:cubicBezTo>
                  <a:cubicBezTo>
                    <a:pt x="3" y="3"/>
                    <a:pt x="3" y="3"/>
                    <a:pt x="4" y="2"/>
                  </a:cubicBezTo>
                  <a:cubicBezTo>
                    <a:pt x="4" y="2"/>
                    <a:pt x="4" y="2"/>
                    <a:pt x="5" y="1"/>
                  </a:cubicBezTo>
                  <a:cubicBezTo>
                    <a:pt x="5" y="1"/>
                    <a:pt x="5" y="0"/>
                    <a:pt x="4" y="0"/>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376"/>
            <p:cNvSpPr/>
            <p:nvPr/>
          </p:nvSpPr>
          <p:spPr bwMode="auto">
            <a:xfrm>
              <a:off x="5844574" y="5830531"/>
              <a:ext cx="45631" cy="81119"/>
            </a:xfrm>
            <a:custGeom>
              <a:gdLst>
                <a:gd fmla="*/ 3 w 4" name="T0"/>
                <a:gd fmla="*/ 0 h 7" name="T1"/>
                <a:gd fmla="*/ 2 w 4" name="T2"/>
                <a:gd fmla="*/ 1 h 7" name="T3"/>
                <a:gd fmla="*/ 2 w 4" name="T4"/>
                <a:gd fmla="*/ 2 h 7" name="T5"/>
                <a:gd fmla="*/ 0 w 4" name="T6"/>
                <a:gd fmla="*/ 4 h 7" name="T7"/>
                <a:gd fmla="*/ 0 w 4" name="T8"/>
                <a:gd fmla="*/ 5 h 7" name="T9"/>
                <a:gd fmla="*/ 0 w 4" name="T10"/>
                <a:gd fmla="*/ 6 h 7" name="T11"/>
                <a:gd fmla="*/ 1 w 4" name="T12"/>
                <a:gd fmla="*/ 7 h 7" name="T13"/>
                <a:gd fmla="*/ 2 w 4" name="T14"/>
                <a:gd fmla="*/ 6 h 7" name="T15"/>
                <a:gd fmla="*/ 3 w 4" name="T16"/>
                <a:gd fmla="*/ 4 h 7" name="T17"/>
                <a:gd fmla="*/ 4 w 4" name="T18"/>
                <a:gd fmla="*/ 2 h 7" name="T19"/>
                <a:gd fmla="*/ 4 w 4" name="T20"/>
                <a:gd fmla="*/ 2 h 7" name="T21"/>
                <a:gd fmla="*/ 4 w 4" name="T22"/>
                <a:gd fmla="*/ 1 h 7" name="T23"/>
                <a:gd fmla="*/ 3 w 4"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4">
                  <a:moveTo>
                    <a:pt x="3" y="0"/>
                  </a:moveTo>
                  <a:cubicBezTo>
                    <a:pt x="3" y="0"/>
                    <a:pt x="2" y="1"/>
                    <a:pt x="2" y="1"/>
                  </a:cubicBezTo>
                  <a:cubicBezTo>
                    <a:pt x="2" y="2"/>
                    <a:pt x="2" y="2"/>
                    <a:pt x="2" y="2"/>
                  </a:cubicBezTo>
                  <a:cubicBezTo>
                    <a:pt x="0" y="4"/>
                    <a:pt x="0" y="4"/>
                    <a:pt x="0" y="4"/>
                  </a:cubicBezTo>
                  <a:cubicBezTo>
                    <a:pt x="0" y="5"/>
                    <a:pt x="0" y="5"/>
                    <a:pt x="0" y="5"/>
                  </a:cubicBezTo>
                  <a:cubicBezTo>
                    <a:pt x="0" y="6"/>
                    <a:pt x="0" y="6"/>
                    <a:pt x="0" y="6"/>
                  </a:cubicBezTo>
                  <a:cubicBezTo>
                    <a:pt x="1" y="7"/>
                    <a:pt x="1" y="7"/>
                    <a:pt x="1" y="7"/>
                  </a:cubicBezTo>
                  <a:cubicBezTo>
                    <a:pt x="2" y="6"/>
                    <a:pt x="2" y="6"/>
                    <a:pt x="2" y="6"/>
                  </a:cubicBezTo>
                  <a:cubicBezTo>
                    <a:pt x="3" y="4"/>
                    <a:pt x="3" y="4"/>
                    <a:pt x="3" y="4"/>
                  </a:cubicBezTo>
                  <a:cubicBezTo>
                    <a:pt x="4" y="2"/>
                    <a:pt x="4" y="2"/>
                    <a:pt x="4" y="2"/>
                  </a:cubicBezTo>
                  <a:cubicBezTo>
                    <a:pt x="4" y="2"/>
                    <a:pt x="4" y="2"/>
                    <a:pt x="4" y="2"/>
                  </a:cubicBezTo>
                  <a:cubicBezTo>
                    <a:pt x="4" y="1"/>
                    <a:pt x="4" y="1"/>
                    <a:pt x="4" y="1"/>
                  </a:cubicBezTo>
                  <a:cubicBezTo>
                    <a:pt x="3" y="1"/>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377"/>
            <p:cNvSpPr/>
            <p:nvPr/>
          </p:nvSpPr>
          <p:spPr bwMode="auto">
            <a:xfrm>
              <a:off x="5905413" y="5855882"/>
              <a:ext cx="45631" cy="55771"/>
            </a:xfrm>
            <a:custGeom>
              <a:gdLst>
                <a:gd fmla="*/ 3 w 4" name="T0"/>
                <a:gd fmla="*/ 0 h 5" name="T1"/>
                <a:gd fmla="*/ 2 w 4" name="T2"/>
                <a:gd fmla="*/ 0 h 5" name="T3"/>
                <a:gd fmla="*/ 2 w 4" name="T4"/>
                <a:gd fmla="*/ 0 h 5" name="T5"/>
                <a:gd fmla="*/ 1 w 4" name="T6"/>
                <a:gd fmla="*/ 2 h 5" name="T7"/>
                <a:gd fmla="*/ 0 w 4" name="T8"/>
                <a:gd fmla="*/ 4 h 5" name="T9"/>
                <a:gd fmla="*/ 0 w 4" name="T10"/>
                <a:gd fmla="*/ 5 h 5" name="T11"/>
                <a:gd fmla="*/ 1 w 4" name="T12"/>
                <a:gd fmla="*/ 5 h 5" name="T13"/>
                <a:gd fmla="*/ 2 w 4" name="T14"/>
                <a:gd fmla="*/ 5 h 5" name="T15"/>
                <a:gd fmla="*/ 2 w 4" name="T16"/>
                <a:gd fmla="*/ 4 h 5" name="T17"/>
                <a:gd fmla="*/ 3 w 4" name="T18"/>
                <a:gd fmla="*/ 2 h 5" name="T19"/>
                <a:gd fmla="*/ 3 w 4" name="T20"/>
                <a:gd fmla="*/ 2 h 5" name="T21"/>
                <a:gd fmla="*/ 4 w 4" name="T22"/>
                <a:gd fmla="*/ 0 h 5" name="T23"/>
                <a:gd fmla="*/ 3 w 4" name="T24"/>
                <a:gd fmla="*/ 0 h 5" name="T25"/>
                <a:gd fmla="*/ 3 w 4" name="T26"/>
                <a:gd fmla="*/ 0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4">
                  <a:moveTo>
                    <a:pt x="3" y="0"/>
                  </a:moveTo>
                  <a:cubicBezTo>
                    <a:pt x="3" y="0"/>
                    <a:pt x="2" y="0"/>
                    <a:pt x="2" y="0"/>
                  </a:cubicBezTo>
                  <a:cubicBezTo>
                    <a:pt x="2" y="0"/>
                    <a:pt x="2" y="0"/>
                    <a:pt x="2" y="0"/>
                  </a:cubicBezTo>
                  <a:cubicBezTo>
                    <a:pt x="1" y="1"/>
                    <a:pt x="1" y="1"/>
                    <a:pt x="1" y="2"/>
                  </a:cubicBezTo>
                  <a:cubicBezTo>
                    <a:pt x="0" y="3"/>
                    <a:pt x="0" y="3"/>
                    <a:pt x="0" y="4"/>
                  </a:cubicBezTo>
                  <a:cubicBezTo>
                    <a:pt x="0" y="4"/>
                    <a:pt x="0" y="4"/>
                    <a:pt x="0" y="5"/>
                  </a:cubicBezTo>
                  <a:cubicBezTo>
                    <a:pt x="1" y="5"/>
                    <a:pt x="1" y="5"/>
                    <a:pt x="1" y="5"/>
                  </a:cubicBezTo>
                  <a:cubicBezTo>
                    <a:pt x="1" y="5"/>
                    <a:pt x="1" y="5"/>
                    <a:pt x="2" y="5"/>
                  </a:cubicBezTo>
                  <a:cubicBezTo>
                    <a:pt x="2" y="5"/>
                    <a:pt x="2" y="4"/>
                    <a:pt x="2" y="4"/>
                  </a:cubicBezTo>
                  <a:cubicBezTo>
                    <a:pt x="2" y="3"/>
                    <a:pt x="2" y="3"/>
                    <a:pt x="3" y="2"/>
                  </a:cubicBezTo>
                  <a:cubicBezTo>
                    <a:pt x="3" y="2"/>
                    <a:pt x="3" y="2"/>
                    <a:pt x="3" y="2"/>
                  </a:cubicBezTo>
                  <a:cubicBezTo>
                    <a:pt x="4" y="1"/>
                    <a:pt x="4" y="1"/>
                    <a:pt x="4" y="0"/>
                  </a:cubicBezTo>
                  <a:cubicBezTo>
                    <a:pt x="4" y="0"/>
                    <a:pt x="3" y="0"/>
                    <a:pt x="3" y="0"/>
                  </a:cubicBezTo>
                  <a:cubicBezTo>
                    <a:pt x="3" y="0"/>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378"/>
            <p:cNvSpPr/>
            <p:nvPr/>
          </p:nvSpPr>
          <p:spPr bwMode="auto">
            <a:xfrm>
              <a:off x="5976392" y="5830531"/>
              <a:ext cx="60839" cy="81119"/>
            </a:xfrm>
            <a:custGeom>
              <a:gdLst>
                <a:gd fmla="*/ 4 w 5" name="T0"/>
                <a:gd fmla="*/ 0 h 7" name="T1"/>
                <a:gd fmla="*/ 3 w 5" name="T2"/>
                <a:gd fmla="*/ 1 h 7" name="T3"/>
                <a:gd fmla="*/ 2 w 5" name="T4"/>
                <a:gd fmla="*/ 2 h 7" name="T5"/>
                <a:gd fmla="*/ 1 w 5" name="T6"/>
                <a:gd fmla="*/ 4 h 7" name="T7"/>
                <a:gd fmla="*/ 1 w 5" name="T8"/>
                <a:gd fmla="*/ 5 h 7" name="T9"/>
                <a:gd fmla="*/ 1 w 5" name="T10"/>
                <a:gd fmla="*/ 7 h 7" name="T11"/>
                <a:gd fmla="*/ 1 w 5" name="T12"/>
                <a:gd fmla="*/ 7 h 7" name="T13"/>
                <a:gd fmla="*/ 2 w 5" name="T14"/>
                <a:gd fmla="*/ 6 h 7" name="T15"/>
                <a:gd fmla="*/ 3 w 5" name="T16"/>
                <a:gd fmla="*/ 4 h 7" name="T17"/>
                <a:gd fmla="*/ 5 w 5" name="T18"/>
                <a:gd fmla="*/ 2 h 7" name="T19"/>
                <a:gd fmla="*/ 5 w 5" name="T20"/>
                <a:gd fmla="*/ 2 h 7" name="T21"/>
                <a:gd fmla="*/ 4 w 5" name="T22"/>
                <a:gd fmla="*/ 1 h 7" name="T23"/>
                <a:gd fmla="*/ 4 w 5"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5">
                  <a:moveTo>
                    <a:pt x="4" y="0"/>
                  </a:moveTo>
                  <a:cubicBezTo>
                    <a:pt x="4" y="0"/>
                    <a:pt x="3" y="1"/>
                    <a:pt x="3" y="1"/>
                  </a:cubicBezTo>
                  <a:cubicBezTo>
                    <a:pt x="3" y="1"/>
                    <a:pt x="3" y="2"/>
                    <a:pt x="2" y="2"/>
                  </a:cubicBezTo>
                  <a:cubicBezTo>
                    <a:pt x="2" y="3"/>
                    <a:pt x="2" y="3"/>
                    <a:pt x="1" y="4"/>
                  </a:cubicBezTo>
                  <a:cubicBezTo>
                    <a:pt x="1" y="4"/>
                    <a:pt x="1" y="5"/>
                    <a:pt x="1" y="5"/>
                  </a:cubicBezTo>
                  <a:cubicBezTo>
                    <a:pt x="0" y="6"/>
                    <a:pt x="1" y="6"/>
                    <a:pt x="1" y="7"/>
                  </a:cubicBezTo>
                  <a:cubicBezTo>
                    <a:pt x="1" y="7"/>
                    <a:pt x="1" y="7"/>
                    <a:pt x="1" y="7"/>
                  </a:cubicBezTo>
                  <a:cubicBezTo>
                    <a:pt x="2" y="7"/>
                    <a:pt x="2" y="6"/>
                    <a:pt x="2" y="6"/>
                  </a:cubicBezTo>
                  <a:cubicBezTo>
                    <a:pt x="3" y="5"/>
                    <a:pt x="3" y="5"/>
                    <a:pt x="3" y="4"/>
                  </a:cubicBezTo>
                  <a:cubicBezTo>
                    <a:pt x="4" y="3"/>
                    <a:pt x="4" y="3"/>
                    <a:pt x="5" y="2"/>
                  </a:cubicBezTo>
                  <a:cubicBezTo>
                    <a:pt x="5" y="2"/>
                    <a:pt x="5" y="2"/>
                    <a:pt x="5" y="2"/>
                  </a:cubicBezTo>
                  <a:cubicBezTo>
                    <a:pt x="5" y="1"/>
                    <a:pt x="5" y="1"/>
                    <a:pt x="4" y="1"/>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379"/>
            <p:cNvSpPr/>
            <p:nvPr/>
          </p:nvSpPr>
          <p:spPr bwMode="auto">
            <a:xfrm>
              <a:off x="6037231" y="5830531"/>
              <a:ext cx="45631" cy="81119"/>
            </a:xfrm>
            <a:custGeom>
              <a:gdLst>
                <a:gd fmla="*/ 3 w 4" name="T0"/>
                <a:gd fmla="*/ 0 h 7" name="T1"/>
                <a:gd fmla="*/ 2 w 4" name="T2"/>
                <a:gd fmla="*/ 1 h 7" name="T3"/>
                <a:gd fmla="*/ 2 w 4" name="T4"/>
                <a:gd fmla="*/ 2 h 7" name="T5"/>
                <a:gd fmla="*/ 1 w 4" name="T6"/>
                <a:gd fmla="*/ 4 h 7" name="T7"/>
                <a:gd fmla="*/ 0 w 4" name="T8"/>
                <a:gd fmla="*/ 6 h 7" name="T9"/>
                <a:gd fmla="*/ 0 w 4" name="T10"/>
                <a:gd fmla="*/ 7 h 7" name="T11"/>
                <a:gd fmla="*/ 1 w 4" name="T12"/>
                <a:gd fmla="*/ 7 h 7" name="T13"/>
                <a:gd fmla="*/ 1 w 4" name="T14"/>
                <a:gd fmla="*/ 7 h 7" name="T15"/>
                <a:gd fmla="*/ 2 w 4" name="T16"/>
                <a:gd fmla="*/ 7 h 7" name="T17"/>
                <a:gd fmla="*/ 2 w 4" name="T18"/>
                <a:gd fmla="*/ 7 h 7" name="T19"/>
                <a:gd fmla="*/ 4 w 4" name="T20"/>
                <a:gd fmla="*/ 4 h 7" name="T21"/>
                <a:gd fmla="*/ 4 w 4" name="T22"/>
                <a:gd fmla="*/ 2 h 7" name="T23"/>
                <a:gd fmla="*/ 4 w 4" name="T24"/>
                <a:gd fmla="*/ 2 h 7" name="T25"/>
                <a:gd fmla="*/ 4 w 4" name="T26"/>
                <a:gd fmla="*/ 1 h 7" name="T27"/>
                <a:gd fmla="*/ 3 w 4" name="T28"/>
                <a:gd fmla="*/ 0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4">
                  <a:moveTo>
                    <a:pt x="3" y="0"/>
                  </a:moveTo>
                  <a:cubicBezTo>
                    <a:pt x="3" y="0"/>
                    <a:pt x="3" y="1"/>
                    <a:pt x="2" y="1"/>
                  </a:cubicBezTo>
                  <a:cubicBezTo>
                    <a:pt x="2" y="2"/>
                    <a:pt x="2" y="2"/>
                    <a:pt x="2" y="2"/>
                  </a:cubicBezTo>
                  <a:cubicBezTo>
                    <a:pt x="2" y="3"/>
                    <a:pt x="2" y="3"/>
                    <a:pt x="1" y="4"/>
                  </a:cubicBezTo>
                  <a:cubicBezTo>
                    <a:pt x="1" y="5"/>
                    <a:pt x="1" y="5"/>
                    <a:pt x="0" y="6"/>
                  </a:cubicBezTo>
                  <a:cubicBezTo>
                    <a:pt x="0" y="6"/>
                    <a:pt x="0" y="6"/>
                    <a:pt x="0" y="7"/>
                  </a:cubicBezTo>
                  <a:cubicBezTo>
                    <a:pt x="0" y="7"/>
                    <a:pt x="1" y="7"/>
                    <a:pt x="1" y="7"/>
                  </a:cubicBezTo>
                  <a:cubicBezTo>
                    <a:pt x="1" y="7"/>
                    <a:pt x="1" y="7"/>
                    <a:pt x="1" y="7"/>
                  </a:cubicBezTo>
                  <a:cubicBezTo>
                    <a:pt x="2" y="7"/>
                    <a:pt x="2" y="7"/>
                    <a:pt x="2" y="7"/>
                  </a:cubicBezTo>
                  <a:cubicBezTo>
                    <a:pt x="2" y="7"/>
                    <a:pt x="2" y="7"/>
                    <a:pt x="2" y="7"/>
                  </a:cubicBezTo>
                  <a:cubicBezTo>
                    <a:pt x="3" y="6"/>
                    <a:pt x="3" y="5"/>
                    <a:pt x="4" y="4"/>
                  </a:cubicBezTo>
                  <a:cubicBezTo>
                    <a:pt x="4" y="3"/>
                    <a:pt x="4" y="3"/>
                    <a:pt x="4" y="2"/>
                  </a:cubicBezTo>
                  <a:cubicBezTo>
                    <a:pt x="4" y="2"/>
                    <a:pt x="4" y="2"/>
                    <a:pt x="4" y="2"/>
                  </a:cubicBezTo>
                  <a:cubicBezTo>
                    <a:pt x="4" y="1"/>
                    <a:pt x="4" y="1"/>
                    <a:pt x="4" y="1"/>
                  </a:cubicBezTo>
                  <a:cubicBezTo>
                    <a:pt x="4" y="0"/>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380"/>
            <p:cNvSpPr/>
            <p:nvPr/>
          </p:nvSpPr>
          <p:spPr bwMode="auto">
            <a:xfrm>
              <a:off x="6118350" y="5840671"/>
              <a:ext cx="60839" cy="60839"/>
            </a:xfrm>
            <a:custGeom>
              <a:gdLst>
                <a:gd fmla="*/ 4 w 5" name="T0"/>
                <a:gd fmla="*/ 0 h 5" name="T1"/>
                <a:gd fmla="*/ 4 w 5" name="T2"/>
                <a:gd fmla="*/ 0 h 5" name="T3"/>
                <a:gd fmla="*/ 2 w 5" name="T4"/>
                <a:gd fmla="*/ 1 h 5" name="T5"/>
                <a:gd fmla="*/ 1 w 5" name="T6"/>
                <a:gd fmla="*/ 3 h 5" name="T7"/>
                <a:gd fmla="*/ 1 w 5" name="T8"/>
                <a:gd fmla="*/ 4 h 5" name="T9"/>
                <a:gd fmla="*/ 1 w 5" name="T10"/>
                <a:gd fmla="*/ 5 h 5" name="T11"/>
                <a:gd fmla="*/ 2 w 5" name="T12"/>
                <a:gd fmla="*/ 5 h 5" name="T13"/>
                <a:gd fmla="*/ 2 w 5" name="T14"/>
                <a:gd fmla="*/ 4 h 5" name="T15"/>
                <a:gd fmla="*/ 3 w 5" name="T16"/>
                <a:gd fmla="*/ 3 h 5" name="T17"/>
                <a:gd fmla="*/ 5 w 5" name="T18"/>
                <a:gd fmla="*/ 1 h 5" name="T19"/>
                <a:gd fmla="*/ 5 w 5" name="T20"/>
                <a:gd fmla="*/ 1 h 5" name="T21"/>
                <a:gd fmla="*/ 5 w 5" name="T22"/>
                <a:gd fmla="*/ 0 h 5" name="T23"/>
                <a:gd fmla="*/ 4 w 5"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5">
                  <a:moveTo>
                    <a:pt x="4" y="0"/>
                  </a:moveTo>
                  <a:cubicBezTo>
                    <a:pt x="4" y="0"/>
                    <a:pt x="4" y="0"/>
                    <a:pt x="4" y="0"/>
                  </a:cubicBezTo>
                  <a:cubicBezTo>
                    <a:pt x="3" y="0"/>
                    <a:pt x="2" y="1"/>
                    <a:pt x="2" y="1"/>
                  </a:cubicBezTo>
                  <a:cubicBezTo>
                    <a:pt x="2" y="2"/>
                    <a:pt x="1" y="2"/>
                    <a:pt x="1" y="3"/>
                  </a:cubicBezTo>
                  <a:cubicBezTo>
                    <a:pt x="1" y="3"/>
                    <a:pt x="1" y="3"/>
                    <a:pt x="1" y="4"/>
                  </a:cubicBezTo>
                  <a:cubicBezTo>
                    <a:pt x="0" y="4"/>
                    <a:pt x="1" y="5"/>
                    <a:pt x="1" y="5"/>
                  </a:cubicBezTo>
                  <a:cubicBezTo>
                    <a:pt x="2" y="5"/>
                    <a:pt x="2" y="5"/>
                    <a:pt x="2" y="5"/>
                  </a:cubicBezTo>
                  <a:cubicBezTo>
                    <a:pt x="2" y="5"/>
                    <a:pt x="2" y="5"/>
                    <a:pt x="2" y="4"/>
                  </a:cubicBezTo>
                  <a:cubicBezTo>
                    <a:pt x="3" y="4"/>
                    <a:pt x="3" y="3"/>
                    <a:pt x="3" y="3"/>
                  </a:cubicBezTo>
                  <a:cubicBezTo>
                    <a:pt x="3" y="2"/>
                    <a:pt x="4" y="2"/>
                    <a:pt x="5" y="1"/>
                  </a:cubicBezTo>
                  <a:cubicBezTo>
                    <a:pt x="5" y="1"/>
                    <a:pt x="5" y="1"/>
                    <a:pt x="5" y="1"/>
                  </a:cubicBezTo>
                  <a:cubicBezTo>
                    <a:pt x="5" y="1"/>
                    <a:pt x="5" y="0"/>
                    <a:pt x="5" y="0"/>
                  </a:cubicBezTo>
                  <a:cubicBezTo>
                    <a:pt x="5"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381"/>
            <p:cNvSpPr/>
            <p:nvPr/>
          </p:nvSpPr>
          <p:spPr bwMode="auto">
            <a:xfrm>
              <a:off x="6214680" y="5840671"/>
              <a:ext cx="50699" cy="60839"/>
            </a:xfrm>
            <a:custGeom>
              <a:gdLst>
                <a:gd fmla="*/ 3 w 4" name="T0"/>
                <a:gd fmla="*/ 0 h 5" name="T1"/>
                <a:gd fmla="*/ 3 w 4" name="T2"/>
                <a:gd fmla="*/ 0 h 5" name="T3"/>
                <a:gd fmla="*/ 1 w 4" name="T4"/>
                <a:gd fmla="*/ 1 h 5" name="T5"/>
                <a:gd fmla="*/ 0 w 4" name="T6"/>
                <a:gd fmla="*/ 3 h 5" name="T7"/>
                <a:gd fmla="*/ 0 w 4" name="T8"/>
                <a:gd fmla="*/ 4 h 5" name="T9"/>
                <a:gd fmla="*/ 0 w 4" name="T10"/>
                <a:gd fmla="*/ 5 h 5" name="T11"/>
                <a:gd fmla="*/ 1 w 4" name="T12"/>
                <a:gd fmla="*/ 5 h 5" name="T13"/>
                <a:gd fmla="*/ 2 w 4" name="T14"/>
                <a:gd fmla="*/ 4 h 5" name="T15"/>
                <a:gd fmla="*/ 2 w 4" name="T16"/>
                <a:gd fmla="*/ 3 h 5" name="T17"/>
                <a:gd fmla="*/ 4 w 4" name="T18"/>
                <a:gd fmla="*/ 2 h 5" name="T19"/>
                <a:gd fmla="*/ 4 w 4" name="T20"/>
                <a:gd fmla="*/ 1 h 5" name="T21"/>
                <a:gd fmla="*/ 4 w 4" name="T22"/>
                <a:gd fmla="*/ 0 h 5" name="T23"/>
                <a:gd fmla="*/ 3 w 4"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4">
                  <a:moveTo>
                    <a:pt x="3" y="0"/>
                  </a:moveTo>
                  <a:cubicBezTo>
                    <a:pt x="3" y="0"/>
                    <a:pt x="3" y="0"/>
                    <a:pt x="3" y="0"/>
                  </a:cubicBezTo>
                  <a:cubicBezTo>
                    <a:pt x="2" y="0"/>
                    <a:pt x="2" y="1"/>
                    <a:pt x="1" y="1"/>
                  </a:cubicBezTo>
                  <a:cubicBezTo>
                    <a:pt x="1" y="2"/>
                    <a:pt x="0" y="2"/>
                    <a:pt x="0" y="3"/>
                  </a:cubicBezTo>
                  <a:cubicBezTo>
                    <a:pt x="0" y="3"/>
                    <a:pt x="0" y="3"/>
                    <a:pt x="0" y="4"/>
                  </a:cubicBezTo>
                  <a:cubicBezTo>
                    <a:pt x="0" y="4"/>
                    <a:pt x="0" y="5"/>
                    <a:pt x="0" y="5"/>
                  </a:cubicBezTo>
                  <a:cubicBezTo>
                    <a:pt x="1" y="5"/>
                    <a:pt x="1" y="5"/>
                    <a:pt x="1" y="5"/>
                  </a:cubicBezTo>
                  <a:cubicBezTo>
                    <a:pt x="1" y="5"/>
                    <a:pt x="1" y="5"/>
                    <a:pt x="2" y="4"/>
                  </a:cubicBezTo>
                  <a:cubicBezTo>
                    <a:pt x="2" y="4"/>
                    <a:pt x="2" y="3"/>
                    <a:pt x="2" y="3"/>
                  </a:cubicBezTo>
                  <a:cubicBezTo>
                    <a:pt x="3" y="2"/>
                    <a:pt x="3" y="2"/>
                    <a:pt x="4" y="2"/>
                  </a:cubicBezTo>
                  <a:cubicBezTo>
                    <a:pt x="4" y="2"/>
                    <a:pt x="4" y="1"/>
                    <a:pt x="4" y="1"/>
                  </a:cubicBezTo>
                  <a:cubicBezTo>
                    <a:pt x="4" y="1"/>
                    <a:pt x="4" y="1"/>
                    <a:pt x="4" y="0"/>
                  </a:cubicBezTo>
                  <a:cubicBezTo>
                    <a:pt x="4" y="0"/>
                    <a:pt x="4"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382"/>
            <p:cNvSpPr/>
            <p:nvPr/>
          </p:nvSpPr>
          <p:spPr bwMode="auto">
            <a:xfrm>
              <a:off x="6300866" y="5830531"/>
              <a:ext cx="60839" cy="70979"/>
            </a:xfrm>
            <a:custGeom>
              <a:gdLst>
                <a:gd fmla="*/ 4 w 5" name="T0"/>
                <a:gd fmla="*/ 0 h 6" name="T1"/>
                <a:gd fmla="*/ 3 w 5" name="T2"/>
                <a:gd fmla="*/ 0 h 6" name="T3"/>
                <a:gd fmla="*/ 2 w 5" name="T4"/>
                <a:gd fmla="*/ 2 h 6" name="T5"/>
                <a:gd fmla="*/ 1 w 5" name="T6"/>
                <a:gd fmla="*/ 4 h 6" name="T7"/>
                <a:gd fmla="*/ 0 w 5" name="T8"/>
                <a:gd fmla="*/ 5 h 6" name="T9"/>
                <a:gd fmla="*/ 1 w 5" name="T10"/>
                <a:gd fmla="*/ 6 h 6" name="T11"/>
                <a:gd fmla="*/ 1 w 5" name="T12"/>
                <a:gd fmla="*/ 6 h 6" name="T13"/>
                <a:gd fmla="*/ 2 w 5" name="T14"/>
                <a:gd fmla="*/ 6 h 6" name="T15"/>
                <a:gd fmla="*/ 3 w 5" name="T16"/>
                <a:gd fmla="*/ 4 h 6" name="T17"/>
                <a:gd fmla="*/ 4 w 5" name="T18"/>
                <a:gd fmla="*/ 2 h 6" name="T19"/>
                <a:gd fmla="*/ 5 w 5" name="T20"/>
                <a:gd fmla="*/ 2 h 6" name="T21"/>
                <a:gd fmla="*/ 5 w 5" name="T22"/>
                <a:gd fmla="*/ 1 h 6" name="T23"/>
                <a:gd fmla="*/ 4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4" y="0"/>
                  </a:moveTo>
                  <a:cubicBezTo>
                    <a:pt x="4" y="0"/>
                    <a:pt x="3" y="0"/>
                    <a:pt x="3" y="0"/>
                  </a:cubicBezTo>
                  <a:cubicBezTo>
                    <a:pt x="3" y="1"/>
                    <a:pt x="2" y="1"/>
                    <a:pt x="2" y="2"/>
                  </a:cubicBezTo>
                  <a:cubicBezTo>
                    <a:pt x="1" y="3"/>
                    <a:pt x="1" y="3"/>
                    <a:pt x="1" y="4"/>
                  </a:cubicBezTo>
                  <a:cubicBezTo>
                    <a:pt x="0" y="4"/>
                    <a:pt x="0" y="5"/>
                    <a:pt x="0" y="5"/>
                  </a:cubicBezTo>
                  <a:cubicBezTo>
                    <a:pt x="0" y="6"/>
                    <a:pt x="0" y="6"/>
                    <a:pt x="1" y="6"/>
                  </a:cubicBezTo>
                  <a:cubicBezTo>
                    <a:pt x="1" y="6"/>
                    <a:pt x="1" y="6"/>
                    <a:pt x="1" y="6"/>
                  </a:cubicBezTo>
                  <a:cubicBezTo>
                    <a:pt x="2" y="6"/>
                    <a:pt x="2" y="6"/>
                    <a:pt x="2" y="6"/>
                  </a:cubicBezTo>
                  <a:cubicBezTo>
                    <a:pt x="2" y="5"/>
                    <a:pt x="3" y="5"/>
                    <a:pt x="3" y="4"/>
                  </a:cubicBezTo>
                  <a:cubicBezTo>
                    <a:pt x="3" y="3"/>
                    <a:pt x="4" y="3"/>
                    <a:pt x="4" y="2"/>
                  </a:cubicBezTo>
                  <a:cubicBezTo>
                    <a:pt x="4" y="2"/>
                    <a:pt x="4" y="2"/>
                    <a:pt x="5" y="2"/>
                  </a:cubicBezTo>
                  <a:cubicBezTo>
                    <a:pt x="5" y="2"/>
                    <a:pt x="5" y="1"/>
                    <a:pt x="5" y="1"/>
                  </a:cubicBezTo>
                  <a:cubicBezTo>
                    <a:pt x="4"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383"/>
            <p:cNvSpPr/>
            <p:nvPr/>
          </p:nvSpPr>
          <p:spPr bwMode="auto">
            <a:xfrm>
              <a:off x="6371845" y="5820391"/>
              <a:ext cx="70979" cy="81119"/>
            </a:xfrm>
            <a:custGeom>
              <a:gdLst>
                <a:gd fmla="*/ 5 w 6" name="T0"/>
                <a:gd fmla="*/ 0 h 7" name="T1"/>
                <a:gd fmla="*/ 4 w 6" name="T2"/>
                <a:gd fmla="*/ 1 h 7" name="T3"/>
                <a:gd fmla="*/ 2 w 6" name="T4"/>
                <a:gd fmla="*/ 3 h 7" name="T5"/>
                <a:gd fmla="*/ 1 w 6" name="T6"/>
                <a:gd fmla="*/ 5 h 7" name="T7"/>
                <a:gd fmla="*/ 1 w 6" name="T8"/>
                <a:gd fmla="*/ 5 h 7" name="T9"/>
                <a:gd fmla="*/ 1 w 6" name="T10"/>
                <a:gd fmla="*/ 7 h 7" name="T11"/>
                <a:gd fmla="*/ 1 w 6" name="T12"/>
                <a:gd fmla="*/ 7 h 7" name="T13"/>
                <a:gd fmla="*/ 2 w 6" name="T14"/>
                <a:gd fmla="*/ 7 h 7" name="T15"/>
                <a:gd fmla="*/ 3 w 6" name="T16"/>
                <a:gd fmla="*/ 5 h 7" name="T17"/>
                <a:gd fmla="*/ 5 w 6" name="T18"/>
                <a:gd fmla="*/ 3 h 7" name="T19"/>
                <a:gd fmla="*/ 5 w 6" name="T20"/>
                <a:gd fmla="*/ 2 h 7" name="T21"/>
                <a:gd fmla="*/ 5 w 6" name="T22"/>
                <a:gd fmla="*/ 1 h 7" name="T23"/>
                <a:gd fmla="*/ 5 w 6"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6">
                  <a:moveTo>
                    <a:pt x="5" y="0"/>
                  </a:moveTo>
                  <a:cubicBezTo>
                    <a:pt x="4" y="0"/>
                    <a:pt x="4" y="1"/>
                    <a:pt x="4" y="1"/>
                  </a:cubicBezTo>
                  <a:cubicBezTo>
                    <a:pt x="2" y="3"/>
                    <a:pt x="2" y="3"/>
                    <a:pt x="2" y="3"/>
                  </a:cubicBezTo>
                  <a:cubicBezTo>
                    <a:pt x="1" y="5"/>
                    <a:pt x="1" y="5"/>
                    <a:pt x="1" y="5"/>
                  </a:cubicBezTo>
                  <a:cubicBezTo>
                    <a:pt x="1" y="5"/>
                    <a:pt x="1" y="5"/>
                    <a:pt x="1" y="5"/>
                  </a:cubicBezTo>
                  <a:cubicBezTo>
                    <a:pt x="0" y="6"/>
                    <a:pt x="0" y="6"/>
                    <a:pt x="1" y="7"/>
                  </a:cubicBezTo>
                  <a:cubicBezTo>
                    <a:pt x="1" y="7"/>
                    <a:pt x="1" y="7"/>
                    <a:pt x="1" y="7"/>
                  </a:cubicBezTo>
                  <a:cubicBezTo>
                    <a:pt x="2" y="7"/>
                    <a:pt x="2" y="7"/>
                    <a:pt x="2" y="7"/>
                  </a:cubicBezTo>
                  <a:cubicBezTo>
                    <a:pt x="3" y="5"/>
                    <a:pt x="3" y="5"/>
                    <a:pt x="3" y="5"/>
                  </a:cubicBezTo>
                  <a:cubicBezTo>
                    <a:pt x="5" y="3"/>
                    <a:pt x="5" y="3"/>
                    <a:pt x="5" y="3"/>
                  </a:cubicBezTo>
                  <a:cubicBezTo>
                    <a:pt x="5" y="2"/>
                    <a:pt x="5" y="2"/>
                    <a:pt x="5" y="2"/>
                  </a:cubicBezTo>
                  <a:cubicBezTo>
                    <a:pt x="6" y="2"/>
                    <a:pt x="6" y="1"/>
                    <a:pt x="5" y="1"/>
                  </a:cubicBezTo>
                  <a:cubicBezTo>
                    <a:pt x="5" y="1"/>
                    <a:pt x="5" y="0"/>
                    <a:pt x="5"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384"/>
            <p:cNvSpPr/>
            <p:nvPr/>
          </p:nvSpPr>
          <p:spPr bwMode="auto">
            <a:xfrm>
              <a:off x="6432684" y="5830531"/>
              <a:ext cx="70979" cy="70979"/>
            </a:xfrm>
            <a:custGeom>
              <a:gdLst>
                <a:gd fmla="*/ 5 w 6" name="T0"/>
                <a:gd fmla="*/ 0 h 6" name="T1"/>
                <a:gd fmla="*/ 4 w 6" name="T2"/>
                <a:gd fmla="*/ 0 h 6" name="T3"/>
                <a:gd fmla="*/ 2 w 6" name="T4"/>
                <a:gd fmla="*/ 2 h 6" name="T5"/>
                <a:gd fmla="*/ 1 w 6" name="T6"/>
                <a:gd fmla="*/ 4 h 6" name="T7"/>
                <a:gd fmla="*/ 1 w 6" name="T8"/>
                <a:gd fmla="*/ 5 h 6" name="T9"/>
                <a:gd fmla="*/ 1 w 6" name="T10"/>
                <a:gd fmla="*/ 6 h 6" name="T11"/>
                <a:gd fmla="*/ 2 w 6" name="T12"/>
                <a:gd fmla="*/ 6 h 6" name="T13"/>
                <a:gd fmla="*/ 2 w 6" name="T14"/>
                <a:gd fmla="*/ 5 h 6" name="T15"/>
                <a:gd fmla="*/ 3 w 6" name="T16"/>
                <a:gd fmla="*/ 4 h 6" name="T17"/>
                <a:gd fmla="*/ 5 w 6" name="T18"/>
                <a:gd fmla="*/ 2 h 6" name="T19"/>
                <a:gd fmla="*/ 5 w 6" name="T20"/>
                <a:gd fmla="*/ 2 h 6" name="T21"/>
                <a:gd fmla="*/ 6 w 6" name="T22"/>
                <a:gd fmla="*/ 0 h 6" name="T23"/>
                <a:gd fmla="*/ 5 w 6"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6">
                  <a:moveTo>
                    <a:pt x="5" y="0"/>
                  </a:moveTo>
                  <a:cubicBezTo>
                    <a:pt x="5" y="0"/>
                    <a:pt x="4" y="0"/>
                    <a:pt x="4" y="0"/>
                  </a:cubicBezTo>
                  <a:cubicBezTo>
                    <a:pt x="4" y="1"/>
                    <a:pt x="3" y="1"/>
                    <a:pt x="2" y="2"/>
                  </a:cubicBezTo>
                  <a:cubicBezTo>
                    <a:pt x="2" y="3"/>
                    <a:pt x="1" y="3"/>
                    <a:pt x="1" y="4"/>
                  </a:cubicBezTo>
                  <a:cubicBezTo>
                    <a:pt x="1" y="4"/>
                    <a:pt x="1" y="4"/>
                    <a:pt x="1" y="5"/>
                  </a:cubicBezTo>
                  <a:cubicBezTo>
                    <a:pt x="0" y="5"/>
                    <a:pt x="1" y="6"/>
                    <a:pt x="1" y="6"/>
                  </a:cubicBezTo>
                  <a:cubicBezTo>
                    <a:pt x="2" y="6"/>
                    <a:pt x="2" y="6"/>
                    <a:pt x="2" y="6"/>
                  </a:cubicBezTo>
                  <a:cubicBezTo>
                    <a:pt x="2" y="6"/>
                    <a:pt x="2" y="6"/>
                    <a:pt x="2" y="5"/>
                  </a:cubicBezTo>
                  <a:cubicBezTo>
                    <a:pt x="3" y="5"/>
                    <a:pt x="3" y="4"/>
                    <a:pt x="3" y="4"/>
                  </a:cubicBezTo>
                  <a:cubicBezTo>
                    <a:pt x="4" y="3"/>
                    <a:pt x="4" y="3"/>
                    <a:pt x="5" y="2"/>
                  </a:cubicBezTo>
                  <a:cubicBezTo>
                    <a:pt x="5" y="2"/>
                    <a:pt x="5" y="2"/>
                    <a:pt x="5" y="2"/>
                  </a:cubicBezTo>
                  <a:cubicBezTo>
                    <a:pt x="6" y="1"/>
                    <a:pt x="6" y="1"/>
                    <a:pt x="6" y="0"/>
                  </a:cubicBezTo>
                  <a:cubicBezTo>
                    <a:pt x="5" y="0"/>
                    <a:pt x="5" y="0"/>
                    <a:pt x="5"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385"/>
            <p:cNvSpPr/>
            <p:nvPr/>
          </p:nvSpPr>
          <p:spPr bwMode="auto">
            <a:xfrm>
              <a:off x="6503663" y="5840671"/>
              <a:ext cx="60839" cy="60839"/>
            </a:xfrm>
            <a:custGeom>
              <a:gdLst>
                <a:gd fmla="*/ 4 w 5" name="T0"/>
                <a:gd fmla="*/ 0 h 5" name="T1"/>
                <a:gd fmla="*/ 3 w 5" name="T2"/>
                <a:gd fmla="*/ 0 h 5" name="T3"/>
                <a:gd fmla="*/ 2 w 5" name="T4"/>
                <a:gd fmla="*/ 1 h 5" name="T5"/>
                <a:gd fmla="*/ 1 w 5" name="T6"/>
                <a:gd fmla="*/ 3 h 5" name="T7"/>
                <a:gd fmla="*/ 0 w 5" name="T8"/>
                <a:gd fmla="*/ 4 h 5" name="T9"/>
                <a:gd fmla="*/ 1 w 5" name="T10"/>
                <a:gd fmla="*/ 5 h 5" name="T11"/>
                <a:gd fmla="*/ 1 w 5" name="T12"/>
                <a:gd fmla="*/ 5 h 5" name="T13"/>
                <a:gd fmla="*/ 2 w 5" name="T14"/>
                <a:gd fmla="*/ 5 h 5" name="T15"/>
                <a:gd fmla="*/ 3 w 5" name="T16"/>
                <a:gd fmla="*/ 3 h 5" name="T17"/>
                <a:gd fmla="*/ 5 w 5" name="T18"/>
                <a:gd fmla="*/ 2 h 5" name="T19"/>
                <a:gd fmla="*/ 5 w 5" name="T20"/>
                <a:gd fmla="*/ 1 h 5" name="T21"/>
                <a:gd fmla="*/ 5 w 5" name="T22"/>
                <a:gd fmla="*/ 0 h 5" name="T23"/>
                <a:gd fmla="*/ 4 w 5"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5">
                  <a:moveTo>
                    <a:pt x="4" y="0"/>
                  </a:moveTo>
                  <a:cubicBezTo>
                    <a:pt x="4" y="0"/>
                    <a:pt x="4" y="0"/>
                    <a:pt x="3" y="0"/>
                  </a:cubicBezTo>
                  <a:cubicBezTo>
                    <a:pt x="3" y="0"/>
                    <a:pt x="3" y="1"/>
                    <a:pt x="2" y="1"/>
                  </a:cubicBezTo>
                  <a:cubicBezTo>
                    <a:pt x="2" y="2"/>
                    <a:pt x="1" y="2"/>
                    <a:pt x="1" y="3"/>
                  </a:cubicBezTo>
                  <a:cubicBezTo>
                    <a:pt x="1" y="3"/>
                    <a:pt x="0" y="4"/>
                    <a:pt x="0" y="4"/>
                  </a:cubicBezTo>
                  <a:cubicBezTo>
                    <a:pt x="0" y="4"/>
                    <a:pt x="0" y="5"/>
                    <a:pt x="1" y="5"/>
                  </a:cubicBezTo>
                  <a:cubicBezTo>
                    <a:pt x="1" y="5"/>
                    <a:pt x="1" y="5"/>
                    <a:pt x="1" y="5"/>
                  </a:cubicBezTo>
                  <a:cubicBezTo>
                    <a:pt x="2" y="5"/>
                    <a:pt x="2" y="5"/>
                    <a:pt x="2" y="5"/>
                  </a:cubicBezTo>
                  <a:cubicBezTo>
                    <a:pt x="2" y="4"/>
                    <a:pt x="3" y="4"/>
                    <a:pt x="3" y="3"/>
                  </a:cubicBezTo>
                  <a:cubicBezTo>
                    <a:pt x="4" y="2"/>
                    <a:pt x="4" y="2"/>
                    <a:pt x="5" y="2"/>
                  </a:cubicBezTo>
                  <a:cubicBezTo>
                    <a:pt x="5" y="1"/>
                    <a:pt x="5" y="1"/>
                    <a:pt x="5" y="1"/>
                  </a:cubicBezTo>
                  <a:cubicBezTo>
                    <a:pt x="5" y="1"/>
                    <a:pt x="5" y="0"/>
                    <a:pt x="5" y="0"/>
                  </a:cubicBezTo>
                  <a:cubicBezTo>
                    <a:pt x="5"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386"/>
            <p:cNvSpPr/>
            <p:nvPr/>
          </p:nvSpPr>
          <p:spPr bwMode="auto">
            <a:xfrm>
              <a:off x="6574642" y="5830531"/>
              <a:ext cx="60839" cy="70979"/>
            </a:xfrm>
            <a:custGeom>
              <a:gdLst>
                <a:gd fmla="*/ 4 w 5" name="T0"/>
                <a:gd fmla="*/ 0 h 6" name="T1"/>
                <a:gd fmla="*/ 3 w 5" name="T2"/>
                <a:gd fmla="*/ 1 h 6" name="T3"/>
                <a:gd fmla="*/ 3 w 5" name="T4"/>
                <a:gd fmla="*/ 2 h 6" name="T5"/>
                <a:gd fmla="*/ 1 w 5" name="T6"/>
                <a:gd fmla="*/ 4 h 6" name="T7"/>
                <a:gd fmla="*/ 1 w 5" name="T8"/>
                <a:gd fmla="*/ 4 h 6" name="T9"/>
                <a:gd fmla="*/ 1 w 5" name="T10"/>
                <a:gd fmla="*/ 6 h 6" name="T11"/>
                <a:gd fmla="*/ 2 w 5" name="T12"/>
                <a:gd fmla="*/ 6 h 6" name="T13"/>
                <a:gd fmla="*/ 2 w 5" name="T14"/>
                <a:gd fmla="*/ 6 h 6" name="T15"/>
                <a:gd fmla="*/ 3 w 5" name="T16"/>
                <a:gd fmla="*/ 4 h 6" name="T17"/>
                <a:gd fmla="*/ 5 w 5" name="T18"/>
                <a:gd fmla="*/ 2 h 6" name="T19"/>
                <a:gd fmla="*/ 5 w 5" name="T20"/>
                <a:gd fmla="*/ 2 h 6" name="T21"/>
                <a:gd fmla="*/ 5 w 5" name="T22"/>
                <a:gd fmla="*/ 0 h 6" name="T23"/>
                <a:gd fmla="*/ 4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4" y="0"/>
                  </a:moveTo>
                  <a:cubicBezTo>
                    <a:pt x="4" y="0"/>
                    <a:pt x="4" y="0"/>
                    <a:pt x="3" y="1"/>
                  </a:cubicBezTo>
                  <a:cubicBezTo>
                    <a:pt x="3" y="2"/>
                    <a:pt x="3" y="2"/>
                    <a:pt x="3" y="2"/>
                  </a:cubicBezTo>
                  <a:cubicBezTo>
                    <a:pt x="1" y="4"/>
                    <a:pt x="1" y="4"/>
                    <a:pt x="1" y="4"/>
                  </a:cubicBezTo>
                  <a:cubicBezTo>
                    <a:pt x="1" y="4"/>
                    <a:pt x="1" y="4"/>
                    <a:pt x="1" y="4"/>
                  </a:cubicBezTo>
                  <a:cubicBezTo>
                    <a:pt x="0" y="5"/>
                    <a:pt x="1" y="5"/>
                    <a:pt x="1" y="6"/>
                  </a:cubicBezTo>
                  <a:cubicBezTo>
                    <a:pt x="2" y="6"/>
                    <a:pt x="2" y="6"/>
                    <a:pt x="2" y="6"/>
                  </a:cubicBezTo>
                  <a:cubicBezTo>
                    <a:pt x="2" y="6"/>
                    <a:pt x="2" y="6"/>
                    <a:pt x="2" y="6"/>
                  </a:cubicBezTo>
                  <a:cubicBezTo>
                    <a:pt x="3" y="4"/>
                    <a:pt x="3" y="4"/>
                    <a:pt x="3" y="4"/>
                  </a:cubicBezTo>
                  <a:cubicBezTo>
                    <a:pt x="5" y="2"/>
                    <a:pt x="5" y="2"/>
                    <a:pt x="5" y="2"/>
                  </a:cubicBezTo>
                  <a:cubicBezTo>
                    <a:pt x="5" y="2"/>
                    <a:pt x="5" y="2"/>
                    <a:pt x="5" y="2"/>
                  </a:cubicBezTo>
                  <a:cubicBezTo>
                    <a:pt x="5" y="1"/>
                    <a:pt x="5" y="1"/>
                    <a:pt x="5" y="0"/>
                  </a:cubicBezTo>
                  <a:cubicBezTo>
                    <a:pt x="5" y="0"/>
                    <a:pt x="4"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387"/>
            <p:cNvSpPr/>
            <p:nvPr/>
          </p:nvSpPr>
          <p:spPr bwMode="auto">
            <a:xfrm>
              <a:off x="6660832" y="5830531"/>
              <a:ext cx="70979" cy="70979"/>
            </a:xfrm>
            <a:custGeom>
              <a:gdLst>
                <a:gd fmla="*/ 4 w 6" name="T0"/>
                <a:gd fmla="*/ 0 h 6" name="T1"/>
                <a:gd fmla="*/ 4 w 6" name="T2"/>
                <a:gd fmla="*/ 0 h 6" name="T3"/>
                <a:gd fmla="*/ 2 w 6" name="T4"/>
                <a:gd fmla="*/ 2 h 6" name="T5"/>
                <a:gd fmla="*/ 0 w 6" name="T6"/>
                <a:gd fmla="*/ 4 h 6" name="T7"/>
                <a:gd fmla="*/ 0 w 6" name="T8"/>
                <a:gd fmla="*/ 5 h 6" name="T9"/>
                <a:gd fmla="*/ 0 w 6" name="T10"/>
                <a:gd fmla="*/ 6 h 6" name="T11"/>
                <a:gd fmla="*/ 1 w 6" name="T12"/>
                <a:gd fmla="*/ 6 h 6" name="T13"/>
                <a:gd fmla="*/ 2 w 6" name="T14"/>
                <a:gd fmla="*/ 6 h 6" name="T15"/>
                <a:gd fmla="*/ 3 w 6" name="T16"/>
                <a:gd fmla="*/ 4 h 6" name="T17"/>
                <a:gd fmla="*/ 5 w 6" name="T18"/>
                <a:gd fmla="*/ 2 h 6" name="T19"/>
                <a:gd fmla="*/ 5 w 6" name="T20"/>
                <a:gd fmla="*/ 2 h 6" name="T21"/>
                <a:gd fmla="*/ 5 w 6" name="T22"/>
                <a:gd fmla="*/ 0 h 6" name="T23"/>
                <a:gd fmla="*/ 4 w 6"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6">
                  <a:moveTo>
                    <a:pt x="4" y="0"/>
                  </a:moveTo>
                  <a:cubicBezTo>
                    <a:pt x="4" y="0"/>
                    <a:pt x="4" y="0"/>
                    <a:pt x="4" y="0"/>
                  </a:cubicBezTo>
                  <a:cubicBezTo>
                    <a:pt x="3" y="1"/>
                    <a:pt x="2" y="1"/>
                    <a:pt x="2" y="2"/>
                  </a:cubicBezTo>
                  <a:cubicBezTo>
                    <a:pt x="1" y="2"/>
                    <a:pt x="1" y="3"/>
                    <a:pt x="0" y="4"/>
                  </a:cubicBezTo>
                  <a:cubicBezTo>
                    <a:pt x="0" y="4"/>
                    <a:pt x="0" y="5"/>
                    <a:pt x="0" y="5"/>
                  </a:cubicBezTo>
                  <a:cubicBezTo>
                    <a:pt x="0" y="5"/>
                    <a:pt x="0" y="6"/>
                    <a:pt x="0" y="6"/>
                  </a:cubicBezTo>
                  <a:cubicBezTo>
                    <a:pt x="1" y="6"/>
                    <a:pt x="1" y="6"/>
                    <a:pt x="1" y="6"/>
                  </a:cubicBezTo>
                  <a:cubicBezTo>
                    <a:pt x="1" y="6"/>
                    <a:pt x="1" y="6"/>
                    <a:pt x="2" y="6"/>
                  </a:cubicBezTo>
                  <a:cubicBezTo>
                    <a:pt x="2" y="5"/>
                    <a:pt x="2" y="4"/>
                    <a:pt x="3" y="4"/>
                  </a:cubicBezTo>
                  <a:cubicBezTo>
                    <a:pt x="3" y="3"/>
                    <a:pt x="4" y="2"/>
                    <a:pt x="5" y="2"/>
                  </a:cubicBezTo>
                  <a:cubicBezTo>
                    <a:pt x="5" y="2"/>
                    <a:pt x="5" y="2"/>
                    <a:pt x="5" y="2"/>
                  </a:cubicBezTo>
                  <a:cubicBezTo>
                    <a:pt x="5" y="1"/>
                    <a:pt x="6" y="1"/>
                    <a:pt x="5" y="0"/>
                  </a:cubicBezTo>
                  <a:cubicBezTo>
                    <a:pt x="5" y="0"/>
                    <a:pt x="5" y="0"/>
                    <a:pt x="4"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388"/>
            <p:cNvSpPr>
              <a:spLocks noEditPoints="1"/>
            </p:cNvSpPr>
            <p:nvPr/>
          </p:nvSpPr>
          <p:spPr bwMode="auto">
            <a:xfrm>
              <a:off x="5378143" y="4056062"/>
              <a:ext cx="562762" cy="801046"/>
            </a:xfrm>
            <a:custGeom>
              <a:gdLst>
                <a:gd fmla="*/ 47 w 47" name="T0"/>
                <a:gd fmla="*/ 4 h 67" name="T1"/>
                <a:gd fmla="*/ 44 w 47" name="T2"/>
                <a:gd fmla="*/ 4 h 67" name="T3"/>
                <a:gd fmla="*/ 0 w 47" name="T4"/>
                <a:gd fmla="*/ 66 h 67" name="T5"/>
                <a:gd fmla="*/ 1 w 47" name="T6"/>
                <a:gd fmla="*/ 67 h 67" name="T7"/>
                <a:gd fmla="*/ 3 w 47" name="T8"/>
                <a:gd fmla="*/ 67 h 67" name="T9"/>
                <a:gd fmla="*/ 47 w 47" name="T10"/>
                <a:gd fmla="*/ 4 h 67" name="T11"/>
                <a:gd fmla="*/ 46 w 47" name="T12"/>
                <a:gd fmla="*/ 0 h 67" name="T13"/>
                <a:gd fmla="*/ 46 w 47" name="T14"/>
                <a:gd fmla="*/ 1 h 67" name="T15"/>
                <a:gd fmla="*/ 47 w 47" name="T16"/>
                <a:gd fmla="*/ 1 h 67" name="T17"/>
                <a:gd fmla="*/ 46 w 47" name="T18"/>
                <a:gd fmla="*/ 0 h 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7" w="47">
                  <a:moveTo>
                    <a:pt x="47" y="4"/>
                  </a:moveTo>
                  <a:cubicBezTo>
                    <a:pt x="44" y="4"/>
                    <a:pt x="44" y="4"/>
                    <a:pt x="44" y="4"/>
                  </a:cubicBezTo>
                  <a:cubicBezTo>
                    <a:pt x="28" y="24"/>
                    <a:pt x="13" y="45"/>
                    <a:pt x="0" y="66"/>
                  </a:cubicBezTo>
                  <a:cubicBezTo>
                    <a:pt x="1" y="67"/>
                    <a:pt x="1" y="67"/>
                    <a:pt x="1" y="67"/>
                  </a:cubicBezTo>
                  <a:cubicBezTo>
                    <a:pt x="2" y="67"/>
                    <a:pt x="2" y="67"/>
                    <a:pt x="3" y="67"/>
                  </a:cubicBezTo>
                  <a:cubicBezTo>
                    <a:pt x="16" y="45"/>
                    <a:pt x="31" y="24"/>
                    <a:pt x="47" y="4"/>
                  </a:cubicBezTo>
                  <a:moveTo>
                    <a:pt x="46" y="0"/>
                  </a:moveTo>
                  <a:cubicBezTo>
                    <a:pt x="46" y="1"/>
                    <a:pt x="46" y="1"/>
                    <a:pt x="46" y="1"/>
                  </a:cubicBezTo>
                  <a:cubicBezTo>
                    <a:pt x="47" y="1"/>
                    <a:pt x="47" y="1"/>
                    <a:pt x="47" y="1"/>
                  </a:cubicBezTo>
                  <a:cubicBezTo>
                    <a:pt x="46" y="0"/>
                    <a:pt x="46" y="0"/>
                    <a:pt x="46" y="0"/>
                  </a:cubicBezTo>
                </a:path>
              </a:pathLst>
            </a:custGeom>
            <a:solidFill>
              <a:srgbClr val="88868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389"/>
            <p:cNvSpPr>
              <a:spLocks noEditPoints="1"/>
            </p:cNvSpPr>
            <p:nvPr/>
          </p:nvSpPr>
          <p:spPr bwMode="auto">
            <a:xfrm>
              <a:off x="5388282" y="4066202"/>
              <a:ext cx="562762" cy="806118"/>
            </a:xfrm>
            <a:custGeom>
              <a:gdLst>
                <a:gd fmla="*/ 0 w 47" name="T0"/>
                <a:gd fmla="*/ 66 h 67" name="T1"/>
                <a:gd fmla="*/ 1 w 47" name="T2"/>
                <a:gd fmla="*/ 67 h 67" name="T3"/>
                <a:gd fmla="*/ 2 w 47" name="T4"/>
                <a:gd fmla="*/ 66 h 67" name="T5"/>
                <a:gd fmla="*/ 0 w 47" name="T6"/>
                <a:gd fmla="*/ 66 h 67" name="T7"/>
                <a:gd fmla="*/ 46 w 47" name="T8"/>
                <a:gd fmla="*/ 0 h 67" name="T9"/>
                <a:gd fmla="*/ 45 w 47" name="T10"/>
                <a:gd fmla="*/ 0 h 67" name="T11"/>
                <a:gd fmla="*/ 43 w 47" name="T12"/>
                <a:gd fmla="*/ 3 h 67" name="T13"/>
                <a:gd fmla="*/ 46 w 47" name="T14"/>
                <a:gd fmla="*/ 3 h 67" name="T15"/>
                <a:gd fmla="*/ 47 w 47" name="T16"/>
                <a:gd fmla="*/ 1 h 67" name="T17"/>
                <a:gd fmla="*/ 46 w 47" name="T18"/>
                <a:gd fmla="*/ 0 h 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7" w="47">
                  <a:moveTo>
                    <a:pt x="0" y="66"/>
                  </a:moveTo>
                  <a:cubicBezTo>
                    <a:pt x="1" y="67"/>
                    <a:pt x="1" y="67"/>
                    <a:pt x="1" y="67"/>
                  </a:cubicBezTo>
                  <a:cubicBezTo>
                    <a:pt x="2" y="66"/>
                    <a:pt x="2" y="66"/>
                    <a:pt x="2" y="66"/>
                  </a:cubicBezTo>
                  <a:cubicBezTo>
                    <a:pt x="1" y="66"/>
                    <a:pt x="1" y="66"/>
                    <a:pt x="0" y="66"/>
                  </a:cubicBezTo>
                  <a:moveTo>
                    <a:pt x="46" y="0"/>
                  </a:moveTo>
                  <a:cubicBezTo>
                    <a:pt x="45" y="0"/>
                    <a:pt x="45" y="0"/>
                    <a:pt x="45" y="0"/>
                  </a:cubicBezTo>
                  <a:cubicBezTo>
                    <a:pt x="44" y="1"/>
                    <a:pt x="43" y="2"/>
                    <a:pt x="43" y="3"/>
                  </a:cubicBezTo>
                  <a:cubicBezTo>
                    <a:pt x="46" y="3"/>
                    <a:pt x="46" y="3"/>
                    <a:pt x="46" y="3"/>
                  </a:cubicBezTo>
                  <a:cubicBezTo>
                    <a:pt x="46" y="2"/>
                    <a:pt x="47" y="2"/>
                    <a:pt x="47" y="1"/>
                  </a:cubicBezTo>
                  <a:cubicBezTo>
                    <a:pt x="46" y="0"/>
                    <a:pt x="46" y="0"/>
                    <a:pt x="46" y="0"/>
                  </a:cubicBezTo>
                </a:path>
              </a:pathLst>
            </a:custGeom>
            <a:solidFill>
              <a:srgbClr val="49474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390"/>
            <p:cNvSpPr/>
            <p:nvPr/>
          </p:nvSpPr>
          <p:spPr bwMode="auto">
            <a:xfrm>
              <a:off x="5651918" y="4101693"/>
              <a:ext cx="562762" cy="755418"/>
            </a:xfrm>
            <a:custGeom>
              <a:gdLst>
                <a:gd fmla="*/ 47 w 47" name="T0"/>
                <a:gd fmla="*/ 0 h 63" name="T1"/>
                <a:gd fmla="*/ 43 w 47" name="T2"/>
                <a:gd fmla="*/ 0 h 63" name="T3"/>
                <a:gd fmla="*/ 0 w 47" name="T4"/>
                <a:gd fmla="*/ 63 h 63" name="T5"/>
                <a:gd fmla="*/ 0 w 47" name="T6"/>
                <a:gd fmla="*/ 63 h 63" name="T7"/>
                <a:gd fmla="*/ 3 w 47" name="T8"/>
                <a:gd fmla="*/ 63 h 63" name="T9"/>
                <a:gd fmla="*/ 47 w 47" name="T10"/>
                <a:gd fmla="*/ 0 h 63" name="T11"/>
              </a:gdLst>
              <a:cxnLst>
                <a:cxn ang="0">
                  <a:pos x="T0" y="T1"/>
                </a:cxn>
                <a:cxn ang="0">
                  <a:pos x="T2" y="T3"/>
                </a:cxn>
                <a:cxn ang="0">
                  <a:pos x="T4" y="T5"/>
                </a:cxn>
                <a:cxn ang="0">
                  <a:pos x="T6" y="T7"/>
                </a:cxn>
                <a:cxn ang="0">
                  <a:pos x="T8" y="T9"/>
                </a:cxn>
                <a:cxn ang="0">
                  <a:pos x="T10" y="T11"/>
                </a:cxn>
              </a:cxnLst>
              <a:rect b="b" l="0" r="r" t="0"/>
              <a:pathLst>
                <a:path h="62" w="47">
                  <a:moveTo>
                    <a:pt x="47" y="0"/>
                  </a:moveTo>
                  <a:cubicBezTo>
                    <a:pt x="43" y="0"/>
                    <a:pt x="43" y="0"/>
                    <a:pt x="43" y="0"/>
                  </a:cubicBezTo>
                  <a:cubicBezTo>
                    <a:pt x="29" y="20"/>
                    <a:pt x="14" y="41"/>
                    <a:pt x="0" y="63"/>
                  </a:cubicBezTo>
                  <a:cubicBezTo>
                    <a:pt x="0" y="63"/>
                    <a:pt x="0" y="63"/>
                    <a:pt x="0" y="63"/>
                  </a:cubicBezTo>
                  <a:cubicBezTo>
                    <a:pt x="3" y="63"/>
                    <a:pt x="3" y="63"/>
                    <a:pt x="3" y="63"/>
                  </a:cubicBezTo>
                  <a:cubicBezTo>
                    <a:pt x="17" y="42"/>
                    <a:pt x="32" y="20"/>
                    <a:pt x="47" y="0"/>
                  </a:cubicBezTo>
                </a:path>
              </a:pathLst>
            </a:custGeom>
            <a:solidFill>
              <a:srgbClr val="88868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391"/>
            <p:cNvSpPr>
              <a:spLocks noEditPoints="1"/>
            </p:cNvSpPr>
            <p:nvPr/>
          </p:nvSpPr>
          <p:spPr bwMode="auto">
            <a:xfrm>
              <a:off x="5651918" y="4066202"/>
              <a:ext cx="562762" cy="806118"/>
            </a:xfrm>
            <a:custGeom>
              <a:gdLst>
                <a:gd fmla="*/ 3 w 47" name="T0"/>
                <a:gd fmla="*/ 66 h 67" name="T1"/>
                <a:gd fmla="*/ 0 w 47" name="T2"/>
                <a:gd fmla="*/ 66 h 67" name="T3"/>
                <a:gd fmla="*/ 2 w 47" name="T4"/>
                <a:gd fmla="*/ 67 h 67" name="T5"/>
                <a:gd fmla="*/ 3 w 47" name="T6"/>
                <a:gd fmla="*/ 66 h 67" name="T7"/>
                <a:gd fmla="*/ 45 w 47" name="T8"/>
                <a:gd fmla="*/ 0 h 67" name="T9"/>
                <a:gd fmla="*/ 43 w 47" name="T10"/>
                <a:gd fmla="*/ 3 h 67" name="T11"/>
                <a:gd fmla="*/ 47 w 47" name="T12"/>
                <a:gd fmla="*/ 3 h 67" name="T13"/>
                <a:gd fmla="*/ 47 w 47" name="T14"/>
                <a:gd fmla="*/ 2 h 67" name="T15"/>
                <a:gd fmla="*/ 45 w 47" name="T16"/>
                <a:gd fmla="*/ 0 h 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 w="47">
                  <a:moveTo>
                    <a:pt x="3" y="66"/>
                  </a:moveTo>
                  <a:cubicBezTo>
                    <a:pt x="0" y="66"/>
                    <a:pt x="0" y="66"/>
                    <a:pt x="0" y="66"/>
                  </a:cubicBezTo>
                  <a:cubicBezTo>
                    <a:pt x="2" y="67"/>
                    <a:pt x="2" y="67"/>
                    <a:pt x="2" y="67"/>
                  </a:cubicBezTo>
                  <a:cubicBezTo>
                    <a:pt x="2" y="67"/>
                    <a:pt x="3" y="66"/>
                    <a:pt x="3" y="66"/>
                  </a:cubicBezTo>
                  <a:moveTo>
                    <a:pt x="45" y="0"/>
                  </a:moveTo>
                  <a:cubicBezTo>
                    <a:pt x="45" y="1"/>
                    <a:pt x="44" y="2"/>
                    <a:pt x="43" y="3"/>
                  </a:cubicBezTo>
                  <a:cubicBezTo>
                    <a:pt x="47" y="3"/>
                    <a:pt x="47" y="3"/>
                    <a:pt x="47" y="3"/>
                  </a:cubicBezTo>
                  <a:cubicBezTo>
                    <a:pt x="47" y="2"/>
                    <a:pt x="47" y="2"/>
                    <a:pt x="47" y="2"/>
                  </a:cubicBezTo>
                  <a:cubicBezTo>
                    <a:pt x="45" y="0"/>
                    <a:pt x="45" y="0"/>
                    <a:pt x="45" y="0"/>
                  </a:cubicBezTo>
                </a:path>
              </a:pathLst>
            </a:custGeom>
            <a:solidFill>
              <a:srgbClr val="49474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392"/>
            <p:cNvSpPr/>
            <p:nvPr/>
          </p:nvSpPr>
          <p:spPr bwMode="auto">
            <a:xfrm>
              <a:off x="6311006" y="4451515"/>
              <a:ext cx="278847" cy="405593"/>
            </a:xfrm>
            <a:custGeom>
              <a:gdLst>
                <a:gd fmla="*/ 22 w 23" name="T0"/>
                <a:gd fmla="*/ 0 h 34" name="T1"/>
                <a:gd fmla="*/ 0 w 23" name="T2"/>
                <a:gd fmla="*/ 33 h 34" name="T3"/>
                <a:gd fmla="*/ 2 w 23" name="T4"/>
                <a:gd fmla="*/ 34 h 34" name="T5"/>
                <a:gd fmla="*/ 3 w 23" name="T6"/>
                <a:gd fmla="*/ 34 h 34" name="T7"/>
                <a:gd fmla="*/ 23 w 23" name="T8"/>
                <a:gd fmla="*/ 4 h 34" name="T9"/>
                <a:gd fmla="*/ 23 w 23" name="T10"/>
                <a:gd fmla="*/ 1 h 34" name="T11"/>
                <a:gd fmla="*/ 22 w 23" name="T12"/>
                <a:gd fmla="*/ 0 h 34" name="T13"/>
              </a:gdLst>
              <a:cxnLst>
                <a:cxn ang="0">
                  <a:pos x="T0" y="T1"/>
                </a:cxn>
                <a:cxn ang="0">
                  <a:pos x="T2" y="T3"/>
                </a:cxn>
                <a:cxn ang="0">
                  <a:pos x="T4" y="T5"/>
                </a:cxn>
                <a:cxn ang="0">
                  <a:pos x="T6" y="T7"/>
                </a:cxn>
                <a:cxn ang="0">
                  <a:pos x="T8" y="T9"/>
                </a:cxn>
                <a:cxn ang="0">
                  <a:pos x="T10" y="T11"/>
                </a:cxn>
                <a:cxn ang="0">
                  <a:pos x="T12" y="T13"/>
                </a:cxn>
              </a:cxnLst>
              <a:rect b="b" l="0" r="r" t="0"/>
              <a:pathLst>
                <a:path h="34" w="23">
                  <a:moveTo>
                    <a:pt x="22" y="0"/>
                  </a:moveTo>
                  <a:cubicBezTo>
                    <a:pt x="15" y="11"/>
                    <a:pt x="8" y="22"/>
                    <a:pt x="0" y="33"/>
                  </a:cubicBezTo>
                  <a:cubicBezTo>
                    <a:pt x="2" y="34"/>
                    <a:pt x="2" y="34"/>
                    <a:pt x="2" y="34"/>
                  </a:cubicBezTo>
                  <a:cubicBezTo>
                    <a:pt x="3" y="34"/>
                    <a:pt x="3" y="34"/>
                    <a:pt x="3" y="34"/>
                  </a:cubicBezTo>
                  <a:cubicBezTo>
                    <a:pt x="10" y="24"/>
                    <a:pt x="16" y="14"/>
                    <a:pt x="23" y="4"/>
                  </a:cubicBezTo>
                  <a:cubicBezTo>
                    <a:pt x="23" y="1"/>
                    <a:pt x="23" y="1"/>
                    <a:pt x="23" y="1"/>
                  </a:cubicBezTo>
                  <a:cubicBezTo>
                    <a:pt x="22" y="0"/>
                    <a:pt x="22" y="0"/>
                    <a:pt x="22" y="0"/>
                  </a:cubicBezTo>
                </a:path>
              </a:pathLst>
            </a:custGeom>
            <a:solidFill>
              <a:srgbClr val="88868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393"/>
            <p:cNvSpPr>
              <a:spLocks noEditPoints="1"/>
            </p:cNvSpPr>
            <p:nvPr/>
          </p:nvSpPr>
          <p:spPr bwMode="auto">
            <a:xfrm>
              <a:off x="6336357" y="4461655"/>
              <a:ext cx="263635" cy="410664"/>
            </a:xfrm>
            <a:custGeom>
              <a:gdLst>
                <a:gd fmla="*/ 1 w 22" name="T0"/>
                <a:gd fmla="*/ 33 h 34" name="T1"/>
                <a:gd fmla="*/ 0 w 22" name="T2"/>
                <a:gd fmla="*/ 33 h 34" name="T3"/>
                <a:gd fmla="*/ 1 w 22" name="T4"/>
                <a:gd fmla="*/ 34 h 34" name="T5"/>
                <a:gd fmla="*/ 1 w 22" name="T6"/>
                <a:gd fmla="*/ 33 h 34" name="T7"/>
                <a:gd fmla="*/ 21 w 22" name="T8"/>
                <a:gd fmla="*/ 0 h 34" name="T9"/>
                <a:gd fmla="*/ 21 w 22" name="T10"/>
                <a:gd fmla="*/ 3 h 34" name="T11"/>
                <a:gd fmla="*/ 22 w 22" name="T12"/>
                <a:gd fmla="*/ 1 h 34" name="T13"/>
                <a:gd fmla="*/ 21 w 22" name="T14"/>
                <a:gd fmla="*/ 0 h 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 w="22">
                  <a:moveTo>
                    <a:pt x="1" y="33"/>
                  </a:moveTo>
                  <a:cubicBezTo>
                    <a:pt x="0" y="33"/>
                    <a:pt x="0" y="33"/>
                    <a:pt x="0" y="33"/>
                  </a:cubicBezTo>
                  <a:cubicBezTo>
                    <a:pt x="1" y="34"/>
                    <a:pt x="1" y="34"/>
                    <a:pt x="1" y="34"/>
                  </a:cubicBezTo>
                  <a:cubicBezTo>
                    <a:pt x="1" y="33"/>
                    <a:pt x="1" y="33"/>
                    <a:pt x="1" y="33"/>
                  </a:cubicBezTo>
                  <a:moveTo>
                    <a:pt x="21" y="0"/>
                  </a:moveTo>
                  <a:cubicBezTo>
                    <a:pt x="21" y="3"/>
                    <a:pt x="21" y="3"/>
                    <a:pt x="21" y="3"/>
                  </a:cubicBezTo>
                  <a:cubicBezTo>
                    <a:pt x="21" y="2"/>
                    <a:pt x="22" y="2"/>
                    <a:pt x="22" y="1"/>
                  </a:cubicBezTo>
                  <a:cubicBezTo>
                    <a:pt x="21" y="0"/>
                    <a:pt x="21" y="0"/>
                    <a:pt x="21" y="0"/>
                  </a:cubicBezTo>
                </a:path>
              </a:pathLst>
            </a:custGeom>
            <a:solidFill>
              <a:srgbClr val="49474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138" name="组合 137"/>
            <p:cNvGrpSpPr/>
            <p:nvPr/>
          </p:nvGrpSpPr>
          <p:grpSpPr>
            <a:xfrm>
              <a:off x="7076470" y="5344094"/>
              <a:ext cx="454933" cy="385638"/>
              <a:chOff x="6399214" y="5918201"/>
              <a:chExt cx="239713" cy="203200"/>
            </a:xfrm>
          </p:grpSpPr>
          <p:sp>
            <p:nvSpPr>
              <p:cNvPr id="139" name="Freeform 350"/>
              <p:cNvSpPr/>
              <p:nvPr/>
            </p:nvSpPr>
            <p:spPr bwMode="auto">
              <a:xfrm>
                <a:off x="6402389" y="5918201"/>
                <a:ext cx="236538" cy="203200"/>
              </a:xfrm>
              <a:custGeom>
                <a:gdLst>
                  <a:gd fmla="*/ 25 w 63" name="T0"/>
                  <a:gd fmla="*/ 0 h 54" name="T1"/>
                  <a:gd fmla="*/ 16 w 63" name="T2"/>
                  <a:gd fmla="*/ 1 h 54" name="T3"/>
                  <a:gd fmla="*/ 2 w 63" name="T4"/>
                  <a:gd fmla="*/ 11 h 54" name="T5"/>
                  <a:gd fmla="*/ 2 w 63" name="T6"/>
                  <a:gd fmla="*/ 11 h 54" name="T7"/>
                  <a:gd fmla="*/ 3 w 63" name="T8"/>
                  <a:gd fmla="*/ 13 h 54" name="T9"/>
                  <a:gd fmla="*/ 2 w 63" name="T10"/>
                  <a:gd fmla="*/ 16 h 54" name="T11"/>
                  <a:gd fmla="*/ 12 w 63" name="T12"/>
                  <a:gd fmla="*/ 5 h 54" name="T13"/>
                  <a:gd fmla="*/ 11 w 63" name="T14"/>
                  <a:gd fmla="*/ 5 h 54" name="T15"/>
                  <a:gd fmla="*/ 11 w 63" name="T16"/>
                  <a:gd fmla="*/ 3 h 54" name="T17"/>
                  <a:gd fmla="*/ 12 w 63" name="T18"/>
                  <a:gd fmla="*/ 3 h 54" name="T19"/>
                  <a:gd fmla="*/ 12 w 63" name="T20"/>
                  <a:gd fmla="*/ 3 h 54" name="T21"/>
                  <a:gd fmla="*/ 15 w 63" name="T22"/>
                  <a:gd fmla="*/ 4 h 54" name="T23"/>
                  <a:gd fmla="*/ 17 w 63" name="T24"/>
                  <a:gd fmla="*/ 3 h 54" name="T25"/>
                  <a:gd fmla="*/ 25 w 63" name="T26"/>
                  <a:gd fmla="*/ 2 h 54" name="T27"/>
                  <a:gd fmla="*/ 41 w 63" name="T28"/>
                  <a:gd fmla="*/ 6 h 54" name="T29"/>
                  <a:gd fmla="*/ 44 w 63" name="T30"/>
                  <a:gd fmla="*/ 6 h 54" name="T31"/>
                  <a:gd fmla="*/ 45 w 63" name="T32"/>
                  <a:gd fmla="*/ 6 h 54" name="T33"/>
                  <a:gd fmla="*/ 46 w 63" name="T34"/>
                  <a:gd fmla="*/ 7 h 54" name="T35"/>
                  <a:gd fmla="*/ 45 w 63" name="T36"/>
                  <a:gd fmla="*/ 8 h 54" name="T37"/>
                  <a:gd fmla="*/ 47 w 63" name="T38"/>
                  <a:gd fmla="*/ 9 h 54" name="T39"/>
                  <a:gd fmla="*/ 61 w 63" name="T40"/>
                  <a:gd fmla="*/ 36 h 54" name="T41"/>
                  <a:gd fmla="*/ 60 w 63" name="T42"/>
                  <a:gd fmla="*/ 42 h 54" name="T43"/>
                  <a:gd fmla="*/ 61 w 63" name="T44"/>
                  <a:gd fmla="*/ 42 h 54" name="T45"/>
                  <a:gd fmla="*/ 62 w 63" name="T46"/>
                  <a:gd fmla="*/ 42 h 54" name="T47"/>
                  <a:gd fmla="*/ 62 w 63" name="T48"/>
                  <a:gd fmla="*/ 44 h 54" name="T49"/>
                  <a:gd fmla="*/ 58 w 63" name="T50"/>
                  <a:gd fmla="*/ 47 h 54" name="T51"/>
                  <a:gd fmla="*/ 57 w 63" name="T52"/>
                  <a:gd fmla="*/ 48 h 54" name="T53"/>
                  <a:gd fmla="*/ 48 w 63" name="T54"/>
                  <a:gd fmla="*/ 51 h 54" name="T55"/>
                  <a:gd fmla="*/ 37 w 63" name="T56"/>
                  <a:gd fmla="*/ 48 h 54" name="T57"/>
                  <a:gd fmla="*/ 28 w 63" name="T58"/>
                  <a:gd fmla="*/ 41 h 54" name="T59"/>
                  <a:gd fmla="*/ 20 w 63" name="T60"/>
                  <a:gd fmla="*/ 35 h 54" name="T61"/>
                  <a:gd fmla="*/ 15 w 63" name="T62"/>
                  <a:gd fmla="*/ 32 h 54" name="T63"/>
                  <a:gd fmla="*/ 3 w 63" name="T64"/>
                  <a:gd fmla="*/ 21 h 54" name="T65"/>
                  <a:gd fmla="*/ 2 w 63" name="T66"/>
                  <a:gd fmla="*/ 20 h 54" name="T67"/>
                  <a:gd fmla="*/ 0 w 63" name="T68"/>
                  <a:gd fmla="*/ 16 h 54" name="T69"/>
                  <a:gd fmla="*/ 0 w 63" name="T70"/>
                  <a:gd fmla="*/ 21 h 54" name="T71"/>
                  <a:gd fmla="*/ 14 w 63" name="T72"/>
                  <a:gd fmla="*/ 34 h 54" name="T73"/>
                  <a:gd fmla="*/ 18 w 63" name="T74"/>
                  <a:gd fmla="*/ 37 h 54" name="T75"/>
                  <a:gd fmla="*/ 26 w 63" name="T76"/>
                  <a:gd fmla="*/ 43 h 54" name="T77"/>
                  <a:gd fmla="*/ 36 w 63" name="T78"/>
                  <a:gd fmla="*/ 51 h 54" name="T79"/>
                  <a:gd fmla="*/ 48 w 63" name="T80"/>
                  <a:gd fmla="*/ 54 h 54" name="T81"/>
                  <a:gd fmla="*/ 58 w 63" name="T82"/>
                  <a:gd fmla="*/ 50 h 54" name="T83"/>
                  <a:gd fmla="*/ 63 w 63" name="T84"/>
                  <a:gd fmla="*/ 35 h 54" name="T85"/>
                  <a:gd fmla="*/ 48 w 63" name="T86"/>
                  <a:gd fmla="*/ 7 h 54" name="T87"/>
                  <a:gd fmla="*/ 25 w 63" name="T88"/>
                  <a:gd fmla="*/ 0 h 5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4" w="62">
                    <a:moveTo>
                      <a:pt x="25" y="0"/>
                    </a:moveTo>
                    <a:cubicBezTo>
                      <a:pt x="22" y="0"/>
                      <a:pt x="19" y="0"/>
                      <a:pt x="16" y="1"/>
                    </a:cubicBezTo>
                    <a:cubicBezTo>
                      <a:pt x="10" y="2"/>
                      <a:pt x="5" y="6"/>
                      <a:pt x="2" y="11"/>
                    </a:cubicBezTo>
                    <a:cubicBezTo>
                      <a:pt x="2" y="11"/>
                      <a:pt x="2" y="11"/>
                      <a:pt x="2" y="11"/>
                    </a:cubicBezTo>
                    <a:cubicBezTo>
                      <a:pt x="3" y="11"/>
                      <a:pt x="3" y="12"/>
                      <a:pt x="3" y="13"/>
                    </a:cubicBezTo>
                    <a:cubicBezTo>
                      <a:pt x="2" y="14"/>
                      <a:pt x="2" y="15"/>
                      <a:pt x="2" y="16"/>
                    </a:cubicBezTo>
                    <a:cubicBezTo>
                      <a:pt x="3" y="12"/>
                      <a:pt x="7" y="8"/>
                      <a:pt x="12" y="5"/>
                    </a:cubicBezTo>
                    <a:cubicBezTo>
                      <a:pt x="12" y="5"/>
                      <a:pt x="12" y="5"/>
                      <a:pt x="11" y="5"/>
                    </a:cubicBezTo>
                    <a:cubicBezTo>
                      <a:pt x="11" y="5"/>
                      <a:pt x="10" y="4"/>
                      <a:pt x="11" y="3"/>
                    </a:cubicBezTo>
                    <a:cubicBezTo>
                      <a:pt x="11" y="3"/>
                      <a:pt x="11" y="3"/>
                      <a:pt x="12" y="3"/>
                    </a:cubicBezTo>
                    <a:cubicBezTo>
                      <a:pt x="12" y="3"/>
                      <a:pt x="12" y="3"/>
                      <a:pt x="12" y="3"/>
                    </a:cubicBezTo>
                    <a:cubicBezTo>
                      <a:pt x="13" y="3"/>
                      <a:pt x="14" y="3"/>
                      <a:pt x="15" y="4"/>
                    </a:cubicBezTo>
                    <a:cubicBezTo>
                      <a:pt x="16" y="4"/>
                      <a:pt x="16" y="3"/>
                      <a:pt x="17" y="3"/>
                    </a:cubicBezTo>
                    <a:cubicBezTo>
                      <a:pt x="20" y="3"/>
                      <a:pt x="22" y="2"/>
                      <a:pt x="25" y="2"/>
                    </a:cubicBezTo>
                    <a:cubicBezTo>
                      <a:pt x="31" y="2"/>
                      <a:pt x="36" y="4"/>
                      <a:pt x="41" y="6"/>
                    </a:cubicBezTo>
                    <a:cubicBezTo>
                      <a:pt x="42" y="6"/>
                      <a:pt x="43" y="6"/>
                      <a:pt x="44" y="6"/>
                    </a:cubicBezTo>
                    <a:cubicBezTo>
                      <a:pt x="45" y="6"/>
                      <a:pt x="45" y="6"/>
                      <a:pt x="45" y="6"/>
                    </a:cubicBezTo>
                    <a:cubicBezTo>
                      <a:pt x="46" y="6"/>
                      <a:pt x="46" y="6"/>
                      <a:pt x="46" y="7"/>
                    </a:cubicBezTo>
                    <a:cubicBezTo>
                      <a:pt x="46" y="8"/>
                      <a:pt x="46" y="8"/>
                      <a:pt x="45" y="8"/>
                    </a:cubicBezTo>
                    <a:cubicBezTo>
                      <a:pt x="46" y="9"/>
                      <a:pt x="46" y="9"/>
                      <a:pt x="47" y="9"/>
                    </a:cubicBezTo>
                    <a:cubicBezTo>
                      <a:pt x="55" y="16"/>
                      <a:pt x="60" y="25"/>
                      <a:pt x="61" y="36"/>
                    </a:cubicBezTo>
                    <a:cubicBezTo>
                      <a:pt x="61" y="38"/>
                      <a:pt x="61" y="40"/>
                      <a:pt x="60" y="42"/>
                    </a:cubicBezTo>
                    <a:cubicBezTo>
                      <a:pt x="60" y="42"/>
                      <a:pt x="61" y="42"/>
                      <a:pt x="61" y="42"/>
                    </a:cubicBezTo>
                    <a:cubicBezTo>
                      <a:pt x="61" y="42"/>
                      <a:pt x="62" y="42"/>
                      <a:pt x="62" y="42"/>
                    </a:cubicBezTo>
                    <a:cubicBezTo>
                      <a:pt x="62" y="43"/>
                      <a:pt x="62" y="43"/>
                      <a:pt x="62" y="44"/>
                    </a:cubicBezTo>
                    <a:cubicBezTo>
                      <a:pt x="61" y="45"/>
                      <a:pt x="59" y="46"/>
                      <a:pt x="58" y="47"/>
                    </a:cubicBezTo>
                    <a:cubicBezTo>
                      <a:pt x="58" y="47"/>
                      <a:pt x="57" y="48"/>
                      <a:pt x="57" y="48"/>
                    </a:cubicBezTo>
                    <a:cubicBezTo>
                      <a:pt x="54" y="51"/>
                      <a:pt x="50" y="51"/>
                      <a:pt x="48" y="51"/>
                    </a:cubicBezTo>
                    <a:cubicBezTo>
                      <a:pt x="44" y="51"/>
                      <a:pt x="40" y="50"/>
                      <a:pt x="37" y="48"/>
                    </a:cubicBezTo>
                    <a:cubicBezTo>
                      <a:pt x="34" y="46"/>
                      <a:pt x="31" y="44"/>
                      <a:pt x="28" y="41"/>
                    </a:cubicBezTo>
                    <a:cubicBezTo>
                      <a:pt x="25" y="39"/>
                      <a:pt x="23" y="37"/>
                      <a:pt x="20" y="35"/>
                    </a:cubicBezTo>
                    <a:cubicBezTo>
                      <a:pt x="18" y="34"/>
                      <a:pt x="17" y="33"/>
                      <a:pt x="15" y="32"/>
                    </a:cubicBezTo>
                    <a:cubicBezTo>
                      <a:pt x="9" y="29"/>
                      <a:pt x="4" y="26"/>
                      <a:pt x="3" y="21"/>
                    </a:cubicBezTo>
                    <a:cubicBezTo>
                      <a:pt x="2" y="21"/>
                      <a:pt x="2" y="20"/>
                      <a:pt x="2" y="20"/>
                    </a:cubicBezTo>
                    <a:cubicBezTo>
                      <a:pt x="1" y="19"/>
                      <a:pt x="0" y="18"/>
                      <a:pt x="0" y="16"/>
                    </a:cubicBezTo>
                    <a:cubicBezTo>
                      <a:pt x="0" y="18"/>
                      <a:pt x="0" y="19"/>
                      <a:pt x="0" y="21"/>
                    </a:cubicBezTo>
                    <a:cubicBezTo>
                      <a:pt x="2" y="27"/>
                      <a:pt x="8" y="31"/>
                      <a:pt x="14" y="34"/>
                    </a:cubicBezTo>
                    <a:cubicBezTo>
                      <a:pt x="15" y="35"/>
                      <a:pt x="17" y="36"/>
                      <a:pt x="18" y="37"/>
                    </a:cubicBezTo>
                    <a:cubicBezTo>
                      <a:pt x="21" y="39"/>
                      <a:pt x="24" y="41"/>
                      <a:pt x="26" y="43"/>
                    </a:cubicBezTo>
                    <a:cubicBezTo>
                      <a:pt x="29" y="46"/>
                      <a:pt x="32" y="48"/>
                      <a:pt x="36" y="51"/>
                    </a:cubicBezTo>
                    <a:cubicBezTo>
                      <a:pt x="39" y="53"/>
                      <a:pt x="44" y="54"/>
                      <a:pt x="48" y="54"/>
                    </a:cubicBezTo>
                    <a:cubicBezTo>
                      <a:pt x="52" y="54"/>
                      <a:pt x="56" y="52"/>
                      <a:pt x="58" y="50"/>
                    </a:cubicBezTo>
                    <a:cubicBezTo>
                      <a:pt x="62" y="47"/>
                      <a:pt x="63" y="42"/>
                      <a:pt x="63" y="35"/>
                    </a:cubicBezTo>
                    <a:cubicBezTo>
                      <a:pt x="62" y="24"/>
                      <a:pt x="57" y="14"/>
                      <a:pt x="48" y="7"/>
                    </a:cubicBezTo>
                    <a:cubicBezTo>
                      <a:pt x="42" y="2"/>
                      <a:pt x="33" y="0"/>
                      <a:pt x="25"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351"/>
              <p:cNvSpPr/>
              <p:nvPr/>
            </p:nvSpPr>
            <p:spPr bwMode="auto">
              <a:xfrm>
                <a:off x="6399214" y="5959476"/>
                <a:ext cx="236538" cy="142875"/>
              </a:xfrm>
              <a:custGeom>
                <a:gdLst>
                  <a:gd fmla="*/ 3 w 63" name="T0"/>
                  <a:gd fmla="*/ 0 h 38" name="T1"/>
                  <a:gd fmla="*/ 2 w 63" name="T2"/>
                  <a:gd fmla="*/ 0 h 38" name="T3"/>
                  <a:gd fmla="*/ 1 w 63" name="T4"/>
                  <a:gd fmla="*/ 5 h 38" name="T5"/>
                  <a:gd fmla="*/ 3 w 63" name="T6"/>
                  <a:gd fmla="*/ 9 h 38" name="T7"/>
                  <a:gd fmla="*/ 4 w 63" name="T8"/>
                  <a:gd fmla="*/ 10 h 38" name="T9"/>
                  <a:gd fmla="*/ 10 w 63" name="T10"/>
                  <a:gd fmla="*/ 13 h 38" name="T11"/>
                  <a:gd fmla="*/ 10 w 63" name="T12"/>
                  <a:gd fmla="*/ 14 h 38" name="T13"/>
                  <a:gd fmla="*/ 30 w 63" name="T14"/>
                  <a:gd fmla="*/ 27 h 38" name="T15"/>
                  <a:gd fmla="*/ 32 w 63" name="T16"/>
                  <a:gd fmla="*/ 29 h 38" name="T17"/>
                  <a:gd fmla="*/ 40 w 63" name="T18"/>
                  <a:gd fmla="*/ 36 h 38" name="T19"/>
                  <a:gd fmla="*/ 49 w 63" name="T20"/>
                  <a:gd fmla="*/ 38 h 38" name="T21"/>
                  <a:gd fmla="*/ 59 w 63" name="T22"/>
                  <a:gd fmla="*/ 36 h 38" name="T23"/>
                  <a:gd fmla="*/ 63 w 63" name="T24"/>
                  <a:gd fmla="*/ 33 h 38" name="T25"/>
                  <a:gd fmla="*/ 63 w 63" name="T26"/>
                  <a:gd fmla="*/ 31 h 38" name="T27"/>
                  <a:gd fmla="*/ 62 w 63" name="T28"/>
                  <a:gd fmla="*/ 31 h 38" name="T29"/>
                  <a:gd fmla="*/ 61 w 63" name="T30"/>
                  <a:gd fmla="*/ 31 h 38" name="T31"/>
                  <a:gd fmla="*/ 61 w 63" name="T32"/>
                  <a:gd fmla="*/ 31 h 38" name="T33"/>
                  <a:gd fmla="*/ 49 w 63" name="T34"/>
                  <a:gd fmla="*/ 36 h 38" name="T35"/>
                  <a:gd fmla="*/ 41 w 63" name="T36"/>
                  <a:gd fmla="*/ 34 h 38" name="T37"/>
                  <a:gd fmla="*/ 34 w 63" name="T38"/>
                  <a:gd fmla="*/ 27 h 38" name="T39"/>
                  <a:gd fmla="*/ 32 w 63" name="T40"/>
                  <a:gd fmla="*/ 25 h 38" name="T41"/>
                  <a:gd fmla="*/ 18 w 63" name="T42"/>
                  <a:gd fmla="*/ 15 h 38" name="T43"/>
                  <a:gd fmla="*/ 17 w 63" name="T44"/>
                  <a:gd fmla="*/ 16 h 38" name="T45"/>
                  <a:gd fmla="*/ 15 w 63" name="T46"/>
                  <a:gd fmla="*/ 14 h 38" name="T47"/>
                  <a:gd fmla="*/ 16 w 63" name="T48"/>
                  <a:gd fmla="*/ 14 h 38" name="T49"/>
                  <a:gd fmla="*/ 11 w 63" name="T50"/>
                  <a:gd fmla="*/ 11 h 38" name="T51"/>
                  <a:gd fmla="*/ 11 w 63" name="T52"/>
                  <a:gd fmla="*/ 11 h 38" name="T53"/>
                  <a:gd fmla="*/ 5 w 63" name="T54"/>
                  <a:gd fmla="*/ 7 h 38" name="T55"/>
                  <a:gd fmla="*/ 3 w 63" name="T56"/>
                  <a:gd fmla="*/ 5 h 38" name="T57"/>
                  <a:gd fmla="*/ 4 w 63" name="T58"/>
                  <a:gd fmla="*/ 2 h 38" name="T59"/>
                  <a:gd fmla="*/ 3 w 63" name="T60"/>
                  <a:gd fmla="*/ 0 h 38" name="T61"/>
                  <a:gd fmla="*/ 3 w 63" name="T62"/>
                  <a:gd fmla="*/ 0 h 38" name="T63"/>
                  <a:gd fmla="*/ 3 w 63" name="T64"/>
                  <a:gd fmla="*/ 0 h 3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8" w="62">
                    <a:moveTo>
                      <a:pt x="3" y="0"/>
                    </a:moveTo>
                    <a:cubicBezTo>
                      <a:pt x="2" y="0"/>
                      <a:pt x="2" y="0"/>
                      <a:pt x="2" y="0"/>
                    </a:cubicBezTo>
                    <a:cubicBezTo>
                      <a:pt x="1" y="2"/>
                      <a:pt x="0" y="4"/>
                      <a:pt x="1" y="5"/>
                    </a:cubicBezTo>
                    <a:cubicBezTo>
                      <a:pt x="1" y="7"/>
                      <a:pt x="2" y="8"/>
                      <a:pt x="3" y="9"/>
                    </a:cubicBezTo>
                    <a:cubicBezTo>
                      <a:pt x="3" y="9"/>
                      <a:pt x="3" y="10"/>
                      <a:pt x="4" y="10"/>
                    </a:cubicBezTo>
                    <a:cubicBezTo>
                      <a:pt x="5" y="11"/>
                      <a:pt x="7" y="12"/>
                      <a:pt x="10" y="13"/>
                    </a:cubicBezTo>
                    <a:cubicBezTo>
                      <a:pt x="10" y="14"/>
                      <a:pt x="10" y="14"/>
                      <a:pt x="10" y="14"/>
                    </a:cubicBezTo>
                    <a:cubicBezTo>
                      <a:pt x="18" y="18"/>
                      <a:pt x="25" y="22"/>
                      <a:pt x="30" y="27"/>
                    </a:cubicBezTo>
                    <a:cubicBezTo>
                      <a:pt x="31" y="28"/>
                      <a:pt x="31" y="28"/>
                      <a:pt x="32" y="29"/>
                    </a:cubicBezTo>
                    <a:cubicBezTo>
                      <a:pt x="34" y="32"/>
                      <a:pt x="37" y="34"/>
                      <a:pt x="40" y="36"/>
                    </a:cubicBezTo>
                    <a:cubicBezTo>
                      <a:pt x="42" y="37"/>
                      <a:pt x="46" y="38"/>
                      <a:pt x="49" y="38"/>
                    </a:cubicBezTo>
                    <a:cubicBezTo>
                      <a:pt x="52" y="38"/>
                      <a:pt x="56" y="37"/>
                      <a:pt x="59" y="36"/>
                    </a:cubicBezTo>
                    <a:cubicBezTo>
                      <a:pt x="60" y="35"/>
                      <a:pt x="62" y="34"/>
                      <a:pt x="63" y="33"/>
                    </a:cubicBezTo>
                    <a:cubicBezTo>
                      <a:pt x="63" y="32"/>
                      <a:pt x="63" y="32"/>
                      <a:pt x="63" y="31"/>
                    </a:cubicBezTo>
                    <a:cubicBezTo>
                      <a:pt x="63" y="31"/>
                      <a:pt x="62" y="31"/>
                      <a:pt x="62" y="31"/>
                    </a:cubicBezTo>
                    <a:cubicBezTo>
                      <a:pt x="62" y="31"/>
                      <a:pt x="61" y="31"/>
                      <a:pt x="61" y="31"/>
                    </a:cubicBezTo>
                    <a:cubicBezTo>
                      <a:pt x="61" y="31"/>
                      <a:pt x="61" y="31"/>
                      <a:pt x="61" y="31"/>
                    </a:cubicBezTo>
                    <a:cubicBezTo>
                      <a:pt x="58" y="34"/>
                      <a:pt x="53" y="36"/>
                      <a:pt x="49" y="36"/>
                    </a:cubicBezTo>
                    <a:cubicBezTo>
                      <a:pt x="46" y="36"/>
                      <a:pt x="43" y="35"/>
                      <a:pt x="41" y="34"/>
                    </a:cubicBezTo>
                    <a:cubicBezTo>
                      <a:pt x="38" y="32"/>
                      <a:pt x="36" y="30"/>
                      <a:pt x="34" y="27"/>
                    </a:cubicBezTo>
                    <a:cubicBezTo>
                      <a:pt x="33" y="27"/>
                      <a:pt x="32" y="26"/>
                      <a:pt x="32" y="25"/>
                    </a:cubicBezTo>
                    <a:cubicBezTo>
                      <a:pt x="28" y="21"/>
                      <a:pt x="23" y="18"/>
                      <a:pt x="18" y="15"/>
                    </a:cubicBezTo>
                    <a:cubicBezTo>
                      <a:pt x="18" y="15"/>
                      <a:pt x="17" y="16"/>
                      <a:pt x="17" y="16"/>
                    </a:cubicBezTo>
                    <a:cubicBezTo>
                      <a:pt x="16" y="16"/>
                      <a:pt x="15" y="15"/>
                      <a:pt x="15" y="14"/>
                    </a:cubicBezTo>
                    <a:cubicBezTo>
                      <a:pt x="15" y="14"/>
                      <a:pt x="15" y="14"/>
                      <a:pt x="16" y="14"/>
                    </a:cubicBezTo>
                    <a:cubicBezTo>
                      <a:pt x="14" y="13"/>
                      <a:pt x="13" y="12"/>
                      <a:pt x="11" y="11"/>
                    </a:cubicBezTo>
                    <a:cubicBezTo>
                      <a:pt x="11" y="11"/>
                      <a:pt x="11" y="11"/>
                      <a:pt x="11" y="11"/>
                    </a:cubicBezTo>
                    <a:cubicBezTo>
                      <a:pt x="8" y="10"/>
                      <a:pt x="6" y="9"/>
                      <a:pt x="5" y="7"/>
                    </a:cubicBezTo>
                    <a:cubicBezTo>
                      <a:pt x="4" y="7"/>
                      <a:pt x="4" y="6"/>
                      <a:pt x="3" y="5"/>
                    </a:cubicBezTo>
                    <a:cubicBezTo>
                      <a:pt x="3" y="4"/>
                      <a:pt x="3" y="3"/>
                      <a:pt x="4" y="2"/>
                    </a:cubicBezTo>
                    <a:cubicBezTo>
                      <a:pt x="4" y="1"/>
                      <a:pt x="4" y="0"/>
                      <a:pt x="3" y="0"/>
                    </a:cubicBezTo>
                    <a:cubicBezTo>
                      <a:pt x="3" y="0"/>
                      <a:pt x="3" y="0"/>
                      <a:pt x="3" y="0"/>
                    </a:cubicBezTo>
                    <a:cubicBezTo>
                      <a:pt x="3" y="0"/>
                      <a:pt x="3" y="0"/>
                      <a:pt x="3"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352"/>
              <p:cNvSpPr/>
              <p:nvPr/>
            </p:nvSpPr>
            <p:spPr bwMode="auto">
              <a:xfrm>
                <a:off x="6454776" y="5940426"/>
                <a:ext cx="120650" cy="79375"/>
              </a:xfrm>
              <a:custGeom>
                <a:gdLst>
                  <a:gd fmla="*/ 30 w 32" name="T0"/>
                  <a:gd fmla="*/ 0 h 21" name="T1"/>
                  <a:gd fmla="*/ 27 w 32" name="T2"/>
                  <a:gd fmla="*/ 0 h 21" name="T3"/>
                  <a:gd fmla="*/ 17 w 32" name="T4"/>
                  <a:gd fmla="*/ 4 h 21" name="T5"/>
                  <a:gd fmla="*/ 15 w 32" name="T6"/>
                  <a:gd fmla="*/ 5 h 21" name="T7"/>
                  <a:gd fmla="*/ 16 w 32" name="T8"/>
                  <a:gd fmla="*/ 7 h 21" name="T9"/>
                  <a:gd fmla="*/ 14 w 32" name="T10"/>
                  <a:gd fmla="*/ 8 h 21" name="T11"/>
                  <a:gd fmla="*/ 14 w 32" name="T12"/>
                  <a:gd fmla="*/ 8 h 21" name="T13"/>
                  <a:gd fmla="*/ 13 w 32" name="T14"/>
                  <a:gd fmla="*/ 7 h 21" name="T15"/>
                  <a:gd fmla="*/ 13 w 32" name="T16"/>
                  <a:gd fmla="*/ 7 h 21" name="T17"/>
                  <a:gd fmla="*/ 12 w 32" name="T18"/>
                  <a:gd fmla="*/ 7 h 21" name="T19"/>
                  <a:gd fmla="*/ 5 w 32" name="T20"/>
                  <a:gd fmla="*/ 12 h 21" name="T21"/>
                  <a:gd fmla="*/ 1 w 32" name="T22"/>
                  <a:gd fmla="*/ 19 h 21" name="T23"/>
                  <a:gd fmla="*/ 0 w 32" name="T24"/>
                  <a:gd fmla="*/ 19 h 21" name="T25"/>
                  <a:gd fmla="*/ 2 w 32" name="T26"/>
                  <a:gd fmla="*/ 21 h 21" name="T27"/>
                  <a:gd fmla="*/ 3 w 32" name="T28"/>
                  <a:gd fmla="*/ 20 h 21" name="T29"/>
                  <a:gd fmla="*/ 3 w 32" name="T30"/>
                  <a:gd fmla="*/ 20 h 21" name="T31"/>
                  <a:gd fmla="*/ 6 w 32" name="T32"/>
                  <a:gd fmla="*/ 14 h 21" name="T33"/>
                  <a:gd fmla="*/ 13 w 32" name="T34"/>
                  <a:gd fmla="*/ 9 h 21" name="T35"/>
                  <a:gd fmla="*/ 18 w 32" name="T36"/>
                  <a:gd fmla="*/ 7 h 21" name="T37"/>
                  <a:gd fmla="*/ 30 w 32" name="T38"/>
                  <a:gd fmla="*/ 2 h 21" name="T39"/>
                  <a:gd fmla="*/ 31 w 32" name="T40"/>
                  <a:gd fmla="*/ 2 h 21" name="T41"/>
                  <a:gd fmla="*/ 31 w 32" name="T42"/>
                  <a:gd fmla="*/ 2 h 21" name="T43"/>
                  <a:gd fmla="*/ 31 w 32" name="T44"/>
                  <a:gd fmla="*/ 2 h 21" name="T45"/>
                  <a:gd fmla="*/ 32 w 32" name="T46"/>
                  <a:gd fmla="*/ 1 h 21" name="T47"/>
                  <a:gd fmla="*/ 31 w 32" name="T48"/>
                  <a:gd fmla="*/ 0 h 21" name="T49"/>
                  <a:gd fmla="*/ 30 w 32" name="T50"/>
                  <a:gd fmla="*/ 0 h 2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1" w="32">
                    <a:moveTo>
                      <a:pt x="30" y="0"/>
                    </a:moveTo>
                    <a:cubicBezTo>
                      <a:pt x="29" y="0"/>
                      <a:pt x="28" y="0"/>
                      <a:pt x="27" y="0"/>
                    </a:cubicBezTo>
                    <a:cubicBezTo>
                      <a:pt x="23" y="1"/>
                      <a:pt x="20" y="3"/>
                      <a:pt x="17" y="4"/>
                    </a:cubicBezTo>
                    <a:cubicBezTo>
                      <a:pt x="15" y="5"/>
                      <a:pt x="15" y="5"/>
                      <a:pt x="15" y="5"/>
                    </a:cubicBezTo>
                    <a:cubicBezTo>
                      <a:pt x="15" y="6"/>
                      <a:pt x="16" y="6"/>
                      <a:pt x="16" y="7"/>
                    </a:cubicBezTo>
                    <a:cubicBezTo>
                      <a:pt x="15" y="7"/>
                      <a:pt x="15" y="8"/>
                      <a:pt x="14" y="8"/>
                    </a:cubicBezTo>
                    <a:cubicBezTo>
                      <a:pt x="14" y="8"/>
                      <a:pt x="14" y="8"/>
                      <a:pt x="14" y="8"/>
                    </a:cubicBezTo>
                    <a:cubicBezTo>
                      <a:pt x="13" y="8"/>
                      <a:pt x="13" y="8"/>
                      <a:pt x="13" y="7"/>
                    </a:cubicBezTo>
                    <a:cubicBezTo>
                      <a:pt x="13" y="7"/>
                      <a:pt x="13" y="7"/>
                      <a:pt x="13" y="7"/>
                    </a:cubicBezTo>
                    <a:cubicBezTo>
                      <a:pt x="12" y="7"/>
                      <a:pt x="12" y="7"/>
                      <a:pt x="12" y="7"/>
                    </a:cubicBezTo>
                    <a:cubicBezTo>
                      <a:pt x="9" y="8"/>
                      <a:pt x="7" y="10"/>
                      <a:pt x="5" y="12"/>
                    </a:cubicBezTo>
                    <a:cubicBezTo>
                      <a:pt x="2" y="14"/>
                      <a:pt x="1" y="16"/>
                      <a:pt x="1" y="19"/>
                    </a:cubicBezTo>
                    <a:cubicBezTo>
                      <a:pt x="0" y="19"/>
                      <a:pt x="0" y="19"/>
                      <a:pt x="0" y="19"/>
                    </a:cubicBezTo>
                    <a:cubicBezTo>
                      <a:pt x="0" y="20"/>
                      <a:pt x="1" y="21"/>
                      <a:pt x="2" y="21"/>
                    </a:cubicBezTo>
                    <a:cubicBezTo>
                      <a:pt x="2" y="21"/>
                      <a:pt x="3" y="20"/>
                      <a:pt x="3" y="20"/>
                    </a:cubicBezTo>
                    <a:cubicBezTo>
                      <a:pt x="3" y="20"/>
                      <a:pt x="3" y="20"/>
                      <a:pt x="3" y="20"/>
                    </a:cubicBezTo>
                    <a:cubicBezTo>
                      <a:pt x="3" y="18"/>
                      <a:pt x="4" y="15"/>
                      <a:pt x="6" y="14"/>
                    </a:cubicBezTo>
                    <a:cubicBezTo>
                      <a:pt x="8" y="12"/>
                      <a:pt x="11" y="11"/>
                      <a:pt x="13" y="9"/>
                    </a:cubicBezTo>
                    <a:cubicBezTo>
                      <a:pt x="18" y="7"/>
                      <a:pt x="18" y="7"/>
                      <a:pt x="18" y="7"/>
                    </a:cubicBezTo>
                    <a:cubicBezTo>
                      <a:pt x="21" y="5"/>
                      <a:pt x="26" y="2"/>
                      <a:pt x="30" y="2"/>
                    </a:cubicBezTo>
                    <a:cubicBezTo>
                      <a:pt x="31" y="2"/>
                      <a:pt x="31" y="2"/>
                      <a:pt x="31" y="2"/>
                    </a:cubicBezTo>
                    <a:cubicBezTo>
                      <a:pt x="31" y="2"/>
                      <a:pt x="31" y="2"/>
                      <a:pt x="31" y="2"/>
                    </a:cubicBezTo>
                    <a:cubicBezTo>
                      <a:pt x="31" y="2"/>
                      <a:pt x="31" y="2"/>
                      <a:pt x="31" y="2"/>
                    </a:cubicBezTo>
                    <a:cubicBezTo>
                      <a:pt x="32" y="2"/>
                      <a:pt x="32" y="2"/>
                      <a:pt x="32" y="1"/>
                    </a:cubicBezTo>
                    <a:cubicBezTo>
                      <a:pt x="32" y="0"/>
                      <a:pt x="32" y="0"/>
                      <a:pt x="31" y="0"/>
                    </a:cubicBezTo>
                    <a:cubicBezTo>
                      <a:pt x="31" y="0"/>
                      <a:pt x="31" y="0"/>
                      <a:pt x="30"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353"/>
              <p:cNvSpPr/>
              <p:nvPr/>
            </p:nvSpPr>
            <p:spPr bwMode="auto">
              <a:xfrm>
                <a:off x="6440489" y="5929313"/>
                <a:ext cx="74613" cy="41275"/>
              </a:xfrm>
              <a:custGeom>
                <a:gdLst>
                  <a:gd fmla="*/ 2 w 20" name="T0"/>
                  <a:gd fmla="*/ 0 h 11" name="T1"/>
                  <a:gd fmla="*/ 1 w 20" name="T2"/>
                  <a:gd fmla="*/ 0 h 11" name="T3"/>
                  <a:gd fmla="*/ 1 w 20" name="T4"/>
                  <a:gd fmla="*/ 2 h 11" name="T5"/>
                  <a:gd fmla="*/ 2 w 20" name="T6"/>
                  <a:gd fmla="*/ 2 h 11" name="T7"/>
                  <a:gd fmla="*/ 17 w 20" name="T8"/>
                  <a:gd fmla="*/ 9 h 11" name="T9"/>
                  <a:gd fmla="*/ 17 w 20" name="T10"/>
                  <a:gd fmla="*/ 10 h 11" name="T11"/>
                  <a:gd fmla="*/ 17 w 20" name="T12"/>
                  <a:gd fmla="*/ 10 h 11" name="T13"/>
                  <a:gd fmla="*/ 18 w 20" name="T14"/>
                  <a:gd fmla="*/ 11 h 11" name="T15"/>
                  <a:gd fmla="*/ 18 w 20" name="T16"/>
                  <a:gd fmla="*/ 11 h 11" name="T17"/>
                  <a:gd fmla="*/ 20 w 20" name="T18"/>
                  <a:gd fmla="*/ 10 h 11" name="T19"/>
                  <a:gd fmla="*/ 19 w 20" name="T20"/>
                  <a:gd fmla="*/ 8 h 11" name="T21"/>
                  <a:gd fmla="*/ 18 w 20" name="T22"/>
                  <a:gd fmla="*/ 7 h 11" name="T23"/>
                  <a:gd fmla="*/ 5 w 20" name="T24"/>
                  <a:gd fmla="*/ 1 h 11" name="T25"/>
                  <a:gd fmla="*/ 2 w 20" name="T26"/>
                  <a:gd fmla="*/ 0 h 11" name="T27"/>
                  <a:gd fmla="*/ 2 w 20" name="T28"/>
                  <a:gd fmla="*/ 0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20">
                    <a:moveTo>
                      <a:pt x="2" y="0"/>
                    </a:moveTo>
                    <a:cubicBezTo>
                      <a:pt x="1" y="0"/>
                      <a:pt x="1" y="0"/>
                      <a:pt x="1" y="0"/>
                    </a:cubicBezTo>
                    <a:cubicBezTo>
                      <a:pt x="0" y="1"/>
                      <a:pt x="1" y="2"/>
                      <a:pt x="1" y="2"/>
                    </a:cubicBezTo>
                    <a:cubicBezTo>
                      <a:pt x="2" y="2"/>
                      <a:pt x="2" y="2"/>
                      <a:pt x="2" y="2"/>
                    </a:cubicBezTo>
                    <a:cubicBezTo>
                      <a:pt x="7" y="4"/>
                      <a:pt x="12" y="6"/>
                      <a:pt x="17" y="9"/>
                    </a:cubicBezTo>
                    <a:cubicBezTo>
                      <a:pt x="17" y="10"/>
                      <a:pt x="17" y="10"/>
                      <a:pt x="17" y="10"/>
                    </a:cubicBezTo>
                    <a:cubicBezTo>
                      <a:pt x="17" y="10"/>
                      <a:pt x="17" y="10"/>
                      <a:pt x="17" y="10"/>
                    </a:cubicBezTo>
                    <a:cubicBezTo>
                      <a:pt x="17" y="11"/>
                      <a:pt x="17" y="11"/>
                      <a:pt x="18" y="11"/>
                    </a:cubicBezTo>
                    <a:cubicBezTo>
                      <a:pt x="18" y="11"/>
                      <a:pt x="18" y="11"/>
                      <a:pt x="18" y="11"/>
                    </a:cubicBezTo>
                    <a:cubicBezTo>
                      <a:pt x="19" y="11"/>
                      <a:pt x="19" y="10"/>
                      <a:pt x="20" y="10"/>
                    </a:cubicBezTo>
                    <a:cubicBezTo>
                      <a:pt x="20" y="9"/>
                      <a:pt x="19" y="9"/>
                      <a:pt x="19" y="8"/>
                    </a:cubicBezTo>
                    <a:cubicBezTo>
                      <a:pt x="19" y="8"/>
                      <a:pt x="19" y="8"/>
                      <a:pt x="18" y="7"/>
                    </a:cubicBezTo>
                    <a:cubicBezTo>
                      <a:pt x="14" y="5"/>
                      <a:pt x="10" y="2"/>
                      <a:pt x="5" y="1"/>
                    </a:cubicBezTo>
                    <a:cubicBezTo>
                      <a:pt x="4" y="0"/>
                      <a:pt x="3" y="0"/>
                      <a:pt x="2" y="0"/>
                    </a:cubicBezTo>
                    <a:cubicBezTo>
                      <a:pt x="2" y="0"/>
                      <a:pt x="2" y="0"/>
                      <a:pt x="2" y="0"/>
                    </a:cubicBezTo>
                  </a:path>
                </a:pathLst>
              </a:custGeom>
              <a:solidFill>
                <a:srgbClr val="75757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43" name="组合 142"/>
          <p:cNvGrpSpPr/>
          <p:nvPr/>
        </p:nvGrpSpPr>
        <p:grpSpPr>
          <a:xfrm>
            <a:off x="7350679" y="1939197"/>
            <a:ext cx="3286682" cy="1389075"/>
            <a:chOff x="6443663" y="2474774"/>
            <a:chExt cx="4006850" cy="1389075"/>
          </a:xfrm>
        </p:grpSpPr>
        <p:sp>
          <p:nvSpPr>
            <p:cNvPr id="144" name="文本框 143"/>
            <p:cNvSpPr txBox="1"/>
            <p:nvPr/>
          </p:nvSpPr>
          <p:spPr>
            <a:xfrm>
              <a:off x="6559452" y="2474774"/>
              <a:ext cx="1741624" cy="508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l"/>
              <a:r>
                <a:rPr altLang="en-US" b="1" lang="zh-CN" sz="2400">
                  <a:solidFill>
                    <a:schemeClr val="tx1">
                      <a:lumMod val="75000"/>
                      <a:lumOff val="25000"/>
                    </a:schemeClr>
                  </a:solidFill>
                  <a:sym typeface="+mn-lt"/>
                </a:rPr>
                <a:t>标题文字</a:t>
              </a:r>
            </a:p>
          </p:txBody>
        </p:sp>
        <p:sp>
          <p:nvSpPr>
            <p:cNvPr id="145" name="文本框 93"/>
            <p:cNvSpPr txBox="1">
              <a:spLocks noChangeArrowheads="1"/>
            </p:cNvSpPr>
            <p:nvPr/>
          </p:nvSpPr>
          <p:spPr bwMode="auto">
            <a:xfrm>
              <a:off x="6443664" y="2951163"/>
              <a:ext cx="4006850" cy="9253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6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146" name="组合 145"/>
          <p:cNvGrpSpPr/>
          <p:nvPr/>
        </p:nvGrpSpPr>
        <p:grpSpPr>
          <a:xfrm>
            <a:off x="7847188" y="4177781"/>
            <a:ext cx="3286682" cy="1389075"/>
            <a:chOff x="6443663" y="2474774"/>
            <a:chExt cx="4006850" cy="1389075"/>
          </a:xfrm>
        </p:grpSpPr>
        <p:sp>
          <p:nvSpPr>
            <p:cNvPr id="147" name="文本框 146"/>
            <p:cNvSpPr txBox="1"/>
            <p:nvPr/>
          </p:nvSpPr>
          <p:spPr>
            <a:xfrm>
              <a:off x="6559453" y="2474773"/>
              <a:ext cx="1741624" cy="508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l"/>
              <a:r>
                <a:rPr altLang="en-US" b="1" lang="zh-CN" sz="2400">
                  <a:solidFill>
                    <a:schemeClr val="tx1">
                      <a:lumMod val="75000"/>
                      <a:lumOff val="25000"/>
                    </a:schemeClr>
                  </a:solidFill>
                  <a:sym typeface="+mn-lt"/>
                </a:rPr>
                <a:t>标题文字</a:t>
              </a:r>
            </a:p>
          </p:txBody>
        </p:sp>
        <p:sp>
          <p:nvSpPr>
            <p:cNvPr id="148" name="文本框 93"/>
            <p:cNvSpPr txBox="1">
              <a:spLocks noChangeArrowheads="1"/>
            </p:cNvSpPr>
            <p:nvPr/>
          </p:nvSpPr>
          <p:spPr bwMode="auto">
            <a:xfrm>
              <a:off x="6443661" y="2951163"/>
              <a:ext cx="4006850" cy="9253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6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149" name="组合 148"/>
          <p:cNvGrpSpPr/>
          <p:nvPr/>
        </p:nvGrpSpPr>
        <p:grpSpPr>
          <a:xfrm>
            <a:off x="544427" y="3924325"/>
            <a:ext cx="3286682" cy="1389075"/>
            <a:chOff x="6443663" y="2474774"/>
            <a:chExt cx="4006850" cy="1389075"/>
          </a:xfrm>
        </p:grpSpPr>
        <p:sp>
          <p:nvSpPr>
            <p:cNvPr id="150" name="文本框 149"/>
            <p:cNvSpPr txBox="1"/>
            <p:nvPr/>
          </p:nvSpPr>
          <p:spPr>
            <a:xfrm>
              <a:off x="6559452" y="2474773"/>
              <a:ext cx="1741624" cy="508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l"/>
              <a:r>
                <a:rPr altLang="en-US" b="1" lang="zh-CN" sz="2400">
                  <a:solidFill>
                    <a:schemeClr val="tx1">
                      <a:lumMod val="75000"/>
                      <a:lumOff val="25000"/>
                    </a:schemeClr>
                  </a:solidFill>
                  <a:sym typeface="+mn-lt"/>
                </a:rPr>
                <a:t>标题文字</a:t>
              </a:r>
            </a:p>
          </p:txBody>
        </p:sp>
        <p:sp>
          <p:nvSpPr>
            <p:cNvPr id="151" name="文本框 93"/>
            <p:cNvSpPr txBox="1">
              <a:spLocks noChangeArrowheads="1"/>
            </p:cNvSpPr>
            <p:nvPr/>
          </p:nvSpPr>
          <p:spPr bwMode="auto">
            <a:xfrm>
              <a:off x="6443662" y="2951163"/>
              <a:ext cx="4006850" cy="9253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6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152" name="组合 151"/>
          <p:cNvGrpSpPr/>
          <p:nvPr/>
        </p:nvGrpSpPr>
        <p:grpSpPr>
          <a:xfrm>
            <a:off x="1051023" y="2447825"/>
            <a:ext cx="2851775" cy="1410876"/>
            <a:chOff x="6443661" y="2474774"/>
            <a:chExt cx="4687104" cy="1410876"/>
          </a:xfrm>
        </p:grpSpPr>
        <p:sp>
          <p:nvSpPr>
            <p:cNvPr id="153" name="文本框 152"/>
            <p:cNvSpPr txBox="1"/>
            <p:nvPr/>
          </p:nvSpPr>
          <p:spPr>
            <a:xfrm>
              <a:off x="6559451" y="2474774"/>
              <a:ext cx="2947762" cy="508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l"/>
              <a:r>
                <a:rPr altLang="en-US" b="1" lang="zh-CN" sz="2400">
                  <a:solidFill>
                    <a:schemeClr val="tx1">
                      <a:lumMod val="75000"/>
                      <a:lumOff val="25000"/>
                    </a:schemeClr>
                  </a:solidFill>
                  <a:sym typeface="+mn-lt"/>
                </a:rPr>
                <a:t>标题文字</a:t>
              </a:r>
            </a:p>
          </p:txBody>
        </p:sp>
        <p:sp>
          <p:nvSpPr>
            <p:cNvPr id="154" name="文本框 93"/>
            <p:cNvSpPr txBox="1">
              <a:spLocks noChangeArrowheads="1"/>
            </p:cNvSpPr>
            <p:nvPr/>
          </p:nvSpPr>
          <p:spPr bwMode="auto">
            <a:xfrm>
              <a:off x="6443661" y="2951163"/>
              <a:ext cx="4687104" cy="9253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14000"/>
                </a:lnSpc>
              </a:pPr>
              <a:r>
                <a:rPr altLang="en-US" lang="zh-CN" sz="16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155" name="组合 154"/>
          <p:cNvGrpSpPr/>
          <p:nvPr/>
        </p:nvGrpSpPr>
        <p:grpSpPr>
          <a:xfrm>
            <a:off x="3500987" y="1315651"/>
            <a:ext cx="3161203" cy="1410876"/>
            <a:chOff x="6443661" y="2474774"/>
            <a:chExt cx="5195672" cy="1410876"/>
          </a:xfrm>
        </p:grpSpPr>
        <p:sp>
          <p:nvSpPr>
            <p:cNvPr id="156" name="文本框 155"/>
            <p:cNvSpPr txBox="1"/>
            <p:nvPr/>
          </p:nvSpPr>
          <p:spPr>
            <a:xfrm>
              <a:off x="6559449" y="2474774"/>
              <a:ext cx="2947762" cy="508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l"/>
              <a:r>
                <a:rPr altLang="en-US" b="1" lang="zh-CN" sz="2400">
                  <a:solidFill>
                    <a:schemeClr val="tx1">
                      <a:lumMod val="75000"/>
                      <a:lumOff val="25000"/>
                    </a:schemeClr>
                  </a:solidFill>
                  <a:sym typeface="+mn-lt"/>
                </a:rPr>
                <a:t>标题文字</a:t>
              </a:r>
            </a:p>
          </p:txBody>
        </p:sp>
        <p:sp>
          <p:nvSpPr>
            <p:cNvPr id="157" name="文本框 93"/>
            <p:cNvSpPr txBox="1">
              <a:spLocks noChangeArrowheads="1"/>
            </p:cNvSpPr>
            <p:nvPr/>
          </p:nvSpPr>
          <p:spPr bwMode="auto">
            <a:xfrm>
              <a:off x="6443662" y="2951164"/>
              <a:ext cx="5195672" cy="9253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14000"/>
                </a:lnSpc>
              </a:pPr>
              <a:r>
                <a:rPr altLang="en-US" lang="zh-CN" sz="16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spTree>
    <p:extLst>
      <p:ext uri="{BB962C8B-B14F-4D97-AF65-F5344CB8AC3E}">
        <p14:creationId val="3617809481"/>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13"/>
                                        </p:tgtEl>
                                        <p:attrNameLst>
                                          <p:attrName>style.visibility</p:attrName>
                                        </p:attrNameLst>
                                      </p:cBhvr>
                                      <p:to>
                                        <p:strVal val="visible"/>
                                      </p:to>
                                    </p:set>
                                    <p:animEffect filter="wipe(right)" transition="in">
                                      <p:cBhvr>
                                        <p:cTn dur="500" id="13"/>
                                        <p:tgtEl>
                                          <p:spTgt spid="13"/>
                                        </p:tgtEl>
                                      </p:cBhvr>
                                    </p:animEffect>
                                  </p:childTnLst>
                                </p:cTn>
                              </p:par>
                              <p:par>
                                <p:cTn fill="hold" id="14" nodeType="withEffect" presetClass="entr" presetID="22" presetSubtype="2">
                                  <p:stCondLst>
                                    <p:cond delay="0"/>
                                  </p:stCondLst>
                                  <p:childTnLst>
                                    <p:set>
                                      <p:cBhvr>
                                        <p:cTn dur="1" fill="hold" id="15">
                                          <p:stCondLst>
                                            <p:cond delay="0"/>
                                          </p:stCondLst>
                                        </p:cTn>
                                        <p:tgtEl>
                                          <p:spTgt spid="12"/>
                                        </p:tgtEl>
                                        <p:attrNameLst>
                                          <p:attrName>style.visibility</p:attrName>
                                        </p:attrNameLst>
                                      </p:cBhvr>
                                      <p:to>
                                        <p:strVal val="visible"/>
                                      </p:to>
                                    </p:set>
                                    <p:animEffect filter="wipe(right)" transition="in">
                                      <p:cBhvr>
                                        <p:cTn dur="500" id="16"/>
                                        <p:tgtEl>
                                          <p:spTgt spid="12"/>
                                        </p:tgtEl>
                                      </p:cBhvr>
                                    </p:animEffect>
                                  </p:childTnLst>
                                </p:cTn>
                              </p:par>
                              <p:par>
                                <p:cTn fill="hold" id="17" nodeType="withEffect" presetClass="entr" presetID="22" presetSubtype="2">
                                  <p:stCondLst>
                                    <p:cond delay="0"/>
                                  </p:stCondLst>
                                  <p:childTnLst>
                                    <p:set>
                                      <p:cBhvr>
                                        <p:cTn dur="1" fill="hold" id="18">
                                          <p:stCondLst>
                                            <p:cond delay="0"/>
                                          </p:stCondLst>
                                        </p:cTn>
                                        <p:tgtEl>
                                          <p:spTgt spid="11"/>
                                        </p:tgtEl>
                                        <p:attrNameLst>
                                          <p:attrName>style.visibility</p:attrName>
                                        </p:attrNameLst>
                                      </p:cBhvr>
                                      <p:to>
                                        <p:strVal val="visible"/>
                                      </p:to>
                                    </p:set>
                                    <p:animEffect filter="wipe(right)" transition="in">
                                      <p:cBhvr>
                                        <p:cTn dur="500" id="19"/>
                                        <p:tgtEl>
                                          <p:spTgt spid="11"/>
                                        </p:tgtEl>
                                      </p:cBhvr>
                                    </p:animEffect>
                                  </p:childTnLst>
                                </p:cTn>
                              </p:par>
                              <p:par>
                                <p:cTn fill="hold" id="20" nodeType="with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par>
                                <p:cTn fill="hold" id="23" nodeType="with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par>
                          <p:cTn fill="hold" id="26" nodeType="afterGroup">
                            <p:stCondLst>
                              <p:cond delay="1000"/>
                            </p:stCondLst>
                            <p:childTnLst>
                              <p:par>
                                <p:cTn fill="hold" id="27" nodeType="afterEffect" presetClass="entr" presetID="22" presetSubtype="1">
                                  <p:stCondLst>
                                    <p:cond delay="0"/>
                                  </p:stCondLst>
                                  <p:childTnLst>
                                    <p:set>
                                      <p:cBhvr>
                                        <p:cTn dur="1" fill="hold" id="28">
                                          <p:stCondLst>
                                            <p:cond delay="0"/>
                                          </p:stCondLst>
                                        </p:cTn>
                                        <p:tgtEl>
                                          <p:spTgt spid="143"/>
                                        </p:tgtEl>
                                        <p:attrNameLst>
                                          <p:attrName>style.visibility</p:attrName>
                                        </p:attrNameLst>
                                      </p:cBhvr>
                                      <p:to>
                                        <p:strVal val="visible"/>
                                      </p:to>
                                    </p:set>
                                    <p:animEffect filter="wipe(up)" transition="in">
                                      <p:cBhvr>
                                        <p:cTn dur="500" id="29"/>
                                        <p:tgtEl>
                                          <p:spTgt spid="143"/>
                                        </p:tgtEl>
                                      </p:cBhvr>
                                    </p:animEffect>
                                  </p:childTnLst>
                                </p:cTn>
                              </p:par>
                              <p:par>
                                <p:cTn fill="hold" id="30" nodeType="withEffect" presetClass="entr" presetID="22" presetSubtype="1">
                                  <p:stCondLst>
                                    <p:cond delay="0"/>
                                  </p:stCondLst>
                                  <p:childTnLst>
                                    <p:set>
                                      <p:cBhvr>
                                        <p:cTn dur="1" fill="hold" id="31">
                                          <p:stCondLst>
                                            <p:cond delay="0"/>
                                          </p:stCondLst>
                                        </p:cTn>
                                        <p:tgtEl>
                                          <p:spTgt spid="146"/>
                                        </p:tgtEl>
                                        <p:attrNameLst>
                                          <p:attrName>style.visibility</p:attrName>
                                        </p:attrNameLst>
                                      </p:cBhvr>
                                      <p:to>
                                        <p:strVal val="visible"/>
                                      </p:to>
                                    </p:set>
                                    <p:animEffect filter="wipe(up)" transition="in">
                                      <p:cBhvr>
                                        <p:cTn dur="500" id="32"/>
                                        <p:tgtEl>
                                          <p:spTgt spid="146"/>
                                        </p:tgtEl>
                                      </p:cBhvr>
                                    </p:animEffect>
                                  </p:childTnLst>
                                </p:cTn>
                              </p:par>
                              <p:par>
                                <p:cTn fill="hold" id="33" nodeType="withEffect" presetClass="entr" presetID="22" presetSubtype="1">
                                  <p:stCondLst>
                                    <p:cond delay="0"/>
                                  </p:stCondLst>
                                  <p:childTnLst>
                                    <p:set>
                                      <p:cBhvr>
                                        <p:cTn dur="1" fill="hold" id="34">
                                          <p:stCondLst>
                                            <p:cond delay="0"/>
                                          </p:stCondLst>
                                        </p:cTn>
                                        <p:tgtEl>
                                          <p:spTgt spid="149"/>
                                        </p:tgtEl>
                                        <p:attrNameLst>
                                          <p:attrName>style.visibility</p:attrName>
                                        </p:attrNameLst>
                                      </p:cBhvr>
                                      <p:to>
                                        <p:strVal val="visible"/>
                                      </p:to>
                                    </p:set>
                                    <p:animEffect filter="wipe(up)" transition="in">
                                      <p:cBhvr>
                                        <p:cTn dur="500" id="35"/>
                                        <p:tgtEl>
                                          <p:spTgt spid="149"/>
                                        </p:tgtEl>
                                      </p:cBhvr>
                                    </p:animEffect>
                                  </p:childTnLst>
                                </p:cTn>
                              </p:par>
                              <p:par>
                                <p:cTn fill="hold" id="36" nodeType="withEffect" presetClass="entr" presetID="22" presetSubtype="1">
                                  <p:stCondLst>
                                    <p:cond delay="0"/>
                                  </p:stCondLst>
                                  <p:childTnLst>
                                    <p:set>
                                      <p:cBhvr>
                                        <p:cTn dur="1" fill="hold" id="37">
                                          <p:stCondLst>
                                            <p:cond delay="0"/>
                                          </p:stCondLst>
                                        </p:cTn>
                                        <p:tgtEl>
                                          <p:spTgt spid="152"/>
                                        </p:tgtEl>
                                        <p:attrNameLst>
                                          <p:attrName>style.visibility</p:attrName>
                                        </p:attrNameLst>
                                      </p:cBhvr>
                                      <p:to>
                                        <p:strVal val="visible"/>
                                      </p:to>
                                    </p:set>
                                    <p:animEffect filter="wipe(up)" transition="in">
                                      <p:cBhvr>
                                        <p:cTn dur="500" id="38"/>
                                        <p:tgtEl>
                                          <p:spTgt spid="152"/>
                                        </p:tgtEl>
                                      </p:cBhvr>
                                    </p:animEffect>
                                  </p:childTnLst>
                                </p:cTn>
                              </p:par>
                              <p:par>
                                <p:cTn fill="hold" id="39" nodeType="withEffect" presetClass="entr" presetID="22" presetSubtype="1">
                                  <p:stCondLst>
                                    <p:cond delay="0"/>
                                  </p:stCondLst>
                                  <p:childTnLst>
                                    <p:set>
                                      <p:cBhvr>
                                        <p:cTn dur="1" fill="hold" id="40">
                                          <p:stCondLst>
                                            <p:cond delay="0"/>
                                          </p:stCondLst>
                                        </p:cTn>
                                        <p:tgtEl>
                                          <p:spTgt spid="155"/>
                                        </p:tgtEl>
                                        <p:attrNameLst>
                                          <p:attrName>style.visibility</p:attrName>
                                        </p:attrNameLst>
                                      </p:cBhvr>
                                      <p:to>
                                        <p:strVal val="visible"/>
                                      </p:to>
                                    </p:set>
                                    <p:animEffect filter="wipe(up)" transition="in">
                                      <p:cBhvr>
                                        <p:cTn dur="500" id="41"/>
                                        <p:tgtEl>
                                          <p:spTgt spid="1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 name="图片 23">
            <a:extLst>
              <a:ext uri="{FF2B5EF4-FFF2-40B4-BE49-F238E27FC236}">
                <a16:creationId xmlns:a16="http://schemas.microsoft.com/office/drawing/2014/main" id="{F48C321A-2C2E-4E65-A2F0-F3AE48926FA5}"/>
              </a:ext>
            </a:extLst>
          </p:cNvPr>
          <p:cNvPicPr>
            <a:picLocks noChangeAspect="1"/>
          </p:cNvPicPr>
          <p:nvPr/>
        </p:nvPicPr>
        <p:blipFill>
          <a:blip r:embed="rId3"/>
          <a:stretch>
            <a:fillRect/>
          </a:stretch>
        </p:blipFill>
        <p:spPr>
          <a:xfrm>
            <a:off x="-188973" y="851910"/>
            <a:ext cx="6535478" cy="6005080"/>
          </a:xfrm>
          <a:prstGeom prst="rect">
            <a:avLst/>
          </a:prstGeom>
        </p:spPr>
      </p:pic>
      <p:sp>
        <p:nvSpPr>
          <p:cNvPr id="6" name="文本框 5">
            <a:extLst>
              <a:ext uri="{FF2B5EF4-FFF2-40B4-BE49-F238E27FC236}">
                <a16:creationId xmlns:a16="http://schemas.microsoft.com/office/drawing/2014/main" id="{A0E58A80-D9FA-4643-9164-7143825464E5}"/>
              </a:ext>
            </a:extLst>
          </p:cNvPr>
          <p:cNvSpPr txBox="1"/>
          <p:nvPr/>
        </p:nvSpPr>
        <p:spPr>
          <a:xfrm>
            <a:off x="2296416" y="2195184"/>
            <a:ext cx="1598930" cy="2286000"/>
          </a:xfrm>
          <a:prstGeom prst="rect">
            <a:avLst/>
          </a:prstGeom>
          <a:noFill/>
        </p:spPr>
        <p:txBody>
          <a:bodyPr rtlCol="0" wrap="none">
            <a:spAutoFit/>
          </a:bodyPr>
          <a:lstStyle/>
          <a:p>
            <a:r>
              <a:rPr altLang="en-US" b="1" lang="zh-CN" sz="7200">
                <a:ln>
                  <a:solidFill>
                    <a:srgbClr val="0F863B"/>
                  </a:solidFill>
                </a:ln>
                <a:solidFill>
                  <a:schemeClr val="bg1"/>
                </a:solidFill>
                <a:effectLst>
                  <a:outerShdw algn="tl" blurRad="38100" dir="2700000" dist="38100">
                    <a:srgbClr val="000000">
                      <a:alpha val="43137"/>
                    </a:srgbClr>
                  </a:outerShdw>
                </a:effectLst>
              </a:rPr>
              <a:t>目</a:t>
            </a:r>
          </a:p>
          <a:p>
            <a:r>
              <a:rPr altLang="en-US" b="1" lang="zh-CN" sz="7200">
                <a:ln>
                  <a:solidFill>
                    <a:srgbClr val="0F863B"/>
                  </a:solidFill>
                </a:ln>
                <a:solidFill>
                  <a:schemeClr val="bg1"/>
                </a:solidFill>
                <a:effectLst>
                  <a:outerShdw algn="tl" blurRad="38100" dir="2700000" dist="38100">
                    <a:srgbClr val="000000">
                      <a:alpha val="43137"/>
                    </a:srgbClr>
                  </a:outerShdw>
                </a:effectLst>
              </a:rPr>
              <a:t>  录</a:t>
            </a:r>
          </a:p>
        </p:txBody>
      </p:sp>
      <p:pic>
        <p:nvPicPr>
          <p:cNvPr id="7" name="图形 6">
            <a:extLst>
              <a:ext uri="{FF2B5EF4-FFF2-40B4-BE49-F238E27FC236}">
                <a16:creationId xmlns:a16="http://schemas.microsoft.com/office/drawing/2014/main" id="{C754E258-29AD-4B03-9539-C9D76650F2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0342" y="1611375"/>
            <a:ext cx="676275" cy="762000"/>
          </a:xfrm>
          <a:prstGeom prst="rect">
            <a:avLst/>
          </a:prstGeom>
        </p:spPr>
      </p:pic>
      <p:sp>
        <p:nvSpPr>
          <p:cNvPr id="8" name="文本框 7">
            <a:extLst>
              <a:ext uri="{FF2B5EF4-FFF2-40B4-BE49-F238E27FC236}">
                <a16:creationId xmlns:a16="http://schemas.microsoft.com/office/drawing/2014/main" id="{C1D39831-26BC-424B-8D9C-59F0C014EEFC}"/>
              </a:ext>
            </a:extLst>
          </p:cNvPr>
          <p:cNvSpPr txBox="1"/>
          <p:nvPr/>
        </p:nvSpPr>
        <p:spPr>
          <a:xfrm>
            <a:off x="8092460" y="1548853"/>
            <a:ext cx="4099541" cy="640080"/>
          </a:xfrm>
          <a:prstGeom prst="rect">
            <a:avLst/>
          </a:prstGeom>
          <a:noFill/>
        </p:spPr>
        <p:txBody>
          <a:bodyPr rtlCol="0" wrap="square">
            <a:spAutoFit/>
          </a:bodyPr>
          <a:lstStyle/>
          <a:p>
            <a:r>
              <a:rPr altLang="en-US" b="1" lang="zh-CN" sz="3600">
                <a:solidFill>
                  <a:schemeClr val="tx1">
                    <a:lumMod val="75000"/>
                    <a:lumOff val="25000"/>
                  </a:schemeClr>
                </a:solidFill>
                <a:latin charset="-122" panose="02000000000000000000" pitchFamily="2" typeface="方正静蕾简体"/>
                <a:ea charset="-122" panose="02000000000000000000" pitchFamily="2" typeface="方正静蕾简体"/>
              </a:rPr>
              <a:t>关于我们</a:t>
            </a:r>
          </a:p>
        </p:txBody>
      </p:sp>
      <p:sp>
        <p:nvSpPr>
          <p:cNvPr id="9" name="文本框 8">
            <a:extLst>
              <a:ext uri="{FF2B5EF4-FFF2-40B4-BE49-F238E27FC236}">
                <a16:creationId xmlns:a16="http://schemas.microsoft.com/office/drawing/2014/main" id="{F9316CAF-C58D-45FF-B19F-A234C3EE9BE0}"/>
              </a:ext>
            </a:extLst>
          </p:cNvPr>
          <p:cNvSpPr txBox="1"/>
          <p:nvPr/>
        </p:nvSpPr>
        <p:spPr>
          <a:xfrm>
            <a:off x="8080564" y="2561887"/>
            <a:ext cx="4111437" cy="640080"/>
          </a:xfrm>
          <a:prstGeom prst="rect">
            <a:avLst/>
          </a:prstGeom>
          <a:noFill/>
        </p:spPr>
        <p:txBody>
          <a:bodyPr rtlCol="0" wrap="square">
            <a:spAutoFit/>
          </a:bodyPr>
          <a:lstStyle/>
          <a:p>
            <a:r>
              <a:rPr altLang="en-US" b="1" lang="zh-CN" sz="3600">
                <a:solidFill>
                  <a:schemeClr val="tx1">
                    <a:lumMod val="75000"/>
                    <a:lumOff val="25000"/>
                  </a:schemeClr>
                </a:solidFill>
                <a:latin charset="-122" panose="02000000000000000000" pitchFamily="2" typeface="方正静蕾简体"/>
                <a:ea charset="-122" panose="02000000000000000000" pitchFamily="2" typeface="方正静蕾简体"/>
              </a:rPr>
              <a:t>研究综述</a:t>
            </a:r>
          </a:p>
        </p:txBody>
      </p:sp>
      <p:sp>
        <p:nvSpPr>
          <p:cNvPr id="10" name="文本框 9">
            <a:extLst>
              <a:ext uri="{FF2B5EF4-FFF2-40B4-BE49-F238E27FC236}">
                <a16:creationId xmlns:a16="http://schemas.microsoft.com/office/drawing/2014/main" id="{13C299CF-5D34-469A-A902-B7AFB13046E9}"/>
              </a:ext>
            </a:extLst>
          </p:cNvPr>
          <p:cNvSpPr txBox="1"/>
          <p:nvPr/>
        </p:nvSpPr>
        <p:spPr>
          <a:xfrm>
            <a:off x="8092460" y="3574921"/>
            <a:ext cx="4099541" cy="640080"/>
          </a:xfrm>
          <a:prstGeom prst="rect">
            <a:avLst/>
          </a:prstGeom>
          <a:noFill/>
        </p:spPr>
        <p:txBody>
          <a:bodyPr rtlCol="0" wrap="square">
            <a:spAutoFit/>
          </a:bodyPr>
          <a:lstStyle/>
          <a:p>
            <a:r>
              <a:rPr altLang="en-US" b="1" lang="zh-CN" sz="3600">
                <a:solidFill>
                  <a:schemeClr val="tx1">
                    <a:lumMod val="75000"/>
                    <a:lumOff val="25000"/>
                  </a:schemeClr>
                </a:solidFill>
                <a:latin charset="-122" panose="02000000000000000000" pitchFamily="2" typeface="方正静蕾简体"/>
                <a:ea charset="-122" panose="02000000000000000000" pitchFamily="2" typeface="方正静蕾简体"/>
              </a:rPr>
              <a:t>研究过程</a:t>
            </a:r>
          </a:p>
        </p:txBody>
      </p:sp>
      <p:sp>
        <p:nvSpPr>
          <p:cNvPr id="11" name="文本框 10">
            <a:extLst>
              <a:ext uri="{FF2B5EF4-FFF2-40B4-BE49-F238E27FC236}">
                <a16:creationId xmlns:a16="http://schemas.microsoft.com/office/drawing/2014/main" id="{6770A3A3-9E7A-43C0-9C45-24208C411C2F}"/>
              </a:ext>
            </a:extLst>
          </p:cNvPr>
          <p:cNvSpPr txBox="1"/>
          <p:nvPr/>
        </p:nvSpPr>
        <p:spPr>
          <a:xfrm>
            <a:off x="8080564" y="4594382"/>
            <a:ext cx="4111437" cy="640080"/>
          </a:xfrm>
          <a:prstGeom prst="rect">
            <a:avLst/>
          </a:prstGeom>
          <a:noFill/>
        </p:spPr>
        <p:txBody>
          <a:bodyPr rtlCol="0" wrap="square">
            <a:spAutoFit/>
          </a:bodyPr>
          <a:lstStyle/>
          <a:p>
            <a:r>
              <a:rPr altLang="en-US" b="1" lang="zh-CN" sz="3600">
                <a:solidFill>
                  <a:schemeClr val="tx1">
                    <a:lumMod val="75000"/>
                    <a:lumOff val="25000"/>
                  </a:schemeClr>
                </a:solidFill>
                <a:latin charset="-122" panose="02000000000000000000" pitchFamily="2" typeface="方正静蕾简体"/>
                <a:ea charset="-122" panose="02000000000000000000" pitchFamily="2" typeface="方正静蕾简体"/>
              </a:rPr>
              <a:t>研究结论</a:t>
            </a:r>
          </a:p>
        </p:txBody>
      </p:sp>
      <p:sp>
        <p:nvSpPr>
          <p:cNvPr id="12" name="文本框 11">
            <a:extLst>
              <a:ext uri="{FF2B5EF4-FFF2-40B4-BE49-F238E27FC236}">
                <a16:creationId xmlns:a16="http://schemas.microsoft.com/office/drawing/2014/main" id="{06218435-4EA2-441F-91AA-CE1321E26E30}"/>
              </a:ext>
            </a:extLst>
          </p:cNvPr>
          <p:cNvSpPr txBox="1"/>
          <p:nvPr/>
        </p:nvSpPr>
        <p:spPr>
          <a:xfrm flipH="1">
            <a:off x="7624237" y="1594149"/>
            <a:ext cx="377222" cy="640080"/>
          </a:xfrm>
          <a:prstGeom prst="rect">
            <a:avLst/>
          </a:prstGeom>
          <a:noFill/>
        </p:spPr>
        <p:txBody>
          <a:bodyPr rtlCol="0" wrap="square">
            <a:spAutoFit/>
          </a:bodyPr>
          <a:lstStyle>
            <a:defPPr>
              <a:defRPr lang="zh-CN"/>
            </a:defPPr>
            <a:lvl1pPr>
              <a:defRPr b="1" sz="3600">
                <a:solidFill>
                  <a:schemeClr val="tx1">
                    <a:lumMod val="75000"/>
                    <a:lumOff val="25000"/>
                  </a:schemeClr>
                </a:solidFill>
                <a:latin charset="-122" panose="02000000000000000000" pitchFamily="2" typeface="方正静蕾简体"/>
                <a:ea charset="-122" panose="02000000000000000000" pitchFamily="2" typeface="方正静蕾简体"/>
              </a:defRPr>
            </a:lvl1pPr>
          </a:lstStyle>
          <a:p>
            <a:pPr algn="ctr"/>
            <a:r>
              <a:rPr altLang="zh-CN" lang="en-US"/>
              <a:t>1</a:t>
            </a:r>
          </a:p>
        </p:txBody>
      </p:sp>
      <p:sp>
        <p:nvSpPr>
          <p:cNvPr id="13" name="文本框 12">
            <a:extLst>
              <a:ext uri="{FF2B5EF4-FFF2-40B4-BE49-F238E27FC236}">
                <a16:creationId xmlns:a16="http://schemas.microsoft.com/office/drawing/2014/main" id="{5DDF38A7-6166-4DE0-AD41-F5B561D85B6F}"/>
              </a:ext>
            </a:extLst>
          </p:cNvPr>
          <p:cNvSpPr txBox="1"/>
          <p:nvPr/>
        </p:nvSpPr>
        <p:spPr>
          <a:xfrm flipH="1">
            <a:off x="7624237" y="2624425"/>
            <a:ext cx="377222" cy="640080"/>
          </a:xfrm>
          <a:prstGeom prst="rect">
            <a:avLst/>
          </a:prstGeom>
          <a:noFill/>
        </p:spPr>
        <p:txBody>
          <a:bodyPr rtlCol="0" wrap="square">
            <a:spAutoFit/>
          </a:bodyPr>
          <a:lstStyle>
            <a:defPPr>
              <a:defRPr lang="zh-CN"/>
            </a:defPPr>
            <a:lvl1pPr>
              <a:defRPr b="1" sz="3600">
                <a:solidFill>
                  <a:schemeClr val="tx1">
                    <a:lumMod val="75000"/>
                    <a:lumOff val="25000"/>
                  </a:schemeClr>
                </a:solidFill>
                <a:latin charset="-122" panose="02000000000000000000" pitchFamily="2" typeface="方正静蕾简体"/>
                <a:ea charset="-122" panose="02000000000000000000" pitchFamily="2" typeface="方正静蕾简体"/>
              </a:defRPr>
            </a:lvl1pPr>
          </a:lstStyle>
          <a:p>
            <a:pPr algn="ctr"/>
            <a:r>
              <a:rPr altLang="zh-CN" lang="en-US"/>
              <a:t>2</a:t>
            </a:r>
          </a:p>
        </p:txBody>
      </p:sp>
      <p:sp>
        <p:nvSpPr>
          <p:cNvPr id="14" name="文本框 13">
            <a:extLst>
              <a:ext uri="{FF2B5EF4-FFF2-40B4-BE49-F238E27FC236}">
                <a16:creationId xmlns:a16="http://schemas.microsoft.com/office/drawing/2014/main" id="{B731915F-7413-405F-9BA0-46B3A88F3D9D}"/>
              </a:ext>
            </a:extLst>
          </p:cNvPr>
          <p:cNvSpPr txBox="1"/>
          <p:nvPr/>
        </p:nvSpPr>
        <p:spPr>
          <a:xfrm flipH="1">
            <a:off x="7606086" y="3654701"/>
            <a:ext cx="395373" cy="640080"/>
          </a:xfrm>
          <a:prstGeom prst="rect">
            <a:avLst/>
          </a:prstGeom>
          <a:noFill/>
        </p:spPr>
        <p:txBody>
          <a:bodyPr rtlCol="0" wrap="square">
            <a:spAutoFit/>
          </a:bodyPr>
          <a:lstStyle>
            <a:defPPr>
              <a:defRPr lang="zh-CN"/>
            </a:defPPr>
            <a:lvl1pPr>
              <a:defRPr b="1" sz="3600">
                <a:solidFill>
                  <a:schemeClr val="tx1">
                    <a:lumMod val="75000"/>
                    <a:lumOff val="25000"/>
                  </a:schemeClr>
                </a:solidFill>
                <a:latin charset="-122" panose="02000000000000000000" pitchFamily="2" typeface="方正静蕾简体"/>
                <a:ea charset="-122" panose="02000000000000000000" pitchFamily="2" typeface="方正静蕾简体"/>
              </a:defRPr>
            </a:lvl1pPr>
          </a:lstStyle>
          <a:p>
            <a:pPr algn="ctr"/>
            <a:r>
              <a:rPr altLang="zh-CN" lang="en-US"/>
              <a:t>3</a:t>
            </a:r>
          </a:p>
        </p:txBody>
      </p:sp>
      <p:sp>
        <p:nvSpPr>
          <p:cNvPr id="15" name="文本框 14">
            <a:extLst>
              <a:ext uri="{FF2B5EF4-FFF2-40B4-BE49-F238E27FC236}">
                <a16:creationId xmlns:a16="http://schemas.microsoft.com/office/drawing/2014/main" id="{95F7A71D-0CD9-4A18-AA04-39F495570B10}"/>
              </a:ext>
            </a:extLst>
          </p:cNvPr>
          <p:cNvSpPr txBox="1"/>
          <p:nvPr/>
        </p:nvSpPr>
        <p:spPr>
          <a:xfrm flipH="1">
            <a:off x="7606084" y="4684975"/>
            <a:ext cx="395375" cy="640080"/>
          </a:xfrm>
          <a:prstGeom prst="rect">
            <a:avLst/>
          </a:prstGeom>
          <a:noFill/>
        </p:spPr>
        <p:txBody>
          <a:bodyPr rtlCol="0" wrap="square">
            <a:spAutoFit/>
          </a:bodyPr>
          <a:lstStyle>
            <a:defPPr>
              <a:defRPr lang="zh-CN"/>
            </a:defPPr>
            <a:lvl1pPr>
              <a:defRPr b="1" sz="3600">
                <a:solidFill>
                  <a:schemeClr val="tx1">
                    <a:lumMod val="75000"/>
                    <a:lumOff val="25000"/>
                  </a:schemeClr>
                </a:solidFill>
                <a:latin charset="-122" panose="02000000000000000000" pitchFamily="2" typeface="方正静蕾简体"/>
                <a:ea charset="-122" panose="02000000000000000000" pitchFamily="2" typeface="方正静蕾简体"/>
              </a:defRPr>
            </a:lvl1pPr>
          </a:lstStyle>
          <a:p>
            <a:pPr algn="ctr"/>
            <a:r>
              <a:rPr altLang="zh-CN" lang="en-US"/>
              <a:t>4</a:t>
            </a:r>
          </a:p>
        </p:txBody>
      </p:sp>
      <p:pic>
        <p:nvPicPr>
          <p:cNvPr id="16" name="图形 15">
            <a:extLst>
              <a:ext uri="{FF2B5EF4-FFF2-40B4-BE49-F238E27FC236}">
                <a16:creationId xmlns:a16="http://schemas.microsoft.com/office/drawing/2014/main" id="{A9F83788-B2C1-47EA-88BE-C87850F0537D}"/>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a:off x="6550342" y="2633012"/>
            <a:ext cx="676275" cy="762000"/>
          </a:xfrm>
          <a:prstGeom prst="rect">
            <a:avLst/>
          </a:prstGeom>
        </p:spPr>
      </p:pic>
      <p:pic>
        <p:nvPicPr>
          <p:cNvPr id="17" name="图形 16">
            <a:extLst>
              <a:ext uri="{FF2B5EF4-FFF2-40B4-BE49-F238E27FC236}">
                <a16:creationId xmlns:a16="http://schemas.microsoft.com/office/drawing/2014/main" id="{EAE1EDFA-794E-4860-AEC9-66E27190AE76}"/>
              </a:ext>
            </a:extLst>
          </p:cNvPr>
          <p:cNvPicPr>
            <a:picLocks noChangeAspect="1"/>
          </p:cNvPicPr>
          <p:nvPr/>
        </p:nvPicPr>
        <p:blipFill>
          <a:blip r:embed="rId4">
            <a:extLst>
              <a:ext uri="{96DAC541-7B7A-43D3-8B79-37D633B846F1}">
                <asvg:svgBlip xmlns:asvg="http://schemas.microsoft.com/office/drawing/2016/SVG/main" r:embed="rId7"/>
              </a:ext>
            </a:extLst>
          </a:blip>
          <a:stretch>
            <a:fillRect/>
          </a:stretch>
        </p:blipFill>
        <p:spPr>
          <a:xfrm>
            <a:off x="6550342" y="3654649"/>
            <a:ext cx="676275" cy="762000"/>
          </a:xfrm>
          <a:prstGeom prst="rect">
            <a:avLst/>
          </a:prstGeom>
        </p:spPr>
      </p:pic>
      <p:pic>
        <p:nvPicPr>
          <p:cNvPr id="18" name="图形 17">
            <a:extLst>
              <a:ext uri="{FF2B5EF4-FFF2-40B4-BE49-F238E27FC236}">
                <a16:creationId xmlns:a16="http://schemas.microsoft.com/office/drawing/2014/main" id="{78A17B12-7183-4886-8CA7-2E1F6B83C855}"/>
              </a:ext>
            </a:extLst>
          </p:cNvPr>
          <p:cNvPicPr>
            <a:picLocks noChangeAspect="1"/>
          </p:cNvPicPr>
          <p:nvPr/>
        </p:nvPicPr>
        <p:blipFill>
          <a:blip r:embed="rId4">
            <a:extLst>
              <a:ext uri="{96DAC541-7B7A-43D3-8B79-37D633B846F1}">
                <asvg:svgBlip xmlns:asvg="http://schemas.microsoft.com/office/drawing/2016/SVG/main" r:embed="rId8"/>
              </a:ext>
            </a:extLst>
          </a:blip>
          <a:stretch>
            <a:fillRect/>
          </a:stretch>
        </p:blipFill>
        <p:spPr>
          <a:xfrm>
            <a:off x="6550342" y="4676286"/>
            <a:ext cx="676275" cy="762000"/>
          </a:xfrm>
          <a:prstGeom prst="rect">
            <a:avLst/>
          </a:prstGeom>
        </p:spPr>
      </p:pic>
    </p:spTree>
    <p:extLst>
      <p:ext uri="{BB962C8B-B14F-4D97-AF65-F5344CB8AC3E}">
        <p14:creationId val="3494566677"/>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anim calcmode="lin" valueType="num">
                                      <p:cBhvr>
                                        <p:cTn dur="500" fill="hold" id="8"/>
                                        <p:tgtEl>
                                          <p:spTgt spid="24"/>
                                        </p:tgtEl>
                                        <p:attrNameLst>
                                          <p:attrName>ppt_x</p:attrName>
                                        </p:attrNameLst>
                                      </p:cBhvr>
                                      <p:tavLst>
                                        <p:tav tm="0">
                                          <p:val>
                                            <p:strVal val="#ppt_x"/>
                                          </p:val>
                                        </p:tav>
                                        <p:tav tm="100000">
                                          <p:val>
                                            <p:strVal val="#ppt_x"/>
                                          </p:val>
                                        </p:tav>
                                      </p:tavLst>
                                    </p:anim>
                                    <p:anim calcmode="lin" valueType="num">
                                      <p:cBhvr>
                                        <p:cTn dur="5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Effect filter="fade" transition="in">
                                      <p:cBhvr>
                                        <p:cTn dur="500" id="15"/>
                                        <p:tgtEl>
                                          <p:spTgt spid="6"/>
                                        </p:tgtEl>
                                      </p:cBhvr>
                                    </p:animEffect>
                                  </p:childTnLst>
                                </p:cTn>
                              </p:par>
                            </p:childTnLst>
                          </p:cTn>
                        </p:par>
                        <p:par>
                          <p:cTn fill="hold" id="16" nodeType="afterGroup">
                            <p:stCondLst>
                              <p:cond delay="1000"/>
                            </p:stCondLst>
                            <p:childTnLst>
                              <p:par>
                                <p:cTn fill="hold" id="17" nodeType="afterEffect" presetClass="entr" presetID="12" presetSubtype="2">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id="19"/>
                                        <p:tgtEl>
                                          <p:spTgt spid="7"/>
                                        </p:tgtEl>
                                        <p:attrNameLst>
                                          <p:attrName>ppt_x</p:attrName>
                                        </p:attrNameLst>
                                      </p:cBhvr>
                                      <p:tavLst>
                                        <p:tav tm="0">
                                          <p:val>
                                            <p:strVal val="#ppt_x+#ppt_w*1.125000"/>
                                          </p:val>
                                        </p:tav>
                                        <p:tav tm="100000">
                                          <p:val>
                                            <p:strVal val="#ppt_x"/>
                                          </p:val>
                                        </p:tav>
                                      </p:tavLst>
                                    </p:anim>
                                    <p:animEffect filter="wipe(left)" transition="in">
                                      <p:cBhvr>
                                        <p:cTn dur="500" id="20"/>
                                        <p:tgtEl>
                                          <p:spTgt spid="7"/>
                                        </p:tgtEl>
                                      </p:cBhvr>
                                    </p:animEffect>
                                  </p:childTnLst>
                                </p:cTn>
                              </p:par>
                              <p:par>
                                <p:cTn fill="hold" id="21" nodeType="withEffect" presetClass="entr" presetID="12" presetSubtype="2">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additive="base">
                                        <p:cTn dur="500" id="23"/>
                                        <p:tgtEl>
                                          <p:spTgt spid="16"/>
                                        </p:tgtEl>
                                        <p:attrNameLst>
                                          <p:attrName>ppt_x</p:attrName>
                                        </p:attrNameLst>
                                      </p:cBhvr>
                                      <p:tavLst>
                                        <p:tav tm="0">
                                          <p:val>
                                            <p:strVal val="#ppt_x+#ppt_w*1.125000"/>
                                          </p:val>
                                        </p:tav>
                                        <p:tav tm="100000">
                                          <p:val>
                                            <p:strVal val="#ppt_x"/>
                                          </p:val>
                                        </p:tav>
                                      </p:tavLst>
                                    </p:anim>
                                    <p:animEffect filter="wipe(left)" transition="in">
                                      <p:cBhvr>
                                        <p:cTn dur="500" id="24"/>
                                        <p:tgtEl>
                                          <p:spTgt spid="16"/>
                                        </p:tgtEl>
                                      </p:cBhvr>
                                    </p:animEffect>
                                  </p:childTnLst>
                                </p:cTn>
                              </p:par>
                              <p:par>
                                <p:cTn fill="hold" id="25" nodeType="withEffect" presetClass="entr" presetID="12" presetSubtype="2">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id="27"/>
                                        <p:tgtEl>
                                          <p:spTgt spid="17"/>
                                        </p:tgtEl>
                                        <p:attrNameLst>
                                          <p:attrName>ppt_x</p:attrName>
                                        </p:attrNameLst>
                                      </p:cBhvr>
                                      <p:tavLst>
                                        <p:tav tm="0">
                                          <p:val>
                                            <p:strVal val="#ppt_x+#ppt_w*1.125000"/>
                                          </p:val>
                                        </p:tav>
                                        <p:tav tm="100000">
                                          <p:val>
                                            <p:strVal val="#ppt_x"/>
                                          </p:val>
                                        </p:tav>
                                      </p:tavLst>
                                    </p:anim>
                                    <p:animEffect filter="wipe(left)" transition="in">
                                      <p:cBhvr>
                                        <p:cTn dur="500" id="28"/>
                                        <p:tgtEl>
                                          <p:spTgt spid="17"/>
                                        </p:tgtEl>
                                      </p:cBhvr>
                                    </p:animEffect>
                                  </p:childTnLst>
                                </p:cTn>
                              </p:par>
                              <p:par>
                                <p:cTn fill="hold" id="29" nodeType="withEffect" presetClass="entr" presetID="12" presetSubtype="2">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500" id="31"/>
                                        <p:tgtEl>
                                          <p:spTgt spid="18"/>
                                        </p:tgtEl>
                                        <p:attrNameLst>
                                          <p:attrName>ppt_x</p:attrName>
                                        </p:attrNameLst>
                                      </p:cBhvr>
                                      <p:tavLst>
                                        <p:tav tm="0">
                                          <p:val>
                                            <p:strVal val="#ppt_x+#ppt_w*1.125000"/>
                                          </p:val>
                                        </p:tav>
                                        <p:tav tm="100000">
                                          <p:val>
                                            <p:strVal val="#ppt_x"/>
                                          </p:val>
                                        </p:tav>
                                      </p:tavLst>
                                    </p:anim>
                                    <p:animEffect filter="wipe(left)" transition="in">
                                      <p:cBhvr>
                                        <p:cTn dur="500" id="32"/>
                                        <p:tgtEl>
                                          <p:spTgt spid="18"/>
                                        </p:tgtEl>
                                      </p:cBhvr>
                                    </p:animEffect>
                                  </p:childTnLst>
                                </p:cTn>
                              </p:par>
                            </p:childTnLst>
                          </p:cTn>
                        </p:par>
                        <p:par>
                          <p:cTn fill="hold" id="33" nodeType="afterGroup">
                            <p:stCondLst>
                              <p:cond delay="1500"/>
                            </p:stCondLst>
                            <p:childTnLst>
                              <p:par>
                                <p:cTn fill="hold" grpId="0" id="34" nodeType="afterEffect" presetClass="entr" presetID="10"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500" id="36"/>
                                        <p:tgtEl>
                                          <p:spTgt spid="12"/>
                                        </p:tgtEl>
                                      </p:cBhvr>
                                    </p:animEffect>
                                  </p:childTnLst>
                                </p:cTn>
                              </p:par>
                              <p:par>
                                <p:cTn fill="hold" grpId="0" id="37" nodeType="withEffect" presetClass="entr" presetID="10" presetSubtype="0">
                                  <p:stCondLst>
                                    <p:cond delay="100"/>
                                  </p:stCondLst>
                                  <p:childTnLst>
                                    <p:set>
                                      <p:cBhvr>
                                        <p:cTn dur="1" fill="hold" id="38">
                                          <p:stCondLst>
                                            <p:cond delay="0"/>
                                          </p:stCondLst>
                                        </p:cTn>
                                        <p:tgtEl>
                                          <p:spTgt spid="13"/>
                                        </p:tgtEl>
                                        <p:attrNameLst>
                                          <p:attrName>style.visibility</p:attrName>
                                        </p:attrNameLst>
                                      </p:cBhvr>
                                      <p:to>
                                        <p:strVal val="visible"/>
                                      </p:to>
                                    </p:set>
                                    <p:animEffect filter="fade" transition="in">
                                      <p:cBhvr>
                                        <p:cTn dur="500" id="39"/>
                                        <p:tgtEl>
                                          <p:spTgt spid="13"/>
                                        </p:tgtEl>
                                      </p:cBhvr>
                                    </p:animEffect>
                                  </p:childTnLst>
                                </p:cTn>
                              </p:par>
                              <p:par>
                                <p:cTn fill="hold" grpId="0" id="40" nodeType="withEffect" presetClass="entr" presetID="10" presetSubtype="0">
                                  <p:stCondLst>
                                    <p:cond delay="200"/>
                                  </p:stCondLst>
                                  <p:childTnLst>
                                    <p:set>
                                      <p:cBhvr>
                                        <p:cTn dur="1" fill="hold" id="41">
                                          <p:stCondLst>
                                            <p:cond delay="0"/>
                                          </p:stCondLst>
                                        </p:cTn>
                                        <p:tgtEl>
                                          <p:spTgt spid="14"/>
                                        </p:tgtEl>
                                        <p:attrNameLst>
                                          <p:attrName>style.visibility</p:attrName>
                                        </p:attrNameLst>
                                      </p:cBhvr>
                                      <p:to>
                                        <p:strVal val="visible"/>
                                      </p:to>
                                    </p:set>
                                    <p:animEffect filter="fade" transition="in">
                                      <p:cBhvr>
                                        <p:cTn dur="500" id="42"/>
                                        <p:tgtEl>
                                          <p:spTgt spid="14"/>
                                        </p:tgtEl>
                                      </p:cBhvr>
                                    </p:animEffect>
                                  </p:childTnLst>
                                </p:cTn>
                              </p:par>
                              <p:par>
                                <p:cTn fill="hold" grpId="0" id="43" nodeType="withEffect" presetClass="entr" presetID="10" presetSubtype="0">
                                  <p:stCondLst>
                                    <p:cond delay="300"/>
                                  </p:stCondLst>
                                  <p:childTnLst>
                                    <p:set>
                                      <p:cBhvr>
                                        <p:cTn dur="1" fill="hold" id="44">
                                          <p:stCondLst>
                                            <p:cond delay="0"/>
                                          </p:stCondLst>
                                        </p:cTn>
                                        <p:tgtEl>
                                          <p:spTgt spid="15"/>
                                        </p:tgtEl>
                                        <p:attrNameLst>
                                          <p:attrName>style.visibility</p:attrName>
                                        </p:attrNameLst>
                                      </p:cBhvr>
                                      <p:to>
                                        <p:strVal val="visible"/>
                                      </p:to>
                                    </p:set>
                                    <p:animEffect filter="fade" transition="in">
                                      <p:cBhvr>
                                        <p:cTn dur="500" id="45"/>
                                        <p:tgtEl>
                                          <p:spTgt spid="15"/>
                                        </p:tgtEl>
                                      </p:cBhvr>
                                    </p:animEffect>
                                  </p:childTnLst>
                                </p:cTn>
                              </p:par>
                            </p:childTnLst>
                          </p:cTn>
                        </p:par>
                        <p:par>
                          <p:cTn fill="hold" id="46" nodeType="afterGroup">
                            <p:stCondLst>
                              <p:cond delay="2300"/>
                            </p:stCondLst>
                            <p:childTnLst>
                              <p:par>
                                <p:cTn fill="hold" grpId="0" id="47" nodeType="afterEffect" presetClass="entr" presetID="2" presetSubtype="2">
                                  <p:stCondLst>
                                    <p:cond delay="0"/>
                                  </p:stCondLst>
                                  <p:iterate type="lt">
                                    <p:tmPct val="10000"/>
                                  </p:iterate>
                                  <p:childTnLst>
                                    <p:set>
                                      <p:cBhvr>
                                        <p:cTn dur="1" fill="hold" id="48">
                                          <p:stCondLst>
                                            <p:cond delay="0"/>
                                          </p:stCondLst>
                                        </p:cTn>
                                        <p:tgtEl>
                                          <p:spTgt spid="8"/>
                                        </p:tgtEl>
                                        <p:attrNameLst>
                                          <p:attrName>style.visibility</p:attrName>
                                        </p:attrNameLst>
                                      </p:cBhvr>
                                      <p:to>
                                        <p:strVal val="visible"/>
                                      </p:to>
                                    </p:set>
                                    <p:anim calcmode="lin" valueType="num">
                                      <p:cBhvr additive="base">
                                        <p:cTn dur="500" fill="hold" id="49"/>
                                        <p:tgtEl>
                                          <p:spTgt spid="8"/>
                                        </p:tgtEl>
                                        <p:attrNameLst>
                                          <p:attrName>ppt_x</p:attrName>
                                        </p:attrNameLst>
                                      </p:cBhvr>
                                      <p:tavLst>
                                        <p:tav tm="0">
                                          <p:val>
                                            <p:strVal val="1+#ppt_w/2"/>
                                          </p:val>
                                        </p:tav>
                                        <p:tav tm="100000">
                                          <p:val>
                                            <p:strVal val="#ppt_x"/>
                                          </p:val>
                                        </p:tav>
                                      </p:tavLst>
                                    </p:anim>
                                    <p:anim calcmode="lin" valueType="num">
                                      <p:cBhvr additive="base">
                                        <p:cTn dur="500" fill="hold" id="50"/>
                                        <p:tgtEl>
                                          <p:spTgt spid="8"/>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0"/>
                                  </p:stCondLst>
                                  <p:iterate type="lt">
                                    <p:tmPct val="10000"/>
                                  </p:iterate>
                                  <p:childTnLst>
                                    <p:set>
                                      <p:cBhvr>
                                        <p:cTn dur="1" fill="hold" id="52">
                                          <p:stCondLst>
                                            <p:cond delay="0"/>
                                          </p:stCondLst>
                                        </p:cTn>
                                        <p:tgtEl>
                                          <p:spTgt spid="9"/>
                                        </p:tgtEl>
                                        <p:attrNameLst>
                                          <p:attrName>style.visibility</p:attrName>
                                        </p:attrNameLst>
                                      </p:cBhvr>
                                      <p:to>
                                        <p:strVal val="visible"/>
                                      </p:to>
                                    </p:set>
                                    <p:anim calcmode="lin" valueType="num">
                                      <p:cBhvr additive="base">
                                        <p:cTn dur="500" fill="hold" id="53"/>
                                        <p:tgtEl>
                                          <p:spTgt spid="9"/>
                                        </p:tgtEl>
                                        <p:attrNameLst>
                                          <p:attrName>ppt_x</p:attrName>
                                        </p:attrNameLst>
                                      </p:cBhvr>
                                      <p:tavLst>
                                        <p:tav tm="0">
                                          <p:val>
                                            <p:strVal val="1+#ppt_w/2"/>
                                          </p:val>
                                        </p:tav>
                                        <p:tav tm="100000">
                                          <p:val>
                                            <p:strVal val="#ppt_x"/>
                                          </p:val>
                                        </p:tav>
                                      </p:tavLst>
                                    </p:anim>
                                    <p:anim calcmode="lin" valueType="num">
                                      <p:cBhvr additive="base">
                                        <p:cTn dur="500" fill="hold" id="54"/>
                                        <p:tgtEl>
                                          <p:spTgt spid="9"/>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2">
                                  <p:stCondLst>
                                    <p:cond delay="0"/>
                                  </p:stCondLst>
                                  <p:iterate type="lt">
                                    <p:tmPct val="10000"/>
                                  </p:iterate>
                                  <p:childTnLst>
                                    <p:set>
                                      <p:cBhvr>
                                        <p:cTn dur="1" fill="hold" id="56">
                                          <p:stCondLst>
                                            <p:cond delay="0"/>
                                          </p:stCondLst>
                                        </p:cTn>
                                        <p:tgtEl>
                                          <p:spTgt spid="10"/>
                                        </p:tgtEl>
                                        <p:attrNameLst>
                                          <p:attrName>style.visibility</p:attrName>
                                        </p:attrNameLst>
                                      </p:cBhvr>
                                      <p:to>
                                        <p:strVal val="visible"/>
                                      </p:to>
                                    </p:set>
                                    <p:anim calcmode="lin" valueType="num">
                                      <p:cBhvr additive="base">
                                        <p:cTn dur="500" fill="hold" id="57"/>
                                        <p:tgtEl>
                                          <p:spTgt spid="10"/>
                                        </p:tgtEl>
                                        <p:attrNameLst>
                                          <p:attrName>ppt_x</p:attrName>
                                        </p:attrNameLst>
                                      </p:cBhvr>
                                      <p:tavLst>
                                        <p:tav tm="0">
                                          <p:val>
                                            <p:strVal val="1+#ppt_w/2"/>
                                          </p:val>
                                        </p:tav>
                                        <p:tav tm="100000">
                                          <p:val>
                                            <p:strVal val="#ppt_x"/>
                                          </p:val>
                                        </p:tav>
                                      </p:tavLst>
                                    </p:anim>
                                    <p:anim calcmode="lin" valueType="num">
                                      <p:cBhvr additive="base">
                                        <p:cTn dur="500" fill="hold" id="58"/>
                                        <p:tgtEl>
                                          <p:spTgt spid="10"/>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iterate type="lt">
                                    <p:tmPct val="10000"/>
                                  </p:iterate>
                                  <p:childTnLst>
                                    <p:set>
                                      <p:cBhvr>
                                        <p:cTn dur="1" fill="hold" id="60">
                                          <p:stCondLst>
                                            <p:cond delay="0"/>
                                          </p:stCondLst>
                                        </p:cTn>
                                        <p:tgtEl>
                                          <p:spTgt spid="11"/>
                                        </p:tgtEl>
                                        <p:attrNameLst>
                                          <p:attrName>style.visibility</p:attrName>
                                        </p:attrNameLst>
                                      </p:cBhvr>
                                      <p:to>
                                        <p:strVal val="visible"/>
                                      </p:to>
                                    </p:set>
                                    <p:anim calcmode="lin" valueType="num">
                                      <p:cBhvr additive="base">
                                        <p:cTn dur="500" fill="hold" id="61"/>
                                        <p:tgtEl>
                                          <p:spTgt spid="11"/>
                                        </p:tgtEl>
                                        <p:attrNameLst>
                                          <p:attrName>ppt_x</p:attrName>
                                        </p:attrNameLst>
                                      </p:cBhvr>
                                      <p:tavLst>
                                        <p:tav tm="0">
                                          <p:val>
                                            <p:strVal val="1+#ppt_w/2"/>
                                          </p:val>
                                        </p:tav>
                                        <p:tav tm="100000">
                                          <p:val>
                                            <p:strVal val="#ppt_x"/>
                                          </p:val>
                                        </p:tav>
                                      </p:tavLst>
                                    </p:anim>
                                    <p:anim calcmode="lin" valueType="num">
                                      <p:cBhvr additive="base">
                                        <p:cTn dur="500" fill="hold" id="62"/>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0"/>
      <p:bldP grpId="0" spid="11"/>
      <p:bldP grpId="0" spid="12"/>
      <p:bldP grpId="0" spid="13"/>
      <p:bldP grpId="0" spid="14"/>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Group 4"/>
          <p:cNvGrpSpPr>
            <a:grpSpLocks noChangeAspect="1"/>
          </p:cNvGrpSpPr>
          <p:nvPr/>
        </p:nvGrpSpPr>
        <p:grpSpPr>
          <a:xfrm>
            <a:off x="956133" y="1794011"/>
            <a:ext cx="4349266" cy="3604609"/>
            <a:chOff x="4405" y="1302"/>
            <a:chExt cx="2359" cy="2115"/>
          </a:xfrm>
          <a:solidFill>
            <a:schemeClr val="tx1"/>
          </a:solidFill>
        </p:grpSpPr>
        <p:sp>
          <p:nvSpPr>
            <p:cNvPr id="33" name="Freeform 5"/>
            <p:cNvSpPr>
              <a:spLocks noEditPoints="1"/>
            </p:cNvSpPr>
            <p:nvPr/>
          </p:nvSpPr>
          <p:spPr bwMode="auto">
            <a:xfrm>
              <a:off x="4405" y="1745"/>
              <a:ext cx="2359" cy="1672"/>
            </a:xfrm>
            <a:custGeom>
              <a:gdLst>
                <a:gd fmla="*/ 62 w 311" name="T0"/>
                <a:gd fmla="*/ 133 h 261" name="T1"/>
                <a:gd fmla="*/ 103 w 311" name="T2"/>
                <a:gd fmla="*/ 185 h 261" name="T3"/>
                <a:gd fmla="*/ 138 w 311" name="T4"/>
                <a:gd fmla="*/ 113 h 261" name="T5"/>
                <a:gd fmla="*/ 165 w 311" name="T6"/>
                <a:gd fmla="*/ 182 h 261" name="T7"/>
                <a:gd fmla="*/ 199 w 311" name="T8"/>
                <a:gd fmla="*/ 86 h 261" name="T9"/>
                <a:gd fmla="*/ 224 w 311" name="T10"/>
                <a:gd fmla="*/ 176 h 261" name="T11"/>
                <a:gd fmla="*/ 219 w 311" name="T12"/>
                <a:gd fmla="*/ 4 h 261" name="T13"/>
                <a:gd fmla="*/ 263 w 311" name="T14"/>
                <a:gd fmla="*/ 206 h 261" name="T15"/>
                <a:gd fmla="*/ 226 w 311" name="T16"/>
                <a:gd fmla="*/ 259 h 261" name="T17"/>
                <a:gd fmla="*/ 97 w 311" name="T18"/>
                <a:gd fmla="*/ 257 h 261" name="T19"/>
                <a:gd fmla="*/ 246 w 311" name="T20"/>
                <a:gd fmla="*/ 9 h 261" name="T21"/>
                <a:gd fmla="*/ 237 w 311" name="T22"/>
                <a:gd fmla="*/ 9 h 261" name="T23"/>
                <a:gd fmla="*/ 226 w 311" name="T24"/>
                <a:gd fmla="*/ 57 h 261" name="T25"/>
                <a:gd fmla="*/ 230 w 311" name="T26"/>
                <a:gd fmla="*/ 65 h 261" name="T27"/>
                <a:gd fmla="*/ 164 w 311" name="T28"/>
                <a:gd fmla="*/ 42 h 261" name="T29"/>
                <a:gd fmla="*/ 187 w 311" name="T30"/>
                <a:gd fmla="*/ 44 h 261" name="T31"/>
                <a:gd fmla="*/ 251 w 311" name="T32"/>
                <a:gd fmla="*/ 56 h 261" name="T33"/>
                <a:gd fmla="*/ 173 w 311" name="T34"/>
                <a:gd fmla="*/ 86 h 261" name="T35"/>
                <a:gd fmla="*/ 249 w 311" name="T36"/>
                <a:gd fmla="*/ 79 h 261" name="T37"/>
                <a:gd fmla="*/ 225 w 311" name="T38"/>
                <a:gd fmla="*/ 113 h 261" name="T39"/>
                <a:gd fmla="*/ 181 w 311" name="T40"/>
                <a:gd fmla="*/ 105 h 261" name="T41"/>
                <a:gd fmla="*/ 103 w 311" name="T42"/>
                <a:gd fmla="*/ 96 h 261" name="T43"/>
                <a:gd fmla="*/ 104 w 311" name="T44"/>
                <a:gd fmla="*/ 127 h 261" name="T45"/>
                <a:gd fmla="*/ 174 w 311" name="T46"/>
                <a:gd fmla="*/ 120 h 261" name="T47"/>
                <a:gd fmla="*/ 135 w 311" name="T48"/>
                <a:gd fmla="*/ 99 h 261" name="T49"/>
                <a:gd fmla="*/ 232 w 311" name="T50"/>
                <a:gd fmla="*/ 139 h 261" name="T51"/>
                <a:gd fmla="*/ 119 w 311" name="T52"/>
                <a:gd fmla="*/ 124 h 261" name="T53"/>
                <a:gd fmla="*/ 118 w 311" name="T54"/>
                <a:gd fmla="*/ 135 h 261" name="T55"/>
                <a:gd fmla="*/ 258 w 311" name="T56"/>
                <a:gd fmla="*/ 117 h 261" name="T57"/>
                <a:gd fmla="*/ 194 w 311" name="T58"/>
                <a:gd fmla="*/ 125 h 261" name="T59"/>
                <a:gd fmla="*/ 226 w 311" name="T60"/>
                <a:gd fmla="*/ 163 h 261" name="T61"/>
                <a:gd fmla="*/ 137 w 311" name="T62"/>
                <a:gd fmla="*/ 132 h 261" name="T63"/>
                <a:gd fmla="*/ 193 w 311" name="T64"/>
                <a:gd fmla="*/ 148 h 261" name="T65"/>
                <a:gd fmla="*/ 50 w 311" name="T66"/>
                <a:gd fmla="*/ 155 h 261" name="T67"/>
                <a:gd fmla="*/ 42 w 311" name="T68"/>
                <a:gd fmla="*/ 182 h 261" name="T69"/>
                <a:gd fmla="*/ 106 w 311" name="T70"/>
                <a:gd fmla="*/ 188 h 261" name="T71"/>
                <a:gd fmla="*/ 239 w 311" name="T72"/>
                <a:gd fmla="*/ 178 h 261" name="T73"/>
                <a:gd fmla="*/ 105 w 311" name="T74"/>
                <a:gd fmla="*/ 192 h 261" name="T75"/>
                <a:gd fmla="*/ 196 w 311" name="T76"/>
                <a:gd fmla="*/ 163 h 261" name="T77"/>
                <a:gd fmla="*/ 41 w 311" name="T78"/>
                <a:gd fmla="*/ 196 h 261" name="T79"/>
                <a:gd fmla="*/ 187 w 311" name="T80"/>
                <a:gd fmla="*/ 179 h 261" name="T81"/>
                <a:gd fmla="*/ 198 w 311" name="T82"/>
                <a:gd fmla="*/ 166 h 261" name="T83"/>
                <a:gd fmla="*/ 246 w 311" name="T84"/>
                <a:gd fmla="*/ 182 h 261" name="T85"/>
                <a:gd fmla="*/ 107 w 311" name="T86"/>
                <a:gd fmla="*/ 214 h 261" name="T87"/>
                <a:gd fmla="*/ 251 w 311" name="T88"/>
                <a:gd fmla="*/ 198 h 261" name="T89"/>
                <a:gd fmla="*/ 42 w 311" name="T90"/>
                <a:gd fmla="*/ 220 h 261" name="T91"/>
                <a:gd fmla="*/ 199 w 311" name="T92"/>
                <a:gd fmla="*/ 197 h 261" name="T93"/>
                <a:gd fmla="*/ 43 w 311" name="T94"/>
                <a:gd fmla="*/ 224 h 261" name="T95"/>
                <a:gd fmla="*/ 236 w 311" name="T96"/>
                <a:gd fmla="*/ 230 h 261" name="T97"/>
                <a:gd fmla="*/ 119 w 311" name="T98"/>
                <a:gd fmla="*/ 211 h 261" name="T99"/>
                <a:gd fmla="*/ 120 w 311" name="T100"/>
                <a:gd fmla="*/ 219 h 261" name="T101"/>
                <a:gd fmla="*/ 261 w 311" name="T102"/>
                <a:gd fmla="*/ 210 h 261" name="T103"/>
                <a:gd fmla="*/ 228 w 311" name="T104"/>
                <a:gd fmla="*/ 237 h 261" name="T105"/>
                <a:gd fmla="*/ 74 w 311" name="T106"/>
                <a:gd fmla="*/ 215 h 261" name="T107"/>
                <a:gd fmla="*/ 66 w 311" name="T108"/>
                <a:gd fmla="*/ 225 h 261" name="T109"/>
                <a:gd fmla="*/ 170 w 311" name="T110"/>
                <a:gd fmla="*/ 255 h 261" name="T111"/>
                <a:gd fmla="*/ 137 w 311" name="T112"/>
                <a:gd fmla="*/ 227 h 261" name="T113"/>
                <a:gd fmla="*/ 261 w 311" name="T114"/>
                <a:gd fmla="*/ 221 h 261" name="T115"/>
                <a:gd fmla="*/ 74 w 311" name="T116"/>
                <a:gd fmla="*/ 231 h 261" name="T117"/>
                <a:gd fmla="*/ 180 w 311" name="T118"/>
                <a:gd fmla="*/ 255 h 261" name="T119"/>
                <a:gd fmla="*/ 261 w 311" name="T120"/>
                <a:gd fmla="*/ 243 h 261" name="T121"/>
                <a:gd fmla="*/ 73 w 311" name="T122"/>
                <a:gd fmla="*/ 242 h 261" name="T123"/>
                <a:gd fmla="*/ 200 w 311" name="T124"/>
                <a:gd fmla="*/ 256 h 26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61" w="31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solidFill>
              <a:schemeClr val="bg2">
                <a:lumMod val="5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00000000000000000" pitchFamily="2" typeface="方正静蕾简体"/>
                <a:ea charset="-122" panose="02000000000000000000" pitchFamily="2" typeface="方正静蕾简体"/>
              </a:endParaRPr>
            </a:p>
          </p:txBody>
        </p:sp>
        <p:sp>
          <p:nvSpPr>
            <p:cNvPr id="35" name="Freeform 6"/>
            <p:cNvSpPr/>
            <p:nvPr/>
          </p:nvSpPr>
          <p:spPr bwMode="auto">
            <a:xfrm>
              <a:off x="4837" y="1302"/>
              <a:ext cx="1388" cy="1128"/>
            </a:xfrm>
            <a:custGeom>
              <a:gdLst>
                <a:gd fmla="*/ 183 w 183" name="T0"/>
                <a:gd fmla="*/ 5 h 176" name="T1"/>
                <a:gd fmla="*/ 169 w 183" name="T2"/>
                <a:gd fmla="*/ 31 h 176" name="T3"/>
                <a:gd fmla="*/ 166 w 183" name="T4"/>
                <a:gd fmla="*/ 33 h 176" name="T5"/>
                <a:gd fmla="*/ 156 w 183" name="T6"/>
                <a:gd fmla="*/ 51 h 176" name="T7"/>
                <a:gd fmla="*/ 154 w 183" name="T8"/>
                <a:gd fmla="*/ 51 h 176" name="T9"/>
                <a:gd fmla="*/ 153 w 183" name="T10"/>
                <a:gd fmla="*/ 56 h 176" name="T11"/>
                <a:gd fmla="*/ 149 w 183" name="T12"/>
                <a:gd fmla="*/ 57 h 176" name="T13"/>
                <a:gd fmla="*/ 148 w 183" name="T14"/>
                <a:gd fmla="*/ 44 h 176" name="T15"/>
                <a:gd fmla="*/ 132 w 183" name="T16"/>
                <a:gd fmla="*/ 60 h 176" name="T17"/>
                <a:gd fmla="*/ 122 w 183" name="T18"/>
                <a:gd fmla="*/ 70 h 176" name="T19"/>
                <a:gd fmla="*/ 78 w 183" name="T20"/>
                <a:gd fmla="*/ 110 h 176" name="T21"/>
                <a:gd fmla="*/ 65 w 183" name="T22"/>
                <a:gd fmla="*/ 123 h 176" name="T23"/>
                <a:gd fmla="*/ 63 w 183" name="T24"/>
                <a:gd fmla="*/ 124 h 176" name="T25"/>
                <a:gd fmla="*/ 52 w 183" name="T26"/>
                <a:gd fmla="*/ 134 h 176" name="T27"/>
                <a:gd fmla="*/ 41 w 183" name="T28"/>
                <a:gd fmla="*/ 145 h 176" name="T29"/>
                <a:gd fmla="*/ 30 w 183" name="T30"/>
                <a:gd fmla="*/ 152 h 176" name="T31"/>
                <a:gd fmla="*/ 20 w 183" name="T32"/>
                <a:gd fmla="*/ 161 h 176" name="T33"/>
                <a:gd fmla="*/ 2 w 183" name="T34"/>
                <a:gd fmla="*/ 176 h 176" name="T35"/>
                <a:gd fmla="*/ 0 w 183" name="T36"/>
                <a:gd fmla="*/ 174 h 176" name="T37"/>
                <a:gd fmla="*/ 24 w 183" name="T38"/>
                <a:gd fmla="*/ 155 h 176" name="T39"/>
                <a:gd fmla="*/ 52 w 183" name="T40"/>
                <a:gd fmla="*/ 130 h 176" name="T41"/>
                <a:gd fmla="*/ 84 w 183" name="T42"/>
                <a:gd fmla="*/ 103 h 176" name="T43"/>
                <a:gd fmla="*/ 89 w 183" name="T44"/>
                <a:gd fmla="*/ 99 h 176" name="T45"/>
                <a:gd fmla="*/ 97 w 183" name="T46"/>
                <a:gd fmla="*/ 91 h 176" name="T47"/>
                <a:gd fmla="*/ 107 w 183" name="T48"/>
                <a:gd fmla="*/ 83 h 176" name="T49"/>
                <a:gd fmla="*/ 134 w 183" name="T50"/>
                <a:gd fmla="*/ 55 h 176" name="T51"/>
                <a:gd fmla="*/ 147 w 183" name="T52"/>
                <a:gd fmla="*/ 41 h 176" name="T53"/>
                <a:gd fmla="*/ 137 w 183" name="T54"/>
                <a:gd fmla="*/ 40 h 176" name="T55"/>
                <a:gd fmla="*/ 142 w 183" name="T56"/>
                <a:gd fmla="*/ 36 h 176" name="T57"/>
                <a:gd fmla="*/ 148 w 183" name="T58"/>
                <a:gd fmla="*/ 32 h 176" name="T59"/>
                <a:gd fmla="*/ 150 w 183" name="T60"/>
                <a:gd fmla="*/ 30 h 176" name="T61"/>
                <a:gd fmla="*/ 172 w 183" name="T62"/>
                <a:gd fmla="*/ 11 h 176" name="T63"/>
                <a:gd fmla="*/ 183 w 183" name="T64"/>
                <a:gd fmla="*/ 5 h 1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6" w="183">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00000000000000000" pitchFamily="2" typeface="方正静蕾简体"/>
                <a:ea charset="-122" panose="02000000000000000000" pitchFamily="2" typeface="方正静蕾简体"/>
              </a:endParaRPr>
            </a:p>
          </p:txBody>
        </p:sp>
        <p:sp>
          <p:nvSpPr>
            <p:cNvPr id="36" name="Freeform 7"/>
            <p:cNvSpPr/>
            <p:nvPr/>
          </p:nvSpPr>
          <p:spPr bwMode="auto">
            <a:xfrm>
              <a:off x="4496" y="2417"/>
              <a:ext cx="349" cy="186"/>
            </a:xfrm>
            <a:custGeom>
              <a:gdLst>
                <a:gd fmla="*/ 45 w 46" name="T0"/>
                <a:gd fmla="*/ 0 h 29" name="T1"/>
                <a:gd fmla="*/ 46 w 46" name="T2"/>
                <a:gd fmla="*/ 2 h 29" name="T3"/>
                <a:gd fmla="*/ 28 w 46" name="T4"/>
                <a:gd fmla="*/ 15 h 29" name="T5"/>
                <a:gd fmla="*/ 0 w 46" name="T6"/>
                <a:gd fmla="*/ 29 h 29" name="T7"/>
                <a:gd fmla="*/ 5 w 46" name="T8"/>
                <a:gd fmla="*/ 25 h 29" name="T9"/>
                <a:gd fmla="*/ 39 w 46" name="T10"/>
                <a:gd fmla="*/ 4 h 29" name="T11"/>
                <a:gd fmla="*/ 45 w 46" name="T12"/>
                <a:gd fmla="*/ 0 h 29" name="T13"/>
              </a:gdLst>
              <a:cxnLst>
                <a:cxn ang="0">
                  <a:pos x="T0" y="T1"/>
                </a:cxn>
                <a:cxn ang="0">
                  <a:pos x="T2" y="T3"/>
                </a:cxn>
                <a:cxn ang="0">
                  <a:pos x="T4" y="T5"/>
                </a:cxn>
                <a:cxn ang="0">
                  <a:pos x="T6" y="T7"/>
                </a:cxn>
                <a:cxn ang="0">
                  <a:pos x="T8" y="T9"/>
                </a:cxn>
                <a:cxn ang="0">
                  <a:pos x="T10" y="T11"/>
                </a:cxn>
                <a:cxn ang="0">
                  <a:pos x="T12" y="T13"/>
                </a:cxn>
              </a:cxnLst>
              <a:rect b="b" l="0" r="r" t="0"/>
              <a:pathLst>
                <a:path h="28" w="46">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anose="02000000000000000000" pitchFamily="2" typeface="方正静蕾简体"/>
                <a:ea charset="-122" panose="02000000000000000000" pitchFamily="2" typeface="方正静蕾简体"/>
              </a:endParaRPr>
            </a:p>
          </p:txBody>
        </p:sp>
      </p:grpSp>
      <p:grpSp>
        <p:nvGrpSpPr>
          <p:cNvPr id="2" name="组合 1"/>
          <p:cNvGrpSpPr/>
          <p:nvPr/>
        </p:nvGrpSpPr>
        <p:grpSpPr>
          <a:xfrm>
            <a:off x="5465087" y="2100569"/>
            <a:ext cx="6349089" cy="548822"/>
            <a:chOff x="5452387" y="2532369"/>
            <a:chExt cx="6349089" cy="548822"/>
          </a:xfrm>
        </p:grpSpPr>
        <p:sp>
          <p:nvSpPr>
            <p:cNvPr id="37" name="文本框 36"/>
            <p:cNvSpPr txBox="1"/>
            <p:nvPr/>
          </p:nvSpPr>
          <p:spPr>
            <a:xfrm>
              <a:off x="7215692" y="2575183"/>
              <a:ext cx="4585784" cy="396240"/>
            </a:xfrm>
            <a:prstGeom prst="rect">
              <a:avLst/>
            </a:prstGeom>
            <a:noFill/>
          </p:spPr>
          <p:txBody>
            <a:bodyPr rtlCol="0" wrap="square">
              <a:spAutoFit/>
            </a:bodyPr>
            <a:lstStyle/>
            <a:p>
              <a:pPr algn="just">
                <a:lnSpc>
                  <a:spcPct val="125000"/>
                </a:lnSpc>
              </a:pPr>
              <a:r>
                <a:rPr altLang="en-US" lang="zh-CN" sz="1600">
                  <a:latin charset="-122" panose="02000000000000000000" pitchFamily="2" typeface="方正静蕾简体"/>
                  <a:ea charset="-122" panose="02000000000000000000" pitchFamily="2" typeface="方正静蕾简体"/>
                </a:rPr>
                <a:t>请在这里输入文字请在这里输入文字</a:t>
              </a:r>
            </a:p>
          </p:txBody>
        </p:sp>
        <p:sp>
          <p:nvSpPr>
            <p:cNvPr id="38" name="文本框 37"/>
            <p:cNvSpPr txBox="1"/>
            <p:nvPr/>
          </p:nvSpPr>
          <p:spPr>
            <a:xfrm>
              <a:off x="5452387" y="2532369"/>
              <a:ext cx="834024" cy="518160"/>
            </a:xfrm>
            <a:prstGeom prst="rect">
              <a:avLst/>
            </a:prstGeom>
            <a:noFill/>
          </p:spPr>
          <p:txBody>
            <a:bodyPr rtlCol="0" wrap="square">
              <a:spAutoFit/>
            </a:bodyPr>
            <a:lstStyle/>
            <a:p>
              <a:pPr algn="ctr"/>
              <a:r>
                <a:rPr altLang="zh-CN" b="1" lang="en-US" spc="300" sz="2800">
                  <a:latin charset="-122" panose="02000000000000000000" pitchFamily="2" typeface="方正静蕾简体"/>
                  <a:ea charset="-122" panose="02000000000000000000" pitchFamily="2" typeface="方正静蕾简体"/>
                </a:rPr>
                <a:t>01</a:t>
              </a:r>
            </a:p>
          </p:txBody>
        </p:sp>
        <p:sp>
          <p:nvSpPr>
            <p:cNvPr id="39" name="任意多边形 38"/>
            <p:cNvSpPr/>
            <p:nvPr/>
          </p:nvSpPr>
          <p:spPr>
            <a:xfrm>
              <a:off x="7360413" y="3006461"/>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40" name="椭圆 31"/>
            <p:cNvSpPr/>
            <p:nvPr/>
          </p:nvSpPr>
          <p:spPr>
            <a:xfrm>
              <a:off x="6151541" y="2598034"/>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pc="-300" sz="2000">
                  <a:solidFill>
                    <a:schemeClr val="tx1"/>
                  </a:solidFill>
                  <a:latin charset="-122" panose="02000000000000000000" pitchFamily="2" typeface="方正静蕾简体"/>
                  <a:ea charset="-122" panose="02000000000000000000" pitchFamily="2" typeface="方正静蕾简体"/>
                </a:rPr>
                <a:t>标   题</a:t>
              </a:r>
            </a:p>
          </p:txBody>
        </p:sp>
      </p:grpSp>
      <p:grpSp>
        <p:nvGrpSpPr>
          <p:cNvPr id="3" name="组合 2"/>
          <p:cNvGrpSpPr/>
          <p:nvPr/>
        </p:nvGrpSpPr>
        <p:grpSpPr>
          <a:xfrm>
            <a:off x="5465087" y="2975573"/>
            <a:ext cx="6349089" cy="548822"/>
            <a:chOff x="5452387" y="3407373"/>
            <a:chExt cx="6349089" cy="548822"/>
          </a:xfrm>
        </p:grpSpPr>
        <p:sp>
          <p:nvSpPr>
            <p:cNvPr id="41" name="文本框 40"/>
            <p:cNvSpPr txBox="1"/>
            <p:nvPr/>
          </p:nvSpPr>
          <p:spPr>
            <a:xfrm>
              <a:off x="7215692" y="3450186"/>
              <a:ext cx="4585784" cy="396240"/>
            </a:xfrm>
            <a:prstGeom prst="rect">
              <a:avLst/>
            </a:prstGeom>
            <a:noFill/>
          </p:spPr>
          <p:txBody>
            <a:bodyPr rtlCol="0" wrap="square">
              <a:spAutoFit/>
            </a:bodyPr>
            <a:lstStyle/>
            <a:p>
              <a:pPr algn="just">
                <a:lnSpc>
                  <a:spcPct val="125000"/>
                </a:lnSpc>
              </a:pPr>
              <a:r>
                <a:rPr altLang="en-US" lang="zh-CN" sz="1600">
                  <a:latin charset="-122" panose="02000000000000000000" pitchFamily="2" typeface="方正静蕾简体"/>
                  <a:ea charset="-122" panose="02000000000000000000" pitchFamily="2" typeface="方正静蕾简体"/>
                </a:rPr>
                <a:t>请在这里输入文字请在这里输入文字</a:t>
              </a:r>
            </a:p>
          </p:txBody>
        </p:sp>
        <p:sp>
          <p:nvSpPr>
            <p:cNvPr id="42" name="文本框 41"/>
            <p:cNvSpPr txBox="1"/>
            <p:nvPr/>
          </p:nvSpPr>
          <p:spPr>
            <a:xfrm>
              <a:off x="5452387" y="3407373"/>
              <a:ext cx="834024" cy="518160"/>
            </a:xfrm>
            <a:prstGeom prst="rect">
              <a:avLst/>
            </a:prstGeom>
            <a:noFill/>
          </p:spPr>
          <p:txBody>
            <a:bodyPr rtlCol="0" wrap="square">
              <a:spAutoFit/>
            </a:bodyPr>
            <a:lstStyle/>
            <a:p>
              <a:pPr algn="ctr"/>
              <a:r>
                <a:rPr altLang="zh-CN" b="1" lang="en-US" spc="300" sz="2800">
                  <a:latin charset="-122" panose="02000000000000000000" pitchFamily="2" typeface="方正静蕾简体"/>
                  <a:ea charset="-122" panose="02000000000000000000" pitchFamily="2" typeface="方正静蕾简体"/>
                </a:rPr>
                <a:t>02</a:t>
              </a:r>
            </a:p>
          </p:txBody>
        </p:sp>
        <p:sp>
          <p:nvSpPr>
            <p:cNvPr id="43" name="任意多边形 42"/>
            <p:cNvSpPr/>
            <p:nvPr/>
          </p:nvSpPr>
          <p:spPr>
            <a:xfrm>
              <a:off x="7360413" y="3881465"/>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44" name="椭圆 31"/>
            <p:cNvSpPr/>
            <p:nvPr/>
          </p:nvSpPr>
          <p:spPr>
            <a:xfrm>
              <a:off x="6151541" y="3473038"/>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pc="-300" sz="2000">
                  <a:solidFill>
                    <a:schemeClr val="tx1"/>
                  </a:solidFill>
                  <a:latin charset="-122" panose="02000000000000000000" pitchFamily="2" typeface="方正静蕾简体"/>
                  <a:ea charset="-122" panose="02000000000000000000" pitchFamily="2" typeface="方正静蕾简体"/>
                </a:rPr>
                <a:t>标   题</a:t>
              </a:r>
            </a:p>
          </p:txBody>
        </p:sp>
      </p:grpSp>
      <p:grpSp>
        <p:nvGrpSpPr>
          <p:cNvPr id="4" name="组合 3"/>
          <p:cNvGrpSpPr/>
          <p:nvPr/>
        </p:nvGrpSpPr>
        <p:grpSpPr>
          <a:xfrm>
            <a:off x="5465087" y="3864876"/>
            <a:ext cx="6349089" cy="548822"/>
            <a:chOff x="5452387" y="4296676"/>
            <a:chExt cx="6349089" cy="548822"/>
          </a:xfrm>
        </p:grpSpPr>
        <p:sp>
          <p:nvSpPr>
            <p:cNvPr id="45" name="文本框 44"/>
            <p:cNvSpPr txBox="1"/>
            <p:nvPr/>
          </p:nvSpPr>
          <p:spPr>
            <a:xfrm>
              <a:off x="7215692" y="4339489"/>
              <a:ext cx="4585784" cy="396240"/>
            </a:xfrm>
            <a:prstGeom prst="rect">
              <a:avLst/>
            </a:prstGeom>
            <a:noFill/>
          </p:spPr>
          <p:txBody>
            <a:bodyPr rtlCol="0" wrap="square">
              <a:spAutoFit/>
            </a:bodyPr>
            <a:lstStyle/>
            <a:p>
              <a:pPr algn="just">
                <a:lnSpc>
                  <a:spcPct val="125000"/>
                </a:lnSpc>
              </a:pPr>
              <a:r>
                <a:rPr altLang="en-US" lang="zh-CN" sz="1600">
                  <a:latin charset="-122" panose="02000000000000000000" pitchFamily="2" typeface="方正静蕾简体"/>
                  <a:ea charset="-122" panose="02000000000000000000" pitchFamily="2" typeface="方正静蕾简体"/>
                </a:rPr>
                <a:t>请在这里输入文字请在这里输入文字</a:t>
              </a:r>
            </a:p>
          </p:txBody>
        </p:sp>
        <p:sp>
          <p:nvSpPr>
            <p:cNvPr id="46" name="文本框 45"/>
            <p:cNvSpPr txBox="1"/>
            <p:nvPr/>
          </p:nvSpPr>
          <p:spPr>
            <a:xfrm>
              <a:off x="5452387" y="4296676"/>
              <a:ext cx="834024" cy="518160"/>
            </a:xfrm>
            <a:prstGeom prst="rect">
              <a:avLst/>
            </a:prstGeom>
            <a:noFill/>
          </p:spPr>
          <p:txBody>
            <a:bodyPr rtlCol="0" wrap="square">
              <a:spAutoFit/>
            </a:bodyPr>
            <a:lstStyle/>
            <a:p>
              <a:pPr algn="ctr"/>
              <a:r>
                <a:rPr altLang="zh-CN" b="1" lang="en-US" spc="300" sz="2800">
                  <a:latin charset="-122" panose="02000000000000000000" pitchFamily="2" typeface="方正静蕾简体"/>
                  <a:ea charset="-122" panose="02000000000000000000" pitchFamily="2" typeface="方正静蕾简体"/>
                </a:rPr>
                <a:t>03</a:t>
              </a:r>
            </a:p>
          </p:txBody>
        </p:sp>
        <p:sp>
          <p:nvSpPr>
            <p:cNvPr id="47" name="任意多边形 46"/>
            <p:cNvSpPr/>
            <p:nvPr/>
          </p:nvSpPr>
          <p:spPr>
            <a:xfrm>
              <a:off x="7360413" y="4770768"/>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48" name="椭圆 31"/>
            <p:cNvSpPr/>
            <p:nvPr/>
          </p:nvSpPr>
          <p:spPr>
            <a:xfrm>
              <a:off x="6151541" y="4362341"/>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pc="-300" sz="2000">
                  <a:solidFill>
                    <a:schemeClr val="tx1"/>
                  </a:solidFill>
                  <a:latin charset="-122" panose="02000000000000000000" pitchFamily="2" typeface="方正静蕾简体"/>
                  <a:ea charset="-122" panose="02000000000000000000" pitchFamily="2" typeface="方正静蕾简体"/>
                </a:rPr>
                <a:t>标   题</a:t>
              </a:r>
            </a:p>
          </p:txBody>
        </p:sp>
      </p:grpSp>
      <p:grpSp>
        <p:nvGrpSpPr>
          <p:cNvPr id="5" name="组合 4"/>
          <p:cNvGrpSpPr/>
          <p:nvPr/>
        </p:nvGrpSpPr>
        <p:grpSpPr>
          <a:xfrm>
            <a:off x="5465087" y="4777225"/>
            <a:ext cx="6349089" cy="548822"/>
            <a:chOff x="5452387" y="5209025"/>
            <a:chExt cx="6349089" cy="548822"/>
          </a:xfrm>
        </p:grpSpPr>
        <p:sp>
          <p:nvSpPr>
            <p:cNvPr id="49" name="文本框 48"/>
            <p:cNvSpPr txBox="1"/>
            <p:nvPr/>
          </p:nvSpPr>
          <p:spPr>
            <a:xfrm>
              <a:off x="7215692" y="5251838"/>
              <a:ext cx="4585784" cy="396240"/>
            </a:xfrm>
            <a:prstGeom prst="rect">
              <a:avLst/>
            </a:prstGeom>
            <a:noFill/>
          </p:spPr>
          <p:txBody>
            <a:bodyPr rtlCol="0" wrap="square">
              <a:spAutoFit/>
            </a:bodyPr>
            <a:lstStyle/>
            <a:p>
              <a:pPr algn="just">
                <a:lnSpc>
                  <a:spcPct val="125000"/>
                </a:lnSpc>
              </a:pPr>
              <a:r>
                <a:rPr altLang="en-US" lang="zh-CN" sz="1600">
                  <a:latin charset="-122" panose="02000000000000000000" pitchFamily="2" typeface="方正静蕾简体"/>
                  <a:ea charset="-122" panose="02000000000000000000" pitchFamily="2" typeface="方正静蕾简体"/>
                </a:rPr>
                <a:t>请在这里输入文字请在这里输入文字</a:t>
              </a:r>
            </a:p>
          </p:txBody>
        </p:sp>
        <p:sp>
          <p:nvSpPr>
            <p:cNvPr id="50" name="文本框 49"/>
            <p:cNvSpPr txBox="1"/>
            <p:nvPr/>
          </p:nvSpPr>
          <p:spPr>
            <a:xfrm>
              <a:off x="5452387" y="5209025"/>
              <a:ext cx="834024" cy="518160"/>
            </a:xfrm>
            <a:prstGeom prst="rect">
              <a:avLst/>
            </a:prstGeom>
            <a:noFill/>
          </p:spPr>
          <p:txBody>
            <a:bodyPr rtlCol="0" wrap="square">
              <a:spAutoFit/>
            </a:bodyPr>
            <a:lstStyle/>
            <a:p>
              <a:pPr algn="ctr"/>
              <a:r>
                <a:rPr altLang="zh-CN" b="1" lang="en-US" spc="300" sz="2800">
                  <a:latin charset="-122" panose="02000000000000000000" pitchFamily="2" typeface="方正静蕾简体"/>
                  <a:ea charset="-122" panose="02000000000000000000" pitchFamily="2" typeface="方正静蕾简体"/>
                </a:rPr>
                <a:t>04</a:t>
              </a:r>
            </a:p>
          </p:txBody>
        </p:sp>
        <p:sp>
          <p:nvSpPr>
            <p:cNvPr id="51" name="任意多边形 50"/>
            <p:cNvSpPr/>
            <p:nvPr/>
          </p:nvSpPr>
          <p:spPr>
            <a:xfrm>
              <a:off x="7360413" y="5683117"/>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00000000000000000" pitchFamily="2" typeface="方正静蕾简体"/>
                <a:ea charset="-122" panose="02000000000000000000" pitchFamily="2" typeface="方正静蕾简体"/>
              </a:endParaRPr>
            </a:p>
          </p:txBody>
        </p:sp>
        <p:sp>
          <p:nvSpPr>
            <p:cNvPr id="52" name="椭圆 31"/>
            <p:cNvSpPr/>
            <p:nvPr/>
          </p:nvSpPr>
          <p:spPr>
            <a:xfrm>
              <a:off x="6151541" y="5274690"/>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pc="-300" sz="2000">
                  <a:solidFill>
                    <a:schemeClr val="tx1"/>
                  </a:solidFill>
                  <a:latin charset="-122" panose="02000000000000000000" pitchFamily="2" typeface="方正静蕾简体"/>
                  <a:ea charset="-122" panose="02000000000000000000" pitchFamily="2" typeface="方正静蕾简体"/>
                </a:rPr>
                <a:t>标   题</a:t>
              </a:r>
            </a:p>
          </p:txBody>
        </p:sp>
      </p:grpSp>
    </p:spTree>
    <p:extLst>
      <p:ext uri="{BB962C8B-B14F-4D97-AF65-F5344CB8AC3E}">
        <p14:creationId val="1100702193"/>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1000" id="7"/>
                                        <p:tgtEl>
                                          <p:spTgt spid="32"/>
                                        </p:tgtEl>
                                      </p:cBhvr>
                                    </p:animEffect>
                                    <p:anim calcmode="lin" valueType="num">
                                      <p:cBhvr>
                                        <p:cTn dur="1000" fill="hold" id="8"/>
                                        <p:tgtEl>
                                          <p:spTgt spid="32"/>
                                        </p:tgtEl>
                                        <p:attrNameLst>
                                          <p:attrName>ppt_x</p:attrName>
                                        </p:attrNameLst>
                                      </p:cBhvr>
                                      <p:tavLst>
                                        <p:tav tm="0">
                                          <p:val>
                                            <p:strVal val="#ppt_x"/>
                                          </p:val>
                                        </p:tav>
                                        <p:tav tm="100000">
                                          <p:val>
                                            <p:strVal val="#ppt_x"/>
                                          </p:val>
                                        </p:tav>
                                      </p:tavLst>
                                    </p:anim>
                                    <p:anim calcmode="lin" valueType="num">
                                      <p:cBhvr>
                                        <p:cTn dur="1000" fill="hold" id="9"/>
                                        <p:tgtEl>
                                          <p:spTgt spid="3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par>
                                <p:cTn fill="hold" id="15" nodeType="withEffect" presetClass="entr" presetID="2" presetSubtype="2">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additive="base">
                                        <p:cTn dur="500" fill="hold" id="17"/>
                                        <p:tgtEl>
                                          <p:spTgt spid="3"/>
                                        </p:tgtEl>
                                        <p:attrNameLst>
                                          <p:attrName>ppt_x</p:attrName>
                                        </p:attrNameLst>
                                      </p:cBhvr>
                                      <p:tavLst>
                                        <p:tav tm="0">
                                          <p:val>
                                            <p:strVal val="1+#ppt_w/2"/>
                                          </p:val>
                                        </p:tav>
                                        <p:tav tm="100000">
                                          <p:val>
                                            <p:strVal val="#ppt_x"/>
                                          </p:val>
                                        </p:tav>
                                      </p:tavLst>
                                    </p:anim>
                                    <p:anim calcmode="lin" valueType="num">
                                      <p:cBhvr additive="base">
                                        <p:cTn dur="500" fill="hold" id="18"/>
                                        <p:tgtEl>
                                          <p:spTgt spid="3"/>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additive="base">
                                        <p:cTn dur="500" fill="hold" id="21"/>
                                        <p:tgtEl>
                                          <p:spTgt spid="4"/>
                                        </p:tgtEl>
                                        <p:attrNameLst>
                                          <p:attrName>ppt_x</p:attrName>
                                        </p:attrNameLst>
                                      </p:cBhvr>
                                      <p:tavLst>
                                        <p:tav tm="0">
                                          <p:val>
                                            <p:strVal val="1+#ppt_w/2"/>
                                          </p:val>
                                        </p:tav>
                                        <p:tav tm="100000">
                                          <p:val>
                                            <p:strVal val="#ppt_x"/>
                                          </p:val>
                                        </p:tav>
                                      </p:tavLst>
                                    </p:anim>
                                    <p:anim calcmode="lin" valueType="num">
                                      <p:cBhvr additive="base">
                                        <p:cTn dur="500" fill="hold" id="22"/>
                                        <p:tgtEl>
                                          <p:spTgt spid="4"/>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additive="base">
                                        <p:cTn dur="500" fill="hold" id="25"/>
                                        <p:tgtEl>
                                          <p:spTgt spid="5"/>
                                        </p:tgtEl>
                                        <p:attrNameLst>
                                          <p:attrName>ppt_x</p:attrName>
                                        </p:attrNameLst>
                                      </p:cBhvr>
                                      <p:tavLst>
                                        <p:tav tm="0">
                                          <p:val>
                                            <p:strVal val="1+#ppt_w/2"/>
                                          </p:val>
                                        </p:tav>
                                        <p:tav tm="100000">
                                          <p:val>
                                            <p:strVal val="#ppt_x"/>
                                          </p:val>
                                        </p:tav>
                                      </p:tavLst>
                                    </p:anim>
                                    <p:anim calcmode="lin" valueType="num">
                                      <p:cBhvr additive="base">
                                        <p:cTn dur="500" fill="hold" id="26"/>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5" name="文本框 94"/>
          <p:cNvSpPr txBox="1"/>
          <p:nvPr/>
        </p:nvSpPr>
        <p:spPr>
          <a:xfrm>
            <a:off x="7410954" y="2965298"/>
            <a:ext cx="3203751" cy="4343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itchFamily="2" typeface="华文细黑"/>
              </a:defRPr>
            </a:lvl1pPr>
          </a:lstStyle>
          <a:p>
            <a:r>
              <a:rPr altLang="en-US" lang="zh-CN" sz="1800">
                <a:solidFill>
                  <a:schemeClr val="tx1"/>
                </a:solidFill>
                <a:latin charset="-122" panose="02000000000000000000" pitchFamily="2" typeface="方正静蕾简体"/>
                <a:ea charset="-122" panose="02000000000000000000" pitchFamily="2" typeface="方正静蕾简体"/>
              </a:rPr>
              <a:t>点击输入简要文字内容</a:t>
            </a:r>
          </a:p>
        </p:txBody>
      </p:sp>
      <p:sp>
        <p:nvSpPr>
          <p:cNvPr id="96" name="文本框 95"/>
          <p:cNvSpPr txBox="1"/>
          <p:nvPr/>
        </p:nvSpPr>
        <p:spPr>
          <a:xfrm>
            <a:off x="7410954" y="3817038"/>
            <a:ext cx="3203751" cy="4343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itchFamily="2" typeface="华文细黑"/>
              </a:defRPr>
            </a:lvl1pPr>
          </a:lstStyle>
          <a:p>
            <a:r>
              <a:rPr altLang="en-US" lang="zh-CN" sz="1800">
                <a:solidFill>
                  <a:schemeClr val="tx1"/>
                </a:solidFill>
                <a:latin charset="-122" panose="02000000000000000000" pitchFamily="2" typeface="方正静蕾简体"/>
                <a:ea charset="-122" panose="02000000000000000000" pitchFamily="2" typeface="方正静蕾简体"/>
              </a:rPr>
              <a:t>点击输入简要文字内容</a:t>
            </a:r>
          </a:p>
        </p:txBody>
      </p:sp>
      <p:sp>
        <p:nvSpPr>
          <p:cNvPr id="97" name="文本框 96"/>
          <p:cNvSpPr txBox="1"/>
          <p:nvPr/>
        </p:nvSpPr>
        <p:spPr>
          <a:xfrm>
            <a:off x="7410954" y="4668775"/>
            <a:ext cx="3203751" cy="4343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itchFamily="2" typeface="华文细黑"/>
              </a:defRPr>
            </a:lvl1pPr>
          </a:lstStyle>
          <a:p>
            <a:r>
              <a:rPr altLang="en-US" lang="zh-CN" sz="1800">
                <a:solidFill>
                  <a:schemeClr val="tx1"/>
                </a:solidFill>
                <a:latin charset="-122" panose="02000000000000000000" pitchFamily="2" typeface="方正静蕾简体"/>
                <a:ea charset="-122" panose="02000000000000000000" pitchFamily="2" typeface="方正静蕾简体"/>
              </a:rPr>
              <a:t>点击输入简要文字内容</a:t>
            </a:r>
          </a:p>
        </p:txBody>
      </p:sp>
      <p:sp>
        <p:nvSpPr>
          <p:cNvPr id="98" name="矩形 45"/>
          <p:cNvSpPr>
            <a:spLocks noChangeArrowheads="1"/>
          </p:cNvSpPr>
          <p:nvPr/>
        </p:nvSpPr>
        <p:spPr bwMode="auto">
          <a:xfrm>
            <a:off x="7433776" y="2169764"/>
            <a:ext cx="4521928" cy="457200"/>
          </a:xfrm>
          <a:prstGeom prst="rect">
            <a:avLst/>
          </a:prstGeom>
          <a:noFill/>
          <a:ln w="9525">
            <a:noFill/>
            <a:miter lim="800000"/>
          </a:ln>
        </p:spPr>
        <p:txBody>
          <a:bodyPr wrap="square">
            <a:spAutoFit/>
          </a:bodyPr>
          <a:lstStyle/>
          <a:p>
            <a:r>
              <a:rPr altLang="zh-CN" lang="en-US" sz="2400">
                <a:latin charset="-122" panose="02000000000000000000" pitchFamily="2" typeface="方正静蕾简体"/>
                <a:ea charset="-122" panose="02000000000000000000" pitchFamily="2" typeface="方正静蕾简体"/>
                <a:sym charset="-122" pitchFamily="2" typeface="宋体"/>
              </a:rPr>
              <a:t>ADD YOUR TILE HERE</a:t>
            </a:r>
          </a:p>
        </p:txBody>
      </p:sp>
      <p:sp>
        <p:nvSpPr>
          <p:cNvPr id="99" name="文本框 98"/>
          <p:cNvSpPr txBox="1"/>
          <p:nvPr/>
        </p:nvSpPr>
        <p:spPr>
          <a:xfrm>
            <a:off x="1055440" y="2341299"/>
            <a:ext cx="1394649" cy="518160"/>
          </a:xfrm>
          <a:prstGeom prst="rect">
            <a:avLst/>
          </a:prstGeom>
          <a:noFill/>
        </p:spPr>
        <p:txBody>
          <a:bodyPr rtlCol="0" wrap="square">
            <a:spAutoFit/>
          </a:bodyPr>
          <a:lstStyle/>
          <a:p>
            <a:pPr algn="r"/>
            <a:r>
              <a:rPr altLang="en-US" lang="zh-CN" sz="2800">
                <a:latin charset="-122" panose="02000000000000000000" pitchFamily="2" typeface="方正静蕾简体"/>
                <a:ea charset="-122" panose="02000000000000000000" pitchFamily="2" typeface="方正静蕾简体"/>
              </a:rPr>
              <a:t>关键词</a:t>
            </a:r>
          </a:p>
        </p:txBody>
      </p:sp>
      <p:sp>
        <p:nvSpPr>
          <p:cNvPr id="101" name="文本框 100"/>
          <p:cNvSpPr txBox="1"/>
          <p:nvPr/>
        </p:nvSpPr>
        <p:spPr>
          <a:xfrm>
            <a:off x="1055440" y="3255482"/>
            <a:ext cx="1394649" cy="518160"/>
          </a:xfrm>
          <a:prstGeom prst="rect">
            <a:avLst/>
          </a:prstGeom>
          <a:noFill/>
        </p:spPr>
        <p:txBody>
          <a:bodyPr rtlCol="0" wrap="square">
            <a:spAutoFit/>
          </a:bodyPr>
          <a:lstStyle/>
          <a:p>
            <a:pPr algn="r"/>
            <a:r>
              <a:rPr altLang="en-US" lang="zh-CN" sz="2800">
                <a:latin charset="-122" panose="02000000000000000000" pitchFamily="2" typeface="方正静蕾简体"/>
                <a:ea charset="-122" panose="02000000000000000000" pitchFamily="2" typeface="方正静蕾简体"/>
              </a:rPr>
              <a:t>关键词</a:t>
            </a:r>
          </a:p>
        </p:txBody>
      </p:sp>
      <p:sp>
        <p:nvSpPr>
          <p:cNvPr id="103" name="文本框 102"/>
          <p:cNvSpPr txBox="1"/>
          <p:nvPr/>
        </p:nvSpPr>
        <p:spPr>
          <a:xfrm>
            <a:off x="1055440" y="4098156"/>
            <a:ext cx="1394649" cy="518160"/>
          </a:xfrm>
          <a:prstGeom prst="rect">
            <a:avLst/>
          </a:prstGeom>
          <a:noFill/>
        </p:spPr>
        <p:txBody>
          <a:bodyPr rtlCol="0" wrap="square">
            <a:spAutoFit/>
          </a:bodyPr>
          <a:lstStyle/>
          <a:p>
            <a:pPr algn="r"/>
            <a:r>
              <a:rPr altLang="en-US" lang="zh-CN" sz="2800">
                <a:latin charset="-122" panose="02000000000000000000" pitchFamily="2" typeface="方正静蕾简体"/>
                <a:ea charset="-122" panose="02000000000000000000" pitchFamily="2" typeface="方正静蕾简体"/>
              </a:rPr>
              <a:t>关键词</a:t>
            </a:r>
          </a:p>
        </p:txBody>
      </p:sp>
      <p:sp>
        <p:nvSpPr>
          <p:cNvPr id="105" name="文本框 104"/>
          <p:cNvSpPr txBox="1"/>
          <p:nvPr/>
        </p:nvSpPr>
        <p:spPr>
          <a:xfrm>
            <a:off x="1055440" y="4977319"/>
            <a:ext cx="1394649" cy="518160"/>
          </a:xfrm>
          <a:prstGeom prst="rect">
            <a:avLst/>
          </a:prstGeom>
          <a:noFill/>
        </p:spPr>
        <p:txBody>
          <a:bodyPr rtlCol="0" wrap="square">
            <a:spAutoFit/>
          </a:bodyPr>
          <a:lstStyle/>
          <a:p>
            <a:pPr algn="r"/>
            <a:r>
              <a:rPr altLang="en-US" lang="zh-CN" sz="2800">
                <a:latin charset="-122" panose="02000000000000000000" pitchFamily="2" typeface="方正静蕾简体"/>
                <a:ea charset="-122" panose="02000000000000000000" pitchFamily="2" typeface="方正静蕾简体"/>
              </a:rPr>
              <a:t>关键词</a:t>
            </a:r>
          </a:p>
        </p:txBody>
      </p:sp>
      <p:grpSp>
        <p:nvGrpSpPr>
          <p:cNvPr id="134" name="组合 133"/>
          <p:cNvGrpSpPr/>
          <p:nvPr/>
        </p:nvGrpSpPr>
        <p:grpSpPr>
          <a:xfrm>
            <a:off x="2426686" y="2330603"/>
            <a:ext cx="4560777" cy="521116"/>
            <a:chOff x="2426686" y="2330603"/>
            <a:chExt cx="4560777" cy="521116"/>
          </a:xfrm>
        </p:grpSpPr>
        <p:sp>
          <p:nvSpPr>
            <p:cNvPr id="107" name="Freeform 30"/>
            <p:cNvSpPr>
              <a:spLocks noEditPoints="1"/>
            </p:cNvSpPr>
            <p:nvPr/>
          </p:nvSpPr>
          <p:spPr bwMode="auto">
            <a:xfrm>
              <a:off x="2426686" y="2377385"/>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sp>
          <p:nvSpPr>
            <p:cNvPr id="100" name="文本框 99"/>
            <p:cNvSpPr txBox="1"/>
            <p:nvPr/>
          </p:nvSpPr>
          <p:spPr>
            <a:xfrm>
              <a:off x="6057547" y="2330603"/>
              <a:ext cx="929916" cy="518160"/>
            </a:xfrm>
            <a:prstGeom prst="rect">
              <a:avLst/>
            </a:prstGeom>
            <a:noFill/>
          </p:spPr>
          <p:txBody>
            <a:bodyPr rtlCol="0" wrap="square">
              <a:spAutoFit/>
            </a:bodyPr>
            <a:lstStyle/>
            <a:p>
              <a:r>
                <a:rPr altLang="zh-CN" lang="en-US" sz="2800">
                  <a:latin charset="-122" panose="02000000000000000000" pitchFamily="2" typeface="方正静蕾简体"/>
                  <a:ea charset="-122" panose="02000000000000000000" pitchFamily="2" typeface="方正静蕾简体"/>
                </a:rPr>
                <a:t>4.5</a:t>
              </a:r>
            </a:p>
          </p:txBody>
        </p:sp>
        <p:sp>
          <p:nvSpPr>
            <p:cNvPr id="108" name="Freeform 30"/>
            <p:cNvSpPr>
              <a:spLocks noEditPoints="1"/>
            </p:cNvSpPr>
            <p:nvPr/>
          </p:nvSpPr>
          <p:spPr bwMode="auto">
            <a:xfrm>
              <a:off x="2917327" y="2377385"/>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sp>
          <p:nvSpPr>
            <p:cNvPr id="109" name="Freeform 30"/>
            <p:cNvSpPr>
              <a:spLocks noEditPoints="1"/>
            </p:cNvSpPr>
            <p:nvPr/>
          </p:nvSpPr>
          <p:spPr bwMode="auto">
            <a:xfrm>
              <a:off x="3416844" y="2377385"/>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sp>
          <p:nvSpPr>
            <p:cNvPr id="110" name="Freeform 30"/>
            <p:cNvSpPr>
              <a:spLocks noEditPoints="1"/>
            </p:cNvSpPr>
            <p:nvPr/>
          </p:nvSpPr>
          <p:spPr bwMode="auto">
            <a:xfrm>
              <a:off x="3875969" y="2379456"/>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sp>
          <p:nvSpPr>
            <p:cNvPr id="111" name="Freeform 30"/>
            <p:cNvSpPr>
              <a:spLocks noEditPoints="1"/>
            </p:cNvSpPr>
            <p:nvPr/>
          </p:nvSpPr>
          <p:spPr bwMode="auto">
            <a:xfrm>
              <a:off x="4366610" y="2379456"/>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sp>
          <p:nvSpPr>
            <p:cNvPr id="112" name="Freeform 30"/>
            <p:cNvSpPr>
              <a:spLocks noEditPoints="1"/>
            </p:cNvSpPr>
            <p:nvPr/>
          </p:nvSpPr>
          <p:spPr bwMode="auto">
            <a:xfrm>
              <a:off x="4866127" y="2379456"/>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sp>
          <p:nvSpPr>
            <p:cNvPr id="113" name="Freeform 30"/>
            <p:cNvSpPr>
              <a:spLocks noEditPoints="1"/>
            </p:cNvSpPr>
            <p:nvPr/>
          </p:nvSpPr>
          <p:spPr bwMode="auto">
            <a:xfrm>
              <a:off x="5378326" y="2366740"/>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grpSp>
      <p:grpSp>
        <p:nvGrpSpPr>
          <p:cNvPr id="5" name="组合 4"/>
          <p:cNvGrpSpPr/>
          <p:nvPr/>
        </p:nvGrpSpPr>
        <p:grpSpPr>
          <a:xfrm>
            <a:off x="2426686" y="3233669"/>
            <a:ext cx="3941799" cy="532233"/>
            <a:chOff x="2426686" y="3233669"/>
            <a:chExt cx="3941799" cy="532233"/>
          </a:xfrm>
        </p:grpSpPr>
        <p:sp>
          <p:nvSpPr>
            <p:cNvPr id="102" name="文本框 101"/>
            <p:cNvSpPr txBox="1"/>
            <p:nvPr/>
          </p:nvSpPr>
          <p:spPr>
            <a:xfrm>
              <a:off x="5438569" y="3244786"/>
              <a:ext cx="929916" cy="518160"/>
            </a:xfrm>
            <a:prstGeom prst="rect">
              <a:avLst/>
            </a:prstGeom>
            <a:noFill/>
          </p:spPr>
          <p:txBody>
            <a:bodyPr rtlCol="0" wrap="square">
              <a:spAutoFit/>
            </a:bodyPr>
            <a:lstStyle/>
            <a:p>
              <a:r>
                <a:rPr altLang="zh-CN" lang="en-US" sz="2800">
                  <a:latin charset="-122" panose="02000000000000000000" pitchFamily="2" typeface="方正静蕾简体"/>
                  <a:ea charset="-122" panose="02000000000000000000" pitchFamily="2" typeface="方正静蕾简体"/>
                </a:rPr>
                <a:t>4</a:t>
              </a:r>
            </a:p>
          </p:txBody>
        </p:sp>
        <p:sp>
          <p:nvSpPr>
            <p:cNvPr id="114" name="Freeform 30"/>
            <p:cNvSpPr>
              <a:spLocks noEditPoints="1"/>
            </p:cNvSpPr>
            <p:nvPr/>
          </p:nvSpPr>
          <p:spPr bwMode="auto">
            <a:xfrm>
              <a:off x="2426686" y="3233669"/>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anchor="t" anchorCtr="0" bIns="45720" compatLnSpc="1" lIns="91440" numCol="1" rIns="91440" tIns="45720" vert="horz" wrap="square"/>
            <a:lstStyle/>
            <a:p>
              <a:endParaRPr altLang="en-US" lang="zh-CN" sz="1600"/>
            </a:p>
          </p:txBody>
        </p:sp>
        <p:sp>
          <p:nvSpPr>
            <p:cNvPr id="115" name="Freeform 30"/>
            <p:cNvSpPr>
              <a:spLocks noEditPoints="1"/>
            </p:cNvSpPr>
            <p:nvPr/>
          </p:nvSpPr>
          <p:spPr bwMode="auto">
            <a:xfrm>
              <a:off x="2917327" y="3233669"/>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anchor="t" anchorCtr="0" bIns="45720" compatLnSpc="1" lIns="91440" numCol="1" rIns="91440" tIns="45720" vert="horz" wrap="square"/>
            <a:lstStyle/>
            <a:p>
              <a:endParaRPr altLang="en-US" lang="zh-CN" sz="1600"/>
            </a:p>
          </p:txBody>
        </p:sp>
        <p:sp>
          <p:nvSpPr>
            <p:cNvPr id="116" name="Freeform 30"/>
            <p:cNvSpPr>
              <a:spLocks noEditPoints="1"/>
            </p:cNvSpPr>
            <p:nvPr/>
          </p:nvSpPr>
          <p:spPr bwMode="auto">
            <a:xfrm>
              <a:off x="3416844" y="3233669"/>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anchor="t" anchorCtr="0" bIns="45720" compatLnSpc="1" lIns="91440" numCol="1" rIns="91440" tIns="45720" vert="horz" wrap="square"/>
            <a:lstStyle/>
            <a:p>
              <a:endParaRPr altLang="en-US" lang="zh-CN" sz="1600"/>
            </a:p>
          </p:txBody>
        </p:sp>
        <p:sp>
          <p:nvSpPr>
            <p:cNvPr id="117" name="Freeform 30"/>
            <p:cNvSpPr>
              <a:spLocks noEditPoints="1"/>
            </p:cNvSpPr>
            <p:nvPr/>
          </p:nvSpPr>
          <p:spPr bwMode="auto">
            <a:xfrm>
              <a:off x="3875969" y="3235740"/>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anchor="t" anchorCtr="0" bIns="45720" compatLnSpc="1" lIns="91440" numCol="1" rIns="91440" tIns="45720" vert="horz" wrap="square"/>
            <a:lstStyle/>
            <a:p>
              <a:endParaRPr altLang="en-US" lang="zh-CN" sz="1600"/>
            </a:p>
          </p:txBody>
        </p:sp>
        <p:sp>
          <p:nvSpPr>
            <p:cNvPr id="118" name="Freeform 30"/>
            <p:cNvSpPr>
              <a:spLocks noEditPoints="1"/>
            </p:cNvSpPr>
            <p:nvPr/>
          </p:nvSpPr>
          <p:spPr bwMode="auto">
            <a:xfrm>
              <a:off x="4366610" y="3235740"/>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anchor="t" anchorCtr="0" bIns="45720" compatLnSpc="1" lIns="91440" numCol="1" rIns="91440" tIns="45720" vert="horz" wrap="square"/>
            <a:lstStyle/>
            <a:p>
              <a:endParaRPr altLang="en-US" lang="zh-CN" sz="1600"/>
            </a:p>
          </p:txBody>
        </p:sp>
        <p:sp>
          <p:nvSpPr>
            <p:cNvPr id="119" name="Freeform 30"/>
            <p:cNvSpPr>
              <a:spLocks noEditPoints="1"/>
            </p:cNvSpPr>
            <p:nvPr/>
          </p:nvSpPr>
          <p:spPr bwMode="auto">
            <a:xfrm>
              <a:off x="4866127" y="3235740"/>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anchor="t" anchorCtr="0" bIns="45720" compatLnSpc="1" lIns="91440" numCol="1" rIns="91440" tIns="45720" vert="horz" wrap="square"/>
            <a:lstStyle/>
            <a:p>
              <a:endParaRPr altLang="en-US" lang="zh-CN" sz="1600"/>
            </a:p>
          </p:txBody>
        </p:sp>
      </p:grpSp>
      <p:grpSp>
        <p:nvGrpSpPr>
          <p:cNvPr id="37" name="组合 36"/>
          <p:cNvGrpSpPr/>
          <p:nvPr/>
        </p:nvGrpSpPr>
        <p:grpSpPr>
          <a:xfrm>
            <a:off x="2426686" y="4117305"/>
            <a:ext cx="3322826" cy="521116"/>
            <a:chOff x="2426686" y="4117305"/>
            <a:chExt cx="3322826" cy="521116"/>
          </a:xfrm>
        </p:grpSpPr>
        <p:sp>
          <p:nvSpPr>
            <p:cNvPr id="104" name="文本框 103"/>
            <p:cNvSpPr txBox="1"/>
            <p:nvPr/>
          </p:nvSpPr>
          <p:spPr>
            <a:xfrm>
              <a:off x="4819596" y="4117305"/>
              <a:ext cx="929916" cy="518160"/>
            </a:xfrm>
            <a:prstGeom prst="rect">
              <a:avLst/>
            </a:prstGeom>
            <a:noFill/>
          </p:spPr>
          <p:txBody>
            <a:bodyPr rtlCol="0" wrap="square">
              <a:spAutoFit/>
            </a:bodyPr>
            <a:lstStyle/>
            <a:p>
              <a:r>
                <a:rPr altLang="zh-CN" lang="en-US" sz="2800">
                  <a:latin charset="-122" panose="02000000000000000000" pitchFamily="2" typeface="方正静蕾简体"/>
                  <a:ea charset="-122" panose="02000000000000000000" pitchFamily="2" typeface="方正静蕾简体"/>
                </a:rPr>
                <a:t>3.5</a:t>
              </a:r>
            </a:p>
          </p:txBody>
        </p:sp>
        <p:sp>
          <p:nvSpPr>
            <p:cNvPr id="120" name="Freeform 30"/>
            <p:cNvSpPr>
              <a:spLocks noEditPoints="1"/>
            </p:cNvSpPr>
            <p:nvPr/>
          </p:nvSpPr>
          <p:spPr bwMode="auto">
            <a:xfrm>
              <a:off x="2426686" y="4118945"/>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sp>
          <p:nvSpPr>
            <p:cNvPr id="121" name="Freeform 30"/>
            <p:cNvSpPr>
              <a:spLocks noEditPoints="1"/>
            </p:cNvSpPr>
            <p:nvPr/>
          </p:nvSpPr>
          <p:spPr bwMode="auto">
            <a:xfrm>
              <a:off x="2917327" y="4118945"/>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sp>
          <p:nvSpPr>
            <p:cNvPr id="122" name="Freeform 30"/>
            <p:cNvSpPr>
              <a:spLocks noEditPoints="1"/>
            </p:cNvSpPr>
            <p:nvPr/>
          </p:nvSpPr>
          <p:spPr bwMode="auto">
            <a:xfrm>
              <a:off x="3416844" y="4118945"/>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sp>
          <p:nvSpPr>
            <p:cNvPr id="123" name="Freeform 30"/>
            <p:cNvSpPr>
              <a:spLocks noEditPoints="1"/>
            </p:cNvSpPr>
            <p:nvPr/>
          </p:nvSpPr>
          <p:spPr bwMode="auto">
            <a:xfrm>
              <a:off x="3875969" y="4121016"/>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sp>
          <p:nvSpPr>
            <p:cNvPr id="124" name="Freeform 30"/>
            <p:cNvSpPr>
              <a:spLocks noEditPoints="1"/>
            </p:cNvSpPr>
            <p:nvPr/>
          </p:nvSpPr>
          <p:spPr bwMode="auto">
            <a:xfrm>
              <a:off x="4366610" y="4121016"/>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anchor="t" anchorCtr="0" bIns="45720" compatLnSpc="1" lIns="91440" numCol="1" rIns="91440" tIns="45720" vert="horz" wrap="square"/>
            <a:lstStyle/>
            <a:p>
              <a:endParaRPr altLang="en-US" lang="zh-CN" sz="1600"/>
            </a:p>
          </p:txBody>
        </p:sp>
      </p:grpSp>
      <p:grpSp>
        <p:nvGrpSpPr>
          <p:cNvPr id="44" name="组合 43"/>
          <p:cNvGrpSpPr/>
          <p:nvPr/>
        </p:nvGrpSpPr>
        <p:grpSpPr>
          <a:xfrm>
            <a:off x="2454724" y="4990947"/>
            <a:ext cx="4431683" cy="521116"/>
            <a:chOff x="2454724" y="4990947"/>
            <a:chExt cx="4431683" cy="521116"/>
          </a:xfrm>
          <a:solidFill>
            <a:srgbClr val="42B6A1"/>
          </a:solidFill>
        </p:grpSpPr>
        <p:sp>
          <p:nvSpPr>
            <p:cNvPr id="106" name="文本框 105"/>
            <p:cNvSpPr txBox="1"/>
            <p:nvPr/>
          </p:nvSpPr>
          <p:spPr>
            <a:xfrm>
              <a:off x="5956491" y="4990947"/>
              <a:ext cx="929916" cy="518160"/>
            </a:xfrm>
            <a:prstGeom prst="rect">
              <a:avLst/>
            </a:prstGeom>
            <a:noFill/>
          </p:spPr>
          <p:txBody>
            <a:bodyPr rtlCol="0" wrap="square">
              <a:spAutoFit/>
            </a:bodyPr>
            <a:lstStyle/>
            <a:p>
              <a:r>
                <a:rPr altLang="zh-CN" lang="en-US" sz="2800">
                  <a:latin charset="-122" panose="02000000000000000000" pitchFamily="2" typeface="方正静蕾简体"/>
                  <a:ea charset="-122" panose="02000000000000000000" pitchFamily="2" typeface="方正静蕾简体"/>
                </a:rPr>
                <a:t>4.5</a:t>
              </a:r>
            </a:p>
          </p:txBody>
        </p:sp>
        <p:sp>
          <p:nvSpPr>
            <p:cNvPr id="125" name="Freeform 30"/>
            <p:cNvSpPr>
              <a:spLocks noEditPoints="1"/>
            </p:cNvSpPr>
            <p:nvPr/>
          </p:nvSpPr>
          <p:spPr bwMode="auto">
            <a:xfrm>
              <a:off x="2454724" y="4994418"/>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anchor="t" anchorCtr="0" bIns="45720" compatLnSpc="1" lIns="91440" numCol="1" rIns="91440" tIns="45720" vert="horz" wrap="square"/>
            <a:lstStyle/>
            <a:p>
              <a:endParaRPr altLang="en-US" lang="zh-CN" sz="1600"/>
            </a:p>
          </p:txBody>
        </p:sp>
        <p:sp>
          <p:nvSpPr>
            <p:cNvPr id="126" name="Freeform 30"/>
            <p:cNvSpPr>
              <a:spLocks noEditPoints="1"/>
            </p:cNvSpPr>
            <p:nvPr/>
          </p:nvSpPr>
          <p:spPr bwMode="auto">
            <a:xfrm>
              <a:off x="2945365" y="4994418"/>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anchor="t" anchorCtr="0" bIns="45720" compatLnSpc="1" lIns="91440" numCol="1" rIns="91440" tIns="45720" vert="horz" wrap="square"/>
            <a:lstStyle/>
            <a:p>
              <a:endParaRPr altLang="en-US" lang="zh-CN" sz="1600"/>
            </a:p>
          </p:txBody>
        </p:sp>
        <p:sp>
          <p:nvSpPr>
            <p:cNvPr id="127" name="Freeform 30"/>
            <p:cNvSpPr>
              <a:spLocks noEditPoints="1"/>
            </p:cNvSpPr>
            <p:nvPr/>
          </p:nvSpPr>
          <p:spPr bwMode="auto">
            <a:xfrm>
              <a:off x="3444882" y="4994418"/>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anchor="t" anchorCtr="0" bIns="45720" compatLnSpc="1" lIns="91440" numCol="1" rIns="91440" tIns="45720" vert="horz" wrap="square"/>
            <a:lstStyle/>
            <a:p>
              <a:endParaRPr altLang="en-US" lang="zh-CN" sz="1600"/>
            </a:p>
          </p:txBody>
        </p:sp>
        <p:sp>
          <p:nvSpPr>
            <p:cNvPr id="128" name="Freeform 30"/>
            <p:cNvSpPr>
              <a:spLocks noEditPoints="1"/>
            </p:cNvSpPr>
            <p:nvPr/>
          </p:nvSpPr>
          <p:spPr bwMode="auto">
            <a:xfrm>
              <a:off x="3904007" y="4996489"/>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anchor="t" anchorCtr="0" bIns="45720" compatLnSpc="1" lIns="91440" numCol="1" rIns="91440" tIns="45720" vert="horz" wrap="square"/>
            <a:lstStyle/>
            <a:p>
              <a:endParaRPr altLang="en-US" lang="zh-CN" sz="1600"/>
            </a:p>
          </p:txBody>
        </p:sp>
        <p:sp>
          <p:nvSpPr>
            <p:cNvPr id="129" name="Freeform 30"/>
            <p:cNvSpPr>
              <a:spLocks noEditPoints="1"/>
            </p:cNvSpPr>
            <p:nvPr/>
          </p:nvSpPr>
          <p:spPr bwMode="auto">
            <a:xfrm>
              <a:off x="4394648" y="4996489"/>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anchor="t" anchorCtr="0" bIns="45720" compatLnSpc="1" lIns="91440" numCol="1" rIns="91440" tIns="45720" vert="horz" wrap="square"/>
            <a:lstStyle/>
            <a:p>
              <a:endParaRPr altLang="en-US" lang="zh-CN" sz="1600"/>
            </a:p>
          </p:txBody>
        </p:sp>
        <p:sp>
          <p:nvSpPr>
            <p:cNvPr id="130" name="Freeform 30"/>
            <p:cNvSpPr>
              <a:spLocks noEditPoints="1"/>
            </p:cNvSpPr>
            <p:nvPr/>
          </p:nvSpPr>
          <p:spPr bwMode="auto">
            <a:xfrm>
              <a:off x="4894165" y="4996489"/>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anchor="t" anchorCtr="0" bIns="45720" compatLnSpc="1" lIns="91440" numCol="1" rIns="91440" tIns="45720" vert="horz" wrap="square"/>
            <a:lstStyle/>
            <a:p>
              <a:endParaRPr altLang="en-US" lang="zh-CN" sz="1600"/>
            </a:p>
          </p:txBody>
        </p:sp>
        <p:sp>
          <p:nvSpPr>
            <p:cNvPr id="131" name="Freeform 30"/>
            <p:cNvSpPr>
              <a:spLocks noEditPoints="1"/>
            </p:cNvSpPr>
            <p:nvPr/>
          </p:nvSpPr>
          <p:spPr bwMode="auto">
            <a:xfrm>
              <a:off x="5393682" y="4994418"/>
              <a:ext cx="452407" cy="448943"/>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anchor="t" anchorCtr="0" bIns="45720" compatLnSpc="1" lIns="91440" numCol="1" rIns="91440" tIns="45720" vert="horz" wrap="square"/>
            <a:lstStyle/>
            <a:p>
              <a:endParaRPr altLang="en-US" lang="zh-CN" sz="1600"/>
            </a:p>
          </p:txBody>
        </p:sp>
      </p:grpSp>
      <p:sp>
        <p:nvSpPr>
          <p:cNvPr id="132" name="Freeform 5"/>
          <p:cNvSpPr/>
          <p:nvPr/>
        </p:nvSpPr>
        <p:spPr bwMode="auto">
          <a:xfrm>
            <a:off x="7101346" y="2766792"/>
            <a:ext cx="3223945" cy="79407"/>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solidFill>
              <a:schemeClr val="tx1"/>
            </a:solidFill>
          </a:ln>
        </p:spPr>
        <p:txBody>
          <a:bodyPr anchor="t" anchorCtr="0" bIns="45720" compatLnSpc="1" lIns="91440" numCol="1" rIns="91440" tIns="45720" vert="horz" wrap="square"/>
          <a:lstStyle/>
          <a:p>
            <a:endParaRPr altLang="en-US" lang="zh-CN"/>
          </a:p>
        </p:txBody>
      </p:sp>
      <p:sp>
        <p:nvSpPr>
          <p:cNvPr id="133" name="Freeform 5"/>
          <p:cNvSpPr/>
          <p:nvPr/>
        </p:nvSpPr>
        <p:spPr bwMode="auto">
          <a:xfrm rot="5400000">
            <a:off x="5644907" y="3888841"/>
            <a:ext cx="3223945" cy="79407"/>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solidFill>
              <a:schemeClr val="tx1"/>
            </a:solidFill>
          </a:ln>
        </p:spPr>
        <p:txBody>
          <a:bodyPr anchor="t" anchorCtr="0" bIns="45720" compatLnSpc="1" lIns="91440" numCol="1" rIns="91440" tIns="45720" vert="horz" wrap="square"/>
          <a:lstStyle/>
          <a:p>
            <a:endParaRPr altLang="en-US" lang="zh-CN"/>
          </a:p>
        </p:txBody>
      </p:sp>
    </p:spTree>
    <p:extLst>
      <p:ext uri="{BB962C8B-B14F-4D97-AF65-F5344CB8AC3E}">
        <p14:creationId val="2026153071"/>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99"/>
                                        </p:tgtEl>
                                        <p:attrNameLst>
                                          <p:attrName>style.visibility</p:attrName>
                                        </p:attrNameLst>
                                      </p:cBhvr>
                                      <p:to>
                                        <p:strVal val="visible"/>
                                      </p:to>
                                    </p:set>
                                    <p:anim calcmode="lin" valueType="num">
                                      <p:cBhvr>
                                        <p:cTn dur="500" fill="hold" id="7"/>
                                        <p:tgtEl>
                                          <p:spTgt spid="99"/>
                                        </p:tgtEl>
                                        <p:attrNameLst>
                                          <p:attrName>ppt_w</p:attrName>
                                        </p:attrNameLst>
                                      </p:cBhvr>
                                      <p:tavLst>
                                        <p:tav tm="0">
                                          <p:val>
                                            <p:fltVal val="0"/>
                                          </p:val>
                                        </p:tav>
                                        <p:tav tm="100000">
                                          <p:val>
                                            <p:strVal val="#ppt_w"/>
                                          </p:val>
                                        </p:tav>
                                      </p:tavLst>
                                    </p:anim>
                                    <p:anim calcmode="lin" valueType="num">
                                      <p:cBhvr>
                                        <p:cTn dur="500" fill="hold" id="8"/>
                                        <p:tgtEl>
                                          <p:spTgt spid="99"/>
                                        </p:tgtEl>
                                        <p:attrNameLst>
                                          <p:attrName>ppt_h</p:attrName>
                                        </p:attrNameLst>
                                      </p:cBhvr>
                                      <p:tavLst>
                                        <p:tav tm="0">
                                          <p:val>
                                            <p:fltVal val="0"/>
                                          </p:val>
                                        </p:tav>
                                        <p:tav tm="100000">
                                          <p:val>
                                            <p:strVal val="#ppt_h"/>
                                          </p:val>
                                        </p:tav>
                                      </p:tavLst>
                                    </p:anim>
                                    <p:animEffect filter="fade" transition="in">
                                      <p:cBhvr>
                                        <p:cTn dur="500" id="9"/>
                                        <p:tgtEl>
                                          <p:spTgt spid="9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01"/>
                                        </p:tgtEl>
                                        <p:attrNameLst>
                                          <p:attrName>style.visibility</p:attrName>
                                        </p:attrNameLst>
                                      </p:cBhvr>
                                      <p:to>
                                        <p:strVal val="visible"/>
                                      </p:to>
                                    </p:set>
                                    <p:anim calcmode="lin" valueType="num">
                                      <p:cBhvr>
                                        <p:cTn dur="500" fill="hold" id="12"/>
                                        <p:tgtEl>
                                          <p:spTgt spid="101"/>
                                        </p:tgtEl>
                                        <p:attrNameLst>
                                          <p:attrName>ppt_w</p:attrName>
                                        </p:attrNameLst>
                                      </p:cBhvr>
                                      <p:tavLst>
                                        <p:tav tm="0">
                                          <p:val>
                                            <p:fltVal val="0"/>
                                          </p:val>
                                        </p:tav>
                                        <p:tav tm="100000">
                                          <p:val>
                                            <p:strVal val="#ppt_w"/>
                                          </p:val>
                                        </p:tav>
                                      </p:tavLst>
                                    </p:anim>
                                    <p:anim calcmode="lin" valueType="num">
                                      <p:cBhvr>
                                        <p:cTn dur="500" fill="hold" id="13"/>
                                        <p:tgtEl>
                                          <p:spTgt spid="101"/>
                                        </p:tgtEl>
                                        <p:attrNameLst>
                                          <p:attrName>ppt_h</p:attrName>
                                        </p:attrNameLst>
                                      </p:cBhvr>
                                      <p:tavLst>
                                        <p:tav tm="0">
                                          <p:val>
                                            <p:fltVal val="0"/>
                                          </p:val>
                                        </p:tav>
                                        <p:tav tm="100000">
                                          <p:val>
                                            <p:strVal val="#ppt_h"/>
                                          </p:val>
                                        </p:tav>
                                      </p:tavLst>
                                    </p:anim>
                                    <p:animEffect filter="fade" transition="in">
                                      <p:cBhvr>
                                        <p:cTn dur="500" id="14"/>
                                        <p:tgtEl>
                                          <p:spTgt spid="10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03"/>
                                        </p:tgtEl>
                                        <p:attrNameLst>
                                          <p:attrName>style.visibility</p:attrName>
                                        </p:attrNameLst>
                                      </p:cBhvr>
                                      <p:to>
                                        <p:strVal val="visible"/>
                                      </p:to>
                                    </p:set>
                                    <p:anim calcmode="lin" valueType="num">
                                      <p:cBhvr>
                                        <p:cTn dur="500" fill="hold" id="17"/>
                                        <p:tgtEl>
                                          <p:spTgt spid="103"/>
                                        </p:tgtEl>
                                        <p:attrNameLst>
                                          <p:attrName>ppt_w</p:attrName>
                                        </p:attrNameLst>
                                      </p:cBhvr>
                                      <p:tavLst>
                                        <p:tav tm="0">
                                          <p:val>
                                            <p:fltVal val="0"/>
                                          </p:val>
                                        </p:tav>
                                        <p:tav tm="100000">
                                          <p:val>
                                            <p:strVal val="#ppt_w"/>
                                          </p:val>
                                        </p:tav>
                                      </p:tavLst>
                                    </p:anim>
                                    <p:anim calcmode="lin" valueType="num">
                                      <p:cBhvr>
                                        <p:cTn dur="500" fill="hold" id="18"/>
                                        <p:tgtEl>
                                          <p:spTgt spid="103"/>
                                        </p:tgtEl>
                                        <p:attrNameLst>
                                          <p:attrName>ppt_h</p:attrName>
                                        </p:attrNameLst>
                                      </p:cBhvr>
                                      <p:tavLst>
                                        <p:tav tm="0">
                                          <p:val>
                                            <p:fltVal val="0"/>
                                          </p:val>
                                        </p:tav>
                                        <p:tav tm="100000">
                                          <p:val>
                                            <p:strVal val="#ppt_h"/>
                                          </p:val>
                                        </p:tav>
                                      </p:tavLst>
                                    </p:anim>
                                    <p:animEffect filter="fade" transition="in">
                                      <p:cBhvr>
                                        <p:cTn dur="500" id="19"/>
                                        <p:tgtEl>
                                          <p:spTgt spid="103"/>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05"/>
                                        </p:tgtEl>
                                        <p:attrNameLst>
                                          <p:attrName>style.visibility</p:attrName>
                                        </p:attrNameLst>
                                      </p:cBhvr>
                                      <p:to>
                                        <p:strVal val="visible"/>
                                      </p:to>
                                    </p:set>
                                    <p:anim calcmode="lin" valueType="num">
                                      <p:cBhvr>
                                        <p:cTn dur="500" fill="hold" id="22"/>
                                        <p:tgtEl>
                                          <p:spTgt spid="105"/>
                                        </p:tgtEl>
                                        <p:attrNameLst>
                                          <p:attrName>ppt_w</p:attrName>
                                        </p:attrNameLst>
                                      </p:cBhvr>
                                      <p:tavLst>
                                        <p:tav tm="0">
                                          <p:val>
                                            <p:fltVal val="0"/>
                                          </p:val>
                                        </p:tav>
                                        <p:tav tm="100000">
                                          <p:val>
                                            <p:strVal val="#ppt_w"/>
                                          </p:val>
                                        </p:tav>
                                      </p:tavLst>
                                    </p:anim>
                                    <p:anim calcmode="lin" valueType="num">
                                      <p:cBhvr>
                                        <p:cTn dur="500" fill="hold" id="23"/>
                                        <p:tgtEl>
                                          <p:spTgt spid="105"/>
                                        </p:tgtEl>
                                        <p:attrNameLst>
                                          <p:attrName>ppt_h</p:attrName>
                                        </p:attrNameLst>
                                      </p:cBhvr>
                                      <p:tavLst>
                                        <p:tav tm="0">
                                          <p:val>
                                            <p:fltVal val="0"/>
                                          </p:val>
                                        </p:tav>
                                        <p:tav tm="100000">
                                          <p:val>
                                            <p:strVal val="#ppt_h"/>
                                          </p:val>
                                        </p:tav>
                                      </p:tavLst>
                                    </p:anim>
                                    <p:animEffect filter="fade" transition="in">
                                      <p:cBhvr>
                                        <p:cTn dur="500" id="24"/>
                                        <p:tgtEl>
                                          <p:spTgt spid="105"/>
                                        </p:tgtEl>
                                      </p:cBhvr>
                                    </p:animEffect>
                                  </p:childTnLst>
                                </p:cTn>
                              </p:par>
                            </p:childTnLst>
                          </p:cTn>
                        </p:par>
                        <p:par>
                          <p:cTn fill="hold" id="25" nodeType="afterGroup">
                            <p:stCondLst>
                              <p:cond delay="500"/>
                            </p:stCondLst>
                            <p:childTnLst>
                              <p:par>
                                <p:cTn fill="hold" id="26" nodeType="afterEffect" presetClass="entr" presetID="22" presetSubtype="8">
                                  <p:stCondLst>
                                    <p:cond delay="0"/>
                                  </p:stCondLst>
                                  <p:childTnLst>
                                    <p:set>
                                      <p:cBhvr>
                                        <p:cTn dur="1" fill="hold" id="27">
                                          <p:stCondLst>
                                            <p:cond delay="0"/>
                                          </p:stCondLst>
                                        </p:cTn>
                                        <p:tgtEl>
                                          <p:spTgt spid="134"/>
                                        </p:tgtEl>
                                        <p:attrNameLst>
                                          <p:attrName>style.visibility</p:attrName>
                                        </p:attrNameLst>
                                      </p:cBhvr>
                                      <p:to>
                                        <p:strVal val="visible"/>
                                      </p:to>
                                    </p:set>
                                    <p:animEffect filter="wipe(left)" transition="in">
                                      <p:cBhvr>
                                        <p:cTn dur="500" id="28"/>
                                        <p:tgtEl>
                                          <p:spTgt spid="134"/>
                                        </p:tgtEl>
                                      </p:cBhvr>
                                    </p:animEffect>
                                  </p:childTnLst>
                                </p:cTn>
                              </p:par>
                              <p:par>
                                <p:cTn fill="hold" id="29" nodeType="withEffect" presetClass="entr" presetID="22" presetSubtype="8">
                                  <p:stCondLst>
                                    <p:cond delay="0"/>
                                  </p:stCondLst>
                                  <p:childTnLst>
                                    <p:set>
                                      <p:cBhvr>
                                        <p:cTn dur="1" fill="hold" id="30">
                                          <p:stCondLst>
                                            <p:cond delay="0"/>
                                          </p:stCondLst>
                                        </p:cTn>
                                        <p:tgtEl>
                                          <p:spTgt spid="5"/>
                                        </p:tgtEl>
                                        <p:attrNameLst>
                                          <p:attrName>style.visibility</p:attrName>
                                        </p:attrNameLst>
                                      </p:cBhvr>
                                      <p:to>
                                        <p:strVal val="visible"/>
                                      </p:to>
                                    </p:set>
                                    <p:animEffect filter="wipe(left)" transition="in">
                                      <p:cBhvr>
                                        <p:cTn dur="500" id="31"/>
                                        <p:tgtEl>
                                          <p:spTgt spid="5"/>
                                        </p:tgtEl>
                                      </p:cBhvr>
                                    </p:animEffect>
                                  </p:childTnLst>
                                </p:cTn>
                              </p:par>
                              <p:par>
                                <p:cTn fill="hold" id="32" nodeType="withEffect" presetClass="entr" presetID="22" presetSubtype="8">
                                  <p:stCondLst>
                                    <p:cond delay="0"/>
                                  </p:stCondLst>
                                  <p:childTnLst>
                                    <p:set>
                                      <p:cBhvr>
                                        <p:cTn dur="1" fill="hold" id="33">
                                          <p:stCondLst>
                                            <p:cond delay="0"/>
                                          </p:stCondLst>
                                        </p:cTn>
                                        <p:tgtEl>
                                          <p:spTgt spid="37"/>
                                        </p:tgtEl>
                                        <p:attrNameLst>
                                          <p:attrName>style.visibility</p:attrName>
                                        </p:attrNameLst>
                                      </p:cBhvr>
                                      <p:to>
                                        <p:strVal val="visible"/>
                                      </p:to>
                                    </p:set>
                                    <p:animEffect filter="wipe(left)" transition="in">
                                      <p:cBhvr>
                                        <p:cTn dur="500" id="34"/>
                                        <p:tgtEl>
                                          <p:spTgt spid="37"/>
                                        </p:tgtEl>
                                      </p:cBhvr>
                                    </p:animEffect>
                                  </p:childTnLst>
                                </p:cTn>
                              </p:par>
                              <p:par>
                                <p:cTn fill="hold" id="35" nodeType="withEffect" presetClass="entr" presetID="22" presetSubtype="8">
                                  <p:stCondLst>
                                    <p:cond delay="0"/>
                                  </p:stCondLst>
                                  <p:childTnLst>
                                    <p:set>
                                      <p:cBhvr>
                                        <p:cTn dur="1" fill="hold" id="36">
                                          <p:stCondLst>
                                            <p:cond delay="0"/>
                                          </p:stCondLst>
                                        </p:cTn>
                                        <p:tgtEl>
                                          <p:spTgt spid="44"/>
                                        </p:tgtEl>
                                        <p:attrNameLst>
                                          <p:attrName>style.visibility</p:attrName>
                                        </p:attrNameLst>
                                      </p:cBhvr>
                                      <p:to>
                                        <p:strVal val="visible"/>
                                      </p:to>
                                    </p:set>
                                    <p:animEffect filter="wipe(left)" transition="in">
                                      <p:cBhvr>
                                        <p:cTn dur="500" id="37"/>
                                        <p:tgtEl>
                                          <p:spTgt spid="44"/>
                                        </p:tgtEl>
                                      </p:cBhvr>
                                    </p:animEffect>
                                  </p:childTnLst>
                                </p:cTn>
                              </p:par>
                            </p:childTnLst>
                          </p:cTn>
                        </p:par>
                        <p:par>
                          <p:cTn fill="hold" id="38" nodeType="afterGroup">
                            <p:stCondLst>
                              <p:cond delay="1000"/>
                            </p:stCondLst>
                            <p:childTnLst>
                              <p:par>
                                <p:cTn fill="hold" grpId="0" id="39" nodeType="afterEffect" presetClass="entr" presetID="2" presetSubtype="2">
                                  <p:stCondLst>
                                    <p:cond delay="0"/>
                                  </p:stCondLst>
                                  <p:childTnLst>
                                    <p:set>
                                      <p:cBhvr>
                                        <p:cTn dur="1" fill="hold" id="40">
                                          <p:stCondLst>
                                            <p:cond delay="0"/>
                                          </p:stCondLst>
                                        </p:cTn>
                                        <p:tgtEl>
                                          <p:spTgt spid="132"/>
                                        </p:tgtEl>
                                        <p:attrNameLst>
                                          <p:attrName>style.visibility</p:attrName>
                                        </p:attrNameLst>
                                      </p:cBhvr>
                                      <p:to>
                                        <p:strVal val="visible"/>
                                      </p:to>
                                    </p:set>
                                    <p:anim calcmode="lin" valueType="num">
                                      <p:cBhvr additive="base">
                                        <p:cTn dur="500" fill="hold" id="41"/>
                                        <p:tgtEl>
                                          <p:spTgt spid="132"/>
                                        </p:tgtEl>
                                        <p:attrNameLst>
                                          <p:attrName>ppt_x</p:attrName>
                                        </p:attrNameLst>
                                      </p:cBhvr>
                                      <p:tavLst>
                                        <p:tav tm="0">
                                          <p:val>
                                            <p:strVal val="1+#ppt_w/2"/>
                                          </p:val>
                                        </p:tav>
                                        <p:tav tm="100000">
                                          <p:val>
                                            <p:strVal val="#ppt_x"/>
                                          </p:val>
                                        </p:tav>
                                      </p:tavLst>
                                    </p:anim>
                                    <p:anim calcmode="lin" valueType="num">
                                      <p:cBhvr additive="base">
                                        <p:cTn dur="500" fill="hold" id="42"/>
                                        <p:tgtEl>
                                          <p:spTgt spid="132"/>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133"/>
                                        </p:tgtEl>
                                        <p:attrNameLst>
                                          <p:attrName>style.visibility</p:attrName>
                                        </p:attrNameLst>
                                      </p:cBhvr>
                                      <p:to>
                                        <p:strVal val="visible"/>
                                      </p:to>
                                    </p:set>
                                    <p:anim calcmode="lin" valueType="num">
                                      <p:cBhvr additive="base">
                                        <p:cTn dur="500" fill="hold" id="45"/>
                                        <p:tgtEl>
                                          <p:spTgt spid="133"/>
                                        </p:tgtEl>
                                        <p:attrNameLst>
                                          <p:attrName>ppt_x</p:attrName>
                                        </p:attrNameLst>
                                      </p:cBhvr>
                                      <p:tavLst>
                                        <p:tav tm="0">
                                          <p:val>
                                            <p:strVal val="#ppt_x"/>
                                          </p:val>
                                        </p:tav>
                                        <p:tav tm="100000">
                                          <p:val>
                                            <p:strVal val="#ppt_x"/>
                                          </p:val>
                                        </p:tav>
                                      </p:tavLst>
                                    </p:anim>
                                    <p:anim calcmode="lin" valueType="num">
                                      <p:cBhvr additive="base">
                                        <p:cTn dur="500" fill="hold" id="46"/>
                                        <p:tgtEl>
                                          <p:spTgt spid="133"/>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1500"/>
                            </p:stCondLst>
                            <p:childTnLst>
                              <p:par>
                                <p:cTn fill="hold" grpId="0" id="48" nodeType="afterEffect" presetClass="entr" presetID="10" presetSubtype="0">
                                  <p:stCondLst>
                                    <p:cond delay="0"/>
                                  </p:stCondLst>
                                  <p:childTnLst>
                                    <p:set>
                                      <p:cBhvr>
                                        <p:cTn dur="1" fill="hold" id="49">
                                          <p:stCondLst>
                                            <p:cond delay="0"/>
                                          </p:stCondLst>
                                        </p:cTn>
                                        <p:tgtEl>
                                          <p:spTgt spid="98"/>
                                        </p:tgtEl>
                                        <p:attrNameLst>
                                          <p:attrName>style.visibility</p:attrName>
                                        </p:attrNameLst>
                                      </p:cBhvr>
                                      <p:to>
                                        <p:strVal val="visible"/>
                                      </p:to>
                                    </p:set>
                                    <p:animEffect filter="fade" transition="in">
                                      <p:cBhvr>
                                        <p:cTn dur="500" id="50"/>
                                        <p:tgtEl>
                                          <p:spTgt spid="98"/>
                                        </p:tgtEl>
                                      </p:cBhvr>
                                    </p:animEffect>
                                  </p:childTnLst>
                                </p:cTn>
                              </p:par>
                            </p:childTnLst>
                          </p:cTn>
                        </p:par>
                        <p:par>
                          <p:cTn fill="hold" id="51" nodeType="afterGroup">
                            <p:stCondLst>
                              <p:cond delay="2000"/>
                            </p:stCondLst>
                            <p:childTnLst>
                              <p:par>
                                <p:cTn fill="hold" grpId="0" id="52" nodeType="afterEffect" presetClass="entr" presetID="22" presetSubtype="1">
                                  <p:stCondLst>
                                    <p:cond delay="0"/>
                                  </p:stCondLst>
                                  <p:childTnLst>
                                    <p:set>
                                      <p:cBhvr>
                                        <p:cTn dur="1" fill="hold" id="53">
                                          <p:stCondLst>
                                            <p:cond delay="0"/>
                                          </p:stCondLst>
                                        </p:cTn>
                                        <p:tgtEl>
                                          <p:spTgt spid="95"/>
                                        </p:tgtEl>
                                        <p:attrNameLst>
                                          <p:attrName>style.visibility</p:attrName>
                                        </p:attrNameLst>
                                      </p:cBhvr>
                                      <p:to>
                                        <p:strVal val="visible"/>
                                      </p:to>
                                    </p:set>
                                    <p:animEffect filter="wipe(up)" transition="in">
                                      <p:cBhvr>
                                        <p:cTn dur="500" id="54"/>
                                        <p:tgtEl>
                                          <p:spTgt spid="95"/>
                                        </p:tgtEl>
                                      </p:cBhvr>
                                    </p:animEffect>
                                  </p:childTnLst>
                                </p:cTn>
                              </p:par>
                              <p:par>
                                <p:cTn fill="hold" grpId="0" id="55" nodeType="withEffect" presetClass="entr" presetID="22" presetSubtype="1">
                                  <p:stCondLst>
                                    <p:cond delay="0"/>
                                  </p:stCondLst>
                                  <p:childTnLst>
                                    <p:set>
                                      <p:cBhvr>
                                        <p:cTn dur="1" fill="hold" id="56">
                                          <p:stCondLst>
                                            <p:cond delay="0"/>
                                          </p:stCondLst>
                                        </p:cTn>
                                        <p:tgtEl>
                                          <p:spTgt spid="96"/>
                                        </p:tgtEl>
                                        <p:attrNameLst>
                                          <p:attrName>style.visibility</p:attrName>
                                        </p:attrNameLst>
                                      </p:cBhvr>
                                      <p:to>
                                        <p:strVal val="visible"/>
                                      </p:to>
                                    </p:set>
                                    <p:animEffect filter="wipe(up)" transition="in">
                                      <p:cBhvr>
                                        <p:cTn dur="500" id="57"/>
                                        <p:tgtEl>
                                          <p:spTgt spid="96"/>
                                        </p:tgtEl>
                                      </p:cBhvr>
                                    </p:animEffect>
                                  </p:childTnLst>
                                </p:cTn>
                              </p:par>
                              <p:par>
                                <p:cTn fill="hold" grpId="0" id="58" nodeType="withEffect" presetClass="entr" presetID="22" presetSubtype="1">
                                  <p:stCondLst>
                                    <p:cond delay="0"/>
                                  </p:stCondLst>
                                  <p:childTnLst>
                                    <p:set>
                                      <p:cBhvr>
                                        <p:cTn dur="1" fill="hold" id="59">
                                          <p:stCondLst>
                                            <p:cond delay="0"/>
                                          </p:stCondLst>
                                        </p:cTn>
                                        <p:tgtEl>
                                          <p:spTgt spid="97"/>
                                        </p:tgtEl>
                                        <p:attrNameLst>
                                          <p:attrName>style.visibility</p:attrName>
                                        </p:attrNameLst>
                                      </p:cBhvr>
                                      <p:to>
                                        <p:strVal val="visible"/>
                                      </p:to>
                                    </p:set>
                                    <p:animEffect filter="wipe(up)" transition="in">
                                      <p:cBhvr>
                                        <p:cTn dur="500" id="60"/>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5"/>
      <p:bldP grpId="0" spid="96"/>
      <p:bldP grpId="0" spid="97"/>
      <p:bldP grpId="0" spid="98"/>
      <p:bldP grpId="0" spid="99"/>
      <p:bldP grpId="0" spid="101"/>
      <p:bldP grpId="0" spid="103"/>
      <p:bldP grpId="0" spid="105"/>
      <p:bldP grpId="0" spid="132"/>
      <p:bldP grpId="0" spid="13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形 3">
            <a:extLst>
              <a:ext uri="{FF2B5EF4-FFF2-40B4-BE49-F238E27FC236}">
                <a16:creationId xmlns:a16="http://schemas.microsoft.com/office/drawing/2014/main" id="{C50C6675-7CDB-4026-8B26-491B49482F5C}"/>
              </a:ext>
            </a:extLst>
          </p:cNvPr>
          <p:cNvPicPr>
            <a:picLocks noChangeAspect="1"/>
          </p:cNvPicPr>
          <p:nvPr/>
        </p:nvPicPr>
        <p:blipFill>
          <a:blip r:embed="rId3">
            <a:extLst>
              <a:ext uri="{96DAC541-7B7A-43D3-8B79-37D633B846F1}">
                <asvg:svgBlip xmlns:asvg="http://schemas.microsoft.com/office/drawing/2016/SVG/main" r:embed="rId4"/>
              </a:ext>
            </a:extLst>
          </a:blip>
          <a:srcRect b="24865" r="-1" t="19307"/>
          <a:stretch>
            <a:fillRect/>
          </a:stretch>
        </p:blipFill>
        <p:spPr>
          <a:xfrm>
            <a:off x="20" y="10"/>
            <a:ext cx="12191980" cy="6857990"/>
          </a:xfrm>
          <a:prstGeom prst="rect">
            <a:avLst/>
          </a:prstGeom>
        </p:spPr>
      </p:pic>
      <p:sp>
        <p:nvSpPr>
          <p:cNvPr id="5" name="椭圆 4">
            <a:extLst>
              <a:ext uri="{FF2B5EF4-FFF2-40B4-BE49-F238E27FC236}">
                <a16:creationId xmlns:a16="http://schemas.microsoft.com/office/drawing/2014/main" id="{51CAC6A5-B80A-4122-A8FF-13B22F323310}"/>
              </a:ext>
            </a:extLst>
          </p:cNvPr>
          <p:cNvSpPr/>
          <p:nvPr/>
        </p:nvSpPr>
        <p:spPr>
          <a:xfrm>
            <a:off x="6604001" y="2376479"/>
            <a:ext cx="6045200" cy="60452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63F8E4A2-1D1F-4F8B-8B9A-3821BA263D0F}"/>
              </a:ext>
            </a:extLst>
          </p:cNvPr>
          <p:cNvSpPr txBox="1"/>
          <p:nvPr/>
        </p:nvSpPr>
        <p:spPr>
          <a:xfrm>
            <a:off x="4685168" y="1957379"/>
            <a:ext cx="2821683" cy="2286000"/>
          </a:xfrm>
          <a:prstGeom prst="rect">
            <a:avLst/>
          </a:prstGeom>
          <a:noFill/>
        </p:spPr>
        <p:txBody>
          <a:bodyPr rtlCol="0" wrap="square">
            <a:spAutoFit/>
          </a:bodyPr>
          <a:lstStyle/>
          <a:p>
            <a:pPr algn="ctr"/>
            <a:r>
              <a:rPr altLang="zh-CN" b="1" lang="en-US" sz="7200">
                <a:ln>
                  <a:solidFill>
                    <a:srgbClr val="0F863B"/>
                  </a:solidFill>
                </a:ln>
                <a:solidFill>
                  <a:schemeClr val="bg1"/>
                </a:solidFill>
                <a:effectLst>
                  <a:outerShdw algn="tl" blurRad="38100" dir="2700000" dist="38100">
                    <a:srgbClr val="000000">
                      <a:alpha val="43137"/>
                    </a:srgbClr>
                  </a:outerShdw>
                </a:effectLst>
              </a:rPr>
              <a:t>PART</a:t>
            </a:r>
          </a:p>
          <a:p>
            <a:pPr algn="ctr"/>
            <a:r>
              <a:rPr altLang="zh-CN" b="1" lang="en-US" sz="7200">
                <a:ln>
                  <a:solidFill>
                    <a:srgbClr val="0F863B"/>
                  </a:solidFill>
                </a:ln>
                <a:solidFill>
                  <a:schemeClr val="bg1"/>
                </a:solidFill>
                <a:effectLst>
                  <a:outerShdw algn="tl" blurRad="38100" dir="2700000" dist="38100">
                    <a:srgbClr val="000000">
                      <a:alpha val="43137"/>
                    </a:srgbClr>
                  </a:outerShdw>
                </a:effectLst>
              </a:rPr>
              <a:t>04</a:t>
            </a:r>
          </a:p>
        </p:txBody>
      </p:sp>
      <p:sp>
        <p:nvSpPr>
          <p:cNvPr id="7" name="文本框 6">
            <a:extLst>
              <a:ext uri="{FF2B5EF4-FFF2-40B4-BE49-F238E27FC236}">
                <a16:creationId xmlns:a16="http://schemas.microsoft.com/office/drawing/2014/main" id="{2A041520-9A38-48A4-BC28-BC56477604E7}"/>
              </a:ext>
            </a:extLst>
          </p:cNvPr>
          <p:cNvSpPr txBox="1"/>
          <p:nvPr/>
        </p:nvSpPr>
        <p:spPr>
          <a:xfrm>
            <a:off x="7995384" y="3974554"/>
            <a:ext cx="3230880" cy="1005840"/>
          </a:xfrm>
          <a:prstGeom prst="rect">
            <a:avLst/>
          </a:prstGeom>
          <a:noFill/>
        </p:spPr>
        <p:txBody>
          <a:bodyPr rtlCol="0" wrap="none">
            <a:spAutoFit/>
          </a:bodyPr>
          <a:lstStyle>
            <a:defPPr>
              <a:defRPr lang="zh-CN"/>
            </a:defPPr>
            <a:lvl1pPr>
              <a:defRPr sz="6000">
                <a:blipFill>
                  <a:blip r:embed="rId5"/>
                  <a:stretch>
                    <a:fillRect/>
                  </a:stretch>
                </a:blipFill>
                <a:latin charset="-122" panose="02010601030101010101" pitchFamily="2" typeface="方正综艺简体"/>
                <a:ea charset="-122" panose="02010601030101010101" pitchFamily="2" typeface="方正综艺简体"/>
              </a:defRPr>
            </a:lvl1pPr>
          </a:lstStyle>
          <a:p>
            <a:r>
              <a:rPr altLang="en-US" lang="zh-CN">
                <a:ln>
                  <a:solidFill>
                    <a:srgbClr val="0F863B"/>
                  </a:solidFill>
                </a:ln>
              </a:rPr>
              <a:t>研究结论</a:t>
            </a:r>
          </a:p>
        </p:txBody>
      </p:sp>
      <p:sp>
        <p:nvSpPr>
          <p:cNvPr id="8" name="文本框 7">
            <a:extLst>
              <a:ext uri="{FF2B5EF4-FFF2-40B4-BE49-F238E27FC236}">
                <a16:creationId xmlns:a16="http://schemas.microsoft.com/office/drawing/2014/main" id="{E905A0FC-542A-4B89-87D2-4B7FF0F59E76}"/>
              </a:ext>
            </a:extLst>
          </p:cNvPr>
          <p:cNvSpPr txBox="1"/>
          <p:nvPr/>
        </p:nvSpPr>
        <p:spPr>
          <a:xfrm>
            <a:off x="8014576" y="4965138"/>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9" name="文本框 8">
            <a:extLst>
              <a:ext uri="{FF2B5EF4-FFF2-40B4-BE49-F238E27FC236}">
                <a16:creationId xmlns:a16="http://schemas.microsoft.com/office/drawing/2014/main" id="{86291B9E-9FAE-4187-97C1-256854A1B8D1}"/>
              </a:ext>
            </a:extLst>
          </p:cNvPr>
          <p:cNvSpPr txBox="1"/>
          <p:nvPr/>
        </p:nvSpPr>
        <p:spPr>
          <a:xfrm>
            <a:off x="8014576" y="5460116"/>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10" name="文本框 9">
            <a:extLst>
              <a:ext uri="{FF2B5EF4-FFF2-40B4-BE49-F238E27FC236}">
                <a16:creationId xmlns:a16="http://schemas.microsoft.com/office/drawing/2014/main" id="{72F59E9E-568D-4763-B5D3-7754590018C6}"/>
              </a:ext>
            </a:extLst>
          </p:cNvPr>
          <p:cNvSpPr txBox="1"/>
          <p:nvPr/>
        </p:nvSpPr>
        <p:spPr>
          <a:xfrm>
            <a:off x="9937893" y="4965138"/>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11" name="文本框 10">
            <a:extLst>
              <a:ext uri="{FF2B5EF4-FFF2-40B4-BE49-F238E27FC236}">
                <a16:creationId xmlns:a16="http://schemas.microsoft.com/office/drawing/2014/main" id="{DCF88AA3-2278-4380-A604-7423C0DC2971}"/>
              </a:ext>
            </a:extLst>
          </p:cNvPr>
          <p:cNvSpPr txBox="1"/>
          <p:nvPr/>
        </p:nvSpPr>
        <p:spPr>
          <a:xfrm>
            <a:off x="9937893" y="5460116"/>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Tree>
    <p:extLst>
      <p:ext uri="{BB962C8B-B14F-4D97-AF65-F5344CB8AC3E}">
        <p14:creationId val="1167531928"/>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 presetSubtype="2">
                                  <p:stCondLst>
                                    <p:cond delay="0"/>
                                  </p:stCondLst>
                                  <p:iterate type="lt">
                                    <p:tmPct val="10000"/>
                                  </p:iterate>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250" fill="hold" id="22"/>
                                        <p:tgtEl>
                                          <p:spTgt spid="8"/>
                                        </p:tgtEl>
                                        <p:attrNameLst>
                                          <p:attrName>ppt_x</p:attrName>
                                        </p:attrNameLst>
                                      </p:cBhvr>
                                      <p:tavLst>
                                        <p:tav tm="0">
                                          <p:val>
                                            <p:strVal val="1+#ppt_w/2"/>
                                          </p:val>
                                        </p:tav>
                                        <p:tav tm="100000">
                                          <p:val>
                                            <p:strVal val="#ppt_x"/>
                                          </p:val>
                                        </p:tav>
                                      </p:tavLst>
                                    </p:anim>
                                    <p:anim calcmode="lin" valueType="num">
                                      <p:cBhvr additive="base">
                                        <p:cTn dur="250" fill="hold" id="23"/>
                                        <p:tgtEl>
                                          <p:spTgt spid="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750"/>
                            </p:stCondLst>
                            <p:childTnLst>
                              <p:par>
                                <p:cTn fill="hold" grpId="0" id="25" nodeType="after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250" fill="hold" id="27"/>
                                        <p:tgtEl>
                                          <p:spTgt spid="10"/>
                                        </p:tgtEl>
                                        <p:attrNameLst>
                                          <p:attrName>ppt_x</p:attrName>
                                        </p:attrNameLst>
                                      </p:cBhvr>
                                      <p:tavLst>
                                        <p:tav tm="0">
                                          <p:val>
                                            <p:strVal val="1+#ppt_w/2"/>
                                          </p:val>
                                        </p:tav>
                                        <p:tav tm="100000">
                                          <p:val>
                                            <p:strVal val="#ppt_x"/>
                                          </p:val>
                                        </p:tav>
                                      </p:tavLst>
                                    </p:anim>
                                    <p:anim calcmode="lin" valueType="num">
                                      <p:cBhvr additive="base">
                                        <p:cTn dur="25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2" presetSubtype="2">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250" fill="hold" id="32"/>
                                        <p:tgtEl>
                                          <p:spTgt spid="9"/>
                                        </p:tgtEl>
                                        <p:attrNameLst>
                                          <p:attrName>ppt_x</p:attrName>
                                        </p:attrNameLst>
                                      </p:cBhvr>
                                      <p:tavLst>
                                        <p:tav tm="0">
                                          <p:val>
                                            <p:strVal val="1+#ppt_w/2"/>
                                          </p:val>
                                        </p:tav>
                                        <p:tav tm="100000">
                                          <p:val>
                                            <p:strVal val="#ppt_x"/>
                                          </p:val>
                                        </p:tav>
                                      </p:tavLst>
                                    </p:anim>
                                    <p:anim calcmode="lin" valueType="num">
                                      <p:cBhvr additive="base">
                                        <p:cTn dur="250" fill="hold" id="33"/>
                                        <p:tgtEl>
                                          <p:spTgt spid="9"/>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250"/>
                            </p:stCondLst>
                            <p:childTnLst>
                              <p:par>
                                <p:cTn fill="hold" grpId="0" id="35" nodeType="afterEffect" presetClass="entr" presetID="2" presetSubtype="2">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250" fill="hold" id="37"/>
                                        <p:tgtEl>
                                          <p:spTgt spid="11"/>
                                        </p:tgtEl>
                                        <p:attrNameLst>
                                          <p:attrName>ppt_x</p:attrName>
                                        </p:attrNameLst>
                                      </p:cBhvr>
                                      <p:tavLst>
                                        <p:tav tm="0">
                                          <p:val>
                                            <p:strVal val="1+#ppt_w/2"/>
                                          </p:val>
                                        </p:tav>
                                        <p:tav tm="100000">
                                          <p:val>
                                            <p:strVal val="#ppt_x"/>
                                          </p:val>
                                        </p:tav>
                                      </p:tavLst>
                                    </p:anim>
                                    <p:anim calcmode="lin" valueType="num">
                                      <p:cBhvr additive="base">
                                        <p:cTn dur="250" fill="hold" id="38"/>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文本框 61"/>
          <p:cNvSpPr txBox="1">
            <a:spLocks noChangeArrowheads="1"/>
          </p:cNvSpPr>
          <p:nvPr/>
        </p:nvSpPr>
        <p:spPr bwMode="auto">
          <a:xfrm>
            <a:off x="2481264" y="1946275"/>
            <a:ext cx="17668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400">
                <a:solidFill>
                  <a:srgbClr val="595959"/>
                </a:solidFill>
                <a:latin typeface="+mn-lt"/>
                <a:ea typeface="+mn-ea"/>
                <a:cs typeface="+mn-ea"/>
                <a:sym typeface="+mn-lt"/>
              </a:rPr>
              <a:t>输入小标题</a:t>
            </a:r>
          </a:p>
        </p:txBody>
      </p:sp>
      <p:sp>
        <p:nvSpPr>
          <p:cNvPr id="86" name="文本框 62"/>
          <p:cNvSpPr txBox="1">
            <a:spLocks noChangeArrowheads="1"/>
          </p:cNvSpPr>
          <p:nvPr/>
        </p:nvSpPr>
        <p:spPr bwMode="auto">
          <a:xfrm>
            <a:off x="2484438" y="2635250"/>
            <a:ext cx="3408362"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grpSp>
        <p:nvGrpSpPr>
          <p:cNvPr id="87" name="组合 86"/>
          <p:cNvGrpSpPr/>
          <p:nvPr/>
        </p:nvGrpSpPr>
        <p:grpSpPr>
          <a:xfrm>
            <a:off x="1321486" y="2141168"/>
            <a:ext cx="1025525" cy="1239838"/>
            <a:chOff x="1321486" y="2496768"/>
            <a:chExt cx="1025525" cy="1239838"/>
          </a:xfrm>
        </p:grpSpPr>
        <p:sp>
          <p:nvSpPr>
            <p:cNvPr id="88" name="椭圆 31"/>
            <p:cNvSpPr/>
            <p:nvPr/>
          </p:nvSpPr>
          <p:spPr>
            <a:xfrm>
              <a:off x="1321486" y="2496768"/>
              <a:ext cx="1025525" cy="123983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89" name="矩形 71"/>
            <p:cNvSpPr>
              <a:spLocks noChangeArrowheads="1"/>
            </p:cNvSpPr>
            <p:nvPr/>
          </p:nvSpPr>
          <p:spPr bwMode="auto">
            <a:xfrm>
              <a:off x="1450975" y="2933701"/>
              <a:ext cx="762000" cy="708025"/>
            </a:xfrm>
            <a:prstGeom prst="rect">
              <a:avLst/>
            </a:prstGeom>
            <a:noFill/>
            <a:ln cap="rnd" w="28575">
              <a:noFill/>
              <a:prstDash val="solid"/>
              <a:rou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b="1" lang="en-US" sz="3600">
                  <a:solidFill>
                    <a:srgbClr val="605448"/>
                  </a:solidFill>
                  <a:latin typeface="+mn-lt"/>
                  <a:ea typeface="+mn-ea"/>
                  <a:cs typeface="+mn-ea"/>
                  <a:sym typeface="+mn-lt"/>
                </a:rPr>
                <a:t>01</a:t>
              </a:r>
            </a:p>
          </p:txBody>
        </p:sp>
        <p:grpSp>
          <p:nvGrpSpPr>
            <p:cNvPr id="90" name="组合 5"/>
            <p:cNvGrpSpPr/>
            <p:nvPr/>
          </p:nvGrpSpPr>
          <p:grpSpPr>
            <a:xfrm>
              <a:off x="1584325" y="2544763"/>
              <a:ext cx="536575" cy="473075"/>
              <a:chOff x="7509111" y="2144857"/>
              <a:chExt cx="1157049" cy="1019200"/>
            </a:xfrm>
          </p:grpSpPr>
          <p:sp>
            <p:nvSpPr>
              <p:cNvPr id="91" name="任意多边形 90"/>
              <p:cNvSpPr/>
              <p:nvPr/>
            </p:nvSpPr>
            <p:spPr>
              <a:xfrm>
                <a:off x="7509111" y="2363746"/>
                <a:ext cx="1157049" cy="800311"/>
              </a:xfrm>
              <a:custGeom>
                <a:gdLst>
                  <a:gd fmla="*/ 582519 w 1166674" name="connsiteX0"/>
                  <a:gd fmla="*/ 223878 h 732468" name="connsiteY0"/>
                  <a:gd fmla="*/ 236155 w 1166674" name="connsiteX1"/>
                  <a:gd fmla="*/ 2205 h 732468" name="connsiteY1"/>
                  <a:gd fmla="*/ 628 w 1166674" name="connsiteX2"/>
                  <a:gd fmla="*/ 390133 h 732468" name="connsiteY2"/>
                  <a:gd fmla="*/ 305428 w 1166674" name="connsiteX3"/>
                  <a:gd fmla="*/ 722642 h 732468" name="connsiteY3"/>
                  <a:gd fmla="*/ 540955 w 1166674" name="connsiteX4"/>
                  <a:gd fmla="*/ 611805 h 732468" name="connsiteY4"/>
                  <a:gd fmla="*/ 734919 w 1166674" name="connsiteX5"/>
                  <a:gd fmla="*/ 722642 h 732468" name="connsiteY5"/>
                  <a:gd fmla="*/ 1095137 w 1166674" name="connsiteX6"/>
                  <a:gd fmla="*/ 556387 h 732468" name="connsiteY6"/>
                  <a:gd fmla="*/ 1122846 w 1166674" name="connsiteX7"/>
                  <a:gd fmla="*/ 43769 h 732468" name="connsiteY7"/>
                  <a:gd fmla="*/ 582519 w 1166674" name="connsiteX8"/>
                  <a:gd fmla="*/ 223878 h 732468" name="connsiteY8"/>
                  <a:gd fmla="*/ 582519 w 1166674" name="connsiteX0-1"/>
                  <a:gd fmla="*/ 223878 h 732468" name="connsiteY0-2"/>
                  <a:gd fmla="*/ 236155 w 1166674" name="connsiteX1-3"/>
                  <a:gd fmla="*/ 2205 h 732468" name="connsiteY1-4"/>
                  <a:gd fmla="*/ 628 w 1166674" name="connsiteX2-5"/>
                  <a:gd fmla="*/ 390133 h 732468" name="connsiteY2-6"/>
                  <a:gd fmla="*/ 305428 w 1166674" name="connsiteX3-7"/>
                  <a:gd fmla="*/ 722642 h 732468" name="connsiteY3-8"/>
                  <a:gd fmla="*/ 540955 w 1166674" name="connsiteX4-9"/>
                  <a:gd fmla="*/ 611805 h 732468" name="connsiteY4-10"/>
                  <a:gd fmla="*/ 734919 w 1166674" name="connsiteX5-11"/>
                  <a:gd fmla="*/ 722642 h 732468" name="connsiteY5-12"/>
                  <a:gd fmla="*/ 1095137 w 1166674" name="connsiteX6-13"/>
                  <a:gd fmla="*/ 556387 h 732468" name="connsiteY6-14"/>
                  <a:gd fmla="*/ 1122846 w 1166674" name="connsiteX7-15"/>
                  <a:gd fmla="*/ 43769 h 732468" name="connsiteY7-16"/>
                  <a:gd fmla="*/ 582519 w 1166674" name="connsiteX8-17"/>
                  <a:gd fmla="*/ 223878 h 732468" name="connsiteY8-18"/>
                  <a:gd fmla="*/ 582519 w 1166674" name="connsiteX0-19"/>
                  <a:gd fmla="*/ 226644 h 735234" name="connsiteY0-20"/>
                  <a:gd fmla="*/ 236155 w 1166674" name="connsiteX1-21"/>
                  <a:gd fmla="*/ 4971 h 735234" name="connsiteY1-22"/>
                  <a:gd fmla="*/ 628 w 1166674" name="connsiteX2-23"/>
                  <a:gd fmla="*/ 392899 h 735234" name="connsiteY2-24"/>
                  <a:gd fmla="*/ 305428 w 1166674" name="connsiteX3-25"/>
                  <a:gd fmla="*/ 725408 h 735234" name="connsiteY3-26"/>
                  <a:gd fmla="*/ 540955 w 1166674" name="connsiteX4-27"/>
                  <a:gd fmla="*/ 614571 h 735234" name="connsiteY4-28"/>
                  <a:gd fmla="*/ 734919 w 1166674" name="connsiteX5-29"/>
                  <a:gd fmla="*/ 725408 h 735234" name="connsiteY5-30"/>
                  <a:gd fmla="*/ 1095137 w 1166674" name="connsiteX6-31"/>
                  <a:gd fmla="*/ 559153 h 735234" name="connsiteY6-32"/>
                  <a:gd fmla="*/ 1122846 w 1166674" name="connsiteX7-33"/>
                  <a:gd fmla="*/ 46535 h 735234" name="connsiteY7-34"/>
                  <a:gd fmla="*/ 582519 w 1166674" name="connsiteX8-35"/>
                  <a:gd fmla="*/ 226644 h 735234" name="connsiteY8-36"/>
                  <a:gd fmla="*/ 582519 w 1166674" name="connsiteX0-37"/>
                  <a:gd fmla="*/ 226644 h 735234" name="connsiteY0-38"/>
                  <a:gd fmla="*/ 236155 w 1166674" name="connsiteX1-39"/>
                  <a:gd fmla="*/ 4971 h 735234" name="connsiteY1-40"/>
                  <a:gd fmla="*/ 628 w 1166674" name="connsiteX2-41"/>
                  <a:gd fmla="*/ 392899 h 735234" name="connsiteY2-42"/>
                  <a:gd fmla="*/ 305428 w 1166674" name="connsiteX3-43"/>
                  <a:gd fmla="*/ 725408 h 735234" name="connsiteY3-44"/>
                  <a:gd fmla="*/ 540955 w 1166674" name="connsiteX4-45"/>
                  <a:gd fmla="*/ 614571 h 735234" name="connsiteY4-46"/>
                  <a:gd fmla="*/ 734919 w 1166674" name="connsiteX5-47"/>
                  <a:gd fmla="*/ 725408 h 735234" name="connsiteY5-48"/>
                  <a:gd fmla="*/ 1095137 w 1166674" name="connsiteX6-49"/>
                  <a:gd fmla="*/ 559153 h 735234" name="connsiteY6-50"/>
                  <a:gd fmla="*/ 1122846 w 1166674" name="connsiteX7-51"/>
                  <a:gd fmla="*/ 46535 h 735234" name="connsiteY7-52"/>
                  <a:gd fmla="*/ 582519 w 1166674" name="connsiteX8-53"/>
                  <a:gd fmla="*/ 226644 h 735234" name="connsiteY8-54"/>
                  <a:gd fmla="*/ 582519 w 1166674" name="connsiteX0-55"/>
                  <a:gd fmla="*/ 226644 h 735234" name="connsiteY0-56"/>
                  <a:gd fmla="*/ 236155 w 1166674" name="connsiteX1-57"/>
                  <a:gd fmla="*/ 4971 h 735234" name="connsiteY1-58"/>
                  <a:gd fmla="*/ 628 w 1166674" name="connsiteX2-59"/>
                  <a:gd fmla="*/ 392899 h 735234" name="connsiteY2-60"/>
                  <a:gd fmla="*/ 305428 w 1166674" name="connsiteX3-61"/>
                  <a:gd fmla="*/ 725408 h 735234" name="connsiteY3-62"/>
                  <a:gd fmla="*/ 540955 w 1166674" name="connsiteX4-63"/>
                  <a:gd fmla="*/ 614571 h 735234" name="connsiteY4-64"/>
                  <a:gd fmla="*/ 734919 w 1166674" name="connsiteX5-65"/>
                  <a:gd fmla="*/ 725408 h 735234" name="connsiteY5-66"/>
                  <a:gd fmla="*/ 1095137 w 1166674" name="connsiteX6-67"/>
                  <a:gd fmla="*/ 559153 h 735234" name="connsiteY6-68"/>
                  <a:gd fmla="*/ 1122846 w 1166674" name="connsiteX7-69"/>
                  <a:gd fmla="*/ 46535 h 735234" name="connsiteY7-70"/>
                  <a:gd fmla="*/ 582519 w 1166674" name="connsiteX8-71"/>
                  <a:gd fmla="*/ 226644 h 735234" name="connsiteY8-72"/>
                  <a:gd fmla="*/ 582519 w 1131746" name="connsiteX0-73"/>
                  <a:gd fmla="*/ 226644 h 735234" name="connsiteY0-74"/>
                  <a:gd fmla="*/ 236155 w 1131746" name="connsiteX1-75"/>
                  <a:gd fmla="*/ 4971 h 735234" name="connsiteY1-76"/>
                  <a:gd fmla="*/ 628 w 1131746" name="connsiteX2-77"/>
                  <a:gd fmla="*/ 392899 h 735234" name="connsiteY2-78"/>
                  <a:gd fmla="*/ 305428 w 1131746" name="connsiteX3-79"/>
                  <a:gd fmla="*/ 725408 h 735234" name="connsiteY3-80"/>
                  <a:gd fmla="*/ 540955 w 1131746" name="connsiteX4-81"/>
                  <a:gd fmla="*/ 614571 h 735234" name="connsiteY4-82"/>
                  <a:gd fmla="*/ 734919 w 1131746" name="connsiteX5-83"/>
                  <a:gd fmla="*/ 725408 h 735234" name="connsiteY5-84"/>
                  <a:gd fmla="*/ 1095137 w 1131746" name="connsiteX6-85"/>
                  <a:gd fmla="*/ 559153 h 735234" name="connsiteY6-86"/>
                  <a:gd fmla="*/ 1053574 w 1131746" name="connsiteX7-87"/>
                  <a:gd fmla="*/ 74245 h 735234" name="connsiteY7-88"/>
                  <a:gd fmla="*/ 582519 w 1131746" name="connsiteX8-89"/>
                  <a:gd fmla="*/ 226644 h 735234" name="connsiteY8-90"/>
                  <a:gd fmla="*/ 582519 w 1137803" name="connsiteX0-91"/>
                  <a:gd fmla="*/ 226644 h 735234" name="connsiteY0-92"/>
                  <a:gd fmla="*/ 236155 w 1137803" name="connsiteX1-93"/>
                  <a:gd fmla="*/ 4971 h 735234" name="connsiteY1-94"/>
                  <a:gd fmla="*/ 628 w 1137803" name="connsiteX2-95"/>
                  <a:gd fmla="*/ 392899 h 735234" name="connsiteY2-96"/>
                  <a:gd fmla="*/ 305428 w 1137803" name="connsiteX3-97"/>
                  <a:gd fmla="*/ 725408 h 735234" name="connsiteY3-98"/>
                  <a:gd fmla="*/ 540955 w 1137803" name="connsiteX4-99"/>
                  <a:gd fmla="*/ 614571 h 735234" name="connsiteY4-100"/>
                  <a:gd fmla="*/ 734919 w 1137803" name="connsiteX5-101"/>
                  <a:gd fmla="*/ 725408 h 735234" name="connsiteY5-102"/>
                  <a:gd fmla="*/ 1095137 w 1137803" name="connsiteX6-103"/>
                  <a:gd fmla="*/ 559153 h 735234" name="connsiteY6-104"/>
                  <a:gd fmla="*/ 1053574 w 1137803" name="connsiteX7-105"/>
                  <a:gd fmla="*/ 74245 h 735234" name="connsiteY7-106"/>
                  <a:gd fmla="*/ 582519 w 1137803" name="connsiteX8-107"/>
                  <a:gd fmla="*/ 226644 h 735234" name="connsiteY8-108"/>
                  <a:gd fmla="*/ 582519 w 1137803" name="connsiteX0-109"/>
                  <a:gd fmla="*/ 226644 h 735234" name="connsiteY0-110"/>
                  <a:gd fmla="*/ 236155 w 1137803" name="connsiteX1-111"/>
                  <a:gd fmla="*/ 4971 h 735234" name="connsiteY1-112"/>
                  <a:gd fmla="*/ 628 w 1137803" name="connsiteX2-113"/>
                  <a:gd fmla="*/ 392899 h 735234" name="connsiteY2-114"/>
                  <a:gd fmla="*/ 305428 w 1137803" name="connsiteX3-115"/>
                  <a:gd fmla="*/ 725408 h 735234" name="connsiteY3-116"/>
                  <a:gd fmla="*/ 540955 w 1137803" name="connsiteX4-117"/>
                  <a:gd fmla="*/ 614571 h 735234" name="connsiteY4-118"/>
                  <a:gd fmla="*/ 734919 w 1137803" name="connsiteX5-119"/>
                  <a:gd fmla="*/ 725408 h 735234" name="connsiteY5-120"/>
                  <a:gd fmla="*/ 1095137 w 1137803" name="connsiteX6-121"/>
                  <a:gd fmla="*/ 559153 h 735234" name="connsiteY6-122"/>
                  <a:gd fmla="*/ 1053574 w 1137803" name="connsiteX7-123"/>
                  <a:gd fmla="*/ 74245 h 735234" name="connsiteY7-124"/>
                  <a:gd fmla="*/ 582519 w 1137803" name="connsiteX8-125"/>
                  <a:gd fmla="*/ 226644 h 735234" name="connsiteY8-126"/>
                  <a:gd fmla="*/ 582519 w 1140842" name="connsiteX0-127"/>
                  <a:gd fmla="*/ 226644 h 735234" name="connsiteY0-128"/>
                  <a:gd fmla="*/ 236155 w 1140842" name="connsiteX1-129"/>
                  <a:gd fmla="*/ 4971 h 735234" name="connsiteY1-130"/>
                  <a:gd fmla="*/ 628 w 1140842" name="connsiteX2-131"/>
                  <a:gd fmla="*/ 392899 h 735234" name="connsiteY2-132"/>
                  <a:gd fmla="*/ 305428 w 1140842" name="connsiteX3-133"/>
                  <a:gd fmla="*/ 725408 h 735234" name="connsiteY3-134"/>
                  <a:gd fmla="*/ 540955 w 1140842" name="connsiteX4-135"/>
                  <a:gd fmla="*/ 614571 h 735234" name="connsiteY4-136"/>
                  <a:gd fmla="*/ 1095137 w 1140842" name="connsiteX5-137"/>
                  <a:gd fmla="*/ 559153 h 735234" name="connsiteY5-138"/>
                  <a:gd fmla="*/ 1053574 w 1140842" name="connsiteX6-139"/>
                  <a:gd fmla="*/ 74245 h 735234" name="connsiteY6-140"/>
                  <a:gd fmla="*/ 582519 w 1140842" name="connsiteX7-141"/>
                  <a:gd fmla="*/ 226644 h 735234" name="connsiteY7-142"/>
                  <a:gd fmla="*/ 582519 w 1140842" name="connsiteX0-143"/>
                  <a:gd fmla="*/ 226644 h 735234" name="connsiteY0-144"/>
                  <a:gd fmla="*/ 236155 w 1140842" name="connsiteX1-145"/>
                  <a:gd fmla="*/ 4971 h 735234" name="connsiteY1-146"/>
                  <a:gd fmla="*/ 628 w 1140842" name="connsiteX2-147"/>
                  <a:gd fmla="*/ 392899 h 735234" name="connsiteY2-148"/>
                  <a:gd fmla="*/ 305428 w 1140842" name="connsiteX3-149"/>
                  <a:gd fmla="*/ 725408 h 735234" name="connsiteY3-150"/>
                  <a:gd fmla="*/ 540955 w 1140842" name="connsiteX4-151"/>
                  <a:gd fmla="*/ 614571 h 735234" name="connsiteY4-152"/>
                  <a:gd fmla="*/ 1095137 w 1140842" name="connsiteX5-153"/>
                  <a:gd fmla="*/ 559153 h 735234" name="connsiteY5-154"/>
                  <a:gd fmla="*/ 1053574 w 1140842" name="connsiteX6-155"/>
                  <a:gd fmla="*/ 74245 h 735234" name="connsiteY6-156"/>
                  <a:gd fmla="*/ 582519 w 1140842" name="connsiteX7-157"/>
                  <a:gd fmla="*/ 226644 h 735234" name="connsiteY7-158"/>
                  <a:gd fmla="*/ 582519 w 1140842" name="connsiteX0-159"/>
                  <a:gd fmla="*/ 226644 h 743441" name="connsiteY0-160"/>
                  <a:gd fmla="*/ 236155 w 1140842" name="connsiteX1-161"/>
                  <a:gd fmla="*/ 4971 h 743441" name="connsiteY1-162"/>
                  <a:gd fmla="*/ 628 w 1140842" name="connsiteX2-163"/>
                  <a:gd fmla="*/ 392899 h 743441" name="connsiteY2-164"/>
                  <a:gd fmla="*/ 305428 w 1140842" name="connsiteX3-165"/>
                  <a:gd fmla="*/ 725408 h 743441" name="connsiteY3-166"/>
                  <a:gd fmla="*/ 540955 w 1140842" name="connsiteX4-167"/>
                  <a:gd fmla="*/ 614571 h 743441" name="connsiteY4-168"/>
                  <a:gd fmla="*/ 1095137 w 1140842" name="connsiteX5-169"/>
                  <a:gd fmla="*/ 559153 h 743441" name="connsiteY5-170"/>
                  <a:gd fmla="*/ 1053574 w 1140842" name="connsiteX6-171"/>
                  <a:gd fmla="*/ 74245 h 743441" name="connsiteY6-172"/>
                  <a:gd fmla="*/ 582519 w 1140842" name="connsiteX7-173"/>
                  <a:gd fmla="*/ 226644 h 743441" name="connsiteY7-174"/>
                  <a:gd fmla="*/ 582519 w 1140842" name="connsiteX0-175"/>
                  <a:gd fmla="*/ 226644 h 756134" name="connsiteY0-176"/>
                  <a:gd fmla="*/ 236155 w 1140842" name="connsiteX1-177"/>
                  <a:gd fmla="*/ 4971 h 756134" name="connsiteY1-178"/>
                  <a:gd fmla="*/ 628 w 1140842" name="connsiteX2-179"/>
                  <a:gd fmla="*/ 392899 h 756134" name="connsiteY2-180"/>
                  <a:gd fmla="*/ 305428 w 1140842" name="connsiteX3-181"/>
                  <a:gd fmla="*/ 725408 h 756134" name="connsiteY3-182"/>
                  <a:gd fmla="*/ 540955 w 1140842" name="connsiteX4-183"/>
                  <a:gd fmla="*/ 614571 h 756134" name="connsiteY4-184"/>
                  <a:gd fmla="*/ 1095137 w 1140842" name="connsiteX5-185"/>
                  <a:gd fmla="*/ 559153 h 756134" name="connsiteY5-186"/>
                  <a:gd fmla="*/ 1053574 w 1140842" name="connsiteX6-187"/>
                  <a:gd fmla="*/ 74245 h 756134" name="connsiteY6-188"/>
                  <a:gd fmla="*/ 582519 w 1140842" name="connsiteX7-189"/>
                  <a:gd fmla="*/ 226644 h 756134" name="connsiteY7-190"/>
                  <a:gd fmla="*/ 590394 w 1148717" name="connsiteX0-191"/>
                  <a:gd fmla="*/ 226644 h 756134" name="connsiteY0-192"/>
                  <a:gd fmla="*/ 244030 w 1148717" name="connsiteX1-193"/>
                  <a:gd fmla="*/ 4971 h 756134" name="connsiteY1-194"/>
                  <a:gd fmla="*/ 8503 w 1148717" name="connsiteX2-195"/>
                  <a:gd fmla="*/ 392899 h 756134" name="connsiteY2-196"/>
                  <a:gd fmla="*/ 548830 w 1148717" name="connsiteX3-197"/>
                  <a:gd fmla="*/ 614571 h 756134" name="connsiteY3-198"/>
                  <a:gd fmla="*/ 1103012 w 1148717" name="connsiteX4-199"/>
                  <a:gd fmla="*/ 559153 h 756134" name="connsiteY4-200"/>
                  <a:gd fmla="*/ 1061449 w 1148717" name="connsiteX5-201"/>
                  <a:gd fmla="*/ 74245 h 756134" name="connsiteY5-202"/>
                  <a:gd fmla="*/ 590394 w 1148717" name="connsiteX6-203"/>
                  <a:gd fmla="*/ 226644 h 756134" name="connsiteY6-204"/>
                  <a:gd fmla="*/ 590394 w 1148717" name="connsiteX0-205"/>
                  <a:gd fmla="*/ 226644 h 784718" name="connsiteY0-206"/>
                  <a:gd fmla="*/ 244030 w 1148717" name="connsiteX1-207"/>
                  <a:gd fmla="*/ 4971 h 784718" name="connsiteY1-208"/>
                  <a:gd fmla="*/ 8503 w 1148717" name="connsiteX2-209"/>
                  <a:gd fmla="*/ 392899 h 784718" name="connsiteY2-210"/>
                  <a:gd fmla="*/ 548830 w 1148717" name="connsiteX3-211"/>
                  <a:gd fmla="*/ 614571 h 784718" name="connsiteY3-212"/>
                  <a:gd fmla="*/ 1103012 w 1148717" name="connsiteX4-213"/>
                  <a:gd fmla="*/ 559153 h 784718" name="connsiteY4-214"/>
                  <a:gd fmla="*/ 1061449 w 1148717" name="connsiteX5-215"/>
                  <a:gd fmla="*/ 74245 h 784718" name="connsiteY5-216"/>
                  <a:gd fmla="*/ 590394 w 1148717" name="connsiteX6-217"/>
                  <a:gd fmla="*/ 226644 h 784718" name="connsiteY6-218"/>
                  <a:gd fmla="*/ 590394 w 1148717" name="connsiteX0-219"/>
                  <a:gd fmla="*/ 226644 h 784718" name="connsiteY0-220"/>
                  <a:gd fmla="*/ 244030 w 1148717" name="connsiteX1-221"/>
                  <a:gd fmla="*/ 4971 h 784718" name="connsiteY1-222"/>
                  <a:gd fmla="*/ 8503 w 1148717" name="connsiteX2-223"/>
                  <a:gd fmla="*/ 392899 h 784718" name="connsiteY2-224"/>
                  <a:gd fmla="*/ 548830 w 1148717" name="connsiteX3-225"/>
                  <a:gd fmla="*/ 614571 h 784718" name="connsiteY3-226"/>
                  <a:gd fmla="*/ 1103012 w 1148717" name="connsiteX4-227"/>
                  <a:gd fmla="*/ 559153 h 784718" name="connsiteY4-228"/>
                  <a:gd fmla="*/ 1061449 w 1148717" name="connsiteX5-229"/>
                  <a:gd fmla="*/ 74245 h 784718" name="connsiteY5-230"/>
                  <a:gd fmla="*/ 590394 w 1148717" name="connsiteX6-231"/>
                  <a:gd fmla="*/ 226644 h 784718" name="connsiteY6-232"/>
                  <a:gd fmla="*/ 581944 w 1140267" name="connsiteX0-233"/>
                  <a:gd fmla="*/ 226644 h 799900" name="connsiteY0-234"/>
                  <a:gd fmla="*/ 235580 w 1140267" name="connsiteX1-235"/>
                  <a:gd fmla="*/ 4971 h 799900" name="connsiteY1-236"/>
                  <a:gd fmla="*/ 53 w 1140267" name="connsiteX2-237"/>
                  <a:gd fmla="*/ 392899 h 799900" name="connsiteY2-238"/>
                  <a:gd fmla="*/ 540380 w 1140267" name="connsiteX3-239"/>
                  <a:gd fmla="*/ 614571 h 799900" name="connsiteY3-240"/>
                  <a:gd fmla="*/ 1094562 w 1140267" name="connsiteX4-241"/>
                  <a:gd fmla="*/ 559153 h 799900" name="connsiteY4-242"/>
                  <a:gd fmla="*/ 1052999 w 1140267" name="connsiteX5-243"/>
                  <a:gd fmla="*/ 74245 h 799900" name="connsiteY5-244"/>
                  <a:gd fmla="*/ 581944 w 1140267" name="connsiteX6-245"/>
                  <a:gd fmla="*/ 226644 h 799900" name="connsiteY6-246"/>
                  <a:gd fmla="*/ 581944 w 1157049" name="connsiteX0-247"/>
                  <a:gd fmla="*/ 226644 h 799900" name="connsiteY0-248"/>
                  <a:gd fmla="*/ 235580 w 1157049" name="connsiteX1-249"/>
                  <a:gd fmla="*/ 4971 h 799900" name="connsiteY1-250"/>
                  <a:gd fmla="*/ 53 w 1157049" name="connsiteX2-251"/>
                  <a:gd fmla="*/ 392899 h 799900" name="connsiteY2-252"/>
                  <a:gd fmla="*/ 540380 w 1157049" name="connsiteX3-253"/>
                  <a:gd fmla="*/ 614571 h 799900" name="connsiteY3-254"/>
                  <a:gd fmla="*/ 1094562 w 1157049" name="connsiteX4-255"/>
                  <a:gd fmla="*/ 559153 h 799900" name="connsiteY4-256"/>
                  <a:gd fmla="*/ 1052999 w 1157049" name="connsiteX5-257"/>
                  <a:gd fmla="*/ 74245 h 799900" name="connsiteY5-258"/>
                  <a:gd fmla="*/ 581944 w 1157049" name="connsiteX6-259"/>
                  <a:gd fmla="*/ 226644 h 799900" name="connsiteY6-260"/>
                  <a:gd fmla="*/ 581944 w 1157049" name="connsiteX0-261"/>
                  <a:gd fmla="*/ 226644 h 799900" name="connsiteY0-262"/>
                  <a:gd fmla="*/ 235580 w 1157049" name="connsiteX1-263"/>
                  <a:gd fmla="*/ 4971 h 799900" name="connsiteY1-264"/>
                  <a:gd fmla="*/ 53 w 1157049" name="connsiteX2-265"/>
                  <a:gd fmla="*/ 392899 h 799900" name="connsiteY2-266"/>
                  <a:gd fmla="*/ 540380 w 1157049" name="connsiteX3-267"/>
                  <a:gd fmla="*/ 614571 h 799900" name="connsiteY3-268"/>
                  <a:gd fmla="*/ 1094562 w 1157049" name="connsiteX4-269"/>
                  <a:gd fmla="*/ 559153 h 799900" name="connsiteY4-270"/>
                  <a:gd fmla="*/ 1052999 w 1157049" name="connsiteX5-271"/>
                  <a:gd fmla="*/ 74245 h 799900" name="connsiteY5-272"/>
                  <a:gd fmla="*/ 581944 w 1157049" name="connsiteX6-273"/>
                  <a:gd fmla="*/ 226644 h 799900" name="connsiteY6-274"/>
                </a:gdLst>
                <a:cxnLst>
                  <a:cxn ang="0">
                    <a:pos x="connsiteX0-261" y="connsiteY0-262"/>
                  </a:cxn>
                  <a:cxn ang="0">
                    <a:pos x="connsiteX1-263" y="connsiteY1-264"/>
                  </a:cxn>
                  <a:cxn ang="0">
                    <a:pos x="connsiteX2-265" y="connsiteY2-266"/>
                  </a:cxn>
                  <a:cxn ang="0">
                    <a:pos x="connsiteX3-267" y="connsiteY3-268"/>
                  </a:cxn>
                  <a:cxn ang="0">
                    <a:pos x="connsiteX4-269" y="connsiteY4-270"/>
                  </a:cxn>
                  <a:cxn ang="0">
                    <a:pos x="connsiteX5-271" y="connsiteY5-272"/>
                  </a:cxn>
                  <a:cxn ang="0">
                    <a:pos x="connsiteX6-273" y="connsiteY6-274"/>
                  </a:cxn>
                </a:cxnLst>
                <a:rect b="b" l="l" r="r" t="t"/>
                <a:pathLst>
                  <a:path h="799900" w="1157049">
                    <a:moveTo>
                      <a:pt x="581944" y="226644"/>
                    </a:moveTo>
                    <a:cubicBezTo>
                      <a:pt x="475725" y="67317"/>
                      <a:pt x="332562" y="-22738"/>
                      <a:pt x="235580" y="4971"/>
                    </a:cubicBezTo>
                    <a:cubicBezTo>
                      <a:pt x="138598" y="32680"/>
                      <a:pt x="-3122" y="205574"/>
                      <a:pt x="53" y="392899"/>
                    </a:cubicBezTo>
                    <a:cubicBezTo>
                      <a:pt x="3228" y="580224"/>
                      <a:pt x="176987" y="1063112"/>
                      <a:pt x="540380" y="614571"/>
                    </a:cubicBezTo>
                    <a:cubicBezTo>
                      <a:pt x="795823" y="920237"/>
                      <a:pt x="971025" y="773032"/>
                      <a:pt x="1094562" y="559153"/>
                    </a:cubicBezTo>
                    <a:cubicBezTo>
                      <a:pt x="1218099" y="345274"/>
                      <a:pt x="1133817" y="134281"/>
                      <a:pt x="1052999" y="74245"/>
                    </a:cubicBezTo>
                    <a:cubicBezTo>
                      <a:pt x="972181" y="14209"/>
                      <a:pt x="618889" y="25753"/>
                      <a:pt x="581944" y="226644"/>
                    </a:cubicBezTo>
                    <a:close/>
                  </a:path>
                </a:pathLst>
              </a:custGeom>
              <a:blipFill>
                <a:blip r:embed="rId3"/>
                <a:stretch>
                  <a:fillRect b="-14000"/>
                </a:stretch>
              </a:bli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92" name="任意多边形 91"/>
              <p:cNvSpPr/>
              <p:nvPr/>
            </p:nvSpPr>
            <p:spPr>
              <a:xfrm>
                <a:off x="8008901" y="2688657"/>
                <a:ext cx="164315" cy="0"/>
              </a:xfrm>
              <a:custGeom>
                <a:gdLst>
                  <a:gd fmla="*/ 0 w 166255" name="connsiteX0"/>
                  <a:gd fmla="*/ 0 h 0" name="connsiteY0"/>
                  <a:gd fmla="*/ 166255 w 166255" name="connsiteX1"/>
                  <a:gd fmla="*/ 0 h 0" name="connsiteY1"/>
                </a:gdLst>
                <a:cxnLst>
                  <a:cxn ang="0">
                    <a:pos x="connsiteX0" y="connsiteY0"/>
                  </a:cxn>
                  <a:cxn ang="0">
                    <a:pos x="connsiteX1" y="connsiteY1"/>
                  </a:cxn>
                </a:cxnLst>
                <a:rect b="b" l="l" r="r" t="t"/>
                <a:pathLst>
                  <a:path w="166255">
                    <a:moveTo>
                      <a:pt x="0" y="0"/>
                    </a:moveTo>
                    <a:lnTo>
                      <a:pt x="166255" y="0"/>
                    </a:lnTo>
                  </a:path>
                </a:pathLst>
              </a:custGeom>
              <a:blipFill>
                <a:blip r:embed="rId4"/>
                <a:stretch>
                  <a:fillRect b="-14000"/>
                </a:stretch>
              </a:bli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93" name="任意多边形 92"/>
              <p:cNvSpPr/>
              <p:nvPr/>
            </p:nvSpPr>
            <p:spPr>
              <a:xfrm>
                <a:off x="8097905" y="2144857"/>
                <a:ext cx="143775" cy="543800"/>
              </a:xfrm>
              <a:custGeom>
                <a:gdLst>
                  <a:gd fmla="*/ 0 w 142875" name="connsiteX0"/>
                  <a:gd fmla="*/ 542925 h 542925" name="connsiteY0"/>
                  <a:gd fmla="*/ 28575 w 142875" name="connsiteX1"/>
                  <a:gd fmla="*/ 219075 h 542925" name="connsiteY1"/>
                  <a:gd fmla="*/ 142875 w 142875" name="connsiteX2"/>
                  <a:gd fmla="*/ 0 h 542925" name="connsiteY2"/>
                </a:gdLst>
                <a:cxnLst>
                  <a:cxn ang="0">
                    <a:pos x="connsiteX0" y="connsiteY0"/>
                  </a:cxn>
                  <a:cxn ang="0">
                    <a:pos x="connsiteX1" y="connsiteY1"/>
                  </a:cxn>
                  <a:cxn ang="0">
                    <a:pos x="connsiteX2" y="connsiteY2"/>
                  </a:cxn>
                </a:cxnLst>
                <a:rect b="b" l="l" r="r" t="t"/>
                <a:pathLst>
                  <a:path h="542925" w="142875">
                    <a:moveTo>
                      <a:pt x="0" y="542925"/>
                    </a:moveTo>
                    <a:cubicBezTo>
                      <a:pt x="2381" y="426243"/>
                      <a:pt x="4763" y="309562"/>
                      <a:pt x="28575" y="219075"/>
                    </a:cubicBezTo>
                    <a:cubicBezTo>
                      <a:pt x="52387" y="128588"/>
                      <a:pt x="97631" y="64294"/>
                      <a:pt x="142875" y="0"/>
                    </a:cubicBezTo>
                  </a:path>
                </a:pathLst>
              </a:custGeom>
              <a:blipFill>
                <a:blip r:embed="rId4"/>
                <a:stretch>
                  <a:fillRect b="-14000"/>
                </a:stretch>
              </a:bli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grpSp>
      </p:grpSp>
      <p:sp>
        <p:nvSpPr>
          <p:cNvPr id="94" name="文本框 84"/>
          <p:cNvSpPr txBox="1">
            <a:spLocks noChangeArrowheads="1"/>
          </p:cNvSpPr>
          <p:nvPr/>
        </p:nvSpPr>
        <p:spPr bwMode="auto">
          <a:xfrm>
            <a:off x="2481264" y="3816350"/>
            <a:ext cx="17668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400">
                <a:solidFill>
                  <a:srgbClr val="595959"/>
                </a:solidFill>
                <a:latin typeface="+mn-lt"/>
                <a:ea typeface="+mn-ea"/>
                <a:cs typeface="+mn-ea"/>
                <a:sym typeface="+mn-lt"/>
              </a:rPr>
              <a:t>输入小标题</a:t>
            </a:r>
          </a:p>
        </p:txBody>
      </p:sp>
      <p:sp>
        <p:nvSpPr>
          <p:cNvPr id="95" name="文本框 89"/>
          <p:cNvSpPr txBox="1">
            <a:spLocks noChangeArrowheads="1"/>
          </p:cNvSpPr>
          <p:nvPr/>
        </p:nvSpPr>
        <p:spPr bwMode="auto">
          <a:xfrm>
            <a:off x="2471738" y="4505325"/>
            <a:ext cx="340677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96" name="文本框 107"/>
          <p:cNvSpPr txBox="1">
            <a:spLocks noChangeArrowheads="1"/>
          </p:cNvSpPr>
          <p:nvPr/>
        </p:nvSpPr>
        <p:spPr bwMode="auto">
          <a:xfrm>
            <a:off x="7448549" y="1946275"/>
            <a:ext cx="1765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400">
                <a:solidFill>
                  <a:srgbClr val="595959"/>
                </a:solidFill>
                <a:latin typeface="+mn-lt"/>
                <a:ea typeface="+mn-ea"/>
                <a:cs typeface="+mn-ea"/>
                <a:sym typeface="+mn-lt"/>
              </a:rPr>
              <a:t>输入小标题</a:t>
            </a:r>
          </a:p>
        </p:txBody>
      </p:sp>
      <p:sp>
        <p:nvSpPr>
          <p:cNvPr id="97" name="文本框 108"/>
          <p:cNvSpPr txBox="1">
            <a:spLocks noChangeArrowheads="1"/>
          </p:cNvSpPr>
          <p:nvPr/>
        </p:nvSpPr>
        <p:spPr bwMode="auto">
          <a:xfrm>
            <a:off x="7488239" y="2635250"/>
            <a:ext cx="340677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sp>
        <p:nvSpPr>
          <p:cNvPr id="98" name="文本框 112"/>
          <p:cNvSpPr txBox="1">
            <a:spLocks noChangeArrowheads="1"/>
          </p:cNvSpPr>
          <p:nvPr/>
        </p:nvSpPr>
        <p:spPr bwMode="auto">
          <a:xfrm>
            <a:off x="7448549" y="3816350"/>
            <a:ext cx="17653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400">
                <a:solidFill>
                  <a:srgbClr val="595959"/>
                </a:solidFill>
                <a:latin typeface="+mn-lt"/>
                <a:ea typeface="+mn-ea"/>
                <a:cs typeface="+mn-ea"/>
                <a:sym typeface="+mn-lt"/>
              </a:rPr>
              <a:t>输入小标题</a:t>
            </a:r>
          </a:p>
        </p:txBody>
      </p:sp>
      <p:sp>
        <p:nvSpPr>
          <p:cNvPr id="99" name="文本框 113"/>
          <p:cNvSpPr txBox="1">
            <a:spLocks noChangeArrowheads="1"/>
          </p:cNvSpPr>
          <p:nvPr/>
        </p:nvSpPr>
        <p:spPr bwMode="auto">
          <a:xfrm>
            <a:off x="7451724" y="4505325"/>
            <a:ext cx="340677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lvl="0">
              <a:lnSpc>
                <a:spcPct val="120000"/>
              </a:lnSpc>
              <a:defRPr/>
            </a:pPr>
            <a:r>
              <a:rPr altLang="en-US" lang="zh-CN" sz="1600">
                <a:solidFill>
                  <a:prstClr val="black">
                    <a:lumMod val="75000"/>
                    <a:lumOff val="25000"/>
                  </a:prstClr>
                </a:solidFill>
                <a:latin charset="-122" panose="02000000000000000000" pitchFamily="2" typeface="方正静蕾简体"/>
                <a:ea charset="-122" panose="02000000000000000000" pitchFamily="2" typeface="方正静蕾简体"/>
                <a:cs typeface="+mn-ea"/>
                <a:sym typeface="+mn-lt"/>
              </a:rPr>
              <a:t>点击输入简要文字内容，文字内容需概括精炼，不用多余的文字修饰</a:t>
            </a:r>
          </a:p>
        </p:txBody>
      </p:sp>
      <p:grpSp>
        <p:nvGrpSpPr>
          <p:cNvPr id="100" name="组合 99"/>
          <p:cNvGrpSpPr/>
          <p:nvPr/>
        </p:nvGrpSpPr>
        <p:grpSpPr>
          <a:xfrm>
            <a:off x="1346200" y="3892550"/>
            <a:ext cx="1025525" cy="1300163"/>
            <a:chOff x="1346200" y="4248150"/>
            <a:chExt cx="1025525" cy="1300163"/>
          </a:xfrm>
          <a:noFill/>
        </p:grpSpPr>
        <p:sp>
          <p:nvSpPr>
            <p:cNvPr id="101" name="椭圆 31"/>
            <p:cNvSpPr/>
            <p:nvPr/>
          </p:nvSpPr>
          <p:spPr>
            <a:xfrm>
              <a:off x="1346200" y="4248150"/>
              <a:ext cx="1025525" cy="123983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102" name="矩形 96"/>
            <p:cNvSpPr>
              <a:spLocks noChangeArrowheads="1"/>
            </p:cNvSpPr>
            <p:nvPr/>
          </p:nvSpPr>
          <p:spPr bwMode="auto">
            <a:xfrm>
              <a:off x="1454150" y="4840288"/>
              <a:ext cx="825499" cy="708025"/>
            </a:xfrm>
            <a:prstGeom prst="rect">
              <a:avLst/>
            </a:prstGeom>
            <a:noFill/>
            <a:ln cap="rnd" w="28575">
              <a:noFill/>
              <a:prstDash val="solid"/>
              <a:rou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b="1" lang="en-US" sz="3600">
                  <a:solidFill>
                    <a:srgbClr val="605448"/>
                  </a:solidFill>
                  <a:cs typeface="+mn-ea"/>
                  <a:sym typeface="+mn-lt"/>
                </a:rPr>
                <a:t>02</a:t>
              </a:r>
            </a:p>
          </p:txBody>
        </p:sp>
        <p:grpSp>
          <p:nvGrpSpPr>
            <p:cNvPr id="103" name="组合 10"/>
            <p:cNvGrpSpPr/>
            <p:nvPr/>
          </p:nvGrpSpPr>
          <p:grpSpPr>
            <a:xfrm>
              <a:off x="1611313" y="4416425"/>
              <a:ext cx="500062" cy="522288"/>
              <a:chOff x="7710221" y="2608730"/>
              <a:chExt cx="828208" cy="866128"/>
            </a:xfrm>
            <a:grpFill/>
          </p:grpSpPr>
          <p:sp>
            <p:nvSpPr>
              <p:cNvPr id="104" name="任意多边形 103"/>
              <p:cNvSpPr/>
              <p:nvPr/>
            </p:nvSpPr>
            <p:spPr>
              <a:xfrm>
                <a:off x="7710221" y="2608730"/>
                <a:ext cx="828208" cy="866128"/>
              </a:xfrm>
              <a:custGeom>
                <a:gdLst>
                  <a:gd fmla="*/ 272960 w 895427" name="connsiteX0"/>
                  <a:gd fmla="*/ 0 h 751895" name="connsiteY0"/>
                  <a:gd fmla="*/ 595689 w 895427" name="connsiteX1"/>
                  <a:gd fmla="*/ 0 h 751895" name="connsiteY1"/>
                  <a:gd fmla="*/ 568795 w 895427" name="connsiteX2"/>
                  <a:gd fmla="*/ 457200 h 751895" name="connsiteY2"/>
                  <a:gd fmla="*/ 878077 w 895427" name="connsiteX3"/>
                  <a:gd fmla="*/ 672353 h 751895" name="connsiteY3"/>
                  <a:gd fmla="*/ 17465 w 895427" name="connsiteX4"/>
                  <a:gd fmla="*/ 739589 h 751895" name="connsiteY4"/>
                  <a:gd fmla="*/ 299854 w 895427" name="connsiteX5"/>
                  <a:gd fmla="*/ 443753 h 751895" name="connsiteY5"/>
                  <a:gd fmla="*/ 272960 w 895427" name="connsiteX6"/>
                  <a:gd fmla="*/ 0 h 751895" name="connsiteY6"/>
                  <a:gd fmla="*/ 272960 w 908267" name="connsiteX0-1"/>
                  <a:gd fmla="*/ 0 h 845792" name="connsiteY0-2"/>
                  <a:gd fmla="*/ 595689 w 908267" name="connsiteX1-3"/>
                  <a:gd fmla="*/ 0 h 845792" name="connsiteY1-4"/>
                  <a:gd fmla="*/ 568795 w 908267" name="connsiteX2-5"/>
                  <a:gd fmla="*/ 457200 h 845792" name="connsiteY2-6"/>
                  <a:gd fmla="*/ 891524 w 908267" name="connsiteX3-7"/>
                  <a:gd fmla="*/ 833718 h 845792" name="connsiteY3-8"/>
                  <a:gd fmla="*/ 17465 w 908267" name="connsiteX4-9"/>
                  <a:gd fmla="*/ 739589 h 845792" name="connsiteY4-10"/>
                  <a:gd fmla="*/ 299854 w 908267" name="connsiteX5-11"/>
                  <a:gd fmla="*/ 443753 h 845792" name="connsiteY5-12"/>
                  <a:gd fmla="*/ 272960 w 908267" name="connsiteX6-13"/>
                  <a:gd fmla="*/ 0 h 845792" name="connsiteY6-14"/>
                  <a:gd fmla="*/ 196651 w 828208" name="connsiteX0-15"/>
                  <a:gd fmla="*/ 0 h 866128" name="connsiteY0-16"/>
                  <a:gd fmla="*/ 519380 w 828208" name="connsiteX1-17"/>
                  <a:gd fmla="*/ 0 h 866128" name="connsiteY1-18"/>
                  <a:gd fmla="*/ 492486 w 828208" name="connsiteX2-19"/>
                  <a:gd fmla="*/ 457200 h 866128" name="connsiteY2-20"/>
                  <a:gd fmla="*/ 815215 w 828208" name="connsiteX3-21"/>
                  <a:gd fmla="*/ 833718 h 866128" name="connsiteY3-22"/>
                  <a:gd fmla="*/ 21839 w 828208" name="connsiteX4-23"/>
                  <a:gd fmla="*/ 820271 h 866128" name="connsiteY4-24"/>
                  <a:gd fmla="*/ 223545 w 828208" name="connsiteX5-25"/>
                  <a:gd fmla="*/ 443753 h 866128" name="connsiteY5-26"/>
                  <a:gd fmla="*/ 196651 w 828208" name="connsiteX6-27"/>
                  <a:gd fmla="*/ 0 h 866128" name="connsiteY6-28"/>
                  <a:gd fmla="*/ 196651 w 828208" name="connsiteX0-29"/>
                  <a:gd fmla="*/ 0 h 866128" name="connsiteY0-30"/>
                  <a:gd fmla="*/ 519380 w 828208" name="connsiteX1-31"/>
                  <a:gd fmla="*/ 0 h 866128" name="connsiteY1-32"/>
                  <a:gd fmla="*/ 492486 w 828208" name="connsiteX2-33"/>
                  <a:gd fmla="*/ 457200 h 866128" name="connsiteY2-34"/>
                  <a:gd fmla="*/ 815215 w 828208" name="connsiteX3-35"/>
                  <a:gd fmla="*/ 833718 h 866128" name="connsiteY3-36"/>
                  <a:gd fmla="*/ 21839 w 828208" name="connsiteX4-37"/>
                  <a:gd fmla="*/ 820271 h 866128" name="connsiteY4-38"/>
                  <a:gd fmla="*/ 223545 w 828208" name="connsiteX5-39"/>
                  <a:gd fmla="*/ 443753 h 866128" name="connsiteY5-40"/>
                  <a:gd fmla="*/ 196651 w 828208" name="connsiteX6-41"/>
                  <a:gd fmla="*/ 0 h 866128" name="connsiteY6-42"/>
                </a:gdLst>
                <a:cxnLst>
                  <a:cxn ang="0">
                    <a:pos x="connsiteX0-29" y="connsiteY0-30"/>
                  </a:cxn>
                  <a:cxn ang="0">
                    <a:pos x="connsiteX1-31" y="connsiteY1-32"/>
                  </a:cxn>
                  <a:cxn ang="0">
                    <a:pos x="connsiteX2-33" y="connsiteY2-34"/>
                  </a:cxn>
                  <a:cxn ang="0">
                    <a:pos x="connsiteX3-35" y="connsiteY3-36"/>
                  </a:cxn>
                  <a:cxn ang="0">
                    <a:pos x="connsiteX4-37" y="connsiteY4-38"/>
                  </a:cxn>
                  <a:cxn ang="0">
                    <a:pos x="connsiteX5-39" y="connsiteY5-40"/>
                  </a:cxn>
                  <a:cxn ang="0">
                    <a:pos x="connsiteX6-41" y="connsiteY6-42"/>
                  </a:cxn>
                </a:cxnLst>
                <a:rect b="b" l="l" r="r" t="t"/>
                <a:pathLst>
                  <a:path h="866128" w="828207">
                    <a:moveTo>
                      <a:pt x="196651" y="0"/>
                    </a:moveTo>
                    <a:lnTo>
                      <a:pt x="519380" y="0"/>
                    </a:lnTo>
                    <a:cubicBezTo>
                      <a:pt x="510415" y="152400"/>
                      <a:pt x="519380" y="266699"/>
                      <a:pt x="492486" y="457200"/>
                    </a:cubicBezTo>
                    <a:cubicBezTo>
                      <a:pt x="595580" y="528918"/>
                      <a:pt x="893656" y="773206"/>
                      <a:pt x="815215" y="833718"/>
                    </a:cubicBezTo>
                    <a:cubicBezTo>
                      <a:pt x="736774" y="894230"/>
                      <a:pt x="118209" y="858371"/>
                      <a:pt x="21839" y="820271"/>
                    </a:cubicBezTo>
                    <a:cubicBezTo>
                      <a:pt x="-74531" y="782171"/>
                      <a:pt x="176480" y="508747"/>
                      <a:pt x="223545" y="443753"/>
                    </a:cubicBezTo>
                    <a:lnTo>
                      <a:pt x="196651" y="0"/>
                    </a:lnTo>
                    <a:close/>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105" name="任意多边形 104"/>
              <p:cNvSpPr/>
              <p:nvPr/>
            </p:nvSpPr>
            <p:spPr>
              <a:xfrm>
                <a:off x="7836424" y="3158945"/>
                <a:ext cx="512700" cy="26326"/>
              </a:xfrm>
              <a:custGeom>
                <a:gdLst>
                  <a:gd fmla="*/ 0 w 510988" name="connsiteX0"/>
                  <a:gd fmla="*/ 27144 h 27144" name="connsiteY0"/>
                  <a:gd fmla="*/ 188259 w 510988" name="connsiteX1"/>
                  <a:gd fmla="*/ 250 h 27144" name="connsiteY1"/>
                  <a:gd fmla="*/ 349624 w 510988" name="connsiteX2"/>
                  <a:gd fmla="*/ 13697 h 27144" name="connsiteY2"/>
                  <a:gd fmla="*/ 510988 w 510988" name="connsiteX3"/>
                  <a:gd fmla="*/ 13697 h 27144" name="connsiteY3"/>
                </a:gdLst>
                <a:cxnLst>
                  <a:cxn ang="0">
                    <a:pos x="connsiteX0" y="connsiteY0"/>
                  </a:cxn>
                  <a:cxn ang="0">
                    <a:pos x="connsiteX1" y="connsiteY1"/>
                  </a:cxn>
                  <a:cxn ang="0">
                    <a:pos x="connsiteX2" y="connsiteY2"/>
                  </a:cxn>
                  <a:cxn ang="0">
                    <a:pos x="connsiteX3" y="connsiteY3"/>
                  </a:cxn>
                </a:cxnLst>
                <a:rect b="b" l="l" r="r" t="t"/>
                <a:pathLst>
                  <a:path h="27144" w="510988">
                    <a:moveTo>
                      <a:pt x="0" y="27144"/>
                    </a:moveTo>
                    <a:cubicBezTo>
                      <a:pt x="64994" y="14817"/>
                      <a:pt x="129988" y="2491"/>
                      <a:pt x="188259" y="250"/>
                    </a:cubicBezTo>
                    <a:cubicBezTo>
                      <a:pt x="246530" y="-1991"/>
                      <a:pt x="295836" y="11456"/>
                      <a:pt x="349624" y="13697"/>
                    </a:cubicBezTo>
                    <a:cubicBezTo>
                      <a:pt x="403412" y="15938"/>
                      <a:pt x="457200" y="14817"/>
                      <a:pt x="510988" y="13697"/>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106" name="椭圆 31"/>
              <p:cNvSpPr/>
              <p:nvPr/>
            </p:nvSpPr>
            <p:spPr>
              <a:xfrm>
                <a:off x="7973144" y="3264250"/>
                <a:ext cx="47326" cy="4738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4000">
                  <a:solidFill>
                    <a:srgbClr val="605448"/>
                  </a:solidFill>
                  <a:cs typeface="+mn-ea"/>
                  <a:sym typeface="+mn-lt"/>
                </a:endParaRPr>
              </a:p>
            </p:txBody>
          </p:sp>
          <p:sp>
            <p:nvSpPr>
              <p:cNvPr id="107" name="椭圆 31"/>
              <p:cNvSpPr/>
              <p:nvPr/>
            </p:nvSpPr>
            <p:spPr>
              <a:xfrm>
                <a:off x="8125640" y="3211597"/>
                <a:ext cx="44696" cy="4738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4000">
                  <a:solidFill>
                    <a:srgbClr val="605448"/>
                  </a:solidFill>
                  <a:cs typeface="+mn-ea"/>
                  <a:sym typeface="+mn-lt"/>
                </a:endParaRPr>
              </a:p>
            </p:txBody>
          </p:sp>
          <p:sp>
            <p:nvSpPr>
              <p:cNvPr id="108" name="椭圆 31"/>
              <p:cNvSpPr/>
              <p:nvPr/>
            </p:nvSpPr>
            <p:spPr>
              <a:xfrm>
                <a:off x="8094089" y="3337963"/>
                <a:ext cx="76247" cy="7634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4000">
                  <a:solidFill>
                    <a:srgbClr val="605448"/>
                  </a:solidFill>
                  <a:cs typeface="+mn-ea"/>
                  <a:sym typeface="+mn-lt"/>
                </a:endParaRPr>
              </a:p>
            </p:txBody>
          </p:sp>
        </p:grpSp>
      </p:grpSp>
      <p:grpSp>
        <p:nvGrpSpPr>
          <p:cNvPr id="109" name="组合 108"/>
          <p:cNvGrpSpPr/>
          <p:nvPr/>
        </p:nvGrpSpPr>
        <p:grpSpPr>
          <a:xfrm>
            <a:off x="6311900" y="2022475"/>
            <a:ext cx="1025525" cy="1263651"/>
            <a:chOff x="6311900" y="2378075"/>
            <a:chExt cx="1025525" cy="1263651"/>
          </a:xfrm>
          <a:noFill/>
        </p:grpSpPr>
        <p:sp>
          <p:nvSpPr>
            <p:cNvPr id="110" name="椭圆 31"/>
            <p:cNvSpPr/>
            <p:nvPr/>
          </p:nvSpPr>
          <p:spPr>
            <a:xfrm>
              <a:off x="6311900" y="2378075"/>
              <a:ext cx="1025525" cy="123983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111" name="矩形 109"/>
            <p:cNvSpPr>
              <a:spLocks noChangeArrowheads="1"/>
            </p:cNvSpPr>
            <p:nvPr/>
          </p:nvSpPr>
          <p:spPr bwMode="auto">
            <a:xfrm>
              <a:off x="6480284" y="2933701"/>
              <a:ext cx="792162" cy="708025"/>
            </a:xfrm>
            <a:prstGeom prst="rect">
              <a:avLst/>
            </a:prstGeom>
            <a:noFill/>
            <a:ln cap="rnd" w="28575">
              <a:noFill/>
              <a:prstDash val="solid"/>
              <a:rou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b="1" lang="en-US" sz="3600">
                  <a:solidFill>
                    <a:srgbClr val="605448"/>
                  </a:solidFill>
                  <a:cs typeface="+mn-ea"/>
                  <a:sym typeface="+mn-lt"/>
                </a:rPr>
                <a:t>03</a:t>
              </a:r>
            </a:p>
          </p:txBody>
        </p:sp>
        <p:grpSp>
          <p:nvGrpSpPr>
            <p:cNvPr id="112" name="组合 75"/>
            <p:cNvGrpSpPr/>
            <p:nvPr/>
          </p:nvGrpSpPr>
          <p:grpSpPr>
            <a:xfrm flipH="1" rot="20595534">
              <a:off x="6607175" y="2525713"/>
              <a:ext cx="461963" cy="612775"/>
              <a:chOff x="6349289" y="689341"/>
              <a:chExt cx="240568" cy="318691"/>
            </a:xfrm>
            <a:grpFill/>
          </p:grpSpPr>
          <p:grpSp>
            <p:nvGrpSpPr>
              <p:cNvPr id="113" name="组合 76"/>
              <p:cNvGrpSpPr/>
              <p:nvPr/>
            </p:nvGrpSpPr>
            <p:grpSpPr>
              <a:xfrm rot="735509">
                <a:off x="6349289" y="689341"/>
                <a:ext cx="240568" cy="279631"/>
                <a:chOff x="7319233" y="478676"/>
                <a:chExt cx="580936" cy="675267"/>
              </a:xfrm>
              <a:grpFill/>
            </p:grpSpPr>
            <p:sp>
              <p:nvSpPr>
                <p:cNvPr id="115" name="任意多边形 114"/>
                <p:cNvSpPr/>
                <p:nvPr/>
              </p:nvSpPr>
              <p:spPr>
                <a:xfrm>
                  <a:off x="7318738" y="476709"/>
                  <a:ext cx="580935" cy="675884"/>
                </a:xfrm>
                <a:custGeom>
                  <a:gdLst>
                    <a:gd fmla="*/ 169694 w 579891" name="connsiteX0"/>
                    <a:gd fmla="*/ 674526 h 674526" name="connsiteY0"/>
                    <a:gd fmla="*/ 193757 w 579891" name="connsiteX1"/>
                    <a:gd fmla="*/ 421863 h 674526" name="connsiteY1"/>
                    <a:gd fmla="*/ 1252 w 579891" name="connsiteX2"/>
                    <a:gd fmla="*/ 241390 h 674526" name="connsiteY2"/>
                    <a:gd fmla="*/ 302041 w 579891" name="connsiteX3"/>
                    <a:gd fmla="*/ 758 h 674526" name="connsiteY3"/>
                    <a:gd fmla="*/ 578768 w 579891" name="connsiteX4"/>
                    <a:gd fmla="*/ 325611 h 674526" name="connsiteY4"/>
                    <a:gd fmla="*/ 398294 w 579891" name="connsiteX5"/>
                    <a:gd fmla="*/ 457958 h 674526" name="connsiteY5"/>
                    <a:gd fmla="*/ 362199 w 579891" name="connsiteX6"/>
                    <a:gd fmla="*/ 638432 h 674526" name="connsiteY6"/>
                    <a:gd fmla="*/ 193757 w 579891" name="connsiteX7"/>
                    <a:gd fmla="*/ 626400 h 674526" name="connsiteY7"/>
                    <a:gd fmla="*/ 168660 w 578857" name="connsiteX0-1"/>
                    <a:gd fmla="*/ 675267 h 675267" name="connsiteY0-2"/>
                    <a:gd fmla="*/ 192723 w 578857" name="connsiteX1-3"/>
                    <a:gd fmla="*/ 422604 h 675267" name="connsiteY1-4"/>
                    <a:gd fmla="*/ 218 w 578857" name="connsiteX2-5"/>
                    <a:gd fmla="*/ 242131 h 675267" name="connsiteY2-6"/>
                    <a:gd fmla="*/ 301007 w 578857" name="connsiteX3-7"/>
                    <a:gd fmla="*/ 1499 h 675267" name="connsiteY3-8"/>
                    <a:gd fmla="*/ 577734 w 578857" name="connsiteX4-9"/>
                    <a:gd fmla="*/ 326352 h 675267" name="connsiteY4-10"/>
                    <a:gd fmla="*/ 397260 w 578857" name="connsiteX5-11"/>
                    <a:gd fmla="*/ 458699 h 675267" name="connsiteY5-12"/>
                    <a:gd fmla="*/ 361165 w 578857" name="connsiteX6-13"/>
                    <a:gd fmla="*/ 639173 h 675267" name="connsiteY6-14"/>
                    <a:gd fmla="*/ 192723 w 578857" name="connsiteX7-15"/>
                    <a:gd fmla="*/ 627141 h 675267" name="connsiteY7-16"/>
                    <a:gd fmla="*/ 168660 w 580183" name="connsiteX0-17"/>
                    <a:gd fmla="*/ 675267 h 675267" name="connsiteY0-18"/>
                    <a:gd fmla="*/ 192723 w 580183" name="connsiteX1-19"/>
                    <a:gd fmla="*/ 422604 h 675267" name="connsiteY1-20"/>
                    <a:gd fmla="*/ 218 w 580183" name="connsiteX2-21"/>
                    <a:gd fmla="*/ 242131 h 675267" name="connsiteY2-22"/>
                    <a:gd fmla="*/ 301007 w 580183" name="connsiteX3-23"/>
                    <a:gd fmla="*/ 1499 h 675267" name="connsiteY3-24"/>
                    <a:gd fmla="*/ 577734 w 580183" name="connsiteX4-25"/>
                    <a:gd fmla="*/ 326352 h 675267" name="connsiteY4-26"/>
                    <a:gd fmla="*/ 397260 w 580183" name="connsiteX5-27"/>
                    <a:gd fmla="*/ 458699 h 675267" name="connsiteY5-28"/>
                    <a:gd fmla="*/ 361165 w 580183" name="connsiteX6-29"/>
                    <a:gd fmla="*/ 639173 h 675267" name="connsiteY6-30"/>
                    <a:gd fmla="*/ 192723 w 580183" name="connsiteX7-31"/>
                    <a:gd fmla="*/ 627141 h 675267" name="connsiteY7-32"/>
                    <a:gd fmla="*/ 168726 w 580936" name="connsiteX0-33"/>
                    <a:gd fmla="*/ 675267 h 675267" name="connsiteY0-34"/>
                    <a:gd fmla="*/ 192789 w 580936" name="connsiteX1-35"/>
                    <a:gd fmla="*/ 422604 h 675267" name="connsiteY1-36"/>
                    <a:gd fmla="*/ 284 w 580936" name="connsiteX2-37"/>
                    <a:gd fmla="*/ 242131 h 675267" name="connsiteY2-38"/>
                    <a:gd fmla="*/ 301073 w 580936" name="connsiteX3-39"/>
                    <a:gd fmla="*/ 1499 h 675267" name="connsiteY3-40"/>
                    <a:gd fmla="*/ 577800 w 580936" name="connsiteX4-41"/>
                    <a:gd fmla="*/ 326352 h 675267" name="connsiteY4-42"/>
                    <a:gd fmla="*/ 397326 w 580936" name="connsiteX5-43"/>
                    <a:gd fmla="*/ 458699 h 675267" name="connsiteY5-44"/>
                    <a:gd fmla="*/ 361231 w 580936" name="connsiteX6-45"/>
                    <a:gd fmla="*/ 639173 h 675267" name="connsiteY6-46"/>
                    <a:gd fmla="*/ 192789 w 580936" name="connsiteX7-47"/>
                    <a:gd fmla="*/ 627141 h 675267" name="connsiteY7-48"/>
                  </a:gdLst>
                  <a:cxnLst>
                    <a:cxn ang="0">
                      <a:pos x="connsiteX0-33" y="connsiteY0-34"/>
                    </a:cxn>
                    <a:cxn ang="0">
                      <a:pos x="connsiteX1-35" y="connsiteY1-36"/>
                    </a:cxn>
                    <a:cxn ang="0">
                      <a:pos x="connsiteX2-37" y="connsiteY2-38"/>
                    </a:cxn>
                    <a:cxn ang="0">
                      <a:pos x="connsiteX3-39" y="connsiteY3-40"/>
                    </a:cxn>
                    <a:cxn ang="0">
                      <a:pos x="connsiteX4-41" y="connsiteY4-42"/>
                    </a:cxn>
                    <a:cxn ang="0">
                      <a:pos x="connsiteX5-43" y="connsiteY5-44"/>
                    </a:cxn>
                    <a:cxn ang="0">
                      <a:pos x="connsiteX6-45" y="connsiteY6-46"/>
                    </a:cxn>
                    <a:cxn ang="0">
                      <a:pos x="connsiteX7-47" y="connsiteY7-48"/>
                    </a:cxn>
                  </a:cxnLst>
                  <a:rect b="b" l="l" r="r" t="t"/>
                  <a:pathLst>
                    <a:path h="675267" w="580936">
                      <a:moveTo>
                        <a:pt x="168726" y="675267"/>
                      </a:moveTo>
                      <a:cubicBezTo>
                        <a:pt x="194794" y="585030"/>
                        <a:pt x="220863" y="494793"/>
                        <a:pt x="192789" y="422604"/>
                      </a:cubicBezTo>
                      <a:cubicBezTo>
                        <a:pt x="164715" y="350415"/>
                        <a:pt x="8239" y="411989"/>
                        <a:pt x="284" y="242131"/>
                      </a:cubicBezTo>
                      <a:cubicBezTo>
                        <a:pt x="-7671" y="72273"/>
                        <a:pt x="152816" y="-12538"/>
                        <a:pt x="301073" y="1499"/>
                      </a:cubicBezTo>
                      <a:cubicBezTo>
                        <a:pt x="449330" y="15536"/>
                        <a:pt x="605094" y="137477"/>
                        <a:pt x="577800" y="326352"/>
                      </a:cubicBezTo>
                      <a:cubicBezTo>
                        <a:pt x="550506" y="515227"/>
                        <a:pt x="433421" y="406562"/>
                        <a:pt x="397326" y="458699"/>
                      </a:cubicBezTo>
                      <a:cubicBezTo>
                        <a:pt x="361231" y="510836"/>
                        <a:pt x="395321" y="611099"/>
                        <a:pt x="361231" y="639173"/>
                      </a:cubicBezTo>
                      <a:cubicBezTo>
                        <a:pt x="327142" y="667247"/>
                        <a:pt x="259965" y="647194"/>
                        <a:pt x="192789" y="627141"/>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116" name="任意多边形 115"/>
                <p:cNvSpPr/>
                <p:nvPr/>
              </p:nvSpPr>
              <p:spPr>
                <a:xfrm>
                  <a:off x="7574837" y="692370"/>
                  <a:ext cx="173681" cy="400745"/>
                </a:xfrm>
                <a:custGeom>
                  <a:gdLst>
                    <a:gd fmla="*/ 0 w 173947" name="connsiteX0"/>
                    <a:gd fmla="*/ 2090 h 400785" name="connsiteY0"/>
                    <a:gd fmla="*/ 173346 w 173947" name="connsiteX1"/>
                    <a:gd fmla="*/ 23758 h 400785" name="connsiteY1"/>
                    <a:gd fmla="*/ 56337 w 173947" name="connsiteX2"/>
                    <a:gd fmla="*/ 28091 h 400785" name="connsiteY2"/>
                    <a:gd fmla="*/ 34669 w 173947" name="connsiteX3"/>
                    <a:gd fmla="*/ 400785 h 400785" name="connsiteY3"/>
                  </a:gdLst>
                  <a:cxnLst>
                    <a:cxn ang="0">
                      <a:pos x="connsiteX0" y="connsiteY0"/>
                    </a:cxn>
                    <a:cxn ang="0">
                      <a:pos x="connsiteX1" y="connsiteY1"/>
                    </a:cxn>
                    <a:cxn ang="0">
                      <a:pos x="connsiteX2" y="connsiteY2"/>
                    </a:cxn>
                    <a:cxn ang="0">
                      <a:pos x="connsiteX3" y="connsiteY3"/>
                    </a:cxn>
                  </a:cxnLst>
                  <a:rect b="b" l="l" r="r" t="t"/>
                  <a:pathLst>
                    <a:path h="400785" w="173947">
                      <a:moveTo>
                        <a:pt x="0" y="2090"/>
                      </a:moveTo>
                      <a:cubicBezTo>
                        <a:pt x="81978" y="10757"/>
                        <a:pt x="163957" y="19425"/>
                        <a:pt x="173346" y="23758"/>
                      </a:cubicBezTo>
                      <a:cubicBezTo>
                        <a:pt x="182735" y="28091"/>
                        <a:pt x="79450" y="-34747"/>
                        <a:pt x="56337" y="28091"/>
                      </a:cubicBezTo>
                      <a:cubicBezTo>
                        <a:pt x="33224" y="90929"/>
                        <a:pt x="33946" y="245857"/>
                        <a:pt x="34669" y="400785"/>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grpSp>
          <p:sp>
            <p:nvSpPr>
              <p:cNvPr id="114" name="任意多边形 113"/>
              <p:cNvSpPr/>
              <p:nvPr/>
            </p:nvSpPr>
            <p:spPr>
              <a:xfrm>
                <a:off x="6385497" y="953260"/>
                <a:ext cx="82669" cy="54491"/>
              </a:xfrm>
              <a:custGeom>
                <a:gdLst>
                  <a:gd fmla="*/ 248 w 76868" name="connsiteX0"/>
                  <a:gd fmla="*/ 393 h 59632" name="connsiteY0"/>
                  <a:gd fmla="*/ 54325 w 76868" name="connsiteX1"/>
                  <a:gd fmla="*/ 32348 h 59632" name="connsiteY1"/>
                  <a:gd fmla="*/ 76448 w 76868" name="connsiteX2"/>
                  <a:gd fmla="*/ 5309 h 59632" name="connsiteY2"/>
                  <a:gd fmla="*/ 37119 w 76868" name="connsiteX3"/>
                  <a:gd fmla="*/ 59387 h 59632" name="connsiteY3"/>
                  <a:gd fmla="*/ 248 w 76868" name="connsiteX4"/>
                  <a:gd fmla="*/ 393 h 59632" name="connsiteY4"/>
                  <a:gd fmla="*/ 12434 w 89054" name="connsiteX0-1"/>
                  <a:gd fmla="*/ 4 h 59773" name="connsiteY0-2"/>
                  <a:gd fmla="*/ 66511 w 89054" name="connsiteX1-3"/>
                  <a:gd fmla="*/ 31959 h 59773" name="connsiteY1-4"/>
                  <a:gd fmla="*/ 88634 w 89054" name="connsiteX2-5"/>
                  <a:gd fmla="*/ 4920 h 59773" name="connsiteY2-6"/>
                  <a:gd fmla="*/ 49305 w 89054" name="connsiteX3-7"/>
                  <a:gd fmla="*/ 58998 h 59773" name="connsiteY3-8"/>
                  <a:gd fmla="*/ 2601 w 89054" name="connsiteX4-9"/>
                  <a:gd fmla="*/ 34417 h 59773" name="connsiteY4-10"/>
                  <a:gd fmla="*/ 12434 w 89054" name="connsiteX5"/>
                  <a:gd fmla="*/ 4 h 59773" name="connsiteY5"/>
                  <a:gd fmla="*/ 12434 w 89054" name="connsiteX0-11"/>
                  <a:gd fmla="*/ 4 h 50472" name="connsiteY0-12"/>
                  <a:gd fmla="*/ 66511 w 89054" name="connsiteX1-13"/>
                  <a:gd fmla="*/ 31959 h 50472" name="connsiteY1-14"/>
                  <a:gd fmla="*/ 88634 w 89054" name="connsiteX2-15"/>
                  <a:gd fmla="*/ 4920 h 50472" name="connsiteY2-16"/>
                  <a:gd fmla="*/ 56679 w 89054" name="connsiteX3-17"/>
                  <a:gd fmla="*/ 49165 h 50472" name="connsiteY3-18"/>
                  <a:gd fmla="*/ 2601 w 89054" name="connsiteX4-19"/>
                  <a:gd fmla="*/ 34417 h 50472" name="connsiteY4-20"/>
                  <a:gd fmla="*/ 12434 w 89054" name="connsiteX5-21"/>
                  <a:gd fmla="*/ 4 h 50472" name="connsiteY5-22"/>
                  <a:gd fmla="*/ 10471 w 87091" name="connsiteX0-23"/>
                  <a:gd fmla="*/ 132 h 49570" name="connsiteY0-24"/>
                  <a:gd fmla="*/ 64548 w 87091" name="connsiteX1-25"/>
                  <a:gd fmla="*/ 32087 h 49570" name="connsiteY1-26"/>
                  <a:gd fmla="*/ 86671 w 87091" name="connsiteX2-27"/>
                  <a:gd fmla="*/ 5048 h 49570" name="connsiteY2-28"/>
                  <a:gd fmla="*/ 54716 w 87091" name="connsiteX3-29"/>
                  <a:gd fmla="*/ 49293 h 49570" name="connsiteY3-30"/>
                  <a:gd fmla="*/ 3097 w 87091" name="connsiteX4-31"/>
                  <a:gd fmla="*/ 22255 h 49570" name="connsiteY4-32"/>
                  <a:gd fmla="*/ 10471 w 87091" name="connsiteX5-33"/>
                  <a:gd fmla="*/ 132 h 49570" name="connsiteY5-34"/>
                  <a:gd fmla="*/ 10471 w 87091" name="connsiteX0-35"/>
                  <a:gd fmla="*/ 132 h 54436" name="connsiteY0-36"/>
                  <a:gd fmla="*/ 64548 w 87091" name="connsiteX1-37"/>
                  <a:gd fmla="*/ 32087 h 54436" name="connsiteY1-38"/>
                  <a:gd fmla="*/ 86671 w 87091" name="connsiteX2-39"/>
                  <a:gd fmla="*/ 5048 h 54436" name="connsiteY2-40"/>
                  <a:gd fmla="*/ 59632 w 87091" name="connsiteX3-41"/>
                  <a:gd fmla="*/ 54209 h 54436" name="connsiteY3-42"/>
                  <a:gd fmla="*/ 3097 w 87091" name="connsiteX4-43"/>
                  <a:gd fmla="*/ 22255 h 54436" name="connsiteY4-44"/>
                  <a:gd fmla="*/ 10471 w 87091" name="connsiteX5-45"/>
                  <a:gd fmla="*/ 132 h 54436" name="connsiteY5-46"/>
                  <a:gd fmla="*/ 11326 w 92270" name="connsiteX0-47"/>
                  <a:gd fmla="*/ 197 h 54501" name="connsiteY0-48"/>
                  <a:gd fmla="*/ 85068 w 92270" name="connsiteX1-49"/>
                  <a:gd fmla="*/ 34610 h 54501" name="connsiteY1-50"/>
                  <a:gd fmla="*/ 87526 w 92270" name="connsiteX2-51"/>
                  <a:gd fmla="*/ 5113 h 54501" name="connsiteY2-52"/>
                  <a:gd fmla="*/ 60487 w 92270" name="connsiteX3-53"/>
                  <a:gd fmla="*/ 54274 h 54501" name="connsiteY3-54"/>
                  <a:gd fmla="*/ 3952 w 92270" name="connsiteX4-55"/>
                  <a:gd fmla="*/ 22320 h 54501" name="connsiteY4-56"/>
                  <a:gd fmla="*/ 11326 w 92270" name="connsiteX5-57"/>
                  <a:gd fmla="*/ 197 h 54501" name="connsiteY5-58"/>
                  <a:gd fmla="*/ 7096 w 88040" name="connsiteX0-59"/>
                  <a:gd fmla="*/ 197 h 54501" name="connsiteY0-60"/>
                  <a:gd fmla="*/ 80838 w 88040" name="connsiteX1-61"/>
                  <a:gd fmla="*/ 34610 h 54501" name="connsiteY1-62"/>
                  <a:gd fmla="*/ 83296 w 88040" name="connsiteX2-63"/>
                  <a:gd fmla="*/ 5113 h 54501" name="connsiteY2-64"/>
                  <a:gd fmla="*/ 56257 w 88040" name="connsiteX3-65"/>
                  <a:gd fmla="*/ 54274 h 54501" name="connsiteY3-66"/>
                  <a:gd fmla="*/ 7096 w 88040" name="connsiteX4-67"/>
                  <a:gd fmla="*/ 22320 h 54501" name="connsiteY4-68"/>
                  <a:gd fmla="*/ 7096 w 88040" name="connsiteX5-69"/>
                  <a:gd fmla="*/ 197 h 54501" name="connsiteY5-70"/>
                  <a:gd fmla="*/ 6579 w 84329" name="connsiteX0-71"/>
                  <a:gd fmla="*/ 133 h 54437" name="connsiteY0-72"/>
                  <a:gd fmla="*/ 72947 w 84329" name="connsiteX1-73"/>
                  <a:gd fmla="*/ 32088 h 54437" name="connsiteY1-74"/>
                  <a:gd fmla="*/ 82779 w 84329" name="connsiteX2-75"/>
                  <a:gd fmla="*/ 5049 h 54437" name="connsiteY2-76"/>
                  <a:gd fmla="*/ 55740 w 84329" name="connsiteX3-77"/>
                  <a:gd fmla="*/ 54210 h 54437" name="connsiteY3-78"/>
                  <a:gd fmla="*/ 6579 w 84329" name="connsiteX4-79"/>
                  <a:gd fmla="*/ 22256 h 54437" name="connsiteY4-80"/>
                  <a:gd fmla="*/ 6579 w 84329" name="connsiteX5-81"/>
                  <a:gd fmla="*/ 133 h 54437" name="connsiteY5-82"/>
                  <a:gd fmla="*/ 5902 w 82602" name="connsiteX0-83"/>
                  <a:gd fmla="*/ 197 h 54501" name="connsiteY0-84"/>
                  <a:gd fmla="*/ 62437 w 82602" name="connsiteX1-85"/>
                  <a:gd fmla="*/ 34610 h 54501" name="connsiteY1-86"/>
                  <a:gd fmla="*/ 82102 w 82602" name="connsiteX2-87"/>
                  <a:gd fmla="*/ 5113 h 54501" name="connsiteY2-88"/>
                  <a:gd fmla="*/ 55063 w 82602" name="connsiteX3-89"/>
                  <a:gd fmla="*/ 54274 h 54501" name="connsiteY3-90"/>
                  <a:gd fmla="*/ 5902 w 82602" name="connsiteX4-91"/>
                  <a:gd fmla="*/ 22320 h 54501" name="connsiteY4-92"/>
                  <a:gd fmla="*/ 5902 w 82602" name="connsiteX5-93"/>
                  <a:gd fmla="*/ 197 h 54501" name="connsiteY5-94"/>
                </a:gdLst>
                <a:cxnLst>
                  <a:cxn ang="0">
                    <a:pos x="connsiteX0-83" y="connsiteY0-84"/>
                  </a:cxn>
                  <a:cxn ang="0">
                    <a:pos x="connsiteX1-85" y="connsiteY1-86"/>
                  </a:cxn>
                  <a:cxn ang="0">
                    <a:pos x="connsiteX2-87" y="connsiteY2-88"/>
                  </a:cxn>
                  <a:cxn ang="0">
                    <a:pos x="connsiteX3-89" y="connsiteY3-90"/>
                  </a:cxn>
                  <a:cxn ang="0">
                    <a:pos x="connsiteX4-91" y="connsiteY4-92"/>
                  </a:cxn>
                  <a:cxn ang="0">
                    <a:pos x="connsiteX5-93" y="connsiteY5-94"/>
                  </a:cxn>
                </a:cxnLst>
                <a:rect b="b" l="l" r="r" t="t"/>
                <a:pathLst>
                  <a:path h="54500" w="82602">
                    <a:moveTo>
                      <a:pt x="5902" y="197"/>
                    </a:moveTo>
                    <a:cubicBezTo>
                      <a:pt x="15325" y="2245"/>
                      <a:pt x="49737" y="33791"/>
                      <a:pt x="62437" y="34610"/>
                    </a:cubicBezTo>
                    <a:cubicBezTo>
                      <a:pt x="75137" y="35429"/>
                      <a:pt x="84970" y="607"/>
                      <a:pt x="82102" y="5113"/>
                    </a:cubicBezTo>
                    <a:cubicBezTo>
                      <a:pt x="79234" y="9620"/>
                      <a:pt x="67763" y="51406"/>
                      <a:pt x="55063" y="54274"/>
                    </a:cubicBezTo>
                    <a:cubicBezTo>
                      <a:pt x="42363" y="57142"/>
                      <a:pt x="12047" y="32152"/>
                      <a:pt x="5902" y="22320"/>
                    </a:cubicBezTo>
                    <a:cubicBezTo>
                      <a:pt x="-243" y="12488"/>
                      <a:pt x="-3521" y="-1851"/>
                      <a:pt x="5902" y="197"/>
                    </a:cubicBezTo>
                    <a:close/>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grpSp>
      </p:grpSp>
      <p:grpSp>
        <p:nvGrpSpPr>
          <p:cNvPr id="117" name="组合 116"/>
          <p:cNvGrpSpPr/>
          <p:nvPr/>
        </p:nvGrpSpPr>
        <p:grpSpPr>
          <a:xfrm>
            <a:off x="6311900" y="3892550"/>
            <a:ext cx="1025525" cy="1285875"/>
            <a:chOff x="6311900" y="4248150"/>
            <a:chExt cx="1025525" cy="1285875"/>
          </a:xfrm>
          <a:noFill/>
        </p:grpSpPr>
        <p:sp>
          <p:nvSpPr>
            <p:cNvPr id="118" name="椭圆 31"/>
            <p:cNvSpPr/>
            <p:nvPr/>
          </p:nvSpPr>
          <p:spPr>
            <a:xfrm>
              <a:off x="6311900" y="4248150"/>
              <a:ext cx="1025525" cy="123983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119" name="矩形 116"/>
            <p:cNvSpPr>
              <a:spLocks noChangeArrowheads="1"/>
            </p:cNvSpPr>
            <p:nvPr/>
          </p:nvSpPr>
          <p:spPr bwMode="auto">
            <a:xfrm>
              <a:off x="6444456" y="4826000"/>
              <a:ext cx="801687" cy="708025"/>
            </a:xfrm>
            <a:prstGeom prst="rect">
              <a:avLst/>
            </a:prstGeom>
            <a:noFill/>
            <a:ln cap="rnd" w="28575">
              <a:noFill/>
              <a:prstDash val="solid"/>
              <a:rou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b="1" lang="en-US" sz="3600">
                  <a:solidFill>
                    <a:srgbClr val="605448"/>
                  </a:solidFill>
                  <a:cs typeface="+mn-ea"/>
                  <a:sym typeface="+mn-lt"/>
                </a:rPr>
                <a:t>04</a:t>
              </a:r>
            </a:p>
          </p:txBody>
        </p:sp>
        <p:grpSp>
          <p:nvGrpSpPr>
            <p:cNvPr id="120" name="组合 124"/>
            <p:cNvGrpSpPr/>
            <p:nvPr/>
          </p:nvGrpSpPr>
          <p:grpSpPr>
            <a:xfrm rot="5400000">
              <a:off x="6600826" y="4487862"/>
              <a:ext cx="538162" cy="423863"/>
              <a:chOff x="4941747" y="1124761"/>
              <a:chExt cx="1223250" cy="964605"/>
            </a:xfrm>
            <a:grpFill/>
          </p:grpSpPr>
          <p:grpSp>
            <p:nvGrpSpPr>
              <p:cNvPr id="121" name="组合 125"/>
              <p:cNvGrpSpPr/>
              <p:nvPr/>
            </p:nvGrpSpPr>
            <p:grpSpPr>
              <a:xfrm>
                <a:off x="4941747" y="1124761"/>
                <a:ext cx="1223250" cy="964605"/>
                <a:chOff x="3243122" y="2874485"/>
                <a:chExt cx="1223250" cy="964605"/>
              </a:xfrm>
              <a:grpFill/>
            </p:grpSpPr>
            <p:sp>
              <p:nvSpPr>
                <p:cNvPr id="123" name="任意多边形 122"/>
                <p:cNvSpPr/>
                <p:nvPr/>
              </p:nvSpPr>
              <p:spPr>
                <a:xfrm>
                  <a:off x="3243122" y="2874485"/>
                  <a:ext cx="1223250" cy="964605"/>
                </a:xfrm>
                <a:custGeom>
                  <a:gdLst>
                    <a:gd fmla="*/ 584616 w 1244505" name="connsiteX0"/>
                    <a:gd fmla="*/ 513816 h 978511" name="connsiteY0"/>
                    <a:gd fmla="*/ 0 w 1244505" name="connsiteX1"/>
                    <a:gd fmla="*/ 423875 h 978511" name="connsiteY1"/>
                    <a:gd fmla="*/ 179882 w 1244505" name="connsiteX2"/>
                    <a:gd fmla="*/ 199022 h 978511" name="connsiteY2"/>
                    <a:gd fmla="*/ 674557 w 1244505" name="connsiteX3"/>
                    <a:gd fmla="*/ 423875 h 978511" name="connsiteY3"/>
                    <a:gd fmla="*/ 734518 w 1244505" name="connsiteX4"/>
                    <a:gd fmla="*/ 184032 h 978511" name="connsiteY4"/>
                    <a:gd fmla="*/ 944380 w 1244505" name="connsiteX5"/>
                    <a:gd fmla="*/ 4150 h 978511" name="connsiteY5"/>
                    <a:gd fmla="*/ 1244183 w 1244505" name="connsiteX6"/>
                    <a:gd fmla="*/ 363914 h 978511" name="connsiteY6"/>
                    <a:gd fmla="*/ 884419 w 1244505" name="connsiteX7"/>
                    <a:gd fmla="*/ 513816 h 978511" name="connsiteY7"/>
                    <a:gd fmla="*/ 1199213 w 1244505" name="connsiteX8"/>
                    <a:gd fmla="*/ 723678 h 978511" name="connsiteY8"/>
                    <a:gd fmla="*/ 944380 w 1244505" name="connsiteX9"/>
                    <a:gd fmla="*/ 978511 h 978511" name="connsiteY9"/>
                    <a:gd fmla="*/ 719528 w 1244505" name="connsiteX10"/>
                    <a:gd fmla="*/ 723678 h 978511" name="connsiteY10"/>
                    <a:gd fmla="*/ 299803 w 1244505" name="connsiteX11"/>
                    <a:gd fmla="*/ 903560 h 978511" name="connsiteY11"/>
                    <a:gd fmla="*/ 74951 w 1244505" name="connsiteX12"/>
                    <a:gd fmla="*/ 738668 h 978511" name="connsiteY12"/>
                    <a:gd fmla="*/ 719528 w 1244505" name="connsiteX13"/>
                    <a:gd fmla="*/ 558786 h 978511" name="connsiteY13"/>
                    <a:gd fmla="*/ 584616 w 1246893" name="connsiteX0-1"/>
                    <a:gd fmla="*/ 502981 h 967676" name="connsiteY0-2"/>
                    <a:gd fmla="*/ 0 w 1246893" name="connsiteX1-3"/>
                    <a:gd fmla="*/ 413040 h 967676" name="connsiteY1-4"/>
                    <a:gd fmla="*/ 179882 w 1246893" name="connsiteX2-5"/>
                    <a:gd fmla="*/ 188187 h 967676" name="connsiteY2-6"/>
                    <a:gd fmla="*/ 674557 w 1246893" name="connsiteX3-7"/>
                    <a:gd fmla="*/ 413040 h 967676" name="connsiteY3-8"/>
                    <a:gd fmla="*/ 734518 w 1246893" name="connsiteX4-9"/>
                    <a:gd fmla="*/ 173197 h 967676" name="connsiteY4-10"/>
                    <a:gd fmla="*/ 1033049 w 1246893" name="connsiteX5-11"/>
                    <a:gd fmla="*/ 4398 h 967676" name="connsiteY5-12"/>
                    <a:gd fmla="*/ 1244183 w 1246893" name="connsiteX6-13"/>
                    <a:gd fmla="*/ 353079 h 967676" name="connsiteY6-14"/>
                    <a:gd fmla="*/ 884419 w 1246893" name="connsiteX7-15"/>
                    <a:gd fmla="*/ 502981 h 967676" name="connsiteY7-16"/>
                    <a:gd fmla="*/ 1199213 w 1246893" name="connsiteX8-17"/>
                    <a:gd fmla="*/ 712843 h 967676" name="connsiteY8-18"/>
                    <a:gd fmla="*/ 944380 w 1246893" name="connsiteX9-19"/>
                    <a:gd fmla="*/ 967676 h 967676" name="connsiteY9-20"/>
                    <a:gd fmla="*/ 719528 w 1246893" name="connsiteX10-21"/>
                    <a:gd fmla="*/ 712843 h 967676" name="connsiteY10-22"/>
                    <a:gd fmla="*/ 299803 w 1246893" name="connsiteX11-23"/>
                    <a:gd fmla="*/ 892725 h 967676" name="connsiteY11-24"/>
                    <a:gd fmla="*/ 74951 w 1246893" name="connsiteX12-25"/>
                    <a:gd fmla="*/ 727833 h 967676" name="connsiteY12-26"/>
                    <a:gd fmla="*/ 719528 w 1246893" name="connsiteX13-27"/>
                    <a:gd fmla="*/ 547951 h 967676" name="connsiteY13-28"/>
                    <a:gd fmla="*/ 584616 w 1250361" name="connsiteX0-29"/>
                    <a:gd fmla="*/ 505914 h 970609" name="connsiteY0-30"/>
                    <a:gd fmla="*/ 0 w 1250361" name="connsiteX1-31"/>
                    <a:gd fmla="*/ 415973 h 970609" name="connsiteY1-32"/>
                    <a:gd fmla="*/ 179882 w 1250361" name="connsiteX2-33"/>
                    <a:gd fmla="*/ 191120 h 970609" name="connsiteY2-34"/>
                    <a:gd fmla="*/ 674557 w 1250361" name="connsiteX3-35"/>
                    <a:gd fmla="*/ 415973 h 970609" name="connsiteY3-36"/>
                    <a:gd fmla="*/ 734518 w 1250361" name="connsiteX4-37"/>
                    <a:gd fmla="*/ 176130 h 970609" name="connsiteY4-38"/>
                    <a:gd fmla="*/ 1033049 w 1250361" name="connsiteX5-39"/>
                    <a:gd fmla="*/ 7331 h 970609" name="connsiteY5-40"/>
                    <a:gd fmla="*/ 1244183 w 1250361" name="connsiteX6-41"/>
                    <a:gd fmla="*/ 356012 h 970609" name="connsiteY6-42"/>
                    <a:gd fmla="*/ 884419 w 1250361" name="connsiteX7-43"/>
                    <a:gd fmla="*/ 505914 h 970609" name="connsiteY7-44"/>
                    <a:gd fmla="*/ 1199213 w 1250361" name="connsiteX8-45"/>
                    <a:gd fmla="*/ 715776 h 970609" name="connsiteY8-46"/>
                    <a:gd fmla="*/ 944380 w 1250361" name="connsiteX9-47"/>
                    <a:gd fmla="*/ 970609 h 970609" name="connsiteY9-48"/>
                    <a:gd fmla="*/ 719528 w 1250361" name="connsiteX10-49"/>
                    <a:gd fmla="*/ 715776 h 970609" name="connsiteY10-50"/>
                    <a:gd fmla="*/ 299803 w 1250361" name="connsiteX11-51"/>
                    <a:gd fmla="*/ 895658 h 970609" name="connsiteY11-52"/>
                    <a:gd fmla="*/ 74951 w 1250361" name="connsiteX12-53"/>
                    <a:gd fmla="*/ 730766 h 970609" name="connsiteY12-54"/>
                    <a:gd fmla="*/ 719528 w 1250361" name="connsiteX13-55"/>
                    <a:gd fmla="*/ 550884 h 970609" name="connsiteY13-56"/>
                    <a:gd fmla="*/ 584616 w 1219605" name="connsiteX0-57"/>
                    <a:gd fmla="*/ 503672 h 968367" name="connsiteY0-58"/>
                    <a:gd fmla="*/ 0 w 1219605" name="connsiteX1-59"/>
                    <a:gd fmla="*/ 413731 h 968367" name="connsiteY1-60"/>
                    <a:gd fmla="*/ 179882 w 1219605" name="connsiteX2-61"/>
                    <a:gd fmla="*/ 188878 h 968367" name="connsiteY2-62"/>
                    <a:gd fmla="*/ 674557 w 1219605" name="connsiteX3-63"/>
                    <a:gd fmla="*/ 413731 h 968367" name="connsiteY3-64"/>
                    <a:gd fmla="*/ 734518 w 1219605" name="connsiteX4-65"/>
                    <a:gd fmla="*/ 173888 h 968367" name="connsiteY4-66"/>
                    <a:gd fmla="*/ 1033049 w 1219605" name="connsiteX5-67"/>
                    <a:gd fmla="*/ 5089 h 968367" name="connsiteY5-68"/>
                    <a:gd fmla="*/ 1216474 w 1219605" name="connsiteX6-69"/>
                    <a:gd fmla="*/ 370395 h 968367" name="connsiteY6-70"/>
                    <a:gd fmla="*/ 884419 w 1219605" name="connsiteX7-71"/>
                    <a:gd fmla="*/ 503672 h 968367" name="connsiteY7-72"/>
                    <a:gd fmla="*/ 1199213 w 1219605" name="connsiteX8-73"/>
                    <a:gd fmla="*/ 713534 h 968367" name="connsiteY8-74"/>
                    <a:gd fmla="*/ 944380 w 1219605" name="connsiteX9-75"/>
                    <a:gd fmla="*/ 968367 h 968367" name="connsiteY9-76"/>
                    <a:gd fmla="*/ 719528 w 1219605" name="connsiteX10-77"/>
                    <a:gd fmla="*/ 713534 h 968367" name="connsiteY10-78"/>
                    <a:gd fmla="*/ 299803 w 1219605" name="connsiteX11-79"/>
                    <a:gd fmla="*/ 893416 h 968367" name="connsiteY11-80"/>
                    <a:gd fmla="*/ 74951 w 1219605" name="connsiteX12-81"/>
                    <a:gd fmla="*/ 728524 h 968367" name="connsiteY12-82"/>
                    <a:gd fmla="*/ 719528 w 1219605" name="connsiteX13-83"/>
                    <a:gd fmla="*/ 548642 h 968367" name="connsiteY13-84"/>
                    <a:gd fmla="*/ 584616 w 1223250" name="connsiteX0-85"/>
                    <a:gd fmla="*/ 499287 h 963982" name="connsiteY0-86"/>
                    <a:gd fmla="*/ 0 w 1223250" name="connsiteX1-87"/>
                    <a:gd fmla="*/ 409346 h 963982" name="connsiteY1-88"/>
                    <a:gd fmla="*/ 179882 w 1223250" name="connsiteX2-89"/>
                    <a:gd fmla="*/ 184493 h 963982" name="connsiteY2-90"/>
                    <a:gd fmla="*/ 674557 w 1223250" name="connsiteX3-91"/>
                    <a:gd fmla="*/ 409346 h 963982" name="connsiteY3-92"/>
                    <a:gd fmla="*/ 734518 w 1223250" name="connsiteX4-93"/>
                    <a:gd fmla="*/ 169503 h 963982" name="connsiteY4-94"/>
                    <a:gd fmla="*/ 1033049 w 1223250" name="connsiteX5-95"/>
                    <a:gd fmla="*/ 704 h 963982" name="connsiteY5-96"/>
                    <a:gd fmla="*/ 1216474 w 1223250" name="connsiteX6-97"/>
                    <a:gd fmla="*/ 366010 h 963982" name="connsiteY6-98"/>
                    <a:gd fmla="*/ 884419 w 1223250" name="connsiteX7-99"/>
                    <a:gd fmla="*/ 499287 h 963982" name="connsiteY7-100"/>
                    <a:gd fmla="*/ 1199213 w 1223250" name="connsiteX8-101"/>
                    <a:gd fmla="*/ 709149 h 963982" name="connsiteY8-102"/>
                    <a:gd fmla="*/ 944380 w 1223250" name="connsiteX9-103"/>
                    <a:gd fmla="*/ 963982 h 963982" name="connsiteY9-104"/>
                    <a:gd fmla="*/ 719528 w 1223250" name="connsiteX10-105"/>
                    <a:gd fmla="*/ 709149 h 963982" name="connsiteY10-106"/>
                    <a:gd fmla="*/ 299803 w 1223250" name="connsiteX11-107"/>
                    <a:gd fmla="*/ 889031 h 963982" name="connsiteY11-108"/>
                    <a:gd fmla="*/ 74951 w 1223250" name="connsiteX12-109"/>
                    <a:gd fmla="*/ 724139 h 963982" name="connsiteY12-110"/>
                    <a:gd fmla="*/ 719528 w 1223250" name="connsiteX13-111"/>
                    <a:gd fmla="*/ 544257 h 963982" name="connsiteY13-112"/>
                    <a:gd fmla="*/ 584616 w 1223250" name="connsiteX0-113"/>
                    <a:gd fmla="*/ 499287 h 963982" name="connsiteY0-114"/>
                    <a:gd fmla="*/ 0 w 1223250" name="connsiteX1-115"/>
                    <a:gd fmla="*/ 409346 h 963982" name="connsiteY1-116"/>
                    <a:gd fmla="*/ 179882 w 1223250" name="connsiteX2-117"/>
                    <a:gd fmla="*/ 184493 h 963982" name="connsiteY2-118"/>
                    <a:gd fmla="*/ 674557 w 1223250" name="connsiteX3-119"/>
                    <a:gd fmla="*/ 409346 h 963982" name="connsiteY3-120"/>
                    <a:gd fmla="*/ 734518 w 1223250" name="connsiteX4-121"/>
                    <a:gd fmla="*/ 169503 h 963982" name="connsiteY4-122"/>
                    <a:gd fmla="*/ 1033049 w 1223250" name="connsiteX5-123"/>
                    <a:gd fmla="*/ 704 h 963982" name="connsiteY5-124"/>
                    <a:gd fmla="*/ 1216474 w 1223250" name="connsiteX6-125"/>
                    <a:gd fmla="*/ 366010 h 963982" name="connsiteY6-126"/>
                    <a:gd fmla="*/ 884419 w 1223250" name="connsiteX7-127"/>
                    <a:gd fmla="*/ 499287 h 963982" name="connsiteY7-128"/>
                    <a:gd fmla="*/ 1199213 w 1223250" name="connsiteX8-129"/>
                    <a:gd fmla="*/ 709149 h 963982" name="connsiteY8-130"/>
                    <a:gd fmla="*/ 944380 w 1223250" name="connsiteX9-131"/>
                    <a:gd fmla="*/ 963982 h 963982" name="connsiteY9-132"/>
                    <a:gd fmla="*/ 719528 w 1223250" name="connsiteX10-133"/>
                    <a:gd fmla="*/ 709149 h 963982" name="connsiteY10-134"/>
                    <a:gd fmla="*/ 299803 w 1223250" name="connsiteX11-135"/>
                    <a:gd fmla="*/ 889031 h 963982" name="connsiteY11-136"/>
                    <a:gd fmla="*/ 74951 w 1223250" name="connsiteX12-137"/>
                    <a:gd fmla="*/ 724139 h 963982" name="connsiteY12-138"/>
                    <a:gd fmla="*/ 719528 w 1223250" name="connsiteX13-139"/>
                    <a:gd fmla="*/ 544257 h 963982" name="connsiteY13-140"/>
                    <a:gd fmla="*/ 584616 w 1223250" name="connsiteX0-141"/>
                    <a:gd fmla="*/ 499287 h 963982" name="connsiteY0-142"/>
                    <a:gd fmla="*/ 0 w 1223250" name="connsiteX1-143"/>
                    <a:gd fmla="*/ 409346 h 963982" name="connsiteY1-144"/>
                    <a:gd fmla="*/ 179882 w 1223250" name="connsiteX2-145"/>
                    <a:gd fmla="*/ 184493 h 963982" name="connsiteY2-146"/>
                    <a:gd fmla="*/ 674557 w 1223250" name="connsiteX3-147"/>
                    <a:gd fmla="*/ 409346 h 963982" name="connsiteY3-148"/>
                    <a:gd fmla="*/ 734518 w 1223250" name="connsiteX4-149"/>
                    <a:gd fmla="*/ 169503 h 963982" name="connsiteY4-150"/>
                    <a:gd fmla="*/ 1033049 w 1223250" name="connsiteX5-151"/>
                    <a:gd fmla="*/ 704 h 963982" name="connsiteY5-152"/>
                    <a:gd fmla="*/ 1216474 w 1223250" name="connsiteX6-153"/>
                    <a:gd fmla="*/ 366010 h 963982" name="connsiteY6-154"/>
                    <a:gd fmla="*/ 884419 w 1223250" name="connsiteX7-155"/>
                    <a:gd fmla="*/ 499287 h 963982" name="connsiteY7-156"/>
                    <a:gd fmla="*/ 1199213 w 1223250" name="connsiteX8-157"/>
                    <a:gd fmla="*/ 709149 h 963982" name="connsiteY8-158"/>
                    <a:gd fmla="*/ 944380 w 1223250" name="connsiteX9-159"/>
                    <a:gd fmla="*/ 963982 h 963982" name="connsiteY9-160"/>
                    <a:gd fmla="*/ 719528 w 1223250" name="connsiteX10-161"/>
                    <a:gd fmla="*/ 709149 h 963982" name="connsiteY10-162"/>
                    <a:gd fmla="*/ 299803 w 1223250" name="connsiteX11-163"/>
                    <a:gd fmla="*/ 889031 h 963982" name="connsiteY11-164"/>
                    <a:gd fmla="*/ 74951 w 1223250" name="connsiteX12-165"/>
                    <a:gd fmla="*/ 724139 h 963982" name="connsiteY12-166"/>
                    <a:gd fmla="*/ 719528 w 1223250" name="connsiteX13-167"/>
                    <a:gd fmla="*/ 544257 h 963982" name="connsiteY13-168"/>
                    <a:gd fmla="*/ 584616 w 1223250" name="connsiteX0-169"/>
                    <a:gd fmla="*/ 499287 h 964450" name="connsiteY0-170"/>
                    <a:gd fmla="*/ 0 w 1223250" name="connsiteX1-171"/>
                    <a:gd fmla="*/ 409346 h 964450" name="connsiteY1-172"/>
                    <a:gd fmla="*/ 179882 w 1223250" name="connsiteX2-173"/>
                    <a:gd fmla="*/ 184493 h 964450" name="connsiteY2-174"/>
                    <a:gd fmla="*/ 674557 w 1223250" name="connsiteX3-175"/>
                    <a:gd fmla="*/ 409346 h 964450" name="connsiteY3-176"/>
                    <a:gd fmla="*/ 734518 w 1223250" name="connsiteX4-177"/>
                    <a:gd fmla="*/ 169503 h 964450" name="connsiteY4-178"/>
                    <a:gd fmla="*/ 1033049 w 1223250" name="connsiteX5-179"/>
                    <a:gd fmla="*/ 704 h 964450" name="connsiteY5-180"/>
                    <a:gd fmla="*/ 1216474 w 1223250" name="connsiteX6-181"/>
                    <a:gd fmla="*/ 366010 h 964450" name="connsiteY6-182"/>
                    <a:gd fmla="*/ 884419 w 1223250" name="connsiteX7-183"/>
                    <a:gd fmla="*/ 499287 h 964450" name="connsiteY7-184"/>
                    <a:gd fmla="*/ 1199213 w 1223250" name="connsiteX8-185"/>
                    <a:gd fmla="*/ 709149 h 964450" name="connsiteY8-186"/>
                    <a:gd fmla="*/ 944380 w 1223250" name="connsiteX9-187"/>
                    <a:gd fmla="*/ 963982 h 964450" name="connsiteY9-188"/>
                    <a:gd fmla="*/ 719528 w 1223250" name="connsiteX10-189"/>
                    <a:gd fmla="*/ 709149 h 964450" name="connsiteY10-190"/>
                    <a:gd fmla="*/ 299803 w 1223250" name="connsiteX11-191"/>
                    <a:gd fmla="*/ 889031 h 964450" name="connsiteY11-192"/>
                    <a:gd fmla="*/ 74951 w 1223250" name="connsiteX12-193"/>
                    <a:gd fmla="*/ 724139 h 964450" name="connsiteY12-194"/>
                    <a:gd fmla="*/ 719528 w 1223250" name="connsiteX13-195"/>
                    <a:gd fmla="*/ 544257 h 964450" name="connsiteY13-196"/>
                    <a:gd fmla="*/ 584616 w 1223250" name="connsiteX0-197"/>
                    <a:gd fmla="*/ 499287 h 964605" name="connsiteY0-198"/>
                    <a:gd fmla="*/ 0 w 1223250" name="connsiteX1-199"/>
                    <a:gd fmla="*/ 409346 h 964605" name="connsiteY1-200"/>
                    <a:gd fmla="*/ 179882 w 1223250" name="connsiteX2-201"/>
                    <a:gd fmla="*/ 184493 h 964605" name="connsiteY2-202"/>
                    <a:gd fmla="*/ 674557 w 1223250" name="connsiteX3-203"/>
                    <a:gd fmla="*/ 409346 h 964605" name="connsiteY3-204"/>
                    <a:gd fmla="*/ 734518 w 1223250" name="connsiteX4-205"/>
                    <a:gd fmla="*/ 169503 h 964605" name="connsiteY4-206"/>
                    <a:gd fmla="*/ 1033049 w 1223250" name="connsiteX5-207"/>
                    <a:gd fmla="*/ 704 h 964605" name="connsiteY5-208"/>
                    <a:gd fmla="*/ 1216474 w 1223250" name="connsiteX6-209"/>
                    <a:gd fmla="*/ 366010 h 964605" name="connsiteY6-210"/>
                    <a:gd fmla="*/ 884419 w 1223250" name="connsiteX7-211"/>
                    <a:gd fmla="*/ 499287 h 964605" name="connsiteY7-212"/>
                    <a:gd fmla="*/ 1199213 w 1223250" name="connsiteX8-213"/>
                    <a:gd fmla="*/ 709149 h 964605" name="connsiteY8-214"/>
                    <a:gd fmla="*/ 944380 w 1223250" name="connsiteX9-215"/>
                    <a:gd fmla="*/ 963982 h 964605" name="connsiteY9-216"/>
                    <a:gd fmla="*/ 719528 w 1223250" name="connsiteX10-217"/>
                    <a:gd fmla="*/ 709149 h 964605" name="connsiteY10-218"/>
                    <a:gd fmla="*/ 299803 w 1223250" name="connsiteX11-219"/>
                    <a:gd fmla="*/ 889031 h 964605" name="connsiteY11-220"/>
                    <a:gd fmla="*/ 74951 w 1223250" name="connsiteX12-221"/>
                    <a:gd fmla="*/ 724139 h 964605" name="connsiteY12-222"/>
                    <a:gd fmla="*/ 719528 w 1223250" name="connsiteX13-223"/>
                    <a:gd fmla="*/ 544257 h 964605" name="connsiteY13-224"/>
                    <a:gd fmla="*/ 584616 w 1223250" name="connsiteX0-225"/>
                    <a:gd fmla="*/ 499287 h 964605" name="connsiteY0-226"/>
                    <a:gd fmla="*/ 0 w 1223250" name="connsiteX1-227"/>
                    <a:gd fmla="*/ 409346 h 964605" name="connsiteY1-228"/>
                    <a:gd fmla="*/ 179882 w 1223250" name="connsiteX2-229"/>
                    <a:gd fmla="*/ 184493 h 964605" name="connsiteY2-230"/>
                    <a:gd fmla="*/ 674557 w 1223250" name="connsiteX3-231"/>
                    <a:gd fmla="*/ 409346 h 964605" name="connsiteY3-232"/>
                    <a:gd fmla="*/ 734518 w 1223250" name="connsiteX4-233"/>
                    <a:gd fmla="*/ 169503 h 964605" name="connsiteY4-234"/>
                    <a:gd fmla="*/ 1033049 w 1223250" name="connsiteX5-235"/>
                    <a:gd fmla="*/ 704 h 964605" name="connsiteY5-236"/>
                    <a:gd fmla="*/ 1216474 w 1223250" name="connsiteX6-237"/>
                    <a:gd fmla="*/ 366010 h 964605" name="connsiteY6-238"/>
                    <a:gd fmla="*/ 884419 w 1223250" name="connsiteX7-239"/>
                    <a:gd fmla="*/ 499287 h 964605" name="connsiteY7-240"/>
                    <a:gd fmla="*/ 1199213 w 1223250" name="connsiteX8-241"/>
                    <a:gd fmla="*/ 709149 h 964605" name="connsiteY8-242"/>
                    <a:gd fmla="*/ 944380 w 1223250" name="connsiteX9-243"/>
                    <a:gd fmla="*/ 963982 h 964605" name="connsiteY9-244"/>
                    <a:gd fmla="*/ 719528 w 1223250" name="connsiteX10-245"/>
                    <a:gd fmla="*/ 709149 h 964605" name="connsiteY10-246"/>
                    <a:gd fmla="*/ 299803 w 1223250" name="connsiteX11-247"/>
                    <a:gd fmla="*/ 889031 h 964605" name="connsiteY11-248"/>
                    <a:gd fmla="*/ 74951 w 1223250" name="connsiteX12-249"/>
                    <a:gd fmla="*/ 724139 h 964605" name="connsiteY12-250"/>
                    <a:gd fmla="*/ 719528 w 1223250" name="connsiteX13-251"/>
                    <a:gd fmla="*/ 544257 h 964605" name="connsiteY13-252"/>
                    <a:gd fmla="*/ 584616 w 1223250" name="connsiteX0-253"/>
                    <a:gd fmla="*/ 499287 h 964605" name="connsiteY0-254"/>
                    <a:gd fmla="*/ 0 w 1223250" name="connsiteX1-255"/>
                    <a:gd fmla="*/ 409346 h 964605" name="connsiteY1-256"/>
                    <a:gd fmla="*/ 179882 w 1223250" name="connsiteX2-257"/>
                    <a:gd fmla="*/ 184493 h 964605" name="connsiteY2-258"/>
                    <a:gd fmla="*/ 674557 w 1223250" name="connsiteX3-259"/>
                    <a:gd fmla="*/ 409346 h 964605" name="connsiteY3-260"/>
                    <a:gd fmla="*/ 734518 w 1223250" name="connsiteX4-261"/>
                    <a:gd fmla="*/ 169503 h 964605" name="connsiteY4-262"/>
                    <a:gd fmla="*/ 1033049 w 1223250" name="connsiteX5-263"/>
                    <a:gd fmla="*/ 704 h 964605" name="connsiteY5-264"/>
                    <a:gd fmla="*/ 1216474 w 1223250" name="connsiteX6-265"/>
                    <a:gd fmla="*/ 366010 h 964605" name="connsiteY6-266"/>
                    <a:gd fmla="*/ 884419 w 1223250" name="connsiteX7-267"/>
                    <a:gd fmla="*/ 499287 h 964605" name="connsiteY7-268"/>
                    <a:gd fmla="*/ 1199213 w 1223250" name="connsiteX8-269"/>
                    <a:gd fmla="*/ 709149 h 964605" name="connsiteY8-270"/>
                    <a:gd fmla="*/ 944380 w 1223250" name="connsiteX9-271"/>
                    <a:gd fmla="*/ 963982 h 964605" name="connsiteY9-272"/>
                    <a:gd fmla="*/ 719528 w 1223250" name="connsiteX10-273"/>
                    <a:gd fmla="*/ 709149 h 964605" name="connsiteY10-274"/>
                    <a:gd fmla="*/ 299803 w 1223250" name="connsiteX11-275"/>
                    <a:gd fmla="*/ 889031 h 964605" name="connsiteY11-276"/>
                    <a:gd fmla="*/ 74951 w 1223250" name="connsiteX12-277"/>
                    <a:gd fmla="*/ 724139 h 964605" name="connsiteY12-278"/>
                    <a:gd fmla="*/ 630318 w 1223250" name="connsiteX13-279"/>
                    <a:gd fmla="*/ 575481 h 964605" name="connsiteY13-280"/>
                    <a:gd fmla="*/ 584616 w 1223250" name="connsiteX0-281"/>
                    <a:gd fmla="*/ 499287 h 964605" name="connsiteY0-282"/>
                    <a:gd fmla="*/ 0 w 1223250" name="connsiteX1-283"/>
                    <a:gd fmla="*/ 409346 h 964605" name="connsiteY1-284"/>
                    <a:gd fmla="*/ 179882 w 1223250" name="connsiteX2-285"/>
                    <a:gd fmla="*/ 184493 h 964605" name="connsiteY2-286"/>
                    <a:gd fmla="*/ 674557 w 1223250" name="connsiteX3-287"/>
                    <a:gd fmla="*/ 409346 h 964605" name="connsiteY3-288"/>
                    <a:gd fmla="*/ 734518 w 1223250" name="connsiteX4-289"/>
                    <a:gd fmla="*/ 169503 h 964605" name="connsiteY4-290"/>
                    <a:gd fmla="*/ 1033049 w 1223250" name="connsiteX5-291"/>
                    <a:gd fmla="*/ 704 h 964605" name="connsiteY5-292"/>
                    <a:gd fmla="*/ 1216474 w 1223250" name="connsiteX6-293"/>
                    <a:gd fmla="*/ 366010 h 964605" name="connsiteY6-294"/>
                    <a:gd fmla="*/ 884419 w 1223250" name="connsiteX7-295"/>
                    <a:gd fmla="*/ 499287 h 964605" name="connsiteY7-296"/>
                    <a:gd fmla="*/ 1199213 w 1223250" name="connsiteX8-297"/>
                    <a:gd fmla="*/ 709149 h 964605" name="connsiteY8-298"/>
                    <a:gd fmla="*/ 944380 w 1223250" name="connsiteX9-299"/>
                    <a:gd fmla="*/ 963982 h 964605" name="connsiteY9-300"/>
                    <a:gd fmla="*/ 719528 w 1223250" name="connsiteX10-301"/>
                    <a:gd fmla="*/ 709149 h 964605" name="connsiteY10-302"/>
                    <a:gd fmla="*/ 299803 w 1223250" name="connsiteX11-303"/>
                    <a:gd fmla="*/ 889031 h 964605" name="connsiteY11-304"/>
                    <a:gd fmla="*/ 74951 w 1223250" name="connsiteX12-305"/>
                    <a:gd fmla="*/ 724139 h 964605" name="connsiteY12-306"/>
                    <a:gd fmla="*/ 630318 w 1223250" name="connsiteX13-307"/>
                    <a:gd fmla="*/ 562099 h 964605" name="connsiteY13-308"/>
                    <a:gd fmla="*/ 629221 w 1223250" name="connsiteX0-309"/>
                    <a:gd fmla="*/ 517129 h 964605" name="connsiteY0-310"/>
                    <a:gd fmla="*/ 0 w 1223250" name="connsiteX1-311"/>
                    <a:gd fmla="*/ 409346 h 964605" name="connsiteY1-312"/>
                    <a:gd fmla="*/ 179882 w 1223250" name="connsiteX2-313"/>
                    <a:gd fmla="*/ 184493 h 964605" name="connsiteY2-314"/>
                    <a:gd fmla="*/ 674557 w 1223250" name="connsiteX3-315"/>
                    <a:gd fmla="*/ 409346 h 964605" name="connsiteY3-316"/>
                    <a:gd fmla="*/ 734518 w 1223250" name="connsiteX4-317"/>
                    <a:gd fmla="*/ 169503 h 964605" name="connsiteY4-318"/>
                    <a:gd fmla="*/ 1033049 w 1223250" name="connsiteX5-319"/>
                    <a:gd fmla="*/ 704 h 964605" name="connsiteY5-320"/>
                    <a:gd fmla="*/ 1216474 w 1223250" name="connsiteX6-321"/>
                    <a:gd fmla="*/ 366010 h 964605" name="connsiteY6-322"/>
                    <a:gd fmla="*/ 884419 w 1223250" name="connsiteX7-323"/>
                    <a:gd fmla="*/ 499287 h 964605" name="connsiteY7-324"/>
                    <a:gd fmla="*/ 1199213 w 1223250" name="connsiteX8-325"/>
                    <a:gd fmla="*/ 709149 h 964605" name="connsiteY8-326"/>
                    <a:gd fmla="*/ 944380 w 1223250" name="connsiteX9-327"/>
                    <a:gd fmla="*/ 963982 h 964605" name="connsiteY9-328"/>
                    <a:gd fmla="*/ 719528 w 1223250" name="connsiteX10-329"/>
                    <a:gd fmla="*/ 709149 h 964605" name="connsiteY10-330"/>
                    <a:gd fmla="*/ 299803 w 1223250" name="connsiteX11-331"/>
                    <a:gd fmla="*/ 889031 h 964605" name="connsiteY11-332"/>
                    <a:gd fmla="*/ 74951 w 1223250" name="connsiteX12-333"/>
                    <a:gd fmla="*/ 724139 h 964605" name="connsiteY12-334"/>
                    <a:gd fmla="*/ 630318 w 1223250" name="connsiteX13-335"/>
                    <a:gd fmla="*/ 562099 h 964605" name="connsiteY13-336"/>
                    <a:gd fmla="*/ 629221 w 1223250" name="connsiteX0-337"/>
                    <a:gd fmla="*/ 517129 h 964605" name="connsiteY0-338"/>
                    <a:gd fmla="*/ 0 w 1223250" name="connsiteX1-339"/>
                    <a:gd fmla="*/ 409346 h 964605" name="connsiteY1-340"/>
                    <a:gd fmla="*/ 179882 w 1223250" name="connsiteX2-341"/>
                    <a:gd fmla="*/ 184493 h 964605" name="connsiteY2-342"/>
                    <a:gd fmla="*/ 674557 w 1223250" name="connsiteX3-343"/>
                    <a:gd fmla="*/ 409346 h 964605" name="connsiteY3-344"/>
                    <a:gd fmla="*/ 734518 w 1223250" name="connsiteX4-345"/>
                    <a:gd fmla="*/ 169503 h 964605" name="connsiteY4-346"/>
                    <a:gd fmla="*/ 1033049 w 1223250" name="connsiteX5-347"/>
                    <a:gd fmla="*/ 704 h 964605" name="connsiteY5-348"/>
                    <a:gd fmla="*/ 1216474 w 1223250" name="connsiteX6-349"/>
                    <a:gd fmla="*/ 366010 h 964605" name="connsiteY6-350"/>
                    <a:gd fmla="*/ 884419 w 1223250" name="connsiteX7-351"/>
                    <a:gd fmla="*/ 499287 h 964605" name="connsiteY7-352"/>
                    <a:gd fmla="*/ 1199213 w 1223250" name="connsiteX8-353"/>
                    <a:gd fmla="*/ 709149 h 964605" name="connsiteY8-354"/>
                    <a:gd fmla="*/ 944380 w 1223250" name="connsiteX9-355"/>
                    <a:gd fmla="*/ 963982 h 964605" name="connsiteY9-356"/>
                    <a:gd fmla="*/ 719528 w 1223250" name="connsiteX10-357"/>
                    <a:gd fmla="*/ 709149 h 964605" name="connsiteY10-358"/>
                    <a:gd fmla="*/ 299803 w 1223250" name="connsiteX11-359"/>
                    <a:gd fmla="*/ 889031 h 964605" name="connsiteY11-360"/>
                    <a:gd fmla="*/ 74951 w 1223250" name="connsiteX12-361"/>
                    <a:gd fmla="*/ 724139 h 964605" name="connsiteY12-362"/>
                    <a:gd fmla="*/ 630318 w 1223250" name="connsiteX13-363"/>
                    <a:gd fmla="*/ 562099 h 964605" name="connsiteY13-364"/>
                    <a:gd fmla="*/ 629221 w 1223250" name="connsiteX0-365"/>
                    <a:gd fmla="*/ 517129 h 964605" name="connsiteY0-366"/>
                    <a:gd fmla="*/ 0 w 1223250" name="connsiteX1-367"/>
                    <a:gd fmla="*/ 409346 h 964605" name="connsiteY1-368"/>
                    <a:gd fmla="*/ 179882 w 1223250" name="connsiteX2-369"/>
                    <a:gd fmla="*/ 184493 h 964605" name="connsiteY2-370"/>
                    <a:gd fmla="*/ 674557 w 1223250" name="connsiteX3-371"/>
                    <a:gd fmla="*/ 409346 h 964605" name="connsiteY3-372"/>
                    <a:gd fmla="*/ 734518 w 1223250" name="connsiteX4-373"/>
                    <a:gd fmla="*/ 169503 h 964605" name="connsiteY4-374"/>
                    <a:gd fmla="*/ 1033049 w 1223250" name="connsiteX5-375"/>
                    <a:gd fmla="*/ 704 h 964605" name="connsiteY5-376"/>
                    <a:gd fmla="*/ 1216474 w 1223250" name="connsiteX6-377"/>
                    <a:gd fmla="*/ 366010 h 964605" name="connsiteY6-378"/>
                    <a:gd fmla="*/ 884419 w 1223250" name="connsiteX7-379"/>
                    <a:gd fmla="*/ 499287 h 964605" name="connsiteY7-380"/>
                    <a:gd fmla="*/ 1199213 w 1223250" name="connsiteX8-381"/>
                    <a:gd fmla="*/ 709149 h 964605" name="connsiteY8-382"/>
                    <a:gd fmla="*/ 944380 w 1223250" name="connsiteX9-383"/>
                    <a:gd fmla="*/ 963982 h 964605" name="connsiteY9-384"/>
                    <a:gd fmla="*/ 719528 w 1223250" name="connsiteX10-385"/>
                    <a:gd fmla="*/ 709149 h 964605" name="connsiteY10-386"/>
                    <a:gd fmla="*/ 299803 w 1223250" name="connsiteX11-387"/>
                    <a:gd fmla="*/ 889031 h 964605" name="connsiteY11-388"/>
                    <a:gd fmla="*/ 74951 w 1223250" name="connsiteX12-389"/>
                    <a:gd fmla="*/ 724139 h 964605" name="connsiteY12-390"/>
                    <a:gd fmla="*/ 630318 w 1223250" name="connsiteX13-391"/>
                    <a:gd fmla="*/ 562099 h 964605" name="connsiteY13-392"/>
                    <a:gd fmla="*/ 629221 w 1223250" name="connsiteX0-393"/>
                    <a:gd fmla="*/ 517129 h 964605" name="connsiteY0-394"/>
                    <a:gd fmla="*/ 0 w 1223250" name="connsiteX1-395"/>
                    <a:gd fmla="*/ 409346 h 964605" name="connsiteY1-396"/>
                    <a:gd fmla="*/ 179882 w 1223250" name="connsiteX2-397"/>
                    <a:gd fmla="*/ 184493 h 964605" name="connsiteY2-398"/>
                    <a:gd fmla="*/ 674557 w 1223250" name="connsiteX3-399"/>
                    <a:gd fmla="*/ 409346 h 964605" name="connsiteY3-400"/>
                    <a:gd fmla="*/ 734518 w 1223250" name="connsiteX4-401"/>
                    <a:gd fmla="*/ 169503 h 964605" name="connsiteY4-402"/>
                    <a:gd fmla="*/ 1033049 w 1223250" name="connsiteX5-403"/>
                    <a:gd fmla="*/ 704 h 964605" name="connsiteY5-404"/>
                    <a:gd fmla="*/ 1216474 w 1223250" name="connsiteX6-405"/>
                    <a:gd fmla="*/ 366010 h 964605" name="connsiteY6-406"/>
                    <a:gd fmla="*/ 884419 w 1223250" name="connsiteX7-407"/>
                    <a:gd fmla="*/ 499287 h 964605" name="connsiteY7-408"/>
                    <a:gd fmla="*/ 1199213 w 1223250" name="connsiteX8-409"/>
                    <a:gd fmla="*/ 709149 h 964605" name="connsiteY8-410"/>
                    <a:gd fmla="*/ 944380 w 1223250" name="connsiteX9-411"/>
                    <a:gd fmla="*/ 963982 h 964605" name="connsiteY9-412"/>
                    <a:gd fmla="*/ 719528 w 1223250" name="connsiteX10-413"/>
                    <a:gd fmla="*/ 709149 h 964605" name="connsiteY10-414"/>
                    <a:gd fmla="*/ 299803 w 1223250" name="connsiteX11-415"/>
                    <a:gd fmla="*/ 889031 h 964605" name="connsiteY11-416"/>
                    <a:gd fmla="*/ 74951 w 1223250" name="connsiteX12-417"/>
                    <a:gd fmla="*/ 724139 h 964605" name="connsiteY12-418"/>
                    <a:gd fmla="*/ 629221 w 1223250" name="connsiteX0-419"/>
                    <a:gd fmla="*/ 517129 h 964605" name="connsiteY0-420"/>
                    <a:gd fmla="*/ 0 w 1223250" name="connsiteX1-421"/>
                    <a:gd fmla="*/ 409346 h 964605" name="connsiteY1-422"/>
                    <a:gd fmla="*/ 179882 w 1223250" name="connsiteX2-423"/>
                    <a:gd fmla="*/ 184493 h 964605" name="connsiteY2-424"/>
                    <a:gd fmla="*/ 674557 w 1223250" name="connsiteX3-425"/>
                    <a:gd fmla="*/ 409346 h 964605" name="connsiteY3-426"/>
                    <a:gd fmla="*/ 734518 w 1223250" name="connsiteX4-427"/>
                    <a:gd fmla="*/ 169503 h 964605" name="connsiteY4-428"/>
                    <a:gd fmla="*/ 1033049 w 1223250" name="connsiteX5-429"/>
                    <a:gd fmla="*/ 704 h 964605" name="connsiteY5-430"/>
                    <a:gd fmla="*/ 1216474 w 1223250" name="connsiteX6-431"/>
                    <a:gd fmla="*/ 366010 h 964605" name="connsiteY6-432"/>
                    <a:gd fmla="*/ 884419 w 1223250" name="connsiteX7-433"/>
                    <a:gd fmla="*/ 499287 h 964605" name="connsiteY7-434"/>
                    <a:gd fmla="*/ 1199213 w 1223250" name="connsiteX8-435"/>
                    <a:gd fmla="*/ 709149 h 964605" name="connsiteY8-436"/>
                    <a:gd fmla="*/ 944380 w 1223250" name="connsiteX9-437"/>
                    <a:gd fmla="*/ 963982 h 964605" name="connsiteY9-438"/>
                    <a:gd fmla="*/ 719528 w 1223250" name="connsiteX10-439"/>
                    <a:gd fmla="*/ 709149 h 964605" name="connsiteY10-440"/>
                    <a:gd fmla="*/ 299803 w 1223250" name="connsiteX11-441"/>
                    <a:gd fmla="*/ 889031 h 964605" name="connsiteY11-442"/>
                    <a:gd fmla="*/ 629221 w 1223250" name="connsiteX0-443"/>
                    <a:gd fmla="*/ 517129 h 964605" name="connsiteY0-444"/>
                    <a:gd fmla="*/ 0 w 1223250" name="connsiteX1-445"/>
                    <a:gd fmla="*/ 409346 h 964605" name="connsiteY1-446"/>
                    <a:gd fmla="*/ 179882 w 1223250" name="connsiteX2-447"/>
                    <a:gd fmla="*/ 184493 h 964605" name="connsiteY2-448"/>
                    <a:gd fmla="*/ 674557 w 1223250" name="connsiteX3-449"/>
                    <a:gd fmla="*/ 409346 h 964605" name="connsiteY3-450"/>
                    <a:gd fmla="*/ 734518 w 1223250" name="connsiteX4-451"/>
                    <a:gd fmla="*/ 169503 h 964605" name="connsiteY4-452"/>
                    <a:gd fmla="*/ 1033049 w 1223250" name="connsiteX5-453"/>
                    <a:gd fmla="*/ 704 h 964605" name="connsiteY5-454"/>
                    <a:gd fmla="*/ 1216474 w 1223250" name="connsiteX6-455"/>
                    <a:gd fmla="*/ 366010 h 964605" name="connsiteY6-456"/>
                    <a:gd fmla="*/ 884419 w 1223250" name="connsiteX7-457"/>
                    <a:gd fmla="*/ 499287 h 964605" name="connsiteY7-458"/>
                    <a:gd fmla="*/ 1199213 w 1223250" name="connsiteX8-459"/>
                    <a:gd fmla="*/ 709149 h 964605" name="connsiteY8-460"/>
                    <a:gd fmla="*/ 944380 w 1223250" name="connsiteX9-461"/>
                    <a:gd fmla="*/ 963982 h 964605" name="connsiteY9-462"/>
                    <a:gd fmla="*/ 719528 w 1223250" name="connsiteX10-463"/>
                    <a:gd fmla="*/ 709149 h 964605" name="connsiteY10-464"/>
                  </a:gdLst>
                  <a:cxnLst>
                    <a:cxn ang="0">
                      <a:pos x="connsiteX0-443" y="connsiteY0-444"/>
                    </a:cxn>
                    <a:cxn ang="0">
                      <a:pos x="connsiteX1-445" y="connsiteY1-446"/>
                    </a:cxn>
                    <a:cxn ang="0">
                      <a:pos x="connsiteX2-447" y="connsiteY2-448"/>
                    </a:cxn>
                    <a:cxn ang="0">
                      <a:pos x="connsiteX3-449" y="connsiteY3-450"/>
                    </a:cxn>
                    <a:cxn ang="0">
                      <a:pos x="connsiteX4-451" y="connsiteY4-452"/>
                    </a:cxn>
                    <a:cxn ang="0">
                      <a:pos x="connsiteX5-453" y="connsiteY5-454"/>
                    </a:cxn>
                    <a:cxn ang="0">
                      <a:pos x="connsiteX6-455" y="connsiteY6-456"/>
                    </a:cxn>
                    <a:cxn ang="0">
                      <a:pos x="connsiteX7-457" y="connsiteY7-458"/>
                    </a:cxn>
                    <a:cxn ang="0">
                      <a:pos x="connsiteX8-459" y="connsiteY8-460"/>
                    </a:cxn>
                    <a:cxn ang="0">
                      <a:pos x="connsiteX9-461" y="connsiteY9-462"/>
                    </a:cxn>
                    <a:cxn ang="0">
                      <a:pos x="connsiteX10-463" y="connsiteY10-464"/>
                    </a:cxn>
                  </a:cxnLst>
                  <a:rect b="b" l="l" r="r" t="t"/>
                  <a:pathLst>
                    <a:path h="964604" w="1223250">
                      <a:moveTo>
                        <a:pt x="629221" y="517129"/>
                      </a:moveTo>
                      <a:cubicBezTo>
                        <a:pt x="369391" y="497142"/>
                        <a:pt x="167549" y="445932"/>
                        <a:pt x="0" y="409346"/>
                      </a:cubicBezTo>
                      <a:cubicBezTo>
                        <a:pt x="42119" y="316553"/>
                        <a:pt x="67456" y="184493"/>
                        <a:pt x="179882" y="184493"/>
                      </a:cubicBezTo>
                      <a:cubicBezTo>
                        <a:pt x="292308" y="184493"/>
                        <a:pt x="584616" y="391858"/>
                        <a:pt x="674557" y="409346"/>
                      </a:cubicBezTo>
                      <a:cubicBezTo>
                        <a:pt x="694544" y="329398"/>
                        <a:pt x="674769" y="237610"/>
                        <a:pt x="734518" y="169503"/>
                      </a:cubicBezTo>
                      <a:cubicBezTo>
                        <a:pt x="794267" y="101396"/>
                        <a:pt x="864054" y="-9879"/>
                        <a:pt x="1033049" y="704"/>
                      </a:cubicBezTo>
                      <a:cubicBezTo>
                        <a:pt x="1202044" y="11287"/>
                        <a:pt x="1241246" y="282913"/>
                        <a:pt x="1216474" y="366010"/>
                      </a:cubicBezTo>
                      <a:cubicBezTo>
                        <a:pt x="1191702" y="449107"/>
                        <a:pt x="997753" y="449320"/>
                        <a:pt x="884419" y="499287"/>
                      </a:cubicBezTo>
                      <a:cubicBezTo>
                        <a:pt x="1017059" y="524906"/>
                        <a:pt x="1183678" y="581824"/>
                        <a:pt x="1199213" y="709149"/>
                      </a:cubicBezTo>
                      <a:cubicBezTo>
                        <a:pt x="1214748" y="836474"/>
                        <a:pt x="1112996" y="975065"/>
                        <a:pt x="944380" y="963982"/>
                      </a:cubicBezTo>
                      <a:cubicBezTo>
                        <a:pt x="775764" y="952899"/>
                        <a:pt x="769268" y="801724"/>
                        <a:pt x="719528" y="709149"/>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124" name="椭圆 31"/>
                <p:cNvSpPr/>
                <p:nvPr/>
              </p:nvSpPr>
              <p:spPr>
                <a:xfrm>
                  <a:off x="4105532" y="3051512"/>
                  <a:ext cx="230938" cy="19870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125" name="椭圆 31"/>
                <p:cNvSpPr/>
                <p:nvPr/>
              </p:nvSpPr>
              <p:spPr>
                <a:xfrm>
                  <a:off x="4105532" y="3503104"/>
                  <a:ext cx="230938" cy="20231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sp>
              <p:nvSpPr>
                <p:cNvPr id="126" name="椭圆 31"/>
                <p:cNvSpPr/>
                <p:nvPr/>
              </p:nvSpPr>
              <p:spPr>
                <a:xfrm>
                  <a:off x="3943155" y="3354983"/>
                  <a:ext cx="115469" cy="97543"/>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grpSp>
          <p:sp>
            <p:nvSpPr>
              <p:cNvPr id="122" name="任意多边形 121"/>
              <p:cNvSpPr/>
              <p:nvPr/>
            </p:nvSpPr>
            <p:spPr>
              <a:xfrm>
                <a:off x="4977832" y="1663063"/>
                <a:ext cx="656731" cy="325147"/>
              </a:xfrm>
              <a:custGeom>
                <a:gdLst>
                  <a:gd fmla="*/ 584616 w 1244505" name="connsiteX0"/>
                  <a:gd fmla="*/ 513816 h 978511" name="connsiteY0"/>
                  <a:gd fmla="*/ 0 w 1244505" name="connsiteX1"/>
                  <a:gd fmla="*/ 423875 h 978511" name="connsiteY1"/>
                  <a:gd fmla="*/ 179882 w 1244505" name="connsiteX2"/>
                  <a:gd fmla="*/ 199022 h 978511" name="connsiteY2"/>
                  <a:gd fmla="*/ 674557 w 1244505" name="connsiteX3"/>
                  <a:gd fmla="*/ 423875 h 978511" name="connsiteY3"/>
                  <a:gd fmla="*/ 734518 w 1244505" name="connsiteX4"/>
                  <a:gd fmla="*/ 184032 h 978511" name="connsiteY4"/>
                  <a:gd fmla="*/ 944380 w 1244505" name="connsiteX5"/>
                  <a:gd fmla="*/ 4150 h 978511" name="connsiteY5"/>
                  <a:gd fmla="*/ 1244183 w 1244505" name="connsiteX6"/>
                  <a:gd fmla="*/ 363914 h 978511" name="connsiteY6"/>
                  <a:gd fmla="*/ 884419 w 1244505" name="connsiteX7"/>
                  <a:gd fmla="*/ 513816 h 978511" name="connsiteY7"/>
                  <a:gd fmla="*/ 1199213 w 1244505" name="connsiteX8"/>
                  <a:gd fmla="*/ 723678 h 978511" name="connsiteY8"/>
                  <a:gd fmla="*/ 944380 w 1244505" name="connsiteX9"/>
                  <a:gd fmla="*/ 978511 h 978511" name="connsiteY9"/>
                  <a:gd fmla="*/ 719528 w 1244505" name="connsiteX10"/>
                  <a:gd fmla="*/ 723678 h 978511" name="connsiteY10"/>
                  <a:gd fmla="*/ 299803 w 1244505" name="connsiteX11"/>
                  <a:gd fmla="*/ 903560 h 978511" name="connsiteY11"/>
                  <a:gd fmla="*/ 74951 w 1244505" name="connsiteX12"/>
                  <a:gd fmla="*/ 738668 h 978511" name="connsiteY12"/>
                  <a:gd fmla="*/ 719528 w 1244505" name="connsiteX13"/>
                  <a:gd fmla="*/ 558786 h 978511" name="connsiteY13"/>
                  <a:gd fmla="*/ 584616 w 1246893" name="connsiteX0-1"/>
                  <a:gd fmla="*/ 502981 h 967676" name="connsiteY0-2"/>
                  <a:gd fmla="*/ 0 w 1246893" name="connsiteX1-3"/>
                  <a:gd fmla="*/ 413040 h 967676" name="connsiteY1-4"/>
                  <a:gd fmla="*/ 179882 w 1246893" name="connsiteX2-5"/>
                  <a:gd fmla="*/ 188187 h 967676" name="connsiteY2-6"/>
                  <a:gd fmla="*/ 674557 w 1246893" name="connsiteX3-7"/>
                  <a:gd fmla="*/ 413040 h 967676" name="connsiteY3-8"/>
                  <a:gd fmla="*/ 734518 w 1246893" name="connsiteX4-9"/>
                  <a:gd fmla="*/ 173197 h 967676" name="connsiteY4-10"/>
                  <a:gd fmla="*/ 1033049 w 1246893" name="connsiteX5-11"/>
                  <a:gd fmla="*/ 4398 h 967676" name="connsiteY5-12"/>
                  <a:gd fmla="*/ 1244183 w 1246893" name="connsiteX6-13"/>
                  <a:gd fmla="*/ 353079 h 967676" name="connsiteY6-14"/>
                  <a:gd fmla="*/ 884419 w 1246893" name="connsiteX7-15"/>
                  <a:gd fmla="*/ 502981 h 967676" name="connsiteY7-16"/>
                  <a:gd fmla="*/ 1199213 w 1246893" name="connsiteX8-17"/>
                  <a:gd fmla="*/ 712843 h 967676" name="connsiteY8-18"/>
                  <a:gd fmla="*/ 944380 w 1246893" name="connsiteX9-19"/>
                  <a:gd fmla="*/ 967676 h 967676" name="connsiteY9-20"/>
                  <a:gd fmla="*/ 719528 w 1246893" name="connsiteX10-21"/>
                  <a:gd fmla="*/ 712843 h 967676" name="connsiteY10-22"/>
                  <a:gd fmla="*/ 299803 w 1246893" name="connsiteX11-23"/>
                  <a:gd fmla="*/ 892725 h 967676" name="connsiteY11-24"/>
                  <a:gd fmla="*/ 74951 w 1246893" name="connsiteX12-25"/>
                  <a:gd fmla="*/ 727833 h 967676" name="connsiteY12-26"/>
                  <a:gd fmla="*/ 719528 w 1246893" name="connsiteX13-27"/>
                  <a:gd fmla="*/ 547951 h 967676" name="connsiteY13-28"/>
                  <a:gd fmla="*/ 584616 w 1250361" name="connsiteX0-29"/>
                  <a:gd fmla="*/ 505914 h 970609" name="connsiteY0-30"/>
                  <a:gd fmla="*/ 0 w 1250361" name="connsiteX1-31"/>
                  <a:gd fmla="*/ 415973 h 970609" name="connsiteY1-32"/>
                  <a:gd fmla="*/ 179882 w 1250361" name="connsiteX2-33"/>
                  <a:gd fmla="*/ 191120 h 970609" name="connsiteY2-34"/>
                  <a:gd fmla="*/ 674557 w 1250361" name="connsiteX3-35"/>
                  <a:gd fmla="*/ 415973 h 970609" name="connsiteY3-36"/>
                  <a:gd fmla="*/ 734518 w 1250361" name="connsiteX4-37"/>
                  <a:gd fmla="*/ 176130 h 970609" name="connsiteY4-38"/>
                  <a:gd fmla="*/ 1033049 w 1250361" name="connsiteX5-39"/>
                  <a:gd fmla="*/ 7331 h 970609" name="connsiteY5-40"/>
                  <a:gd fmla="*/ 1244183 w 1250361" name="connsiteX6-41"/>
                  <a:gd fmla="*/ 356012 h 970609" name="connsiteY6-42"/>
                  <a:gd fmla="*/ 884419 w 1250361" name="connsiteX7-43"/>
                  <a:gd fmla="*/ 505914 h 970609" name="connsiteY7-44"/>
                  <a:gd fmla="*/ 1199213 w 1250361" name="connsiteX8-45"/>
                  <a:gd fmla="*/ 715776 h 970609" name="connsiteY8-46"/>
                  <a:gd fmla="*/ 944380 w 1250361" name="connsiteX9-47"/>
                  <a:gd fmla="*/ 970609 h 970609" name="connsiteY9-48"/>
                  <a:gd fmla="*/ 719528 w 1250361" name="connsiteX10-49"/>
                  <a:gd fmla="*/ 715776 h 970609" name="connsiteY10-50"/>
                  <a:gd fmla="*/ 299803 w 1250361" name="connsiteX11-51"/>
                  <a:gd fmla="*/ 895658 h 970609" name="connsiteY11-52"/>
                  <a:gd fmla="*/ 74951 w 1250361" name="connsiteX12-53"/>
                  <a:gd fmla="*/ 730766 h 970609" name="connsiteY12-54"/>
                  <a:gd fmla="*/ 719528 w 1250361" name="connsiteX13-55"/>
                  <a:gd fmla="*/ 550884 h 970609" name="connsiteY13-56"/>
                  <a:gd fmla="*/ 584616 w 1219605" name="connsiteX0-57"/>
                  <a:gd fmla="*/ 503672 h 968367" name="connsiteY0-58"/>
                  <a:gd fmla="*/ 0 w 1219605" name="connsiteX1-59"/>
                  <a:gd fmla="*/ 413731 h 968367" name="connsiteY1-60"/>
                  <a:gd fmla="*/ 179882 w 1219605" name="connsiteX2-61"/>
                  <a:gd fmla="*/ 188878 h 968367" name="connsiteY2-62"/>
                  <a:gd fmla="*/ 674557 w 1219605" name="connsiteX3-63"/>
                  <a:gd fmla="*/ 413731 h 968367" name="connsiteY3-64"/>
                  <a:gd fmla="*/ 734518 w 1219605" name="connsiteX4-65"/>
                  <a:gd fmla="*/ 173888 h 968367" name="connsiteY4-66"/>
                  <a:gd fmla="*/ 1033049 w 1219605" name="connsiteX5-67"/>
                  <a:gd fmla="*/ 5089 h 968367" name="connsiteY5-68"/>
                  <a:gd fmla="*/ 1216474 w 1219605" name="connsiteX6-69"/>
                  <a:gd fmla="*/ 370395 h 968367" name="connsiteY6-70"/>
                  <a:gd fmla="*/ 884419 w 1219605" name="connsiteX7-71"/>
                  <a:gd fmla="*/ 503672 h 968367" name="connsiteY7-72"/>
                  <a:gd fmla="*/ 1199213 w 1219605" name="connsiteX8-73"/>
                  <a:gd fmla="*/ 713534 h 968367" name="connsiteY8-74"/>
                  <a:gd fmla="*/ 944380 w 1219605" name="connsiteX9-75"/>
                  <a:gd fmla="*/ 968367 h 968367" name="connsiteY9-76"/>
                  <a:gd fmla="*/ 719528 w 1219605" name="connsiteX10-77"/>
                  <a:gd fmla="*/ 713534 h 968367" name="connsiteY10-78"/>
                  <a:gd fmla="*/ 299803 w 1219605" name="connsiteX11-79"/>
                  <a:gd fmla="*/ 893416 h 968367" name="connsiteY11-80"/>
                  <a:gd fmla="*/ 74951 w 1219605" name="connsiteX12-81"/>
                  <a:gd fmla="*/ 728524 h 968367" name="connsiteY12-82"/>
                  <a:gd fmla="*/ 719528 w 1219605" name="connsiteX13-83"/>
                  <a:gd fmla="*/ 548642 h 968367" name="connsiteY13-84"/>
                  <a:gd fmla="*/ 584616 w 1223250" name="connsiteX0-85"/>
                  <a:gd fmla="*/ 499287 h 963982" name="connsiteY0-86"/>
                  <a:gd fmla="*/ 0 w 1223250" name="connsiteX1-87"/>
                  <a:gd fmla="*/ 409346 h 963982" name="connsiteY1-88"/>
                  <a:gd fmla="*/ 179882 w 1223250" name="connsiteX2-89"/>
                  <a:gd fmla="*/ 184493 h 963982" name="connsiteY2-90"/>
                  <a:gd fmla="*/ 674557 w 1223250" name="connsiteX3-91"/>
                  <a:gd fmla="*/ 409346 h 963982" name="connsiteY3-92"/>
                  <a:gd fmla="*/ 734518 w 1223250" name="connsiteX4-93"/>
                  <a:gd fmla="*/ 169503 h 963982" name="connsiteY4-94"/>
                  <a:gd fmla="*/ 1033049 w 1223250" name="connsiteX5-95"/>
                  <a:gd fmla="*/ 704 h 963982" name="connsiteY5-96"/>
                  <a:gd fmla="*/ 1216474 w 1223250" name="connsiteX6-97"/>
                  <a:gd fmla="*/ 366010 h 963982" name="connsiteY6-98"/>
                  <a:gd fmla="*/ 884419 w 1223250" name="connsiteX7-99"/>
                  <a:gd fmla="*/ 499287 h 963982" name="connsiteY7-100"/>
                  <a:gd fmla="*/ 1199213 w 1223250" name="connsiteX8-101"/>
                  <a:gd fmla="*/ 709149 h 963982" name="connsiteY8-102"/>
                  <a:gd fmla="*/ 944380 w 1223250" name="connsiteX9-103"/>
                  <a:gd fmla="*/ 963982 h 963982" name="connsiteY9-104"/>
                  <a:gd fmla="*/ 719528 w 1223250" name="connsiteX10-105"/>
                  <a:gd fmla="*/ 709149 h 963982" name="connsiteY10-106"/>
                  <a:gd fmla="*/ 299803 w 1223250" name="connsiteX11-107"/>
                  <a:gd fmla="*/ 889031 h 963982" name="connsiteY11-108"/>
                  <a:gd fmla="*/ 74951 w 1223250" name="connsiteX12-109"/>
                  <a:gd fmla="*/ 724139 h 963982" name="connsiteY12-110"/>
                  <a:gd fmla="*/ 719528 w 1223250" name="connsiteX13-111"/>
                  <a:gd fmla="*/ 544257 h 963982" name="connsiteY13-112"/>
                  <a:gd fmla="*/ 584616 w 1223250" name="connsiteX0-113"/>
                  <a:gd fmla="*/ 499287 h 963982" name="connsiteY0-114"/>
                  <a:gd fmla="*/ 0 w 1223250" name="connsiteX1-115"/>
                  <a:gd fmla="*/ 409346 h 963982" name="connsiteY1-116"/>
                  <a:gd fmla="*/ 179882 w 1223250" name="connsiteX2-117"/>
                  <a:gd fmla="*/ 184493 h 963982" name="connsiteY2-118"/>
                  <a:gd fmla="*/ 674557 w 1223250" name="connsiteX3-119"/>
                  <a:gd fmla="*/ 409346 h 963982" name="connsiteY3-120"/>
                  <a:gd fmla="*/ 734518 w 1223250" name="connsiteX4-121"/>
                  <a:gd fmla="*/ 169503 h 963982" name="connsiteY4-122"/>
                  <a:gd fmla="*/ 1033049 w 1223250" name="connsiteX5-123"/>
                  <a:gd fmla="*/ 704 h 963982" name="connsiteY5-124"/>
                  <a:gd fmla="*/ 1216474 w 1223250" name="connsiteX6-125"/>
                  <a:gd fmla="*/ 366010 h 963982" name="connsiteY6-126"/>
                  <a:gd fmla="*/ 884419 w 1223250" name="connsiteX7-127"/>
                  <a:gd fmla="*/ 499287 h 963982" name="connsiteY7-128"/>
                  <a:gd fmla="*/ 1199213 w 1223250" name="connsiteX8-129"/>
                  <a:gd fmla="*/ 709149 h 963982" name="connsiteY8-130"/>
                  <a:gd fmla="*/ 944380 w 1223250" name="connsiteX9-131"/>
                  <a:gd fmla="*/ 963982 h 963982" name="connsiteY9-132"/>
                  <a:gd fmla="*/ 719528 w 1223250" name="connsiteX10-133"/>
                  <a:gd fmla="*/ 709149 h 963982" name="connsiteY10-134"/>
                  <a:gd fmla="*/ 299803 w 1223250" name="connsiteX11-135"/>
                  <a:gd fmla="*/ 889031 h 963982" name="connsiteY11-136"/>
                  <a:gd fmla="*/ 74951 w 1223250" name="connsiteX12-137"/>
                  <a:gd fmla="*/ 724139 h 963982" name="connsiteY12-138"/>
                  <a:gd fmla="*/ 719528 w 1223250" name="connsiteX13-139"/>
                  <a:gd fmla="*/ 544257 h 963982" name="connsiteY13-140"/>
                  <a:gd fmla="*/ 584616 w 1223250" name="connsiteX0-141"/>
                  <a:gd fmla="*/ 499287 h 963982" name="connsiteY0-142"/>
                  <a:gd fmla="*/ 0 w 1223250" name="connsiteX1-143"/>
                  <a:gd fmla="*/ 409346 h 963982" name="connsiteY1-144"/>
                  <a:gd fmla="*/ 179882 w 1223250" name="connsiteX2-145"/>
                  <a:gd fmla="*/ 184493 h 963982" name="connsiteY2-146"/>
                  <a:gd fmla="*/ 674557 w 1223250" name="connsiteX3-147"/>
                  <a:gd fmla="*/ 409346 h 963982" name="connsiteY3-148"/>
                  <a:gd fmla="*/ 734518 w 1223250" name="connsiteX4-149"/>
                  <a:gd fmla="*/ 169503 h 963982" name="connsiteY4-150"/>
                  <a:gd fmla="*/ 1033049 w 1223250" name="connsiteX5-151"/>
                  <a:gd fmla="*/ 704 h 963982" name="connsiteY5-152"/>
                  <a:gd fmla="*/ 1216474 w 1223250" name="connsiteX6-153"/>
                  <a:gd fmla="*/ 366010 h 963982" name="connsiteY6-154"/>
                  <a:gd fmla="*/ 884419 w 1223250" name="connsiteX7-155"/>
                  <a:gd fmla="*/ 499287 h 963982" name="connsiteY7-156"/>
                  <a:gd fmla="*/ 1199213 w 1223250" name="connsiteX8-157"/>
                  <a:gd fmla="*/ 709149 h 963982" name="connsiteY8-158"/>
                  <a:gd fmla="*/ 944380 w 1223250" name="connsiteX9-159"/>
                  <a:gd fmla="*/ 963982 h 963982" name="connsiteY9-160"/>
                  <a:gd fmla="*/ 719528 w 1223250" name="connsiteX10-161"/>
                  <a:gd fmla="*/ 709149 h 963982" name="connsiteY10-162"/>
                  <a:gd fmla="*/ 299803 w 1223250" name="connsiteX11-163"/>
                  <a:gd fmla="*/ 889031 h 963982" name="connsiteY11-164"/>
                  <a:gd fmla="*/ 74951 w 1223250" name="connsiteX12-165"/>
                  <a:gd fmla="*/ 724139 h 963982" name="connsiteY12-166"/>
                  <a:gd fmla="*/ 719528 w 1223250" name="connsiteX13-167"/>
                  <a:gd fmla="*/ 544257 h 963982" name="connsiteY13-168"/>
                  <a:gd fmla="*/ 584616 w 1223250" name="connsiteX0-169"/>
                  <a:gd fmla="*/ 499287 h 964450" name="connsiteY0-170"/>
                  <a:gd fmla="*/ 0 w 1223250" name="connsiteX1-171"/>
                  <a:gd fmla="*/ 409346 h 964450" name="connsiteY1-172"/>
                  <a:gd fmla="*/ 179882 w 1223250" name="connsiteX2-173"/>
                  <a:gd fmla="*/ 184493 h 964450" name="connsiteY2-174"/>
                  <a:gd fmla="*/ 674557 w 1223250" name="connsiteX3-175"/>
                  <a:gd fmla="*/ 409346 h 964450" name="connsiteY3-176"/>
                  <a:gd fmla="*/ 734518 w 1223250" name="connsiteX4-177"/>
                  <a:gd fmla="*/ 169503 h 964450" name="connsiteY4-178"/>
                  <a:gd fmla="*/ 1033049 w 1223250" name="connsiteX5-179"/>
                  <a:gd fmla="*/ 704 h 964450" name="connsiteY5-180"/>
                  <a:gd fmla="*/ 1216474 w 1223250" name="connsiteX6-181"/>
                  <a:gd fmla="*/ 366010 h 964450" name="connsiteY6-182"/>
                  <a:gd fmla="*/ 884419 w 1223250" name="connsiteX7-183"/>
                  <a:gd fmla="*/ 499287 h 964450" name="connsiteY7-184"/>
                  <a:gd fmla="*/ 1199213 w 1223250" name="connsiteX8-185"/>
                  <a:gd fmla="*/ 709149 h 964450" name="connsiteY8-186"/>
                  <a:gd fmla="*/ 944380 w 1223250" name="connsiteX9-187"/>
                  <a:gd fmla="*/ 963982 h 964450" name="connsiteY9-188"/>
                  <a:gd fmla="*/ 719528 w 1223250" name="connsiteX10-189"/>
                  <a:gd fmla="*/ 709149 h 964450" name="connsiteY10-190"/>
                  <a:gd fmla="*/ 299803 w 1223250" name="connsiteX11-191"/>
                  <a:gd fmla="*/ 889031 h 964450" name="connsiteY11-192"/>
                  <a:gd fmla="*/ 74951 w 1223250" name="connsiteX12-193"/>
                  <a:gd fmla="*/ 724139 h 964450" name="connsiteY12-194"/>
                  <a:gd fmla="*/ 719528 w 1223250" name="connsiteX13-195"/>
                  <a:gd fmla="*/ 544257 h 964450" name="connsiteY13-196"/>
                  <a:gd fmla="*/ 584616 w 1223250" name="connsiteX0-197"/>
                  <a:gd fmla="*/ 499287 h 964605" name="connsiteY0-198"/>
                  <a:gd fmla="*/ 0 w 1223250" name="connsiteX1-199"/>
                  <a:gd fmla="*/ 409346 h 964605" name="connsiteY1-200"/>
                  <a:gd fmla="*/ 179882 w 1223250" name="connsiteX2-201"/>
                  <a:gd fmla="*/ 184493 h 964605" name="connsiteY2-202"/>
                  <a:gd fmla="*/ 674557 w 1223250" name="connsiteX3-203"/>
                  <a:gd fmla="*/ 409346 h 964605" name="connsiteY3-204"/>
                  <a:gd fmla="*/ 734518 w 1223250" name="connsiteX4-205"/>
                  <a:gd fmla="*/ 169503 h 964605" name="connsiteY4-206"/>
                  <a:gd fmla="*/ 1033049 w 1223250" name="connsiteX5-207"/>
                  <a:gd fmla="*/ 704 h 964605" name="connsiteY5-208"/>
                  <a:gd fmla="*/ 1216474 w 1223250" name="connsiteX6-209"/>
                  <a:gd fmla="*/ 366010 h 964605" name="connsiteY6-210"/>
                  <a:gd fmla="*/ 884419 w 1223250" name="connsiteX7-211"/>
                  <a:gd fmla="*/ 499287 h 964605" name="connsiteY7-212"/>
                  <a:gd fmla="*/ 1199213 w 1223250" name="connsiteX8-213"/>
                  <a:gd fmla="*/ 709149 h 964605" name="connsiteY8-214"/>
                  <a:gd fmla="*/ 944380 w 1223250" name="connsiteX9-215"/>
                  <a:gd fmla="*/ 963982 h 964605" name="connsiteY9-216"/>
                  <a:gd fmla="*/ 719528 w 1223250" name="connsiteX10-217"/>
                  <a:gd fmla="*/ 709149 h 964605" name="connsiteY10-218"/>
                  <a:gd fmla="*/ 299803 w 1223250" name="connsiteX11-219"/>
                  <a:gd fmla="*/ 889031 h 964605" name="connsiteY11-220"/>
                  <a:gd fmla="*/ 74951 w 1223250" name="connsiteX12-221"/>
                  <a:gd fmla="*/ 724139 h 964605" name="connsiteY12-222"/>
                  <a:gd fmla="*/ 719528 w 1223250" name="connsiteX13-223"/>
                  <a:gd fmla="*/ 544257 h 964605" name="connsiteY13-224"/>
                  <a:gd fmla="*/ 584616 w 1223250" name="connsiteX0-225"/>
                  <a:gd fmla="*/ 499287 h 964605" name="connsiteY0-226"/>
                  <a:gd fmla="*/ 0 w 1223250" name="connsiteX1-227"/>
                  <a:gd fmla="*/ 409346 h 964605" name="connsiteY1-228"/>
                  <a:gd fmla="*/ 179882 w 1223250" name="connsiteX2-229"/>
                  <a:gd fmla="*/ 184493 h 964605" name="connsiteY2-230"/>
                  <a:gd fmla="*/ 674557 w 1223250" name="connsiteX3-231"/>
                  <a:gd fmla="*/ 409346 h 964605" name="connsiteY3-232"/>
                  <a:gd fmla="*/ 734518 w 1223250" name="connsiteX4-233"/>
                  <a:gd fmla="*/ 169503 h 964605" name="connsiteY4-234"/>
                  <a:gd fmla="*/ 1033049 w 1223250" name="connsiteX5-235"/>
                  <a:gd fmla="*/ 704 h 964605" name="connsiteY5-236"/>
                  <a:gd fmla="*/ 1216474 w 1223250" name="connsiteX6-237"/>
                  <a:gd fmla="*/ 366010 h 964605" name="connsiteY6-238"/>
                  <a:gd fmla="*/ 884419 w 1223250" name="connsiteX7-239"/>
                  <a:gd fmla="*/ 499287 h 964605" name="connsiteY7-240"/>
                  <a:gd fmla="*/ 1199213 w 1223250" name="connsiteX8-241"/>
                  <a:gd fmla="*/ 709149 h 964605" name="connsiteY8-242"/>
                  <a:gd fmla="*/ 944380 w 1223250" name="connsiteX9-243"/>
                  <a:gd fmla="*/ 963982 h 964605" name="connsiteY9-244"/>
                  <a:gd fmla="*/ 719528 w 1223250" name="connsiteX10-245"/>
                  <a:gd fmla="*/ 709149 h 964605" name="connsiteY10-246"/>
                  <a:gd fmla="*/ 299803 w 1223250" name="connsiteX11-247"/>
                  <a:gd fmla="*/ 889031 h 964605" name="connsiteY11-248"/>
                  <a:gd fmla="*/ 74951 w 1223250" name="connsiteX12-249"/>
                  <a:gd fmla="*/ 724139 h 964605" name="connsiteY12-250"/>
                  <a:gd fmla="*/ 719528 w 1223250" name="connsiteX13-251"/>
                  <a:gd fmla="*/ 544257 h 964605" name="connsiteY13-252"/>
                  <a:gd fmla="*/ 584616 w 1223250" name="connsiteX0-253"/>
                  <a:gd fmla="*/ 499287 h 964605" name="connsiteY0-254"/>
                  <a:gd fmla="*/ 0 w 1223250" name="connsiteX1-255"/>
                  <a:gd fmla="*/ 409346 h 964605" name="connsiteY1-256"/>
                  <a:gd fmla="*/ 179882 w 1223250" name="connsiteX2-257"/>
                  <a:gd fmla="*/ 184493 h 964605" name="connsiteY2-258"/>
                  <a:gd fmla="*/ 674557 w 1223250" name="connsiteX3-259"/>
                  <a:gd fmla="*/ 409346 h 964605" name="connsiteY3-260"/>
                  <a:gd fmla="*/ 734518 w 1223250" name="connsiteX4-261"/>
                  <a:gd fmla="*/ 169503 h 964605" name="connsiteY4-262"/>
                  <a:gd fmla="*/ 1033049 w 1223250" name="connsiteX5-263"/>
                  <a:gd fmla="*/ 704 h 964605" name="connsiteY5-264"/>
                  <a:gd fmla="*/ 1216474 w 1223250" name="connsiteX6-265"/>
                  <a:gd fmla="*/ 366010 h 964605" name="connsiteY6-266"/>
                  <a:gd fmla="*/ 884419 w 1223250" name="connsiteX7-267"/>
                  <a:gd fmla="*/ 499287 h 964605" name="connsiteY7-268"/>
                  <a:gd fmla="*/ 1199213 w 1223250" name="connsiteX8-269"/>
                  <a:gd fmla="*/ 709149 h 964605" name="connsiteY8-270"/>
                  <a:gd fmla="*/ 944380 w 1223250" name="connsiteX9-271"/>
                  <a:gd fmla="*/ 963982 h 964605" name="connsiteY9-272"/>
                  <a:gd fmla="*/ 719528 w 1223250" name="connsiteX10-273"/>
                  <a:gd fmla="*/ 709149 h 964605" name="connsiteY10-274"/>
                  <a:gd fmla="*/ 299803 w 1223250" name="connsiteX11-275"/>
                  <a:gd fmla="*/ 889031 h 964605" name="connsiteY11-276"/>
                  <a:gd fmla="*/ 74951 w 1223250" name="connsiteX12-277"/>
                  <a:gd fmla="*/ 724139 h 964605" name="connsiteY12-278"/>
                  <a:gd fmla="*/ 630318 w 1223250" name="connsiteX13-279"/>
                  <a:gd fmla="*/ 575481 h 964605" name="connsiteY13-280"/>
                  <a:gd fmla="*/ 584616 w 1223250" name="connsiteX0-281"/>
                  <a:gd fmla="*/ 499287 h 964605" name="connsiteY0-282"/>
                  <a:gd fmla="*/ 0 w 1223250" name="connsiteX1-283"/>
                  <a:gd fmla="*/ 409346 h 964605" name="connsiteY1-284"/>
                  <a:gd fmla="*/ 179882 w 1223250" name="connsiteX2-285"/>
                  <a:gd fmla="*/ 184493 h 964605" name="connsiteY2-286"/>
                  <a:gd fmla="*/ 674557 w 1223250" name="connsiteX3-287"/>
                  <a:gd fmla="*/ 409346 h 964605" name="connsiteY3-288"/>
                  <a:gd fmla="*/ 734518 w 1223250" name="connsiteX4-289"/>
                  <a:gd fmla="*/ 169503 h 964605" name="connsiteY4-290"/>
                  <a:gd fmla="*/ 1033049 w 1223250" name="connsiteX5-291"/>
                  <a:gd fmla="*/ 704 h 964605" name="connsiteY5-292"/>
                  <a:gd fmla="*/ 1216474 w 1223250" name="connsiteX6-293"/>
                  <a:gd fmla="*/ 366010 h 964605" name="connsiteY6-294"/>
                  <a:gd fmla="*/ 884419 w 1223250" name="connsiteX7-295"/>
                  <a:gd fmla="*/ 499287 h 964605" name="connsiteY7-296"/>
                  <a:gd fmla="*/ 1199213 w 1223250" name="connsiteX8-297"/>
                  <a:gd fmla="*/ 709149 h 964605" name="connsiteY8-298"/>
                  <a:gd fmla="*/ 944380 w 1223250" name="connsiteX9-299"/>
                  <a:gd fmla="*/ 963982 h 964605" name="connsiteY9-300"/>
                  <a:gd fmla="*/ 719528 w 1223250" name="connsiteX10-301"/>
                  <a:gd fmla="*/ 709149 h 964605" name="connsiteY10-302"/>
                  <a:gd fmla="*/ 299803 w 1223250" name="connsiteX11-303"/>
                  <a:gd fmla="*/ 889031 h 964605" name="connsiteY11-304"/>
                  <a:gd fmla="*/ 74951 w 1223250" name="connsiteX12-305"/>
                  <a:gd fmla="*/ 724139 h 964605" name="connsiteY12-306"/>
                  <a:gd fmla="*/ 630318 w 1223250" name="connsiteX13-307"/>
                  <a:gd fmla="*/ 562099 h 964605" name="connsiteY13-308"/>
                  <a:gd fmla="*/ 629221 w 1223250" name="connsiteX0-309"/>
                  <a:gd fmla="*/ 517129 h 964605" name="connsiteY0-310"/>
                  <a:gd fmla="*/ 0 w 1223250" name="connsiteX1-311"/>
                  <a:gd fmla="*/ 409346 h 964605" name="connsiteY1-312"/>
                  <a:gd fmla="*/ 179882 w 1223250" name="connsiteX2-313"/>
                  <a:gd fmla="*/ 184493 h 964605" name="connsiteY2-314"/>
                  <a:gd fmla="*/ 674557 w 1223250" name="connsiteX3-315"/>
                  <a:gd fmla="*/ 409346 h 964605" name="connsiteY3-316"/>
                  <a:gd fmla="*/ 734518 w 1223250" name="connsiteX4-317"/>
                  <a:gd fmla="*/ 169503 h 964605" name="connsiteY4-318"/>
                  <a:gd fmla="*/ 1033049 w 1223250" name="connsiteX5-319"/>
                  <a:gd fmla="*/ 704 h 964605" name="connsiteY5-320"/>
                  <a:gd fmla="*/ 1216474 w 1223250" name="connsiteX6-321"/>
                  <a:gd fmla="*/ 366010 h 964605" name="connsiteY6-322"/>
                  <a:gd fmla="*/ 884419 w 1223250" name="connsiteX7-323"/>
                  <a:gd fmla="*/ 499287 h 964605" name="connsiteY7-324"/>
                  <a:gd fmla="*/ 1199213 w 1223250" name="connsiteX8-325"/>
                  <a:gd fmla="*/ 709149 h 964605" name="connsiteY8-326"/>
                  <a:gd fmla="*/ 944380 w 1223250" name="connsiteX9-327"/>
                  <a:gd fmla="*/ 963982 h 964605" name="connsiteY9-328"/>
                  <a:gd fmla="*/ 719528 w 1223250" name="connsiteX10-329"/>
                  <a:gd fmla="*/ 709149 h 964605" name="connsiteY10-330"/>
                  <a:gd fmla="*/ 299803 w 1223250" name="connsiteX11-331"/>
                  <a:gd fmla="*/ 889031 h 964605" name="connsiteY11-332"/>
                  <a:gd fmla="*/ 74951 w 1223250" name="connsiteX12-333"/>
                  <a:gd fmla="*/ 724139 h 964605" name="connsiteY12-334"/>
                  <a:gd fmla="*/ 630318 w 1223250" name="connsiteX13-335"/>
                  <a:gd fmla="*/ 562099 h 964605" name="connsiteY13-336"/>
                  <a:gd fmla="*/ 629221 w 1223250" name="connsiteX0-337"/>
                  <a:gd fmla="*/ 517129 h 964605" name="connsiteY0-338"/>
                  <a:gd fmla="*/ 0 w 1223250" name="connsiteX1-339"/>
                  <a:gd fmla="*/ 409346 h 964605" name="connsiteY1-340"/>
                  <a:gd fmla="*/ 179882 w 1223250" name="connsiteX2-341"/>
                  <a:gd fmla="*/ 184493 h 964605" name="connsiteY2-342"/>
                  <a:gd fmla="*/ 674557 w 1223250" name="connsiteX3-343"/>
                  <a:gd fmla="*/ 409346 h 964605" name="connsiteY3-344"/>
                  <a:gd fmla="*/ 734518 w 1223250" name="connsiteX4-345"/>
                  <a:gd fmla="*/ 169503 h 964605" name="connsiteY4-346"/>
                  <a:gd fmla="*/ 1033049 w 1223250" name="connsiteX5-347"/>
                  <a:gd fmla="*/ 704 h 964605" name="connsiteY5-348"/>
                  <a:gd fmla="*/ 1216474 w 1223250" name="connsiteX6-349"/>
                  <a:gd fmla="*/ 366010 h 964605" name="connsiteY6-350"/>
                  <a:gd fmla="*/ 884419 w 1223250" name="connsiteX7-351"/>
                  <a:gd fmla="*/ 499287 h 964605" name="connsiteY7-352"/>
                  <a:gd fmla="*/ 1199213 w 1223250" name="connsiteX8-353"/>
                  <a:gd fmla="*/ 709149 h 964605" name="connsiteY8-354"/>
                  <a:gd fmla="*/ 944380 w 1223250" name="connsiteX9-355"/>
                  <a:gd fmla="*/ 963982 h 964605" name="connsiteY9-356"/>
                  <a:gd fmla="*/ 719528 w 1223250" name="connsiteX10-357"/>
                  <a:gd fmla="*/ 709149 h 964605" name="connsiteY10-358"/>
                  <a:gd fmla="*/ 299803 w 1223250" name="connsiteX11-359"/>
                  <a:gd fmla="*/ 889031 h 964605" name="connsiteY11-360"/>
                  <a:gd fmla="*/ 74951 w 1223250" name="connsiteX12-361"/>
                  <a:gd fmla="*/ 724139 h 964605" name="connsiteY12-362"/>
                  <a:gd fmla="*/ 630318 w 1223250" name="connsiteX13-363"/>
                  <a:gd fmla="*/ 562099 h 964605" name="connsiteY13-364"/>
                  <a:gd fmla="*/ 629221 w 1223250" name="connsiteX0-365"/>
                  <a:gd fmla="*/ 517129 h 964605" name="connsiteY0-366"/>
                  <a:gd fmla="*/ 0 w 1223250" name="connsiteX1-367"/>
                  <a:gd fmla="*/ 409346 h 964605" name="connsiteY1-368"/>
                  <a:gd fmla="*/ 179882 w 1223250" name="connsiteX2-369"/>
                  <a:gd fmla="*/ 184493 h 964605" name="connsiteY2-370"/>
                  <a:gd fmla="*/ 674557 w 1223250" name="connsiteX3-371"/>
                  <a:gd fmla="*/ 409346 h 964605" name="connsiteY3-372"/>
                  <a:gd fmla="*/ 734518 w 1223250" name="connsiteX4-373"/>
                  <a:gd fmla="*/ 169503 h 964605" name="connsiteY4-374"/>
                  <a:gd fmla="*/ 1033049 w 1223250" name="connsiteX5-375"/>
                  <a:gd fmla="*/ 704 h 964605" name="connsiteY5-376"/>
                  <a:gd fmla="*/ 1216474 w 1223250" name="connsiteX6-377"/>
                  <a:gd fmla="*/ 366010 h 964605" name="connsiteY6-378"/>
                  <a:gd fmla="*/ 884419 w 1223250" name="connsiteX7-379"/>
                  <a:gd fmla="*/ 499287 h 964605" name="connsiteY7-380"/>
                  <a:gd fmla="*/ 1199213 w 1223250" name="connsiteX8-381"/>
                  <a:gd fmla="*/ 709149 h 964605" name="connsiteY8-382"/>
                  <a:gd fmla="*/ 944380 w 1223250" name="connsiteX9-383"/>
                  <a:gd fmla="*/ 963982 h 964605" name="connsiteY9-384"/>
                  <a:gd fmla="*/ 719528 w 1223250" name="connsiteX10-385"/>
                  <a:gd fmla="*/ 709149 h 964605" name="connsiteY10-386"/>
                  <a:gd fmla="*/ 299803 w 1223250" name="connsiteX11-387"/>
                  <a:gd fmla="*/ 889031 h 964605" name="connsiteY11-388"/>
                  <a:gd fmla="*/ 74951 w 1223250" name="connsiteX12-389"/>
                  <a:gd fmla="*/ 724139 h 964605" name="connsiteY12-390"/>
                  <a:gd fmla="*/ 630318 w 1223250" name="connsiteX13-391"/>
                  <a:gd fmla="*/ 562099 h 964605" name="connsiteY13-392"/>
                  <a:gd fmla="*/ 0 w 1223250" name="connsiteX0-393"/>
                  <a:gd fmla="*/ 409346 h 964605" name="connsiteY0-394"/>
                  <a:gd fmla="*/ 179882 w 1223250" name="connsiteX1-395"/>
                  <a:gd fmla="*/ 184493 h 964605" name="connsiteY1-396"/>
                  <a:gd fmla="*/ 674557 w 1223250" name="connsiteX2-397"/>
                  <a:gd fmla="*/ 409346 h 964605" name="connsiteY2-398"/>
                  <a:gd fmla="*/ 734518 w 1223250" name="connsiteX3-399"/>
                  <a:gd fmla="*/ 169503 h 964605" name="connsiteY3-400"/>
                  <a:gd fmla="*/ 1033049 w 1223250" name="connsiteX4-401"/>
                  <a:gd fmla="*/ 704 h 964605" name="connsiteY4-402"/>
                  <a:gd fmla="*/ 1216474 w 1223250" name="connsiteX5-403"/>
                  <a:gd fmla="*/ 366010 h 964605" name="connsiteY5-404"/>
                  <a:gd fmla="*/ 884419 w 1223250" name="connsiteX6-405"/>
                  <a:gd fmla="*/ 499287 h 964605" name="connsiteY6-406"/>
                  <a:gd fmla="*/ 1199213 w 1223250" name="connsiteX7-407"/>
                  <a:gd fmla="*/ 709149 h 964605" name="connsiteY7-408"/>
                  <a:gd fmla="*/ 944380 w 1223250" name="connsiteX8-409"/>
                  <a:gd fmla="*/ 963982 h 964605" name="connsiteY8-410"/>
                  <a:gd fmla="*/ 719528 w 1223250" name="connsiteX9-411"/>
                  <a:gd fmla="*/ 709149 h 964605" name="connsiteY9-412"/>
                  <a:gd fmla="*/ 299803 w 1223250" name="connsiteX10-413"/>
                  <a:gd fmla="*/ 889031 h 964605" name="connsiteY10-414"/>
                  <a:gd fmla="*/ 74951 w 1223250" name="connsiteX11-415"/>
                  <a:gd fmla="*/ 724139 h 964605" name="connsiteY11-416"/>
                  <a:gd fmla="*/ 630318 w 1223250" name="connsiteX12-417"/>
                  <a:gd fmla="*/ 562099 h 964605" name="connsiteY12-418"/>
                  <a:gd fmla="*/ 117781 w 1161149" name="connsiteX0-419"/>
                  <a:gd fmla="*/ 184493 h 964605" name="connsiteY0-420"/>
                  <a:gd fmla="*/ 612456 w 1161149" name="connsiteX1-421"/>
                  <a:gd fmla="*/ 409346 h 964605" name="connsiteY1-422"/>
                  <a:gd fmla="*/ 672417 w 1161149" name="connsiteX2-423"/>
                  <a:gd fmla="*/ 169503 h 964605" name="connsiteY2-424"/>
                  <a:gd fmla="*/ 970948 w 1161149" name="connsiteX3-425"/>
                  <a:gd fmla="*/ 704 h 964605" name="connsiteY3-426"/>
                  <a:gd fmla="*/ 1154373 w 1161149" name="connsiteX4-427"/>
                  <a:gd fmla="*/ 366010 h 964605" name="connsiteY4-428"/>
                  <a:gd fmla="*/ 822318 w 1161149" name="connsiteX5-429"/>
                  <a:gd fmla="*/ 499287 h 964605" name="connsiteY5-430"/>
                  <a:gd fmla="*/ 1137112 w 1161149" name="connsiteX6-431"/>
                  <a:gd fmla="*/ 709149 h 964605" name="connsiteY6-432"/>
                  <a:gd fmla="*/ 882279 w 1161149" name="connsiteX7-433"/>
                  <a:gd fmla="*/ 963982 h 964605" name="connsiteY7-434"/>
                  <a:gd fmla="*/ 657427 w 1161149" name="connsiteX8-435"/>
                  <a:gd fmla="*/ 709149 h 964605" name="connsiteY8-436"/>
                  <a:gd fmla="*/ 237702 w 1161149" name="connsiteX9-437"/>
                  <a:gd fmla="*/ 889031 h 964605" name="connsiteY9-438"/>
                  <a:gd fmla="*/ 12850 w 1161149" name="connsiteX10-439"/>
                  <a:gd fmla="*/ 724139 h 964605" name="connsiteY10-440"/>
                  <a:gd fmla="*/ 568217 w 1161149" name="connsiteX11-441"/>
                  <a:gd fmla="*/ 562099 h 964605" name="connsiteY11-442"/>
                  <a:gd fmla="*/ 612456 w 1161149" name="connsiteX0-443"/>
                  <a:gd fmla="*/ 409346 h 964605" name="connsiteY0-444"/>
                  <a:gd fmla="*/ 672417 w 1161149" name="connsiteX1-445"/>
                  <a:gd fmla="*/ 169503 h 964605" name="connsiteY1-446"/>
                  <a:gd fmla="*/ 970948 w 1161149" name="connsiteX2-447"/>
                  <a:gd fmla="*/ 704 h 964605" name="connsiteY2-448"/>
                  <a:gd fmla="*/ 1154373 w 1161149" name="connsiteX3-449"/>
                  <a:gd fmla="*/ 366010 h 964605" name="connsiteY3-450"/>
                  <a:gd fmla="*/ 822318 w 1161149" name="connsiteX4-451"/>
                  <a:gd fmla="*/ 499287 h 964605" name="connsiteY4-452"/>
                  <a:gd fmla="*/ 1137112 w 1161149" name="connsiteX5-453"/>
                  <a:gd fmla="*/ 709149 h 964605" name="connsiteY5-454"/>
                  <a:gd fmla="*/ 882279 w 1161149" name="connsiteX6-455"/>
                  <a:gd fmla="*/ 963982 h 964605" name="connsiteY6-456"/>
                  <a:gd fmla="*/ 657427 w 1161149" name="connsiteX7-457"/>
                  <a:gd fmla="*/ 709149 h 964605" name="connsiteY7-458"/>
                  <a:gd fmla="*/ 237702 w 1161149" name="connsiteX8-459"/>
                  <a:gd fmla="*/ 889031 h 964605" name="connsiteY8-460"/>
                  <a:gd fmla="*/ 12850 w 1161149" name="connsiteX9-461"/>
                  <a:gd fmla="*/ 724139 h 964605" name="connsiteY9-462"/>
                  <a:gd fmla="*/ 568217 w 1161149" name="connsiteX10-463"/>
                  <a:gd fmla="*/ 562099 h 964605" name="connsiteY10-464"/>
                  <a:gd fmla="*/ 672417 w 1161149" name="connsiteX0-465"/>
                  <a:gd fmla="*/ 169503 h 964605" name="connsiteY0-466"/>
                  <a:gd fmla="*/ 970948 w 1161149" name="connsiteX1-467"/>
                  <a:gd fmla="*/ 704 h 964605" name="connsiteY1-468"/>
                  <a:gd fmla="*/ 1154373 w 1161149" name="connsiteX2-469"/>
                  <a:gd fmla="*/ 366010 h 964605" name="connsiteY2-470"/>
                  <a:gd fmla="*/ 822318 w 1161149" name="connsiteX3-471"/>
                  <a:gd fmla="*/ 499287 h 964605" name="connsiteY3-472"/>
                  <a:gd fmla="*/ 1137112 w 1161149" name="connsiteX4-473"/>
                  <a:gd fmla="*/ 709149 h 964605" name="connsiteY4-474"/>
                  <a:gd fmla="*/ 882279 w 1161149" name="connsiteX5-475"/>
                  <a:gd fmla="*/ 963982 h 964605" name="connsiteY5-476"/>
                  <a:gd fmla="*/ 657427 w 1161149" name="connsiteX6-477"/>
                  <a:gd fmla="*/ 709149 h 964605" name="connsiteY6-478"/>
                  <a:gd fmla="*/ 237702 w 1161149" name="connsiteX7-479"/>
                  <a:gd fmla="*/ 889031 h 964605" name="connsiteY7-480"/>
                  <a:gd fmla="*/ 12850 w 1161149" name="connsiteX8-481"/>
                  <a:gd fmla="*/ 724139 h 964605" name="connsiteY8-482"/>
                  <a:gd fmla="*/ 568217 w 1161149" name="connsiteX9-483"/>
                  <a:gd fmla="*/ 562099 h 964605" name="connsiteY9-484"/>
                  <a:gd fmla="*/ 970948 w 1161149" name="connsiteX0-485"/>
                  <a:gd fmla="*/ 0 h 963901" name="connsiteY0-486"/>
                  <a:gd fmla="*/ 1154373 w 1161149" name="connsiteX1-487"/>
                  <a:gd fmla="*/ 365306 h 963901" name="connsiteY1-488"/>
                  <a:gd fmla="*/ 822318 w 1161149" name="connsiteX2-489"/>
                  <a:gd fmla="*/ 498583 h 963901" name="connsiteY2-490"/>
                  <a:gd fmla="*/ 1137112 w 1161149" name="connsiteX3-491"/>
                  <a:gd fmla="*/ 708445 h 963901" name="connsiteY3-492"/>
                  <a:gd fmla="*/ 882279 w 1161149" name="connsiteX4-493"/>
                  <a:gd fmla="*/ 963278 h 963901" name="connsiteY4-494"/>
                  <a:gd fmla="*/ 657427 w 1161149" name="connsiteX5-495"/>
                  <a:gd fmla="*/ 708445 h 963901" name="connsiteY5-496"/>
                  <a:gd fmla="*/ 237702 w 1161149" name="connsiteX6-497"/>
                  <a:gd fmla="*/ 888327 h 963901" name="connsiteY6-498"/>
                  <a:gd fmla="*/ 12850 w 1161149" name="connsiteX7-499"/>
                  <a:gd fmla="*/ 723435 h 963901" name="connsiteY7-500"/>
                  <a:gd fmla="*/ 568217 w 1161149" name="connsiteX8-501"/>
                  <a:gd fmla="*/ 561395 h 963901" name="connsiteY8-502"/>
                  <a:gd fmla="*/ 1154373 w 1154373" name="connsiteX0-503"/>
                  <a:gd fmla="*/ 0 h 598595" name="connsiteY0-504"/>
                  <a:gd fmla="*/ 822318 w 1154373" name="connsiteX1-505"/>
                  <a:gd fmla="*/ 133277 h 598595" name="connsiteY1-506"/>
                  <a:gd fmla="*/ 1137112 w 1154373" name="connsiteX2-507"/>
                  <a:gd fmla="*/ 343139 h 598595" name="connsiteY2-508"/>
                  <a:gd fmla="*/ 882279 w 1154373" name="connsiteX3-509"/>
                  <a:gd fmla="*/ 597972 h 598595" name="connsiteY3-510"/>
                  <a:gd fmla="*/ 657427 w 1154373" name="connsiteX4-511"/>
                  <a:gd fmla="*/ 343139 h 598595" name="connsiteY4-512"/>
                  <a:gd fmla="*/ 237702 w 1154373" name="connsiteX5-513"/>
                  <a:gd fmla="*/ 523021 h 598595" name="connsiteY5-514"/>
                  <a:gd fmla="*/ 12850 w 1154373" name="connsiteX6-515"/>
                  <a:gd fmla="*/ 358129 h 598595" name="connsiteY6-516"/>
                  <a:gd fmla="*/ 568217 w 1154373" name="connsiteX7-517"/>
                  <a:gd fmla="*/ 196089 h 598595" name="connsiteY7-518"/>
                  <a:gd fmla="*/ 822318 w 1138670" name="connsiteX0-519"/>
                  <a:gd fmla="*/ 0 h 465318" name="connsiteY0-520"/>
                  <a:gd fmla="*/ 1137112 w 1138670" name="connsiteX1-521"/>
                  <a:gd fmla="*/ 209862 h 465318" name="connsiteY1-522"/>
                  <a:gd fmla="*/ 882279 w 1138670" name="connsiteX2-523"/>
                  <a:gd fmla="*/ 464695 h 465318" name="connsiteY2-524"/>
                  <a:gd fmla="*/ 657427 w 1138670" name="connsiteX3-525"/>
                  <a:gd fmla="*/ 209862 h 465318" name="connsiteY3-526"/>
                  <a:gd fmla="*/ 237702 w 1138670" name="connsiteX4-527"/>
                  <a:gd fmla="*/ 389744 h 465318" name="connsiteY4-528"/>
                  <a:gd fmla="*/ 12850 w 1138670" name="connsiteX5-529"/>
                  <a:gd fmla="*/ 224852 h 465318" name="connsiteY5-530"/>
                  <a:gd fmla="*/ 568217 w 1138670" name="connsiteX6-531"/>
                  <a:gd fmla="*/ 62812 h 465318" name="connsiteY6-532"/>
                  <a:gd fmla="*/ 1137112 w 1138670" name="connsiteX0-533"/>
                  <a:gd fmla="*/ 147050 h 402506" name="connsiteY0-534"/>
                  <a:gd fmla="*/ 882279 w 1138670" name="connsiteX1-535"/>
                  <a:gd fmla="*/ 401883 h 402506" name="connsiteY1-536"/>
                  <a:gd fmla="*/ 657427 w 1138670" name="connsiteX2-537"/>
                  <a:gd fmla="*/ 147050 h 402506" name="connsiteY2-538"/>
                  <a:gd fmla="*/ 237702 w 1138670" name="connsiteX3-539"/>
                  <a:gd fmla="*/ 326932 h 402506" name="connsiteY3-540"/>
                  <a:gd fmla="*/ 12850 w 1138670" name="connsiteX4-541"/>
                  <a:gd fmla="*/ 162040 h 402506" name="connsiteY4-542"/>
                  <a:gd fmla="*/ 568217 w 1138670" name="connsiteX5-543"/>
                  <a:gd fmla="*/ 0 h 402506" name="connsiteY5-544"/>
                  <a:gd fmla="*/ 882279 w 882279" name="connsiteX0-545"/>
                  <a:gd fmla="*/ 401883 h 401883" name="connsiteY0-546"/>
                  <a:gd fmla="*/ 657427 w 882279" name="connsiteX1-547"/>
                  <a:gd fmla="*/ 147050 h 401883" name="connsiteY1-548"/>
                  <a:gd fmla="*/ 237702 w 882279" name="connsiteX2-549"/>
                  <a:gd fmla="*/ 326932 h 401883" name="connsiteY2-550"/>
                  <a:gd fmla="*/ 12850 w 882279" name="connsiteX3-551"/>
                  <a:gd fmla="*/ 162040 h 401883" name="connsiteY3-552"/>
                  <a:gd fmla="*/ 568217 w 882279" name="connsiteX4-553"/>
                  <a:gd fmla="*/ 0 h 401883" name="connsiteY4-554"/>
                  <a:gd fmla="*/ 657427 w 657427" name="connsiteX0-555"/>
                  <a:gd fmla="*/ 147050 h 326972" name="connsiteY0-556"/>
                  <a:gd fmla="*/ 237702 w 657427" name="connsiteX1-557"/>
                  <a:gd fmla="*/ 326932 h 326972" name="connsiteY1-558"/>
                  <a:gd fmla="*/ 12850 w 657427" name="connsiteX2-559"/>
                  <a:gd fmla="*/ 162040 h 326972" name="connsiteY2-560"/>
                  <a:gd fmla="*/ 568217 w 657427" name="connsiteX3-561"/>
                  <a:gd fmla="*/ 0 h 326972" name="connsiteY3-562"/>
                </a:gdLst>
                <a:cxnLst>
                  <a:cxn ang="0">
                    <a:pos x="connsiteX0-555" y="connsiteY0-556"/>
                  </a:cxn>
                  <a:cxn ang="0">
                    <a:pos x="connsiteX1-557" y="connsiteY1-558"/>
                  </a:cxn>
                  <a:cxn ang="0">
                    <a:pos x="connsiteX2-559" y="connsiteY2-560"/>
                  </a:cxn>
                  <a:cxn ang="0">
                    <a:pos x="connsiteX3-561" y="connsiteY3-562"/>
                  </a:cxn>
                </a:cxnLst>
                <a:rect b="b" l="l" r="r" t="t"/>
                <a:pathLst>
                  <a:path h="326972" w="657427">
                    <a:moveTo>
                      <a:pt x="657427" y="147050"/>
                    </a:moveTo>
                    <a:cubicBezTo>
                      <a:pt x="517519" y="207011"/>
                      <a:pt x="345131" y="324434"/>
                      <a:pt x="237702" y="326932"/>
                    </a:cubicBezTo>
                    <a:cubicBezTo>
                      <a:pt x="130273" y="329430"/>
                      <a:pt x="-49609" y="214505"/>
                      <a:pt x="12850" y="162040"/>
                    </a:cubicBezTo>
                    <a:lnTo>
                      <a:pt x="568217" y="0"/>
                    </a:lnTo>
                  </a:path>
                </a:pathLst>
              </a:custGeom>
              <a:grpFill/>
              <a:ln cap="rnd" w="28575">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sz="4000">
                  <a:solidFill>
                    <a:srgbClr val="605448"/>
                  </a:solidFill>
                  <a:cs typeface="+mn-ea"/>
                  <a:sym typeface="+mn-lt"/>
                </a:endParaRPr>
              </a:p>
            </p:txBody>
          </p:sp>
        </p:grpSp>
      </p:grpSp>
      <p:sp>
        <p:nvSpPr>
          <p:cNvPr id="127" name="Freeform 5"/>
          <p:cNvSpPr>
            <a:spLocks noChangeArrowheads="1"/>
          </p:cNvSpPr>
          <p:nvPr/>
        </p:nvSpPr>
        <p:spPr bwMode="auto">
          <a:xfrm>
            <a:off x="2554288" y="2433638"/>
            <a:ext cx="3224212" cy="79375"/>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w="9525">
                <a:solidFill>
                  <a:srgbClr val="000000"/>
                </a:solidFill>
                <a:round/>
                <a:headEnd/>
                <a:tailEnd/>
              </a14:hiddenLine>
            </a:ext>
          </a:extLst>
        </p:spPr>
        <p:txBody>
          <a:bodyPr/>
          <a:lstStyle/>
          <a:p>
            <a:endParaRPr altLang="en-US" lang="zh-CN">
              <a:latin typeface="+mn-lt"/>
              <a:ea typeface="+mn-ea"/>
              <a:cs typeface="+mn-ea"/>
              <a:sym typeface="+mn-lt"/>
            </a:endParaRPr>
          </a:p>
        </p:txBody>
      </p:sp>
      <p:sp>
        <p:nvSpPr>
          <p:cNvPr id="128" name="Freeform 5"/>
          <p:cNvSpPr>
            <a:spLocks noChangeArrowheads="1"/>
          </p:cNvSpPr>
          <p:nvPr/>
        </p:nvSpPr>
        <p:spPr bwMode="auto">
          <a:xfrm>
            <a:off x="2554288" y="4325938"/>
            <a:ext cx="3224212" cy="79375"/>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w="9525">
                <a:solidFill>
                  <a:srgbClr val="000000"/>
                </a:solidFill>
                <a:round/>
                <a:headEnd/>
                <a:tailEnd/>
              </a14:hiddenLine>
            </a:ext>
          </a:extLst>
        </p:spPr>
        <p:txBody>
          <a:bodyPr/>
          <a:lstStyle/>
          <a:p>
            <a:endParaRPr altLang="en-US" lang="zh-CN">
              <a:latin typeface="+mn-lt"/>
              <a:ea typeface="+mn-ea"/>
              <a:cs typeface="+mn-ea"/>
              <a:sym typeface="+mn-lt"/>
            </a:endParaRPr>
          </a:p>
        </p:txBody>
      </p:sp>
      <p:sp>
        <p:nvSpPr>
          <p:cNvPr id="129" name="Freeform 5"/>
          <p:cNvSpPr>
            <a:spLocks noChangeArrowheads="1"/>
          </p:cNvSpPr>
          <p:nvPr/>
        </p:nvSpPr>
        <p:spPr bwMode="auto">
          <a:xfrm>
            <a:off x="7542213" y="2481263"/>
            <a:ext cx="3224212" cy="79375"/>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w="9525">
                <a:solidFill>
                  <a:srgbClr val="000000"/>
                </a:solidFill>
                <a:round/>
                <a:headEnd/>
                <a:tailEnd/>
              </a14:hiddenLine>
            </a:ext>
          </a:extLst>
        </p:spPr>
        <p:txBody>
          <a:bodyPr/>
          <a:lstStyle/>
          <a:p>
            <a:endParaRPr altLang="en-US" lang="zh-CN">
              <a:latin typeface="+mn-lt"/>
              <a:ea typeface="+mn-ea"/>
              <a:cs typeface="+mn-ea"/>
              <a:sym typeface="+mn-lt"/>
            </a:endParaRPr>
          </a:p>
        </p:txBody>
      </p:sp>
      <p:sp>
        <p:nvSpPr>
          <p:cNvPr id="130" name="Freeform 5"/>
          <p:cNvSpPr>
            <a:spLocks noChangeArrowheads="1"/>
          </p:cNvSpPr>
          <p:nvPr/>
        </p:nvSpPr>
        <p:spPr bwMode="auto">
          <a:xfrm>
            <a:off x="7542213" y="4325938"/>
            <a:ext cx="3224212" cy="79375"/>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w="9525">
                <a:solidFill>
                  <a:srgbClr val="000000"/>
                </a:solidFill>
                <a:round/>
                <a:headEnd/>
                <a:tailEnd/>
              </a14:hiddenLine>
            </a:ext>
          </a:extLst>
        </p:spPr>
        <p:txBody>
          <a:bodyPr/>
          <a:lstStyle/>
          <a:p>
            <a:endParaRPr altLang="en-US" lang="zh-CN">
              <a:latin typeface="+mn-lt"/>
              <a:ea typeface="+mn-ea"/>
              <a:cs typeface="+mn-ea"/>
              <a:sym typeface="+mn-lt"/>
            </a:endParaRPr>
          </a:p>
        </p:txBody>
      </p:sp>
    </p:spTree>
    <p:extLst>
      <p:ext uri="{BB962C8B-B14F-4D97-AF65-F5344CB8AC3E}">
        <p14:creationId val="1053761427"/>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7"/>
                                        </p:tgtEl>
                                        <p:attrNameLst>
                                          <p:attrName>style.visibility</p:attrName>
                                        </p:attrNameLst>
                                      </p:cBhvr>
                                      <p:to>
                                        <p:strVal val="visible"/>
                                      </p:to>
                                    </p:set>
                                    <p:anim calcmode="lin" valueType="num">
                                      <p:cBhvr>
                                        <p:cTn dur="500" fill="hold" id="7"/>
                                        <p:tgtEl>
                                          <p:spTgt spid="87"/>
                                        </p:tgtEl>
                                        <p:attrNameLst>
                                          <p:attrName>ppt_w</p:attrName>
                                        </p:attrNameLst>
                                      </p:cBhvr>
                                      <p:tavLst>
                                        <p:tav tm="0">
                                          <p:val>
                                            <p:fltVal val="0"/>
                                          </p:val>
                                        </p:tav>
                                        <p:tav tm="100000">
                                          <p:val>
                                            <p:strVal val="#ppt_w"/>
                                          </p:val>
                                        </p:tav>
                                      </p:tavLst>
                                    </p:anim>
                                    <p:anim calcmode="lin" valueType="num">
                                      <p:cBhvr>
                                        <p:cTn dur="500" fill="hold" id="8"/>
                                        <p:tgtEl>
                                          <p:spTgt spid="87"/>
                                        </p:tgtEl>
                                        <p:attrNameLst>
                                          <p:attrName>ppt_h</p:attrName>
                                        </p:attrNameLst>
                                      </p:cBhvr>
                                      <p:tavLst>
                                        <p:tav tm="0">
                                          <p:val>
                                            <p:fltVal val="0"/>
                                          </p:val>
                                        </p:tav>
                                        <p:tav tm="100000">
                                          <p:val>
                                            <p:strVal val="#ppt_h"/>
                                          </p:val>
                                        </p:tav>
                                      </p:tavLst>
                                    </p:anim>
                                    <p:animEffect filter="fade" transition="in">
                                      <p:cBhvr>
                                        <p:cTn dur="500" id="9"/>
                                        <p:tgtEl>
                                          <p:spTgt spid="87"/>
                                        </p:tgtEl>
                                      </p:cBhvr>
                                    </p:animEffect>
                                  </p:childTnLst>
                                </p:cTn>
                              </p:par>
                              <p:par>
                                <p:cTn fill="hold" id="10" nodeType="withEffect" presetClass="entr" presetID="53" presetSubtype="0">
                                  <p:stCondLst>
                                    <p:cond delay="100"/>
                                  </p:stCondLst>
                                  <p:childTnLst>
                                    <p:set>
                                      <p:cBhvr>
                                        <p:cTn dur="1" fill="hold" id="11">
                                          <p:stCondLst>
                                            <p:cond delay="0"/>
                                          </p:stCondLst>
                                        </p:cTn>
                                        <p:tgtEl>
                                          <p:spTgt spid="100"/>
                                        </p:tgtEl>
                                        <p:attrNameLst>
                                          <p:attrName>style.visibility</p:attrName>
                                        </p:attrNameLst>
                                      </p:cBhvr>
                                      <p:to>
                                        <p:strVal val="visible"/>
                                      </p:to>
                                    </p:set>
                                    <p:anim calcmode="lin" valueType="num">
                                      <p:cBhvr>
                                        <p:cTn dur="500" fill="hold" id="12"/>
                                        <p:tgtEl>
                                          <p:spTgt spid="100"/>
                                        </p:tgtEl>
                                        <p:attrNameLst>
                                          <p:attrName>ppt_w</p:attrName>
                                        </p:attrNameLst>
                                      </p:cBhvr>
                                      <p:tavLst>
                                        <p:tav tm="0">
                                          <p:val>
                                            <p:fltVal val="0"/>
                                          </p:val>
                                        </p:tav>
                                        <p:tav tm="100000">
                                          <p:val>
                                            <p:strVal val="#ppt_w"/>
                                          </p:val>
                                        </p:tav>
                                      </p:tavLst>
                                    </p:anim>
                                    <p:anim calcmode="lin" valueType="num">
                                      <p:cBhvr>
                                        <p:cTn dur="500" fill="hold" id="13"/>
                                        <p:tgtEl>
                                          <p:spTgt spid="100"/>
                                        </p:tgtEl>
                                        <p:attrNameLst>
                                          <p:attrName>ppt_h</p:attrName>
                                        </p:attrNameLst>
                                      </p:cBhvr>
                                      <p:tavLst>
                                        <p:tav tm="0">
                                          <p:val>
                                            <p:fltVal val="0"/>
                                          </p:val>
                                        </p:tav>
                                        <p:tav tm="100000">
                                          <p:val>
                                            <p:strVal val="#ppt_h"/>
                                          </p:val>
                                        </p:tav>
                                      </p:tavLst>
                                    </p:anim>
                                    <p:animEffect filter="fade" transition="in">
                                      <p:cBhvr>
                                        <p:cTn dur="500" id="14"/>
                                        <p:tgtEl>
                                          <p:spTgt spid="100"/>
                                        </p:tgtEl>
                                      </p:cBhvr>
                                    </p:animEffect>
                                  </p:childTnLst>
                                </p:cTn>
                              </p:par>
                              <p:par>
                                <p:cTn fill="hold" id="15" nodeType="withEffect" presetClass="entr" presetID="53" presetSubtype="0">
                                  <p:stCondLst>
                                    <p:cond delay="200"/>
                                  </p:stCondLst>
                                  <p:childTnLst>
                                    <p:set>
                                      <p:cBhvr>
                                        <p:cTn dur="1" fill="hold" id="16">
                                          <p:stCondLst>
                                            <p:cond delay="0"/>
                                          </p:stCondLst>
                                        </p:cTn>
                                        <p:tgtEl>
                                          <p:spTgt spid="109"/>
                                        </p:tgtEl>
                                        <p:attrNameLst>
                                          <p:attrName>style.visibility</p:attrName>
                                        </p:attrNameLst>
                                      </p:cBhvr>
                                      <p:to>
                                        <p:strVal val="visible"/>
                                      </p:to>
                                    </p:set>
                                    <p:anim calcmode="lin" valueType="num">
                                      <p:cBhvr>
                                        <p:cTn dur="500" fill="hold" id="17"/>
                                        <p:tgtEl>
                                          <p:spTgt spid="109"/>
                                        </p:tgtEl>
                                        <p:attrNameLst>
                                          <p:attrName>ppt_w</p:attrName>
                                        </p:attrNameLst>
                                      </p:cBhvr>
                                      <p:tavLst>
                                        <p:tav tm="0">
                                          <p:val>
                                            <p:fltVal val="0"/>
                                          </p:val>
                                        </p:tav>
                                        <p:tav tm="100000">
                                          <p:val>
                                            <p:strVal val="#ppt_w"/>
                                          </p:val>
                                        </p:tav>
                                      </p:tavLst>
                                    </p:anim>
                                    <p:anim calcmode="lin" valueType="num">
                                      <p:cBhvr>
                                        <p:cTn dur="500" fill="hold" id="18"/>
                                        <p:tgtEl>
                                          <p:spTgt spid="109"/>
                                        </p:tgtEl>
                                        <p:attrNameLst>
                                          <p:attrName>ppt_h</p:attrName>
                                        </p:attrNameLst>
                                      </p:cBhvr>
                                      <p:tavLst>
                                        <p:tav tm="0">
                                          <p:val>
                                            <p:fltVal val="0"/>
                                          </p:val>
                                        </p:tav>
                                        <p:tav tm="100000">
                                          <p:val>
                                            <p:strVal val="#ppt_h"/>
                                          </p:val>
                                        </p:tav>
                                      </p:tavLst>
                                    </p:anim>
                                    <p:animEffect filter="fade" transition="in">
                                      <p:cBhvr>
                                        <p:cTn dur="500" id="19"/>
                                        <p:tgtEl>
                                          <p:spTgt spid="109"/>
                                        </p:tgtEl>
                                      </p:cBhvr>
                                    </p:animEffect>
                                  </p:childTnLst>
                                </p:cTn>
                              </p:par>
                              <p:par>
                                <p:cTn fill="hold" id="20" nodeType="withEffect" presetClass="entr" presetID="53" presetSubtype="0">
                                  <p:stCondLst>
                                    <p:cond delay="300"/>
                                  </p:stCondLst>
                                  <p:childTnLst>
                                    <p:set>
                                      <p:cBhvr>
                                        <p:cTn dur="1" fill="hold" id="21">
                                          <p:stCondLst>
                                            <p:cond delay="0"/>
                                          </p:stCondLst>
                                        </p:cTn>
                                        <p:tgtEl>
                                          <p:spTgt spid="117"/>
                                        </p:tgtEl>
                                        <p:attrNameLst>
                                          <p:attrName>style.visibility</p:attrName>
                                        </p:attrNameLst>
                                      </p:cBhvr>
                                      <p:to>
                                        <p:strVal val="visible"/>
                                      </p:to>
                                    </p:set>
                                    <p:anim calcmode="lin" valueType="num">
                                      <p:cBhvr>
                                        <p:cTn dur="500" fill="hold" id="22"/>
                                        <p:tgtEl>
                                          <p:spTgt spid="117"/>
                                        </p:tgtEl>
                                        <p:attrNameLst>
                                          <p:attrName>ppt_w</p:attrName>
                                        </p:attrNameLst>
                                      </p:cBhvr>
                                      <p:tavLst>
                                        <p:tav tm="0">
                                          <p:val>
                                            <p:fltVal val="0"/>
                                          </p:val>
                                        </p:tav>
                                        <p:tav tm="100000">
                                          <p:val>
                                            <p:strVal val="#ppt_w"/>
                                          </p:val>
                                        </p:tav>
                                      </p:tavLst>
                                    </p:anim>
                                    <p:anim calcmode="lin" valueType="num">
                                      <p:cBhvr>
                                        <p:cTn dur="500" fill="hold" id="23"/>
                                        <p:tgtEl>
                                          <p:spTgt spid="117"/>
                                        </p:tgtEl>
                                        <p:attrNameLst>
                                          <p:attrName>ppt_h</p:attrName>
                                        </p:attrNameLst>
                                      </p:cBhvr>
                                      <p:tavLst>
                                        <p:tav tm="0">
                                          <p:val>
                                            <p:fltVal val="0"/>
                                          </p:val>
                                        </p:tav>
                                        <p:tav tm="100000">
                                          <p:val>
                                            <p:strVal val="#ppt_h"/>
                                          </p:val>
                                        </p:tav>
                                      </p:tavLst>
                                    </p:anim>
                                    <p:animEffect filter="fade" transition="in">
                                      <p:cBhvr>
                                        <p:cTn dur="500" id="24"/>
                                        <p:tgtEl>
                                          <p:spTgt spid="117"/>
                                        </p:tgtEl>
                                      </p:cBhvr>
                                    </p:animEffect>
                                  </p:childTnLst>
                                </p:cTn>
                              </p:par>
                            </p:childTnLst>
                          </p:cTn>
                        </p:par>
                        <p:par>
                          <p:cTn fill="hold" id="25" nodeType="afterGroup">
                            <p:stCondLst>
                              <p:cond delay="800"/>
                            </p:stCondLst>
                            <p:childTnLst>
                              <p:par>
                                <p:cTn fill="hold" grpId="0" id="26" nodeType="afterEffect" presetClass="entr" presetID="42" presetSubtype="0">
                                  <p:stCondLst>
                                    <p:cond delay="0"/>
                                  </p:stCondLst>
                                  <p:childTnLst>
                                    <p:set>
                                      <p:cBhvr>
                                        <p:cTn dur="1" fill="hold" id="27">
                                          <p:stCondLst>
                                            <p:cond delay="0"/>
                                          </p:stCondLst>
                                        </p:cTn>
                                        <p:tgtEl>
                                          <p:spTgt spid="85"/>
                                        </p:tgtEl>
                                        <p:attrNameLst>
                                          <p:attrName>style.visibility</p:attrName>
                                        </p:attrNameLst>
                                      </p:cBhvr>
                                      <p:to>
                                        <p:strVal val="visible"/>
                                      </p:to>
                                    </p:set>
                                    <p:animEffect filter="fade" transition="in">
                                      <p:cBhvr>
                                        <p:cTn dur="1000" id="28"/>
                                        <p:tgtEl>
                                          <p:spTgt spid="85"/>
                                        </p:tgtEl>
                                      </p:cBhvr>
                                    </p:animEffect>
                                    <p:anim calcmode="lin" valueType="num">
                                      <p:cBhvr>
                                        <p:cTn dur="1000" fill="hold" id="29"/>
                                        <p:tgtEl>
                                          <p:spTgt spid="85"/>
                                        </p:tgtEl>
                                        <p:attrNameLst>
                                          <p:attrName>ppt_x</p:attrName>
                                        </p:attrNameLst>
                                      </p:cBhvr>
                                      <p:tavLst>
                                        <p:tav tm="0">
                                          <p:val>
                                            <p:strVal val="#ppt_x"/>
                                          </p:val>
                                        </p:tav>
                                        <p:tav tm="100000">
                                          <p:val>
                                            <p:strVal val="#ppt_x"/>
                                          </p:val>
                                        </p:tav>
                                      </p:tavLst>
                                    </p:anim>
                                    <p:anim calcmode="lin" valueType="num">
                                      <p:cBhvr>
                                        <p:cTn dur="1000" fill="hold" id="30"/>
                                        <p:tgtEl>
                                          <p:spTgt spid="85"/>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94"/>
                                        </p:tgtEl>
                                        <p:attrNameLst>
                                          <p:attrName>style.visibility</p:attrName>
                                        </p:attrNameLst>
                                      </p:cBhvr>
                                      <p:to>
                                        <p:strVal val="visible"/>
                                      </p:to>
                                    </p:set>
                                    <p:animEffect filter="fade" transition="in">
                                      <p:cBhvr>
                                        <p:cTn dur="1000" id="33"/>
                                        <p:tgtEl>
                                          <p:spTgt spid="94"/>
                                        </p:tgtEl>
                                      </p:cBhvr>
                                    </p:animEffect>
                                    <p:anim calcmode="lin" valueType="num">
                                      <p:cBhvr>
                                        <p:cTn dur="1000" fill="hold" id="34"/>
                                        <p:tgtEl>
                                          <p:spTgt spid="94"/>
                                        </p:tgtEl>
                                        <p:attrNameLst>
                                          <p:attrName>ppt_x</p:attrName>
                                        </p:attrNameLst>
                                      </p:cBhvr>
                                      <p:tavLst>
                                        <p:tav tm="0">
                                          <p:val>
                                            <p:strVal val="#ppt_x"/>
                                          </p:val>
                                        </p:tav>
                                        <p:tav tm="100000">
                                          <p:val>
                                            <p:strVal val="#ppt_x"/>
                                          </p:val>
                                        </p:tav>
                                      </p:tavLst>
                                    </p:anim>
                                    <p:anim calcmode="lin" valueType="num">
                                      <p:cBhvr>
                                        <p:cTn dur="1000" fill="hold" id="35"/>
                                        <p:tgtEl>
                                          <p:spTgt spid="94"/>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96"/>
                                        </p:tgtEl>
                                        <p:attrNameLst>
                                          <p:attrName>style.visibility</p:attrName>
                                        </p:attrNameLst>
                                      </p:cBhvr>
                                      <p:to>
                                        <p:strVal val="visible"/>
                                      </p:to>
                                    </p:set>
                                    <p:animEffect filter="fade" transition="in">
                                      <p:cBhvr>
                                        <p:cTn dur="1000" id="38"/>
                                        <p:tgtEl>
                                          <p:spTgt spid="96"/>
                                        </p:tgtEl>
                                      </p:cBhvr>
                                    </p:animEffect>
                                    <p:anim calcmode="lin" valueType="num">
                                      <p:cBhvr>
                                        <p:cTn dur="1000" fill="hold" id="39"/>
                                        <p:tgtEl>
                                          <p:spTgt spid="96"/>
                                        </p:tgtEl>
                                        <p:attrNameLst>
                                          <p:attrName>ppt_x</p:attrName>
                                        </p:attrNameLst>
                                      </p:cBhvr>
                                      <p:tavLst>
                                        <p:tav tm="0">
                                          <p:val>
                                            <p:strVal val="#ppt_x"/>
                                          </p:val>
                                        </p:tav>
                                        <p:tav tm="100000">
                                          <p:val>
                                            <p:strVal val="#ppt_x"/>
                                          </p:val>
                                        </p:tav>
                                      </p:tavLst>
                                    </p:anim>
                                    <p:anim calcmode="lin" valueType="num">
                                      <p:cBhvr>
                                        <p:cTn dur="1000" fill="hold" id="40"/>
                                        <p:tgtEl>
                                          <p:spTgt spid="96"/>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98"/>
                                        </p:tgtEl>
                                        <p:attrNameLst>
                                          <p:attrName>style.visibility</p:attrName>
                                        </p:attrNameLst>
                                      </p:cBhvr>
                                      <p:to>
                                        <p:strVal val="visible"/>
                                      </p:to>
                                    </p:set>
                                    <p:animEffect filter="fade" transition="in">
                                      <p:cBhvr>
                                        <p:cTn dur="1000" id="43"/>
                                        <p:tgtEl>
                                          <p:spTgt spid="98"/>
                                        </p:tgtEl>
                                      </p:cBhvr>
                                    </p:animEffect>
                                    <p:anim calcmode="lin" valueType="num">
                                      <p:cBhvr>
                                        <p:cTn dur="1000" fill="hold" id="44"/>
                                        <p:tgtEl>
                                          <p:spTgt spid="98"/>
                                        </p:tgtEl>
                                        <p:attrNameLst>
                                          <p:attrName>ppt_x</p:attrName>
                                        </p:attrNameLst>
                                      </p:cBhvr>
                                      <p:tavLst>
                                        <p:tav tm="0">
                                          <p:val>
                                            <p:strVal val="#ppt_x"/>
                                          </p:val>
                                        </p:tav>
                                        <p:tav tm="100000">
                                          <p:val>
                                            <p:strVal val="#ppt_x"/>
                                          </p:val>
                                        </p:tav>
                                      </p:tavLst>
                                    </p:anim>
                                    <p:anim calcmode="lin" valueType="num">
                                      <p:cBhvr>
                                        <p:cTn dur="1000" fill="hold" id="45"/>
                                        <p:tgtEl>
                                          <p:spTgt spid="98"/>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1800"/>
                            </p:stCondLst>
                            <p:childTnLst>
                              <p:par>
                                <p:cTn fill="hold" grpId="0" id="47" nodeType="afterEffect" presetClass="entr" presetID="22" presetSubtype="8">
                                  <p:stCondLst>
                                    <p:cond delay="0"/>
                                  </p:stCondLst>
                                  <p:childTnLst>
                                    <p:set>
                                      <p:cBhvr>
                                        <p:cTn dur="1" fill="hold" id="48">
                                          <p:stCondLst>
                                            <p:cond delay="0"/>
                                          </p:stCondLst>
                                        </p:cTn>
                                        <p:tgtEl>
                                          <p:spTgt spid="127"/>
                                        </p:tgtEl>
                                        <p:attrNameLst>
                                          <p:attrName>style.visibility</p:attrName>
                                        </p:attrNameLst>
                                      </p:cBhvr>
                                      <p:to>
                                        <p:strVal val="visible"/>
                                      </p:to>
                                    </p:set>
                                    <p:animEffect filter="wipe(left)" transition="in">
                                      <p:cBhvr>
                                        <p:cTn dur="500" id="49"/>
                                        <p:tgtEl>
                                          <p:spTgt spid="127"/>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128"/>
                                        </p:tgtEl>
                                        <p:attrNameLst>
                                          <p:attrName>style.visibility</p:attrName>
                                        </p:attrNameLst>
                                      </p:cBhvr>
                                      <p:to>
                                        <p:strVal val="visible"/>
                                      </p:to>
                                    </p:set>
                                    <p:animEffect filter="wipe(left)" transition="in">
                                      <p:cBhvr>
                                        <p:cTn dur="500" id="52"/>
                                        <p:tgtEl>
                                          <p:spTgt spid="128"/>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129"/>
                                        </p:tgtEl>
                                        <p:attrNameLst>
                                          <p:attrName>style.visibility</p:attrName>
                                        </p:attrNameLst>
                                      </p:cBhvr>
                                      <p:to>
                                        <p:strVal val="visible"/>
                                      </p:to>
                                    </p:set>
                                    <p:animEffect filter="wipe(left)" transition="in">
                                      <p:cBhvr>
                                        <p:cTn dur="500" id="55"/>
                                        <p:tgtEl>
                                          <p:spTgt spid="129"/>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130"/>
                                        </p:tgtEl>
                                        <p:attrNameLst>
                                          <p:attrName>style.visibility</p:attrName>
                                        </p:attrNameLst>
                                      </p:cBhvr>
                                      <p:to>
                                        <p:strVal val="visible"/>
                                      </p:to>
                                    </p:set>
                                    <p:animEffect filter="wipe(left)" transition="in">
                                      <p:cBhvr>
                                        <p:cTn dur="500" id="58"/>
                                        <p:tgtEl>
                                          <p:spTgt spid="130"/>
                                        </p:tgtEl>
                                      </p:cBhvr>
                                    </p:animEffect>
                                  </p:childTnLst>
                                </p:cTn>
                              </p:par>
                              <p:par>
                                <p:cTn fill="hold" grpId="0" id="59" nodeType="withEffect" presetClass="entr" presetID="10" presetSubtype="0">
                                  <p:stCondLst>
                                    <p:cond delay="0"/>
                                  </p:stCondLst>
                                  <p:iterate type="wd">
                                    <p:tmPct val="10000"/>
                                  </p:iterate>
                                  <p:childTnLst>
                                    <p:set>
                                      <p:cBhvr>
                                        <p:cTn dur="1" fill="hold" id="60">
                                          <p:stCondLst>
                                            <p:cond delay="0"/>
                                          </p:stCondLst>
                                        </p:cTn>
                                        <p:tgtEl>
                                          <p:spTgt spid="86"/>
                                        </p:tgtEl>
                                        <p:attrNameLst>
                                          <p:attrName>style.visibility</p:attrName>
                                        </p:attrNameLst>
                                      </p:cBhvr>
                                      <p:to>
                                        <p:strVal val="visible"/>
                                      </p:to>
                                    </p:set>
                                    <p:animEffect filter="fade" transition="in">
                                      <p:cBhvr>
                                        <p:cTn dur="500" id="61"/>
                                        <p:tgtEl>
                                          <p:spTgt spid="86"/>
                                        </p:tgtEl>
                                      </p:cBhvr>
                                    </p:animEffect>
                                  </p:childTnLst>
                                </p:cTn>
                              </p:par>
                              <p:par>
                                <p:cTn fill="hold" grpId="0" id="62" nodeType="withEffect" presetClass="entr" presetID="10" presetSubtype="0">
                                  <p:stCondLst>
                                    <p:cond delay="0"/>
                                  </p:stCondLst>
                                  <p:iterate type="wd">
                                    <p:tmPct val="10000"/>
                                  </p:iterate>
                                  <p:childTnLst>
                                    <p:set>
                                      <p:cBhvr>
                                        <p:cTn dur="1" fill="hold" id="63">
                                          <p:stCondLst>
                                            <p:cond delay="0"/>
                                          </p:stCondLst>
                                        </p:cTn>
                                        <p:tgtEl>
                                          <p:spTgt spid="95"/>
                                        </p:tgtEl>
                                        <p:attrNameLst>
                                          <p:attrName>style.visibility</p:attrName>
                                        </p:attrNameLst>
                                      </p:cBhvr>
                                      <p:to>
                                        <p:strVal val="visible"/>
                                      </p:to>
                                    </p:set>
                                    <p:animEffect filter="fade" transition="in">
                                      <p:cBhvr>
                                        <p:cTn dur="500" id="64"/>
                                        <p:tgtEl>
                                          <p:spTgt spid="95"/>
                                        </p:tgtEl>
                                      </p:cBhvr>
                                    </p:animEffect>
                                  </p:childTnLst>
                                </p:cTn>
                              </p:par>
                              <p:par>
                                <p:cTn fill="hold" grpId="0" id="65" nodeType="withEffect" presetClass="entr" presetID="10" presetSubtype="0">
                                  <p:stCondLst>
                                    <p:cond delay="0"/>
                                  </p:stCondLst>
                                  <p:iterate type="wd">
                                    <p:tmPct val="10000"/>
                                  </p:iterate>
                                  <p:childTnLst>
                                    <p:set>
                                      <p:cBhvr>
                                        <p:cTn dur="1" fill="hold" id="66">
                                          <p:stCondLst>
                                            <p:cond delay="0"/>
                                          </p:stCondLst>
                                        </p:cTn>
                                        <p:tgtEl>
                                          <p:spTgt spid="97"/>
                                        </p:tgtEl>
                                        <p:attrNameLst>
                                          <p:attrName>style.visibility</p:attrName>
                                        </p:attrNameLst>
                                      </p:cBhvr>
                                      <p:to>
                                        <p:strVal val="visible"/>
                                      </p:to>
                                    </p:set>
                                    <p:animEffect filter="fade" transition="in">
                                      <p:cBhvr>
                                        <p:cTn dur="500" id="67"/>
                                        <p:tgtEl>
                                          <p:spTgt spid="97"/>
                                        </p:tgtEl>
                                      </p:cBhvr>
                                    </p:animEffect>
                                  </p:childTnLst>
                                </p:cTn>
                              </p:par>
                              <p:par>
                                <p:cTn fill="hold" grpId="0" id="68" nodeType="withEffect" presetClass="entr" presetID="10" presetSubtype="0">
                                  <p:stCondLst>
                                    <p:cond delay="0"/>
                                  </p:stCondLst>
                                  <p:iterate type="wd">
                                    <p:tmPct val="10000"/>
                                  </p:iterate>
                                  <p:childTnLst>
                                    <p:set>
                                      <p:cBhvr>
                                        <p:cTn dur="1" fill="hold" id="69">
                                          <p:stCondLst>
                                            <p:cond delay="0"/>
                                          </p:stCondLst>
                                        </p:cTn>
                                        <p:tgtEl>
                                          <p:spTgt spid="99"/>
                                        </p:tgtEl>
                                        <p:attrNameLst>
                                          <p:attrName>style.visibility</p:attrName>
                                        </p:attrNameLst>
                                      </p:cBhvr>
                                      <p:to>
                                        <p:strVal val="visible"/>
                                      </p:to>
                                    </p:set>
                                    <p:animEffect filter="fade" transition="in">
                                      <p:cBhvr>
                                        <p:cTn dur="500" id="70"/>
                                        <p:tgtEl>
                                          <p:spTgt spid="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5"/>
      <p:bldP grpId="0" spid="86"/>
      <p:bldP grpId="0" spid="94"/>
      <p:bldP grpId="0" spid="95"/>
      <p:bldP grpId="0" spid="96"/>
      <p:bldP grpId="0" spid="97"/>
      <p:bldP grpId="0" spid="98"/>
      <p:bldP grpId="0" spid="99"/>
      <p:bldP grpId="0" spid="127"/>
      <p:bldP grpId="0" spid="128"/>
      <p:bldP grpId="0" spid="129"/>
      <p:bldP grpId="0" spid="13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6" name="组合 65"/>
          <p:cNvGrpSpPr/>
          <p:nvPr/>
        </p:nvGrpSpPr>
        <p:grpSpPr>
          <a:xfrm>
            <a:off x="1954571" y="2587553"/>
            <a:ext cx="8110694" cy="931226"/>
            <a:chOff x="2063552" y="2854253"/>
            <a:chExt cx="8110694" cy="931226"/>
          </a:xfrm>
        </p:grpSpPr>
        <p:sp>
          <p:nvSpPr>
            <p:cNvPr id="21" name="任意多边形 20"/>
            <p:cNvSpPr/>
            <p:nvPr/>
          </p:nvSpPr>
          <p:spPr>
            <a:xfrm>
              <a:off x="2063552" y="3212976"/>
              <a:ext cx="8110694" cy="440534"/>
            </a:xfrm>
            <a:custGeom>
              <a:gdLst>
                <a:gd fmla="*/ 20473 w 4402006" name="connsiteX0"/>
                <a:gd fmla="*/ 246467 h 246467" name="connsiteY0"/>
                <a:gd fmla="*/ 161780 w 4402006" name="connsiteX1"/>
                <a:gd fmla="*/ 75751 h 246467" name="connsiteY1"/>
                <a:gd fmla="*/ 1235668 w 4402006" name="connsiteX2"/>
                <a:gd fmla="*/ 65118 h 246467" name="connsiteY2"/>
                <a:gd fmla="*/ 2458413 w 4402006" name="connsiteX3"/>
                <a:gd fmla="*/ 43853 h 246467" name="connsiteY3"/>
                <a:gd fmla="*/ 4193602 w 4402006" name="connsiteX4"/>
                <a:gd fmla="*/ 7085 h 246467" name="connsiteY4"/>
                <a:gd fmla="*/ 4372273 w 4402006" name="connsiteX5"/>
                <a:gd fmla="*/ 203341 h 24646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6465" w="4402006">
                  <a:moveTo>
                    <a:pt x="20473" y="246467"/>
                  </a:moveTo>
                  <a:cubicBezTo>
                    <a:pt x="-6264" y="121101"/>
                    <a:pt x="-40752" y="105976"/>
                    <a:pt x="161780" y="75751"/>
                  </a:cubicBezTo>
                  <a:cubicBezTo>
                    <a:pt x="364312" y="45526"/>
                    <a:pt x="1235668" y="65118"/>
                    <a:pt x="1235668" y="65118"/>
                  </a:cubicBezTo>
                  <a:lnTo>
                    <a:pt x="2458413" y="43853"/>
                  </a:lnTo>
                  <a:cubicBezTo>
                    <a:pt x="2963459" y="36765"/>
                    <a:pt x="3874625" y="-19496"/>
                    <a:pt x="4193602" y="7085"/>
                  </a:cubicBezTo>
                  <a:cubicBezTo>
                    <a:pt x="4512579" y="33666"/>
                    <a:pt x="4369758" y="112694"/>
                    <a:pt x="4372273" y="203341"/>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a:off x="6148823" y="2854253"/>
              <a:ext cx="95023" cy="931226"/>
            </a:xfrm>
            <a:custGeom>
              <a:gdLst>
                <a:gd fmla="*/ 53163 w 53163" name="connsiteX0"/>
                <a:gd fmla="*/ 0 h 520996" name="connsiteY0"/>
                <a:gd fmla="*/ 10633 w 53163" name="connsiteX1"/>
                <a:gd fmla="*/ 170121 h 520996" name="connsiteY1"/>
                <a:gd fmla="*/ 42530 w 53163" name="connsiteX2"/>
                <a:gd fmla="*/ 414670 h 520996" name="connsiteY2"/>
                <a:gd fmla="*/ 0 w 53163" name="connsiteX3"/>
                <a:gd fmla="*/ 520996 h 520996" name="connsiteY3"/>
              </a:gdLst>
              <a:cxnLst>
                <a:cxn ang="0">
                  <a:pos x="connsiteX0" y="connsiteY0"/>
                </a:cxn>
                <a:cxn ang="0">
                  <a:pos x="connsiteX1" y="connsiteY1"/>
                </a:cxn>
                <a:cxn ang="0">
                  <a:pos x="connsiteX2" y="connsiteY2"/>
                </a:cxn>
                <a:cxn ang="0">
                  <a:pos x="connsiteX3" y="connsiteY3"/>
                </a:cxn>
              </a:cxnLst>
              <a:rect b="b" l="l" r="r" t="t"/>
              <a:pathLst>
                <a:path h="520996" w="53163">
                  <a:moveTo>
                    <a:pt x="53163" y="0"/>
                  </a:moveTo>
                  <a:cubicBezTo>
                    <a:pt x="32784" y="50504"/>
                    <a:pt x="12405" y="101009"/>
                    <a:pt x="10633" y="170121"/>
                  </a:cubicBezTo>
                  <a:cubicBezTo>
                    <a:pt x="8861" y="239233"/>
                    <a:pt x="44302" y="356191"/>
                    <a:pt x="42530" y="414670"/>
                  </a:cubicBezTo>
                  <a:cubicBezTo>
                    <a:pt x="40758" y="473149"/>
                    <a:pt x="1772" y="494415"/>
                    <a:pt x="0" y="520996"/>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4203938" y="3312037"/>
              <a:ext cx="19754" cy="433188"/>
            </a:xfrm>
            <a:custGeom>
              <a:gdLst>
                <a:gd fmla="*/ 9853 w 9853" name="connsiteX0"/>
                <a:gd fmla="*/ 0 h 242357" name="connsiteY0"/>
                <a:gd fmla="*/ 287 w 9853" name="connsiteX1"/>
                <a:gd fmla="*/ 125696 h 242357" name="connsiteY1"/>
                <a:gd fmla="*/ 3827 w 9853" name="connsiteX2"/>
                <a:gd fmla="*/ 242357 h 242357" name="connsiteY2"/>
                <a:gd fmla="*/ 0 w 53163" name="connsiteX3"/>
                <a:gd fmla="*/ 520996 h 520996" name="connsiteY3"/>
              </a:gdLst>
              <a:cxnLst>
                <a:cxn ang="0">
                  <a:pos x="connsiteX0" y="connsiteY0"/>
                </a:cxn>
                <a:cxn ang="0">
                  <a:pos x="connsiteX1" y="connsiteY1"/>
                </a:cxn>
                <a:cxn ang="0">
                  <a:pos x="connsiteX2" y="connsiteY2"/>
                </a:cxn>
              </a:cxnLst>
              <a:rect b="b" l="l" r="r" t="t"/>
              <a:pathLst>
                <a:path h="242357" w="9853">
                  <a:moveTo>
                    <a:pt x="9853" y="0"/>
                  </a:moveTo>
                  <a:cubicBezTo>
                    <a:pt x="8081" y="69112"/>
                    <a:pt x="2059" y="67217"/>
                    <a:pt x="287" y="125696"/>
                  </a:cubicBezTo>
                  <a:cubicBezTo>
                    <a:pt x="-1485" y="184175"/>
                    <a:pt x="5599" y="215776"/>
                    <a:pt x="3827" y="242357"/>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a:off x="8139299" y="3258836"/>
              <a:ext cx="19754" cy="433188"/>
            </a:xfrm>
            <a:custGeom>
              <a:gdLst>
                <a:gd fmla="*/ 9853 w 9853" name="connsiteX0"/>
                <a:gd fmla="*/ 0 h 242357" name="connsiteY0"/>
                <a:gd fmla="*/ 287 w 9853" name="connsiteX1"/>
                <a:gd fmla="*/ 125696 h 242357" name="connsiteY1"/>
                <a:gd fmla="*/ 3827 w 9853" name="connsiteX2"/>
                <a:gd fmla="*/ 242357 h 242357" name="connsiteY2"/>
                <a:gd fmla="*/ 0 w 53163" name="connsiteX3"/>
                <a:gd fmla="*/ 520996 h 520996" name="connsiteY3"/>
              </a:gdLst>
              <a:cxnLst>
                <a:cxn ang="0">
                  <a:pos x="connsiteX0" y="connsiteY0"/>
                </a:cxn>
                <a:cxn ang="0">
                  <a:pos x="connsiteX1" y="connsiteY1"/>
                </a:cxn>
                <a:cxn ang="0">
                  <a:pos x="connsiteX2" y="connsiteY2"/>
                </a:cxn>
              </a:cxnLst>
              <a:rect b="b" l="l" r="r" t="t"/>
              <a:pathLst>
                <a:path h="242357" w="9853">
                  <a:moveTo>
                    <a:pt x="9853" y="0"/>
                  </a:moveTo>
                  <a:cubicBezTo>
                    <a:pt x="8081" y="69112"/>
                    <a:pt x="2059" y="67217"/>
                    <a:pt x="287" y="125696"/>
                  </a:cubicBezTo>
                  <a:cubicBezTo>
                    <a:pt x="-1485" y="184175"/>
                    <a:pt x="5599" y="215776"/>
                    <a:pt x="3827" y="242357"/>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p:cNvGrpSpPr/>
          <p:nvPr/>
        </p:nvGrpSpPr>
        <p:grpSpPr>
          <a:xfrm>
            <a:off x="5267781" y="990466"/>
            <a:ext cx="1656438" cy="1607916"/>
            <a:chOff x="3672681" y="584201"/>
            <a:chExt cx="379413" cy="368300"/>
          </a:xfrm>
          <a:solidFill>
            <a:schemeClr val="tx1">
              <a:lumMod val="75000"/>
              <a:lumOff val="25000"/>
            </a:schemeClr>
          </a:solidFill>
        </p:grpSpPr>
        <p:sp>
          <p:nvSpPr>
            <p:cNvPr id="4" name="Freeform 238"/>
            <p:cNvSpPr>
              <a:spLocks noEditPoints="1"/>
            </p:cNvSpPr>
            <p:nvPr/>
          </p:nvSpPr>
          <p:spPr bwMode="auto">
            <a:xfrm>
              <a:off x="3672681" y="584201"/>
              <a:ext cx="379413" cy="368300"/>
            </a:xfrm>
            <a:custGeom>
              <a:gdLst>
                <a:gd fmla="*/ 51 w 101" name="T0"/>
                <a:gd fmla="*/ 85 h 98" name="T1"/>
                <a:gd fmla="*/ 13 w 101" name="T2"/>
                <a:gd fmla="*/ 49 h 98" name="T3"/>
                <a:gd fmla="*/ 51 w 101" name="T4"/>
                <a:gd fmla="*/ 13 h 98" name="T5"/>
                <a:gd fmla="*/ 76 w 101" name="T6"/>
                <a:gd fmla="*/ 22 h 98" name="T7"/>
                <a:gd fmla="*/ 88 w 101" name="T8"/>
                <a:gd fmla="*/ 49 h 98" name="T9"/>
                <a:gd fmla="*/ 51 w 101" name="T10"/>
                <a:gd fmla="*/ 85 h 98" name="T11"/>
                <a:gd fmla="*/ 51 w 101" name="T12"/>
                <a:gd fmla="*/ 10 h 98" name="T13"/>
                <a:gd fmla="*/ 51 w 101" name="T14"/>
                <a:gd fmla="*/ 10 h 98" name="T15"/>
                <a:gd fmla="*/ 10 w 101" name="T16"/>
                <a:gd fmla="*/ 49 h 98" name="T17"/>
                <a:gd fmla="*/ 51 w 101" name="T18"/>
                <a:gd fmla="*/ 88 h 98" name="T19"/>
                <a:gd fmla="*/ 91 w 101" name="T20"/>
                <a:gd fmla="*/ 49 h 98" name="T21"/>
                <a:gd fmla="*/ 51 w 101" name="T22"/>
                <a:gd fmla="*/ 10 h 98" name="T23"/>
                <a:gd fmla="*/ 51 w 101" name="T24"/>
                <a:gd fmla="*/ 95 h 98" name="T25"/>
                <a:gd fmla="*/ 3 w 101" name="T26"/>
                <a:gd fmla="*/ 49 h 98" name="T27"/>
                <a:gd fmla="*/ 51 w 101" name="T28"/>
                <a:gd fmla="*/ 2 h 98" name="T29"/>
                <a:gd fmla="*/ 99 w 101" name="T30"/>
                <a:gd fmla="*/ 49 h 98" name="T31"/>
                <a:gd fmla="*/ 51 w 101" name="T32"/>
                <a:gd fmla="*/ 95 h 98" name="T33"/>
                <a:gd fmla="*/ 51 w 101" name="T34"/>
                <a:gd fmla="*/ 0 h 98" name="T35"/>
                <a:gd fmla="*/ 16 w 101" name="T36"/>
                <a:gd fmla="*/ 12 h 98" name="T37"/>
                <a:gd fmla="*/ 0 w 101" name="T38"/>
                <a:gd fmla="*/ 49 h 98" name="T39"/>
                <a:gd fmla="*/ 16 w 101" name="T40"/>
                <a:gd fmla="*/ 86 h 98" name="T41"/>
                <a:gd fmla="*/ 51 w 101" name="T42"/>
                <a:gd fmla="*/ 98 h 98" name="T43"/>
                <a:gd fmla="*/ 85 w 101" name="T44"/>
                <a:gd fmla="*/ 86 h 98" name="T45"/>
                <a:gd fmla="*/ 101 w 101" name="T46"/>
                <a:gd fmla="*/ 49 h 98" name="T47"/>
                <a:gd fmla="*/ 85 w 101" name="T48"/>
                <a:gd fmla="*/ 12 h 98" name="T49"/>
                <a:gd fmla="*/ 51 w 101" name="T50"/>
                <a:gd fmla="*/ 0 h 9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8" w="100">
                  <a:moveTo>
                    <a:pt x="51" y="85"/>
                  </a:moveTo>
                  <a:cubicBezTo>
                    <a:pt x="32" y="85"/>
                    <a:pt x="13" y="74"/>
                    <a:pt x="13" y="49"/>
                  </a:cubicBezTo>
                  <a:cubicBezTo>
                    <a:pt x="13" y="24"/>
                    <a:pt x="32" y="13"/>
                    <a:pt x="51" y="13"/>
                  </a:cubicBezTo>
                  <a:cubicBezTo>
                    <a:pt x="60" y="13"/>
                    <a:pt x="70" y="16"/>
                    <a:pt x="76" y="22"/>
                  </a:cubicBezTo>
                  <a:cubicBezTo>
                    <a:pt x="84" y="28"/>
                    <a:pt x="88" y="38"/>
                    <a:pt x="88" y="49"/>
                  </a:cubicBezTo>
                  <a:cubicBezTo>
                    <a:pt x="88" y="74"/>
                    <a:pt x="69" y="85"/>
                    <a:pt x="51" y="85"/>
                  </a:cubicBezTo>
                  <a:moveTo>
                    <a:pt x="51" y="10"/>
                  </a:moveTo>
                  <a:cubicBezTo>
                    <a:pt x="51" y="10"/>
                    <a:pt x="51" y="10"/>
                    <a:pt x="51" y="10"/>
                  </a:cubicBezTo>
                  <a:cubicBezTo>
                    <a:pt x="30" y="10"/>
                    <a:pt x="10" y="23"/>
                    <a:pt x="10" y="49"/>
                  </a:cubicBezTo>
                  <a:cubicBezTo>
                    <a:pt x="10" y="75"/>
                    <a:pt x="30" y="88"/>
                    <a:pt x="51" y="88"/>
                  </a:cubicBezTo>
                  <a:cubicBezTo>
                    <a:pt x="71" y="88"/>
                    <a:pt x="91" y="75"/>
                    <a:pt x="91" y="49"/>
                  </a:cubicBezTo>
                  <a:cubicBezTo>
                    <a:pt x="91" y="23"/>
                    <a:pt x="71" y="10"/>
                    <a:pt x="51" y="10"/>
                  </a:cubicBezTo>
                  <a:moveTo>
                    <a:pt x="51" y="95"/>
                  </a:moveTo>
                  <a:cubicBezTo>
                    <a:pt x="27" y="95"/>
                    <a:pt x="3" y="80"/>
                    <a:pt x="3" y="49"/>
                  </a:cubicBezTo>
                  <a:cubicBezTo>
                    <a:pt x="3" y="18"/>
                    <a:pt x="27" y="2"/>
                    <a:pt x="51" y="2"/>
                  </a:cubicBezTo>
                  <a:cubicBezTo>
                    <a:pt x="75" y="2"/>
                    <a:pt x="99" y="18"/>
                    <a:pt x="99" y="49"/>
                  </a:cubicBezTo>
                  <a:cubicBezTo>
                    <a:pt x="99" y="80"/>
                    <a:pt x="75" y="95"/>
                    <a:pt x="51" y="95"/>
                  </a:cubicBezTo>
                  <a:moveTo>
                    <a:pt x="51" y="0"/>
                  </a:moveTo>
                  <a:cubicBezTo>
                    <a:pt x="37" y="0"/>
                    <a:pt x="25" y="4"/>
                    <a:pt x="16" y="12"/>
                  </a:cubicBezTo>
                  <a:cubicBezTo>
                    <a:pt x="5" y="21"/>
                    <a:pt x="0" y="34"/>
                    <a:pt x="0" y="49"/>
                  </a:cubicBezTo>
                  <a:cubicBezTo>
                    <a:pt x="0" y="64"/>
                    <a:pt x="5" y="77"/>
                    <a:pt x="16" y="86"/>
                  </a:cubicBezTo>
                  <a:cubicBezTo>
                    <a:pt x="25" y="94"/>
                    <a:pt x="37" y="98"/>
                    <a:pt x="51" y="98"/>
                  </a:cubicBezTo>
                  <a:cubicBezTo>
                    <a:pt x="64" y="98"/>
                    <a:pt x="76" y="94"/>
                    <a:pt x="85" y="86"/>
                  </a:cubicBezTo>
                  <a:cubicBezTo>
                    <a:pt x="96" y="77"/>
                    <a:pt x="101" y="64"/>
                    <a:pt x="101" y="49"/>
                  </a:cubicBezTo>
                  <a:cubicBezTo>
                    <a:pt x="101" y="34"/>
                    <a:pt x="96" y="21"/>
                    <a:pt x="85" y="12"/>
                  </a:cubicBezTo>
                  <a:cubicBezTo>
                    <a:pt x="76" y="4"/>
                    <a:pt x="64" y="0"/>
                    <a:pt x="5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239"/>
            <p:cNvSpPr/>
            <p:nvPr/>
          </p:nvSpPr>
          <p:spPr bwMode="auto">
            <a:xfrm>
              <a:off x="3853656" y="649289"/>
              <a:ext cx="11113" cy="25400"/>
            </a:xfrm>
            <a:custGeom>
              <a:gdLst>
                <a:gd fmla="*/ 1 w 3" name="T0"/>
                <a:gd fmla="*/ 0 h 7" name="T1"/>
                <a:gd fmla="*/ 0 w 3" name="T2"/>
                <a:gd fmla="*/ 1 h 7" name="T3"/>
                <a:gd fmla="*/ 1 w 3" name="T4"/>
                <a:gd fmla="*/ 7 h 7" name="T5"/>
                <a:gd fmla="*/ 1 w 3" name="T6"/>
                <a:gd fmla="*/ 7 h 7" name="T7"/>
                <a:gd fmla="*/ 1 w 3" name="T8"/>
                <a:gd fmla="*/ 7 h 7" name="T9"/>
                <a:gd fmla="*/ 2 w 3" name="T10"/>
                <a:gd fmla="*/ 6 h 7" name="T11"/>
                <a:gd fmla="*/ 2 w 3" name="T12"/>
                <a:gd fmla="*/ 1 h 7" name="T13"/>
                <a:gd fmla="*/ 2 w 3" name="T14"/>
                <a:gd fmla="*/ 0 h 7" name="T15"/>
                <a:gd fmla="*/ 1 w 3" name="T16"/>
                <a:gd fmla="*/ 0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3">
                  <a:moveTo>
                    <a:pt x="1" y="0"/>
                  </a:moveTo>
                  <a:cubicBezTo>
                    <a:pt x="1" y="0"/>
                    <a:pt x="1" y="0"/>
                    <a:pt x="0" y="1"/>
                  </a:cubicBezTo>
                  <a:cubicBezTo>
                    <a:pt x="0" y="1"/>
                    <a:pt x="0" y="5"/>
                    <a:pt x="1" y="7"/>
                  </a:cubicBezTo>
                  <a:cubicBezTo>
                    <a:pt x="1" y="7"/>
                    <a:pt x="1" y="7"/>
                    <a:pt x="1" y="7"/>
                  </a:cubicBezTo>
                  <a:cubicBezTo>
                    <a:pt x="1" y="7"/>
                    <a:pt x="1" y="7"/>
                    <a:pt x="1" y="7"/>
                  </a:cubicBezTo>
                  <a:cubicBezTo>
                    <a:pt x="2" y="7"/>
                    <a:pt x="2" y="7"/>
                    <a:pt x="2" y="6"/>
                  </a:cubicBezTo>
                  <a:cubicBezTo>
                    <a:pt x="3" y="4"/>
                    <a:pt x="3" y="3"/>
                    <a:pt x="2" y="1"/>
                  </a:cubicBezTo>
                  <a:cubicBezTo>
                    <a:pt x="2" y="1"/>
                    <a:pt x="2" y="1"/>
                    <a:pt x="2"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240"/>
            <p:cNvSpPr>
              <a:spLocks noEditPoints="1"/>
            </p:cNvSpPr>
            <p:nvPr/>
          </p:nvSpPr>
          <p:spPr bwMode="auto">
            <a:xfrm>
              <a:off x="3848894" y="644526"/>
              <a:ext cx="15875" cy="34925"/>
            </a:xfrm>
            <a:custGeom>
              <a:gdLst>
                <a:gd fmla="*/ 2 w 4" name="T0"/>
                <a:gd fmla="*/ 8 h 9" name="T1"/>
                <a:gd fmla="*/ 2 w 4" name="T2"/>
                <a:gd fmla="*/ 8 h 9" name="T3"/>
                <a:gd fmla="*/ 2 w 4" name="T4"/>
                <a:gd fmla="*/ 8 h 9" name="T5"/>
                <a:gd fmla="*/ 1 w 4" name="T6"/>
                <a:gd fmla="*/ 2 h 9" name="T7"/>
                <a:gd fmla="*/ 2 w 4" name="T8"/>
                <a:gd fmla="*/ 1 h 9" name="T9"/>
                <a:gd fmla="*/ 3 w 4" name="T10"/>
                <a:gd fmla="*/ 1 h 9" name="T11"/>
                <a:gd fmla="*/ 3 w 4" name="T12"/>
                <a:gd fmla="*/ 2 h 9" name="T13"/>
                <a:gd fmla="*/ 3 w 4" name="T14"/>
                <a:gd fmla="*/ 7 h 9" name="T15"/>
                <a:gd fmla="*/ 2 w 4" name="T16"/>
                <a:gd fmla="*/ 8 h 9" name="T17"/>
                <a:gd fmla="*/ 2 w 4" name="T18"/>
                <a:gd fmla="*/ 0 h 9" name="T19"/>
                <a:gd fmla="*/ 1 w 4" name="T20"/>
                <a:gd fmla="*/ 1 h 9" name="T21"/>
                <a:gd fmla="*/ 1 w 4" name="T22"/>
                <a:gd fmla="*/ 8 h 9" name="T23"/>
                <a:gd fmla="*/ 2 w 4" name="T24"/>
                <a:gd fmla="*/ 9 h 9" name="T25"/>
                <a:gd fmla="*/ 2 w 4" name="T26"/>
                <a:gd fmla="*/ 9 h 9" name="T27"/>
                <a:gd fmla="*/ 4 w 4" name="T28"/>
                <a:gd fmla="*/ 7 h 9" name="T29"/>
                <a:gd fmla="*/ 4 w 4" name="T30"/>
                <a:gd fmla="*/ 2 h 9" name="T31"/>
                <a:gd fmla="*/ 3 w 4" name="T32"/>
                <a:gd fmla="*/ 1 h 9" name="T33"/>
                <a:gd fmla="*/ 2 w 4" name="T34"/>
                <a:gd fmla="*/ 0 h 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 w="4">
                  <a:moveTo>
                    <a:pt x="2" y="8"/>
                  </a:moveTo>
                  <a:cubicBezTo>
                    <a:pt x="2" y="8"/>
                    <a:pt x="2" y="8"/>
                    <a:pt x="2" y="8"/>
                  </a:cubicBezTo>
                  <a:cubicBezTo>
                    <a:pt x="2" y="8"/>
                    <a:pt x="2" y="8"/>
                    <a:pt x="2" y="8"/>
                  </a:cubicBezTo>
                  <a:cubicBezTo>
                    <a:pt x="1" y="6"/>
                    <a:pt x="1" y="2"/>
                    <a:pt x="1" y="2"/>
                  </a:cubicBezTo>
                  <a:cubicBezTo>
                    <a:pt x="2" y="1"/>
                    <a:pt x="2" y="1"/>
                    <a:pt x="2" y="1"/>
                  </a:cubicBezTo>
                  <a:cubicBezTo>
                    <a:pt x="3" y="1"/>
                    <a:pt x="3" y="1"/>
                    <a:pt x="3" y="1"/>
                  </a:cubicBezTo>
                  <a:cubicBezTo>
                    <a:pt x="3" y="2"/>
                    <a:pt x="3" y="2"/>
                    <a:pt x="3" y="2"/>
                  </a:cubicBezTo>
                  <a:cubicBezTo>
                    <a:pt x="4" y="4"/>
                    <a:pt x="4" y="5"/>
                    <a:pt x="3" y="7"/>
                  </a:cubicBezTo>
                  <a:cubicBezTo>
                    <a:pt x="3" y="8"/>
                    <a:pt x="3" y="8"/>
                    <a:pt x="2" y="8"/>
                  </a:cubicBezTo>
                  <a:moveTo>
                    <a:pt x="2" y="0"/>
                  </a:moveTo>
                  <a:cubicBezTo>
                    <a:pt x="2" y="0"/>
                    <a:pt x="1" y="1"/>
                    <a:pt x="1" y="1"/>
                  </a:cubicBezTo>
                  <a:cubicBezTo>
                    <a:pt x="0" y="2"/>
                    <a:pt x="0" y="7"/>
                    <a:pt x="1" y="8"/>
                  </a:cubicBezTo>
                  <a:cubicBezTo>
                    <a:pt x="1" y="8"/>
                    <a:pt x="1" y="9"/>
                    <a:pt x="2" y="9"/>
                  </a:cubicBezTo>
                  <a:cubicBezTo>
                    <a:pt x="2" y="9"/>
                    <a:pt x="2" y="9"/>
                    <a:pt x="2" y="9"/>
                  </a:cubicBezTo>
                  <a:cubicBezTo>
                    <a:pt x="3" y="9"/>
                    <a:pt x="4" y="8"/>
                    <a:pt x="4" y="7"/>
                  </a:cubicBezTo>
                  <a:cubicBezTo>
                    <a:pt x="4" y="6"/>
                    <a:pt x="4" y="4"/>
                    <a:pt x="4" y="2"/>
                  </a:cubicBezTo>
                  <a:cubicBezTo>
                    <a:pt x="4" y="2"/>
                    <a:pt x="4" y="1"/>
                    <a:pt x="3" y="1"/>
                  </a:cubicBezTo>
                  <a:cubicBezTo>
                    <a:pt x="3"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241"/>
            <p:cNvSpPr/>
            <p:nvPr/>
          </p:nvSpPr>
          <p:spPr bwMode="auto">
            <a:xfrm>
              <a:off x="3853656" y="850901"/>
              <a:ext cx="11113" cy="38100"/>
            </a:xfrm>
            <a:custGeom>
              <a:gdLst>
                <a:gd fmla="*/ 1 w 3" name="T0"/>
                <a:gd fmla="*/ 0 h 10" name="T1"/>
                <a:gd fmla="*/ 0 w 3" name="T2"/>
                <a:gd fmla="*/ 2 h 10" name="T3"/>
                <a:gd fmla="*/ 0 w 3" name="T4"/>
                <a:gd fmla="*/ 9 h 10" name="T5"/>
                <a:gd fmla="*/ 1 w 3" name="T6"/>
                <a:gd fmla="*/ 10 h 10" name="T7"/>
                <a:gd fmla="*/ 1 w 3" name="T8"/>
                <a:gd fmla="*/ 10 h 10" name="T9"/>
                <a:gd fmla="*/ 2 w 3" name="T10"/>
                <a:gd fmla="*/ 10 h 10" name="T11"/>
                <a:gd fmla="*/ 2 w 3" name="T12"/>
                <a:gd fmla="*/ 1 h 10" name="T13"/>
                <a:gd fmla="*/ 1 w 3" name="T14"/>
                <a:gd fmla="*/ 0 h 10" name="T15"/>
                <a:gd fmla="*/ 1 w 3" name="T16"/>
                <a:gd fmla="*/ 0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1" y="0"/>
                  </a:moveTo>
                  <a:cubicBezTo>
                    <a:pt x="1" y="0"/>
                    <a:pt x="0" y="1"/>
                    <a:pt x="0" y="2"/>
                  </a:cubicBezTo>
                  <a:cubicBezTo>
                    <a:pt x="0" y="3"/>
                    <a:pt x="0" y="7"/>
                    <a:pt x="0" y="9"/>
                  </a:cubicBezTo>
                  <a:cubicBezTo>
                    <a:pt x="0" y="9"/>
                    <a:pt x="0" y="10"/>
                    <a:pt x="1" y="10"/>
                  </a:cubicBezTo>
                  <a:cubicBezTo>
                    <a:pt x="1" y="10"/>
                    <a:pt x="1" y="10"/>
                    <a:pt x="1" y="10"/>
                  </a:cubicBezTo>
                  <a:cubicBezTo>
                    <a:pt x="2" y="10"/>
                    <a:pt x="2" y="10"/>
                    <a:pt x="2" y="10"/>
                  </a:cubicBezTo>
                  <a:cubicBezTo>
                    <a:pt x="3" y="9"/>
                    <a:pt x="3" y="2"/>
                    <a:pt x="2" y="1"/>
                  </a:cubicBezTo>
                  <a:cubicBezTo>
                    <a:pt x="1" y="0"/>
                    <a:pt x="1" y="0"/>
                    <a:pt x="1" y="0"/>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242"/>
            <p:cNvSpPr>
              <a:spLocks noEditPoints="1"/>
            </p:cNvSpPr>
            <p:nvPr/>
          </p:nvSpPr>
          <p:spPr bwMode="auto">
            <a:xfrm>
              <a:off x="3848894" y="850901"/>
              <a:ext cx="19050" cy="41275"/>
            </a:xfrm>
            <a:custGeom>
              <a:gdLst>
                <a:gd fmla="*/ 2 w 5" name="T0"/>
                <a:gd fmla="*/ 10 h 11" name="T1"/>
                <a:gd fmla="*/ 2 w 5" name="T2"/>
                <a:gd fmla="*/ 10 h 11" name="T3"/>
                <a:gd fmla="*/ 1 w 5" name="T4"/>
                <a:gd fmla="*/ 9 h 11" name="T5"/>
                <a:gd fmla="*/ 1 w 5" name="T6"/>
                <a:gd fmla="*/ 2 h 11" name="T7"/>
                <a:gd fmla="*/ 2 w 5" name="T8"/>
                <a:gd fmla="*/ 0 h 11" name="T9"/>
                <a:gd fmla="*/ 2 w 5" name="T10"/>
                <a:gd fmla="*/ 0 h 11" name="T11"/>
                <a:gd fmla="*/ 3 w 5" name="T12"/>
                <a:gd fmla="*/ 1 h 11" name="T13"/>
                <a:gd fmla="*/ 3 w 5" name="T14"/>
                <a:gd fmla="*/ 10 h 11" name="T15"/>
                <a:gd fmla="*/ 2 w 5" name="T16"/>
                <a:gd fmla="*/ 10 h 11" name="T17"/>
                <a:gd fmla="*/ 2 w 5" name="T18"/>
                <a:gd fmla="*/ 0 h 11" name="T19"/>
                <a:gd fmla="*/ 0 w 5" name="T20"/>
                <a:gd fmla="*/ 1 h 11" name="T21"/>
                <a:gd fmla="*/ 0 w 5" name="T22"/>
                <a:gd fmla="*/ 9 h 11" name="T23"/>
                <a:gd fmla="*/ 1 w 5" name="T24"/>
                <a:gd fmla="*/ 11 h 11" name="T25"/>
                <a:gd fmla="*/ 2 w 5" name="T26"/>
                <a:gd fmla="*/ 11 h 11" name="T27"/>
                <a:gd fmla="*/ 4 w 5" name="T28"/>
                <a:gd fmla="*/ 10 h 11" name="T29"/>
                <a:gd fmla="*/ 3 w 5" name="T30"/>
                <a:gd fmla="*/ 0 h 11" name="T31"/>
                <a:gd fmla="*/ 3 w 5" name="T32"/>
                <a:gd fmla="*/ 0 h 11" name="T33"/>
                <a:gd fmla="*/ 2 w 5" name="T34"/>
                <a:gd fmla="*/ 0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5">
                  <a:moveTo>
                    <a:pt x="2" y="10"/>
                  </a:moveTo>
                  <a:cubicBezTo>
                    <a:pt x="2" y="10"/>
                    <a:pt x="2" y="10"/>
                    <a:pt x="2" y="10"/>
                  </a:cubicBezTo>
                  <a:cubicBezTo>
                    <a:pt x="1" y="10"/>
                    <a:pt x="1" y="9"/>
                    <a:pt x="1" y="9"/>
                  </a:cubicBezTo>
                  <a:cubicBezTo>
                    <a:pt x="1" y="7"/>
                    <a:pt x="1" y="3"/>
                    <a:pt x="1" y="2"/>
                  </a:cubicBezTo>
                  <a:cubicBezTo>
                    <a:pt x="1" y="1"/>
                    <a:pt x="2" y="0"/>
                    <a:pt x="2" y="0"/>
                  </a:cubicBezTo>
                  <a:cubicBezTo>
                    <a:pt x="2" y="0"/>
                    <a:pt x="2" y="0"/>
                    <a:pt x="2" y="0"/>
                  </a:cubicBezTo>
                  <a:cubicBezTo>
                    <a:pt x="3" y="1"/>
                    <a:pt x="3" y="1"/>
                    <a:pt x="3" y="1"/>
                  </a:cubicBezTo>
                  <a:cubicBezTo>
                    <a:pt x="4" y="2"/>
                    <a:pt x="4" y="9"/>
                    <a:pt x="3" y="10"/>
                  </a:cubicBezTo>
                  <a:cubicBezTo>
                    <a:pt x="3" y="10"/>
                    <a:pt x="3" y="10"/>
                    <a:pt x="2" y="10"/>
                  </a:cubicBezTo>
                  <a:moveTo>
                    <a:pt x="2" y="0"/>
                  </a:moveTo>
                  <a:cubicBezTo>
                    <a:pt x="1" y="0"/>
                    <a:pt x="1" y="1"/>
                    <a:pt x="0" y="1"/>
                  </a:cubicBezTo>
                  <a:cubicBezTo>
                    <a:pt x="0" y="3"/>
                    <a:pt x="0" y="7"/>
                    <a:pt x="0" y="9"/>
                  </a:cubicBezTo>
                  <a:cubicBezTo>
                    <a:pt x="0" y="9"/>
                    <a:pt x="1" y="10"/>
                    <a:pt x="1" y="11"/>
                  </a:cubicBezTo>
                  <a:cubicBezTo>
                    <a:pt x="2" y="11"/>
                    <a:pt x="2" y="11"/>
                    <a:pt x="2" y="11"/>
                  </a:cubicBezTo>
                  <a:cubicBezTo>
                    <a:pt x="3" y="11"/>
                    <a:pt x="3" y="11"/>
                    <a:pt x="4" y="10"/>
                  </a:cubicBezTo>
                  <a:cubicBezTo>
                    <a:pt x="5" y="10"/>
                    <a:pt x="4" y="2"/>
                    <a:pt x="3" y="0"/>
                  </a:cubicBezTo>
                  <a:cubicBezTo>
                    <a:pt x="3" y="0"/>
                    <a:pt x="3" y="0"/>
                    <a:pt x="3"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243"/>
            <p:cNvSpPr/>
            <p:nvPr/>
          </p:nvSpPr>
          <p:spPr bwMode="auto">
            <a:xfrm>
              <a:off x="3736181" y="765176"/>
              <a:ext cx="38100" cy="11113"/>
            </a:xfrm>
            <a:custGeom>
              <a:gdLst>
                <a:gd fmla="*/ 5 w 10" name="T0"/>
                <a:gd fmla="*/ 0 h 3" name="T1"/>
                <a:gd fmla="*/ 2 w 10" name="T2"/>
                <a:gd fmla="*/ 0 h 3" name="T3"/>
                <a:gd fmla="*/ 0 w 10" name="T4"/>
                <a:gd fmla="*/ 1 h 3" name="T5"/>
                <a:gd fmla="*/ 1 w 10" name="T6"/>
                <a:gd fmla="*/ 2 h 3" name="T7"/>
                <a:gd fmla="*/ 4 w 10" name="T8"/>
                <a:gd fmla="*/ 3 h 3" name="T9"/>
                <a:gd fmla="*/ 10 w 10" name="T10"/>
                <a:gd fmla="*/ 2 h 3" name="T11"/>
                <a:gd fmla="*/ 10 w 10" name="T12"/>
                <a:gd fmla="*/ 1 h 3" name="T13"/>
                <a:gd fmla="*/ 9 w 10" name="T14"/>
                <a:gd fmla="*/ 0 h 3" name="T15"/>
                <a:gd fmla="*/ 5 w 10"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10">
                  <a:moveTo>
                    <a:pt x="5" y="0"/>
                  </a:moveTo>
                  <a:cubicBezTo>
                    <a:pt x="4" y="0"/>
                    <a:pt x="2" y="0"/>
                    <a:pt x="2" y="0"/>
                  </a:cubicBezTo>
                  <a:cubicBezTo>
                    <a:pt x="1" y="0"/>
                    <a:pt x="1" y="0"/>
                    <a:pt x="0" y="1"/>
                  </a:cubicBezTo>
                  <a:cubicBezTo>
                    <a:pt x="0" y="1"/>
                    <a:pt x="0" y="2"/>
                    <a:pt x="1" y="2"/>
                  </a:cubicBezTo>
                  <a:cubicBezTo>
                    <a:pt x="1" y="2"/>
                    <a:pt x="3" y="3"/>
                    <a:pt x="4" y="3"/>
                  </a:cubicBezTo>
                  <a:cubicBezTo>
                    <a:pt x="7" y="3"/>
                    <a:pt x="9" y="2"/>
                    <a:pt x="10" y="2"/>
                  </a:cubicBezTo>
                  <a:cubicBezTo>
                    <a:pt x="10" y="1"/>
                    <a:pt x="10" y="1"/>
                    <a:pt x="10" y="1"/>
                  </a:cubicBezTo>
                  <a:cubicBezTo>
                    <a:pt x="10" y="1"/>
                    <a:pt x="9" y="0"/>
                    <a:pt x="9" y="0"/>
                  </a:cubicBezTo>
                  <a:cubicBezTo>
                    <a:pt x="8" y="0"/>
                    <a:pt x="7"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244"/>
            <p:cNvSpPr>
              <a:spLocks noEditPoints="1"/>
            </p:cNvSpPr>
            <p:nvPr/>
          </p:nvSpPr>
          <p:spPr bwMode="auto">
            <a:xfrm>
              <a:off x="3733006" y="762001"/>
              <a:ext cx="44450" cy="14288"/>
            </a:xfrm>
            <a:custGeom>
              <a:gdLst>
                <a:gd fmla="*/ 5 w 12" name="T0"/>
                <a:gd fmla="*/ 4 h 4" name="T1"/>
                <a:gd fmla="*/ 2 w 12" name="T2"/>
                <a:gd fmla="*/ 3 h 4" name="T3"/>
                <a:gd fmla="*/ 1 w 12" name="T4"/>
                <a:gd fmla="*/ 2 h 4" name="T5"/>
                <a:gd fmla="*/ 3 w 12" name="T6"/>
                <a:gd fmla="*/ 1 h 4" name="T7"/>
                <a:gd fmla="*/ 6 w 12" name="T8"/>
                <a:gd fmla="*/ 1 h 4" name="T9"/>
                <a:gd fmla="*/ 10 w 12" name="T10"/>
                <a:gd fmla="*/ 1 h 4" name="T11"/>
                <a:gd fmla="*/ 11 w 12" name="T12"/>
                <a:gd fmla="*/ 2 h 4" name="T13"/>
                <a:gd fmla="*/ 11 w 12" name="T14"/>
                <a:gd fmla="*/ 3 h 4" name="T15"/>
                <a:gd fmla="*/ 5 w 12" name="T16"/>
                <a:gd fmla="*/ 4 h 4" name="T17"/>
                <a:gd fmla="*/ 6 w 12" name="T18"/>
                <a:gd fmla="*/ 0 h 4" name="T19"/>
                <a:gd fmla="*/ 2 w 12" name="T20"/>
                <a:gd fmla="*/ 0 h 4" name="T21"/>
                <a:gd fmla="*/ 1 w 12" name="T22"/>
                <a:gd fmla="*/ 1 h 4" name="T23"/>
                <a:gd fmla="*/ 1 w 12" name="T24"/>
                <a:gd fmla="*/ 4 h 4" name="T25"/>
                <a:gd fmla="*/ 5 w 12" name="T26"/>
                <a:gd fmla="*/ 4 h 4" name="T27"/>
                <a:gd fmla="*/ 11 w 12" name="T28"/>
                <a:gd fmla="*/ 3 h 4" name="T29"/>
                <a:gd fmla="*/ 12 w 12" name="T30"/>
                <a:gd fmla="*/ 2 h 4" name="T31"/>
                <a:gd fmla="*/ 12 w 12" name="T32"/>
                <a:gd fmla="*/ 1 h 4" name="T33"/>
                <a:gd fmla="*/ 10 w 12" name="T34"/>
                <a:gd fmla="*/ 0 h 4" name="T35"/>
                <a:gd fmla="*/ 6 w 12" name="T36"/>
                <a:gd fmla="*/ 0 h 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 w="12">
                  <a:moveTo>
                    <a:pt x="5" y="4"/>
                  </a:moveTo>
                  <a:cubicBezTo>
                    <a:pt x="4" y="4"/>
                    <a:pt x="2" y="3"/>
                    <a:pt x="2" y="3"/>
                  </a:cubicBezTo>
                  <a:cubicBezTo>
                    <a:pt x="1" y="3"/>
                    <a:pt x="1" y="2"/>
                    <a:pt x="1" y="2"/>
                  </a:cubicBezTo>
                  <a:cubicBezTo>
                    <a:pt x="2" y="1"/>
                    <a:pt x="2" y="1"/>
                    <a:pt x="3" y="1"/>
                  </a:cubicBezTo>
                  <a:cubicBezTo>
                    <a:pt x="3" y="1"/>
                    <a:pt x="5" y="1"/>
                    <a:pt x="6" y="1"/>
                  </a:cubicBezTo>
                  <a:cubicBezTo>
                    <a:pt x="8" y="1"/>
                    <a:pt x="9" y="1"/>
                    <a:pt x="10" y="1"/>
                  </a:cubicBezTo>
                  <a:cubicBezTo>
                    <a:pt x="10" y="1"/>
                    <a:pt x="11" y="2"/>
                    <a:pt x="11" y="2"/>
                  </a:cubicBezTo>
                  <a:cubicBezTo>
                    <a:pt x="11" y="3"/>
                    <a:pt x="11" y="3"/>
                    <a:pt x="11" y="3"/>
                  </a:cubicBezTo>
                  <a:cubicBezTo>
                    <a:pt x="10" y="3"/>
                    <a:pt x="8" y="4"/>
                    <a:pt x="5" y="4"/>
                  </a:cubicBezTo>
                  <a:moveTo>
                    <a:pt x="6" y="0"/>
                  </a:moveTo>
                  <a:cubicBezTo>
                    <a:pt x="4" y="0"/>
                    <a:pt x="3" y="0"/>
                    <a:pt x="2" y="0"/>
                  </a:cubicBezTo>
                  <a:cubicBezTo>
                    <a:pt x="2" y="0"/>
                    <a:pt x="1" y="1"/>
                    <a:pt x="1" y="1"/>
                  </a:cubicBezTo>
                  <a:cubicBezTo>
                    <a:pt x="0" y="2"/>
                    <a:pt x="1" y="3"/>
                    <a:pt x="1" y="4"/>
                  </a:cubicBezTo>
                  <a:cubicBezTo>
                    <a:pt x="1" y="4"/>
                    <a:pt x="2" y="4"/>
                    <a:pt x="5" y="4"/>
                  </a:cubicBezTo>
                  <a:cubicBezTo>
                    <a:pt x="7" y="4"/>
                    <a:pt x="10" y="4"/>
                    <a:pt x="11" y="3"/>
                  </a:cubicBezTo>
                  <a:cubicBezTo>
                    <a:pt x="11" y="3"/>
                    <a:pt x="12" y="3"/>
                    <a:pt x="12" y="2"/>
                  </a:cubicBezTo>
                  <a:cubicBezTo>
                    <a:pt x="12" y="2"/>
                    <a:pt x="12" y="2"/>
                    <a:pt x="12" y="1"/>
                  </a:cubicBezTo>
                  <a:cubicBezTo>
                    <a:pt x="11" y="1"/>
                    <a:pt x="10" y="0"/>
                    <a:pt x="10" y="0"/>
                  </a:cubicBezTo>
                  <a:cubicBezTo>
                    <a:pt x="9" y="0"/>
                    <a:pt x="8"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245"/>
            <p:cNvSpPr/>
            <p:nvPr/>
          </p:nvSpPr>
          <p:spPr bwMode="auto">
            <a:xfrm>
              <a:off x="3939381" y="765176"/>
              <a:ext cx="38100" cy="11113"/>
            </a:xfrm>
            <a:custGeom>
              <a:gdLst>
                <a:gd fmla="*/ 6 w 10" name="T0"/>
                <a:gd fmla="*/ 0 h 3" name="T1"/>
                <a:gd fmla="*/ 1 w 10" name="T2"/>
                <a:gd fmla="*/ 1 h 3" name="T3"/>
                <a:gd fmla="*/ 0 w 10" name="T4"/>
                <a:gd fmla="*/ 1 h 3" name="T5"/>
                <a:gd fmla="*/ 2 w 10" name="T6"/>
                <a:gd fmla="*/ 2 h 3" name="T7"/>
                <a:gd fmla="*/ 6 w 10" name="T8"/>
                <a:gd fmla="*/ 3 h 3" name="T9"/>
                <a:gd fmla="*/ 9 w 10" name="T10"/>
                <a:gd fmla="*/ 2 h 3" name="T11"/>
                <a:gd fmla="*/ 10 w 10" name="T12"/>
                <a:gd fmla="*/ 2 h 3" name="T13"/>
                <a:gd fmla="*/ 10 w 10" name="T14"/>
                <a:gd fmla="*/ 0 h 3" name="T15"/>
                <a:gd fmla="*/ 6 w 10"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10">
                  <a:moveTo>
                    <a:pt x="6" y="0"/>
                  </a:moveTo>
                  <a:cubicBezTo>
                    <a:pt x="4" y="0"/>
                    <a:pt x="2" y="0"/>
                    <a:pt x="1" y="1"/>
                  </a:cubicBezTo>
                  <a:cubicBezTo>
                    <a:pt x="0" y="1"/>
                    <a:pt x="0" y="1"/>
                    <a:pt x="0" y="1"/>
                  </a:cubicBezTo>
                  <a:cubicBezTo>
                    <a:pt x="0" y="2"/>
                    <a:pt x="1" y="2"/>
                    <a:pt x="2" y="2"/>
                  </a:cubicBezTo>
                  <a:cubicBezTo>
                    <a:pt x="2" y="2"/>
                    <a:pt x="4" y="3"/>
                    <a:pt x="6" y="3"/>
                  </a:cubicBezTo>
                  <a:cubicBezTo>
                    <a:pt x="7" y="3"/>
                    <a:pt x="8" y="2"/>
                    <a:pt x="9" y="2"/>
                  </a:cubicBezTo>
                  <a:cubicBezTo>
                    <a:pt x="9" y="2"/>
                    <a:pt x="10" y="2"/>
                    <a:pt x="10" y="2"/>
                  </a:cubicBezTo>
                  <a:cubicBezTo>
                    <a:pt x="10" y="1"/>
                    <a:pt x="10" y="1"/>
                    <a:pt x="10" y="0"/>
                  </a:cubicBezTo>
                  <a:cubicBezTo>
                    <a:pt x="10" y="0"/>
                    <a:pt x="8"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46"/>
            <p:cNvSpPr>
              <a:spLocks noEditPoints="1"/>
            </p:cNvSpPr>
            <p:nvPr/>
          </p:nvSpPr>
          <p:spPr bwMode="auto">
            <a:xfrm>
              <a:off x="3939381" y="762001"/>
              <a:ext cx="41275" cy="14288"/>
            </a:xfrm>
            <a:custGeom>
              <a:gdLst>
                <a:gd fmla="*/ 6 w 11" name="T0"/>
                <a:gd fmla="*/ 4 h 4" name="T1"/>
                <a:gd fmla="*/ 2 w 11" name="T2"/>
                <a:gd fmla="*/ 3 h 4" name="T3"/>
                <a:gd fmla="*/ 0 w 11" name="T4"/>
                <a:gd fmla="*/ 2 h 4" name="T5"/>
                <a:gd fmla="*/ 1 w 11" name="T6"/>
                <a:gd fmla="*/ 2 h 4" name="T7"/>
                <a:gd fmla="*/ 6 w 11" name="T8"/>
                <a:gd fmla="*/ 1 h 4" name="T9"/>
                <a:gd fmla="*/ 10 w 11" name="T10"/>
                <a:gd fmla="*/ 1 h 4" name="T11"/>
                <a:gd fmla="*/ 10 w 11" name="T12"/>
                <a:gd fmla="*/ 3 h 4" name="T13"/>
                <a:gd fmla="*/ 9 w 11" name="T14"/>
                <a:gd fmla="*/ 3 h 4" name="T15"/>
                <a:gd fmla="*/ 6 w 11" name="T16"/>
                <a:gd fmla="*/ 4 h 4" name="T17"/>
                <a:gd fmla="*/ 6 w 11" name="T18"/>
                <a:gd fmla="*/ 0 h 4" name="T19"/>
                <a:gd fmla="*/ 1 w 11" name="T20"/>
                <a:gd fmla="*/ 1 h 4" name="T21"/>
                <a:gd fmla="*/ 0 w 11" name="T22"/>
                <a:gd fmla="*/ 2 h 4" name="T23"/>
                <a:gd fmla="*/ 0 w 11" name="T24"/>
                <a:gd fmla="*/ 3 h 4" name="T25"/>
                <a:gd fmla="*/ 2 w 11" name="T26"/>
                <a:gd fmla="*/ 4 h 4" name="T27"/>
                <a:gd fmla="*/ 6 w 11" name="T28"/>
                <a:gd fmla="*/ 4 h 4" name="T29"/>
                <a:gd fmla="*/ 9 w 11" name="T30"/>
                <a:gd fmla="*/ 4 h 4" name="T31"/>
                <a:gd fmla="*/ 11 w 11" name="T32"/>
                <a:gd fmla="*/ 3 h 4" name="T33"/>
                <a:gd fmla="*/ 10 w 11" name="T34"/>
                <a:gd fmla="*/ 1 h 4" name="T35"/>
                <a:gd fmla="*/ 6 w 11" name="T36"/>
                <a:gd fmla="*/ 0 h 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 w="11">
                  <a:moveTo>
                    <a:pt x="6" y="4"/>
                  </a:moveTo>
                  <a:cubicBezTo>
                    <a:pt x="4" y="4"/>
                    <a:pt x="2" y="3"/>
                    <a:pt x="2" y="3"/>
                  </a:cubicBezTo>
                  <a:cubicBezTo>
                    <a:pt x="1" y="3"/>
                    <a:pt x="0" y="3"/>
                    <a:pt x="0" y="2"/>
                  </a:cubicBezTo>
                  <a:cubicBezTo>
                    <a:pt x="1" y="2"/>
                    <a:pt x="1" y="2"/>
                    <a:pt x="1" y="2"/>
                  </a:cubicBezTo>
                  <a:cubicBezTo>
                    <a:pt x="2" y="1"/>
                    <a:pt x="4" y="1"/>
                    <a:pt x="6" y="1"/>
                  </a:cubicBezTo>
                  <a:cubicBezTo>
                    <a:pt x="8" y="1"/>
                    <a:pt x="10" y="1"/>
                    <a:pt x="10" y="1"/>
                  </a:cubicBezTo>
                  <a:cubicBezTo>
                    <a:pt x="10" y="2"/>
                    <a:pt x="10" y="2"/>
                    <a:pt x="10" y="3"/>
                  </a:cubicBezTo>
                  <a:cubicBezTo>
                    <a:pt x="10" y="3"/>
                    <a:pt x="9" y="3"/>
                    <a:pt x="9" y="3"/>
                  </a:cubicBezTo>
                  <a:cubicBezTo>
                    <a:pt x="8" y="3"/>
                    <a:pt x="7" y="4"/>
                    <a:pt x="6" y="4"/>
                  </a:cubicBezTo>
                  <a:moveTo>
                    <a:pt x="6" y="0"/>
                  </a:moveTo>
                  <a:cubicBezTo>
                    <a:pt x="4" y="0"/>
                    <a:pt x="2" y="0"/>
                    <a:pt x="1" y="1"/>
                  </a:cubicBezTo>
                  <a:cubicBezTo>
                    <a:pt x="0" y="1"/>
                    <a:pt x="0" y="1"/>
                    <a:pt x="0" y="2"/>
                  </a:cubicBezTo>
                  <a:cubicBezTo>
                    <a:pt x="0" y="2"/>
                    <a:pt x="0" y="3"/>
                    <a:pt x="0" y="3"/>
                  </a:cubicBezTo>
                  <a:cubicBezTo>
                    <a:pt x="0" y="4"/>
                    <a:pt x="1" y="4"/>
                    <a:pt x="2" y="4"/>
                  </a:cubicBezTo>
                  <a:cubicBezTo>
                    <a:pt x="2" y="4"/>
                    <a:pt x="4" y="4"/>
                    <a:pt x="6" y="4"/>
                  </a:cubicBezTo>
                  <a:cubicBezTo>
                    <a:pt x="7" y="4"/>
                    <a:pt x="8" y="4"/>
                    <a:pt x="9" y="4"/>
                  </a:cubicBezTo>
                  <a:cubicBezTo>
                    <a:pt x="10" y="4"/>
                    <a:pt x="10" y="4"/>
                    <a:pt x="11" y="3"/>
                  </a:cubicBezTo>
                  <a:cubicBezTo>
                    <a:pt x="11" y="2"/>
                    <a:pt x="11" y="1"/>
                    <a:pt x="10" y="1"/>
                  </a:cubicBezTo>
                  <a:cubicBezTo>
                    <a:pt x="10" y="1"/>
                    <a:pt x="10"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247"/>
            <p:cNvSpPr/>
            <p:nvPr/>
          </p:nvSpPr>
          <p:spPr bwMode="auto">
            <a:xfrm>
              <a:off x="3755231" y="817564"/>
              <a:ext cx="19050" cy="19050"/>
            </a:xfrm>
            <a:custGeom>
              <a:gdLst>
                <a:gd fmla="*/ 4 w 5" name="T0"/>
                <a:gd fmla="*/ 0 h 5" name="T1"/>
                <a:gd fmla="*/ 3 w 5" name="T2"/>
                <a:gd fmla="*/ 0 h 5" name="T3"/>
                <a:gd fmla="*/ 1 w 5" name="T4"/>
                <a:gd fmla="*/ 3 h 5" name="T5"/>
                <a:gd fmla="*/ 0 w 5" name="T6"/>
                <a:gd fmla="*/ 4 h 5" name="T7"/>
                <a:gd fmla="*/ 1 w 5" name="T8"/>
                <a:gd fmla="*/ 5 h 5" name="T9"/>
                <a:gd fmla="*/ 1 w 5" name="T10"/>
                <a:gd fmla="*/ 5 h 5" name="T11"/>
                <a:gd fmla="*/ 5 w 5" name="T12"/>
                <a:gd fmla="*/ 1 h 5" name="T13"/>
                <a:gd fmla="*/ 5 w 5" name="T14"/>
                <a:gd fmla="*/ 0 h 5" name="T15"/>
                <a:gd fmla="*/ 4 w 5" name="T16"/>
                <a:gd fmla="*/ 0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5">
                  <a:moveTo>
                    <a:pt x="4" y="0"/>
                  </a:moveTo>
                  <a:cubicBezTo>
                    <a:pt x="4" y="0"/>
                    <a:pt x="4" y="0"/>
                    <a:pt x="3" y="0"/>
                  </a:cubicBezTo>
                  <a:cubicBezTo>
                    <a:pt x="3" y="1"/>
                    <a:pt x="2" y="2"/>
                    <a:pt x="1" y="3"/>
                  </a:cubicBezTo>
                  <a:cubicBezTo>
                    <a:pt x="0" y="3"/>
                    <a:pt x="0" y="4"/>
                    <a:pt x="0" y="4"/>
                  </a:cubicBezTo>
                  <a:cubicBezTo>
                    <a:pt x="0" y="5"/>
                    <a:pt x="1" y="5"/>
                    <a:pt x="1" y="5"/>
                  </a:cubicBezTo>
                  <a:cubicBezTo>
                    <a:pt x="1" y="5"/>
                    <a:pt x="1" y="5"/>
                    <a:pt x="1" y="5"/>
                  </a:cubicBezTo>
                  <a:cubicBezTo>
                    <a:pt x="3" y="4"/>
                    <a:pt x="4" y="3"/>
                    <a:pt x="5" y="1"/>
                  </a:cubicBezTo>
                  <a:cubicBezTo>
                    <a:pt x="5" y="1"/>
                    <a:pt x="5" y="0"/>
                    <a:pt x="5" y="0"/>
                  </a:cubicBezTo>
                  <a:cubicBezTo>
                    <a:pt x="5"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248"/>
            <p:cNvSpPr/>
            <p:nvPr/>
          </p:nvSpPr>
          <p:spPr bwMode="auto">
            <a:xfrm>
              <a:off x="3801269" y="855664"/>
              <a:ext cx="14288" cy="19050"/>
            </a:xfrm>
            <a:custGeom>
              <a:gdLst>
                <a:gd fmla="*/ 3 w 4" name="T0"/>
                <a:gd fmla="*/ 0 h 5" name="T1"/>
                <a:gd fmla="*/ 2 w 4" name="T2"/>
                <a:gd fmla="*/ 0 h 5" name="T3"/>
                <a:gd fmla="*/ 1 w 4" name="T4"/>
                <a:gd fmla="*/ 2 h 5" name="T5"/>
                <a:gd fmla="*/ 0 w 4" name="T6"/>
                <a:gd fmla="*/ 3 h 5" name="T7"/>
                <a:gd fmla="*/ 1 w 4" name="T8"/>
                <a:gd fmla="*/ 5 h 5" name="T9"/>
                <a:gd fmla="*/ 1 w 4" name="T10"/>
                <a:gd fmla="*/ 5 h 5" name="T11"/>
                <a:gd fmla="*/ 2 w 4" name="T12"/>
                <a:gd fmla="*/ 5 h 5" name="T13"/>
                <a:gd fmla="*/ 3 w 4" name="T14"/>
                <a:gd fmla="*/ 3 h 5" name="T15"/>
                <a:gd fmla="*/ 4 w 4" name="T16"/>
                <a:gd fmla="*/ 1 h 5" name="T17"/>
                <a:gd fmla="*/ 4 w 4" name="T18"/>
                <a:gd fmla="*/ 0 h 5" name="T19"/>
                <a:gd fmla="*/ 3 w 4"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4">
                  <a:moveTo>
                    <a:pt x="3" y="0"/>
                  </a:moveTo>
                  <a:cubicBezTo>
                    <a:pt x="3" y="0"/>
                    <a:pt x="3" y="0"/>
                    <a:pt x="2" y="0"/>
                  </a:cubicBezTo>
                  <a:cubicBezTo>
                    <a:pt x="2" y="1"/>
                    <a:pt x="2" y="1"/>
                    <a:pt x="1" y="2"/>
                  </a:cubicBezTo>
                  <a:cubicBezTo>
                    <a:pt x="1" y="2"/>
                    <a:pt x="1" y="3"/>
                    <a:pt x="0" y="3"/>
                  </a:cubicBezTo>
                  <a:cubicBezTo>
                    <a:pt x="0" y="4"/>
                    <a:pt x="0" y="5"/>
                    <a:pt x="1" y="5"/>
                  </a:cubicBezTo>
                  <a:cubicBezTo>
                    <a:pt x="1" y="5"/>
                    <a:pt x="1" y="5"/>
                    <a:pt x="1" y="5"/>
                  </a:cubicBezTo>
                  <a:cubicBezTo>
                    <a:pt x="2" y="5"/>
                    <a:pt x="2" y="5"/>
                    <a:pt x="2" y="5"/>
                  </a:cubicBezTo>
                  <a:cubicBezTo>
                    <a:pt x="3" y="4"/>
                    <a:pt x="3" y="3"/>
                    <a:pt x="3" y="3"/>
                  </a:cubicBezTo>
                  <a:cubicBezTo>
                    <a:pt x="3" y="3"/>
                    <a:pt x="4" y="2"/>
                    <a:pt x="4" y="1"/>
                  </a:cubicBezTo>
                  <a:cubicBezTo>
                    <a:pt x="4" y="1"/>
                    <a:pt x="4" y="0"/>
                    <a:pt x="4" y="0"/>
                  </a:cubicBezTo>
                  <a:cubicBezTo>
                    <a:pt x="4"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249"/>
            <p:cNvSpPr/>
            <p:nvPr/>
          </p:nvSpPr>
          <p:spPr bwMode="auto">
            <a:xfrm>
              <a:off x="3906044" y="855664"/>
              <a:ext cx="14288" cy="14288"/>
            </a:xfrm>
            <a:custGeom>
              <a:gdLst>
                <a:gd fmla="*/ 1 w 4" name="T0"/>
                <a:gd fmla="*/ 0 h 4" name="T1"/>
                <a:gd fmla="*/ 0 w 4" name="T2"/>
                <a:gd fmla="*/ 0 h 4" name="T3"/>
                <a:gd fmla="*/ 0 w 4" name="T4"/>
                <a:gd fmla="*/ 2 h 4" name="T5"/>
                <a:gd fmla="*/ 0 w 4" name="T6"/>
                <a:gd fmla="*/ 2 h 4" name="T7"/>
                <a:gd fmla="*/ 3 w 4" name="T8"/>
                <a:gd fmla="*/ 4 h 4" name="T9"/>
                <a:gd fmla="*/ 3 w 4" name="T10"/>
                <a:gd fmla="*/ 4 h 4" name="T11"/>
                <a:gd fmla="*/ 4 w 4" name="T12"/>
                <a:gd fmla="*/ 4 h 4" name="T13"/>
                <a:gd fmla="*/ 4 w 4" name="T14"/>
                <a:gd fmla="*/ 2 h 4" name="T15"/>
                <a:gd fmla="*/ 2 w 4" name="T16"/>
                <a:gd fmla="*/ 1 h 4" name="T17"/>
                <a:gd fmla="*/ 2 w 4" name="T18"/>
                <a:gd fmla="*/ 1 h 4" name="T19"/>
                <a:gd fmla="*/ 1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1" y="0"/>
                  </a:moveTo>
                  <a:cubicBezTo>
                    <a:pt x="0" y="0"/>
                    <a:pt x="0" y="0"/>
                    <a:pt x="0" y="0"/>
                  </a:cubicBezTo>
                  <a:cubicBezTo>
                    <a:pt x="0" y="1"/>
                    <a:pt x="0" y="1"/>
                    <a:pt x="0" y="2"/>
                  </a:cubicBezTo>
                  <a:cubicBezTo>
                    <a:pt x="0" y="2"/>
                    <a:pt x="0" y="2"/>
                    <a:pt x="0" y="2"/>
                  </a:cubicBezTo>
                  <a:cubicBezTo>
                    <a:pt x="1" y="3"/>
                    <a:pt x="1" y="3"/>
                    <a:pt x="3" y="4"/>
                  </a:cubicBezTo>
                  <a:cubicBezTo>
                    <a:pt x="3" y="4"/>
                    <a:pt x="3" y="4"/>
                    <a:pt x="3" y="4"/>
                  </a:cubicBezTo>
                  <a:cubicBezTo>
                    <a:pt x="3" y="4"/>
                    <a:pt x="4" y="4"/>
                    <a:pt x="4" y="4"/>
                  </a:cubicBezTo>
                  <a:cubicBezTo>
                    <a:pt x="4" y="3"/>
                    <a:pt x="4" y="3"/>
                    <a:pt x="4" y="2"/>
                  </a:cubicBezTo>
                  <a:cubicBezTo>
                    <a:pt x="2" y="2"/>
                    <a:pt x="2" y="2"/>
                    <a:pt x="2" y="1"/>
                  </a:cubicBezTo>
                  <a:cubicBezTo>
                    <a:pt x="2" y="1"/>
                    <a:pt x="2" y="1"/>
                    <a:pt x="2" y="1"/>
                  </a:cubicBezTo>
                  <a:cubicBezTo>
                    <a:pt x="1" y="0"/>
                    <a:pt x="1"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250"/>
            <p:cNvSpPr/>
            <p:nvPr/>
          </p:nvSpPr>
          <p:spPr bwMode="auto">
            <a:xfrm>
              <a:off x="3944144" y="817564"/>
              <a:ext cx="22225" cy="15875"/>
            </a:xfrm>
            <a:custGeom>
              <a:gdLst>
                <a:gd fmla="*/ 2 w 6" name="T0"/>
                <a:gd fmla="*/ 0 h 4" name="T1"/>
                <a:gd fmla="*/ 1 w 6" name="T2"/>
                <a:gd fmla="*/ 0 h 4" name="T3"/>
                <a:gd fmla="*/ 1 w 6" name="T4"/>
                <a:gd fmla="*/ 1 h 4" name="T5"/>
                <a:gd fmla="*/ 3 w 6" name="T6"/>
                <a:gd fmla="*/ 3 h 4" name="T7"/>
                <a:gd fmla="*/ 5 w 6" name="T8"/>
                <a:gd fmla="*/ 4 h 4" name="T9"/>
                <a:gd fmla="*/ 5 w 6" name="T10"/>
                <a:gd fmla="*/ 4 h 4" name="T11"/>
                <a:gd fmla="*/ 6 w 6" name="T12"/>
                <a:gd fmla="*/ 3 h 4" name="T13"/>
                <a:gd fmla="*/ 6 w 6" name="T14"/>
                <a:gd fmla="*/ 2 h 4" name="T15"/>
                <a:gd fmla="*/ 4 w 6" name="T16"/>
                <a:gd fmla="*/ 1 h 4" name="T17"/>
                <a:gd fmla="*/ 2 w 6" name="T18"/>
                <a:gd fmla="*/ 0 h 4" name="T19"/>
                <a:gd fmla="*/ 2 w 6"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6">
                  <a:moveTo>
                    <a:pt x="2" y="0"/>
                  </a:moveTo>
                  <a:cubicBezTo>
                    <a:pt x="1" y="0"/>
                    <a:pt x="1" y="0"/>
                    <a:pt x="1" y="0"/>
                  </a:cubicBezTo>
                  <a:cubicBezTo>
                    <a:pt x="0" y="1"/>
                    <a:pt x="1" y="1"/>
                    <a:pt x="1" y="1"/>
                  </a:cubicBezTo>
                  <a:cubicBezTo>
                    <a:pt x="2" y="2"/>
                    <a:pt x="2" y="2"/>
                    <a:pt x="3" y="3"/>
                  </a:cubicBezTo>
                  <a:cubicBezTo>
                    <a:pt x="3" y="3"/>
                    <a:pt x="4" y="3"/>
                    <a:pt x="5" y="4"/>
                  </a:cubicBezTo>
                  <a:cubicBezTo>
                    <a:pt x="5" y="4"/>
                    <a:pt x="5" y="4"/>
                    <a:pt x="5" y="4"/>
                  </a:cubicBezTo>
                  <a:cubicBezTo>
                    <a:pt x="6" y="4"/>
                    <a:pt x="6" y="4"/>
                    <a:pt x="6" y="3"/>
                  </a:cubicBezTo>
                  <a:cubicBezTo>
                    <a:pt x="6" y="3"/>
                    <a:pt x="6" y="2"/>
                    <a:pt x="6" y="2"/>
                  </a:cubicBezTo>
                  <a:cubicBezTo>
                    <a:pt x="5" y="1"/>
                    <a:pt x="4" y="1"/>
                    <a:pt x="4" y="1"/>
                  </a:cubicBezTo>
                  <a:cubicBezTo>
                    <a:pt x="4" y="1"/>
                    <a:pt x="3" y="0"/>
                    <a:pt x="2"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51"/>
            <p:cNvSpPr/>
            <p:nvPr/>
          </p:nvSpPr>
          <p:spPr bwMode="auto">
            <a:xfrm>
              <a:off x="3744119" y="708026"/>
              <a:ext cx="30163" cy="19050"/>
            </a:xfrm>
            <a:custGeom>
              <a:gdLst>
                <a:gd fmla="*/ 2 w 8" name="T0"/>
                <a:gd fmla="*/ 0 h 5" name="T1"/>
                <a:gd fmla="*/ 1 w 8" name="T2"/>
                <a:gd fmla="*/ 1 h 5" name="T3"/>
                <a:gd fmla="*/ 1 w 8" name="T4"/>
                <a:gd fmla="*/ 2 h 5" name="T5"/>
                <a:gd fmla="*/ 4 w 8" name="T6"/>
                <a:gd fmla="*/ 4 h 5" name="T7"/>
                <a:gd fmla="*/ 6 w 8" name="T8"/>
                <a:gd fmla="*/ 5 h 5" name="T9"/>
                <a:gd fmla="*/ 6 w 8" name="T10"/>
                <a:gd fmla="*/ 5 h 5" name="T11"/>
                <a:gd fmla="*/ 7 w 8" name="T12"/>
                <a:gd fmla="*/ 4 h 5" name="T13"/>
                <a:gd fmla="*/ 7 w 8" name="T14"/>
                <a:gd fmla="*/ 3 h 5" name="T15"/>
                <a:gd fmla="*/ 5 w 8" name="T16"/>
                <a:gd fmla="*/ 2 h 5" name="T17"/>
                <a:gd fmla="*/ 2 w 8" name="T18"/>
                <a:gd fmla="*/ 0 h 5" name="T19"/>
                <a:gd fmla="*/ 2 w 8"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8">
                  <a:moveTo>
                    <a:pt x="2" y="0"/>
                  </a:moveTo>
                  <a:cubicBezTo>
                    <a:pt x="1" y="0"/>
                    <a:pt x="1" y="0"/>
                    <a:pt x="1" y="1"/>
                  </a:cubicBezTo>
                  <a:cubicBezTo>
                    <a:pt x="0" y="1"/>
                    <a:pt x="0" y="2"/>
                    <a:pt x="1" y="2"/>
                  </a:cubicBezTo>
                  <a:cubicBezTo>
                    <a:pt x="2" y="3"/>
                    <a:pt x="3" y="3"/>
                    <a:pt x="4" y="4"/>
                  </a:cubicBezTo>
                  <a:cubicBezTo>
                    <a:pt x="4" y="4"/>
                    <a:pt x="5" y="4"/>
                    <a:pt x="6" y="5"/>
                  </a:cubicBezTo>
                  <a:cubicBezTo>
                    <a:pt x="6" y="5"/>
                    <a:pt x="6" y="5"/>
                    <a:pt x="6" y="5"/>
                  </a:cubicBezTo>
                  <a:cubicBezTo>
                    <a:pt x="7" y="4"/>
                    <a:pt x="7" y="4"/>
                    <a:pt x="7" y="4"/>
                  </a:cubicBezTo>
                  <a:cubicBezTo>
                    <a:pt x="8" y="4"/>
                    <a:pt x="8" y="3"/>
                    <a:pt x="7" y="3"/>
                  </a:cubicBezTo>
                  <a:cubicBezTo>
                    <a:pt x="6" y="2"/>
                    <a:pt x="5" y="2"/>
                    <a:pt x="5" y="2"/>
                  </a:cubicBezTo>
                  <a:cubicBezTo>
                    <a:pt x="4" y="1"/>
                    <a:pt x="3" y="1"/>
                    <a:pt x="2" y="0"/>
                  </a:cubicBezTo>
                  <a:cubicBezTo>
                    <a:pt x="2"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52"/>
            <p:cNvSpPr/>
            <p:nvPr/>
          </p:nvSpPr>
          <p:spPr bwMode="auto">
            <a:xfrm>
              <a:off x="3902869" y="655639"/>
              <a:ext cx="17463" cy="23813"/>
            </a:xfrm>
            <a:custGeom>
              <a:gdLst>
                <a:gd fmla="*/ 4 w 5" name="T0"/>
                <a:gd fmla="*/ 0 h 6" name="T1"/>
                <a:gd fmla="*/ 3 w 5" name="T2"/>
                <a:gd fmla="*/ 0 h 6" name="T3"/>
                <a:gd fmla="*/ 2 w 5" name="T4"/>
                <a:gd fmla="*/ 2 h 6" name="T5"/>
                <a:gd fmla="*/ 0 w 5" name="T6"/>
                <a:gd fmla="*/ 4 h 6" name="T7"/>
                <a:gd fmla="*/ 1 w 5" name="T8"/>
                <a:gd fmla="*/ 6 h 6" name="T9"/>
                <a:gd fmla="*/ 1 w 5" name="T10"/>
                <a:gd fmla="*/ 6 h 6" name="T11"/>
                <a:gd fmla="*/ 2 w 5" name="T12"/>
                <a:gd fmla="*/ 5 h 6" name="T13"/>
                <a:gd fmla="*/ 3 w 5" name="T14"/>
                <a:gd fmla="*/ 4 h 6" name="T15"/>
                <a:gd fmla="*/ 5 w 5" name="T16"/>
                <a:gd fmla="*/ 2 h 6" name="T17"/>
                <a:gd fmla="*/ 5 w 5" name="T18"/>
                <a:gd fmla="*/ 0 h 6" name="T19"/>
                <a:gd fmla="*/ 4 w 5"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5">
                  <a:moveTo>
                    <a:pt x="4" y="0"/>
                  </a:moveTo>
                  <a:cubicBezTo>
                    <a:pt x="4" y="0"/>
                    <a:pt x="3" y="0"/>
                    <a:pt x="3" y="0"/>
                  </a:cubicBezTo>
                  <a:cubicBezTo>
                    <a:pt x="3" y="1"/>
                    <a:pt x="2" y="2"/>
                    <a:pt x="2" y="2"/>
                  </a:cubicBezTo>
                  <a:cubicBezTo>
                    <a:pt x="1" y="3"/>
                    <a:pt x="1" y="3"/>
                    <a:pt x="0" y="4"/>
                  </a:cubicBezTo>
                  <a:cubicBezTo>
                    <a:pt x="0" y="5"/>
                    <a:pt x="0" y="5"/>
                    <a:pt x="1" y="6"/>
                  </a:cubicBezTo>
                  <a:cubicBezTo>
                    <a:pt x="1" y="6"/>
                    <a:pt x="1" y="6"/>
                    <a:pt x="1" y="6"/>
                  </a:cubicBezTo>
                  <a:cubicBezTo>
                    <a:pt x="2" y="5"/>
                    <a:pt x="2" y="5"/>
                    <a:pt x="2" y="5"/>
                  </a:cubicBezTo>
                  <a:cubicBezTo>
                    <a:pt x="3" y="4"/>
                    <a:pt x="3" y="4"/>
                    <a:pt x="3" y="4"/>
                  </a:cubicBezTo>
                  <a:cubicBezTo>
                    <a:pt x="4" y="3"/>
                    <a:pt x="4" y="3"/>
                    <a:pt x="5" y="2"/>
                  </a:cubicBezTo>
                  <a:cubicBezTo>
                    <a:pt x="5" y="1"/>
                    <a:pt x="5" y="0"/>
                    <a:pt x="5" y="0"/>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53"/>
            <p:cNvSpPr/>
            <p:nvPr/>
          </p:nvSpPr>
          <p:spPr bwMode="auto">
            <a:xfrm>
              <a:off x="3947319" y="690564"/>
              <a:ext cx="19050" cy="17463"/>
            </a:xfrm>
            <a:custGeom>
              <a:gdLst>
                <a:gd fmla="*/ 4 w 5" name="T0"/>
                <a:gd fmla="*/ 0 h 5" name="T1"/>
                <a:gd fmla="*/ 3 w 5" name="T2"/>
                <a:gd fmla="*/ 0 h 5" name="T3"/>
                <a:gd fmla="*/ 0 w 5" name="T4"/>
                <a:gd fmla="*/ 3 h 5" name="T5"/>
                <a:gd fmla="*/ 0 w 5" name="T6"/>
                <a:gd fmla="*/ 4 h 5" name="T7"/>
                <a:gd fmla="*/ 1 w 5" name="T8"/>
                <a:gd fmla="*/ 5 h 5" name="T9"/>
                <a:gd fmla="*/ 1 w 5" name="T10"/>
                <a:gd fmla="*/ 4 h 5" name="T11"/>
                <a:gd fmla="*/ 4 w 5" name="T12"/>
                <a:gd fmla="*/ 1 h 5" name="T13"/>
                <a:gd fmla="*/ 4 w 5" name="T14"/>
                <a:gd fmla="*/ 0 h 5" name="T15"/>
                <a:gd fmla="*/ 4 w 5" name="T16"/>
                <a:gd fmla="*/ 0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5">
                  <a:moveTo>
                    <a:pt x="4" y="0"/>
                  </a:moveTo>
                  <a:cubicBezTo>
                    <a:pt x="3" y="0"/>
                    <a:pt x="3" y="0"/>
                    <a:pt x="3" y="0"/>
                  </a:cubicBezTo>
                  <a:cubicBezTo>
                    <a:pt x="2" y="1"/>
                    <a:pt x="1" y="2"/>
                    <a:pt x="0" y="3"/>
                  </a:cubicBezTo>
                  <a:cubicBezTo>
                    <a:pt x="0" y="3"/>
                    <a:pt x="0" y="4"/>
                    <a:pt x="0" y="4"/>
                  </a:cubicBezTo>
                  <a:cubicBezTo>
                    <a:pt x="0" y="4"/>
                    <a:pt x="0" y="5"/>
                    <a:pt x="1" y="5"/>
                  </a:cubicBezTo>
                  <a:cubicBezTo>
                    <a:pt x="1" y="4"/>
                    <a:pt x="1" y="4"/>
                    <a:pt x="1" y="4"/>
                  </a:cubicBezTo>
                  <a:cubicBezTo>
                    <a:pt x="3" y="4"/>
                    <a:pt x="4" y="3"/>
                    <a:pt x="4" y="1"/>
                  </a:cubicBezTo>
                  <a:cubicBezTo>
                    <a:pt x="5" y="1"/>
                    <a:pt x="5" y="0"/>
                    <a:pt x="4" y="0"/>
                  </a:cubicBezTo>
                  <a:cubicBezTo>
                    <a:pt x="4"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54"/>
            <p:cNvSpPr>
              <a:spLocks noEditPoints="1"/>
            </p:cNvSpPr>
            <p:nvPr/>
          </p:nvSpPr>
          <p:spPr bwMode="auto">
            <a:xfrm>
              <a:off x="3790156" y="674689"/>
              <a:ext cx="160338" cy="117475"/>
            </a:xfrm>
            <a:custGeom>
              <a:gdLst>
                <a:gd fmla="*/ 19 w 43" name="T0"/>
                <a:gd fmla="*/ 28 h 31" name="T1"/>
                <a:gd fmla="*/ 17 w 43" name="T2"/>
                <a:gd fmla="*/ 26 h 31" name="T3"/>
                <a:gd fmla="*/ 19 w 43" name="T4"/>
                <a:gd fmla="*/ 24 h 31" name="T5"/>
                <a:gd fmla="*/ 19 w 43" name="T6"/>
                <a:gd fmla="*/ 24 h 31" name="T7"/>
                <a:gd fmla="*/ 21 w 43" name="T8"/>
                <a:gd fmla="*/ 25 h 31" name="T9"/>
                <a:gd fmla="*/ 21 w 43" name="T10"/>
                <a:gd fmla="*/ 27 h 31" name="T11"/>
                <a:gd fmla="*/ 19 w 43" name="T12"/>
                <a:gd fmla="*/ 28 h 31" name="T13"/>
                <a:gd fmla="*/ 2 w 43" name="T14"/>
                <a:gd fmla="*/ 0 h 31" name="T15"/>
                <a:gd fmla="*/ 2 w 43" name="T16"/>
                <a:gd fmla="*/ 0 h 31" name="T17"/>
                <a:gd fmla="*/ 4 w 43" name="T18"/>
                <a:gd fmla="*/ 7 h 31" name="T19"/>
                <a:gd fmla="*/ 18 w 43" name="T20"/>
                <a:gd fmla="*/ 31 h 31" name="T21"/>
                <a:gd fmla="*/ 19 w 43" name="T22"/>
                <a:gd fmla="*/ 31 h 31" name="T23"/>
                <a:gd fmla="*/ 42 w 43" name="T24"/>
                <a:gd fmla="*/ 16 h 31" name="T25"/>
                <a:gd fmla="*/ 39 w 43" name="T26"/>
                <a:gd fmla="*/ 12 h 31" name="T27"/>
                <a:gd fmla="*/ 20 w 43" name="T28"/>
                <a:gd fmla="*/ 21 h 31" name="T29"/>
                <a:gd fmla="*/ 7 w 43" name="T30"/>
                <a:gd fmla="*/ 4 h 31" name="T31"/>
                <a:gd fmla="*/ 2 w 43" name="T32"/>
                <a:gd fmla="*/ 0 h 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 w="43">
                  <a:moveTo>
                    <a:pt x="19" y="28"/>
                  </a:moveTo>
                  <a:cubicBezTo>
                    <a:pt x="19" y="28"/>
                    <a:pt x="18" y="27"/>
                    <a:pt x="17" y="26"/>
                  </a:cubicBezTo>
                  <a:cubicBezTo>
                    <a:pt x="17" y="25"/>
                    <a:pt x="18" y="24"/>
                    <a:pt x="19" y="24"/>
                  </a:cubicBezTo>
                  <a:cubicBezTo>
                    <a:pt x="19" y="24"/>
                    <a:pt x="19" y="24"/>
                    <a:pt x="19" y="24"/>
                  </a:cubicBezTo>
                  <a:cubicBezTo>
                    <a:pt x="20" y="24"/>
                    <a:pt x="21" y="24"/>
                    <a:pt x="21" y="25"/>
                  </a:cubicBezTo>
                  <a:cubicBezTo>
                    <a:pt x="22" y="26"/>
                    <a:pt x="21" y="27"/>
                    <a:pt x="21" y="27"/>
                  </a:cubicBezTo>
                  <a:cubicBezTo>
                    <a:pt x="20" y="27"/>
                    <a:pt x="20" y="28"/>
                    <a:pt x="19" y="28"/>
                  </a:cubicBezTo>
                  <a:moveTo>
                    <a:pt x="2" y="0"/>
                  </a:moveTo>
                  <a:cubicBezTo>
                    <a:pt x="2" y="0"/>
                    <a:pt x="2" y="0"/>
                    <a:pt x="2" y="0"/>
                  </a:cubicBezTo>
                  <a:cubicBezTo>
                    <a:pt x="0" y="1"/>
                    <a:pt x="4" y="7"/>
                    <a:pt x="4" y="7"/>
                  </a:cubicBezTo>
                  <a:cubicBezTo>
                    <a:pt x="8" y="15"/>
                    <a:pt x="15" y="29"/>
                    <a:pt x="18" y="31"/>
                  </a:cubicBezTo>
                  <a:cubicBezTo>
                    <a:pt x="18" y="31"/>
                    <a:pt x="18" y="31"/>
                    <a:pt x="19" y="31"/>
                  </a:cubicBezTo>
                  <a:cubicBezTo>
                    <a:pt x="22" y="31"/>
                    <a:pt x="42" y="16"/>
                    <a:pt x="42" y="16"/>
                  </a:cubicBezTo>
                  <a:cubicBezTo>
                    <a:pt x="43" y="13"/>
                    <a:pt x="40" y="12"/>
                    <a:pt x="39" y="12"/>
                  </a:cubicBezTo>
                  <a:cubicBezTo>
                    <a:pt x="39" y="12"/>
                    <a:pt x="23" y="21"/>
                    <a:pt x="20" y="21"/>
                  </a:cubicBezTo>
                  <a:cubicBezTo>
                    <a:pt x="18" y="20"/>
                    <a:pt x="11" y="9"/>
                    <a:pt x="7" y="4"/>
                  </a:cubicBezTo>
                  <a:cubicBezTo>
                    <a:pt x="7" y="4"/>
                    <a:pt x="4"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1" name="组合 40"/>
          <p:cNvGrpSpPr/>
          <p:nvPr/>
        </p:nvGrpSpPr>
        <p:grpSpPr>
          <a:xfrm>
            <a:off x="1118685" y="4314428"/>
            <a:ext cx="2051244" cy="1543111"/>
            <a:chOff x="6443663" y="2366963"/>
            <a:chExt cx="4006850" cy="1543111"/>
          </a:xfrm>
        </p:grpSpPr>
        <p:sp>
          <p:nvSpPr>
            <p:cNvPr id="42" name="文本框 41"/>
            <p:cNvSpPr txBox="1"/>
            <p:nvPr/>
          </p:nvSpPr>
          <p:spPr>
            <a:xfrm>
              <a:off x="6721475" y="2366963"/>
              <a:ext cx="3304481"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r>
                <a:rPr altLang="en-US" b="1" lang="zh-CN">
                  <a:solidFill>
                    <a:schemeClr val="tx1">
                      <a:lumMod val="75000"/>
                      <a:lumOff val="25000"/>
                    </a:schemeClr>
                  </a:solidFill>
                  <a:sym typeface="+mn-lt"/>
                </a:rPr>
                <a:t>标题文字</a:t>
              </a:r>
            </a:p>
          </p:txBody>
        </p:sp>
        <p:sp>
          <p:nvSpPr>
            <p:cNvPr id="43" name="文本框 93"/>
            <p:cNvSpPr txBox="1">
              <a:spLocks noChangeArrowheads="1"/>
            </p:cNvSpPr>
            <p:nvPr/>
          </p:nvSpPr>
          <p:spPr bwMode="auto">
            <a:xfrm>
              <a:off x="6443662" y="2835421"/>
              <a:ext cx="4006850"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44" name="组合 43"/>
          <p:cNvGrpSpPr/>
          <p:nvPr/>
        </p:nvGrpSpPr>
        <p:grpSpPr>
          <a:xfrm>
            <a:off x="3104503" y="4314428"/>
            <a:ext cx="2051244" cy="1543111"/>
            <a:chOff x="6443663" y="2366963"/>
            <a:chExt cx="4006850" cy="1543111"/>
          </a:xfrm>
        </p:grpSpPr>
        <p:sp>
          <p:nvSpPr>
            <p:cNvPr id="45" name="文本框 44"/>
            <p:cNvSpPr txBox="1"/>
            <p:nvPr/>
          </p:nvSpPr>
          <p:spPr>
            <a:xfrm>
              <a:off x="6721476" y="2366963"/>
              <a:ext cx="3304481"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r>
                <a:rPr altLang="en-US" b="1" lang="zh-CN">
                  <a:solidFill>
                    <a:schemeClr val="tx1">
                      <a:lumMod val="75000"/>
                      <a:lumOff val="25000"/>
                    </a:schemeClr>
                  </a:solidFill>
                  <a:sym typeface="+mn-lt"/>
                </a:rPr>
                <a:t>标题文字</a:t>
              </a:r>
            </a:p>
          </p:txBody>
        </p:sp>
        <p:sp>
          <p:nvSpPr>
            <p:cNvPr id="46" name="文本框 93"/>
            <p:cNvSpPr txBox="1">
              <a:spLocks noChangeArrowheads="1"/>
            </p:cNvSpPr>
            <p:nvPr/>
          </p:nvSpPr>
          <p:spPr bwMode="auto">
            <a:xfrm>
              <a:off x="6443662" y="2835421"/>
              <a:ext cx="4006850"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47" name="组合 46"/>
          <p:cNvGrpSpPr/>
          <p:nvPr/>
        </p:nvGrpSpPr>
        <p:grpSpPr>
          <a:xfrm>
            <a:off x="5090321" y="4314428"/>
            <a:ext cx="2051244" cy="1543111"/>
            <a:chOff x="6443663" y="2366963"/>
            <a:chExt cx="4006850" cy="1543111"/>
          </a:xfrm>
        </p:grpSpPr>
        <p:sp>
          <p:nvSpPr>
            <p:cNvPr id="48" name="文本框 47"/>
            <p:cNvSpPr txBox="1"/>
            <p:nvPr/>
          </p:nvSpPr>
          <p:spPr>
            <a:xfrm>
              <a:off x="6721473" y="2366963"/>
              <a:ext cx="3304481"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r>
                <a:rPr altLang="en-US" b="1" lang="zh-CN">
                  <a:solidFill>
                    <a:schemeClr val="tx1">
                      <a:lumMod val="75000"/>
                      <a:lumOff val="25000"/>
                    </a:schemeClr>
                  </a:solidFill>
                  <a:sym typeface="+mn-lt"/>
                </a:rPr>
                <a:t>标题文字</a:t>
              </a:r>
            </a:p>
          </p:txBody>
        </p:sp>
        <p:sp>
          <p:nvSpPr>
            <p:cNvPr id="49" name="文本框 93"/>
            <p:cNvSpPr txBox="1">
              <a:spLocks noChangeArrowheads="1"/>
            </p:cNvSpPr>
            <p:nvPr/>
          </p:nvSpPr>
          <p:spPr bwMode="auto">
            <a:xfrm>
              <a:off x="6443663" y="2835421"/>
              <a:ext cx="4006850"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50" name="组合 49"/>
          <p:cNvGrpSpPr/>
          <p:nvPr/>
        </p:nvGrpSpPr>
        <p:grpSpPr>
          <a:xfrm>
            <a:off x="7076139" y="4314428"/>
            <a:ext cx="2051244" cy="1543111"/>
            <a:chOff x="6443663" y="2366963"/>
            <a:chExt cx="4006850" cy="1543111"/>
          </a:xfrm>
        </p:grpSpPr>
        <p:sp>
          <p:nvSpPr>
            <p:cNvPr id="51" name="文本框 50"/>
            <p:cNvSpPr txBox="1"/>
            <p:nvPr/>
          </p:nvSpPr>
          <p:spPr>
            <a:xfrm>
              <a:off x="6721474" y="2366963"/>
              <a:ext cx="3304481"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r>
                <a:rPr altLang="en-US" b="1" lang="zh-CN">
                  <a:solidFill>
                    <a:schemeClr val="tx1">
                      <a:lumMod val="75000"/>
                      <a:lumOff val="25000"/>
                    </a:schemeClr>
                  </a:solidFill>
                  <a:sym typeface="+mn-lt"/>
                </a:rPr>
                <a:t>标题文字</a:t>
              </a:r>
            </a:p>
          </p:txBody>
        </p:sp>
        <p:sp>
          <p:nvSpPr>
            <p:cNvPr id="52" name="文本框 93"/>
            <p:cNvSpPr txBox="1">
              <a:spLocks noChangeArrowheads="1"/>
            </p:cNvSpPr>
            <p:nvPr/>
          </p:nvSpPr>
          <p:spPr bwMode="auto">
            <a:xfrm>
              <a:off x="6443661" y="2835421"/>
              <a:ext cx="4006850"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53" name="组合 52"/>
          <p:cNvGrpSpPr/>
          <p:nvPr/>
        </p:nvGrpSpPr>
        <p:grpSpPr>
          <a:xfrm>
            <a:off x="9061958" y="4314428"/>
            <a:ext cx="2051244" cy="1543111"/>
            <a:chOff x="6443663" y="2366963"/>
            <a:chExt cx="4006850" cy="1543111"/>
          </a:xfrm>
        </p:grpSpPr>
        <p:sp>
          <p:nvSpPr>
            <p:cNvPr id="54" name="文本框 53"/>
            <p:cNvSpPr txBox="1"/>
            <p:nvPr/>
          </p:nvSpPr>
          <p:spPr>
            <a:xfrm>
              <a:off x="6721474" y="2366963"/>
              <a:ext cx="3304481"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r>
                <a:rPr altLang="en-US" b="1" lang="zh-CN">
                  <a:solidFill>
                    <a:schemeClr val="tx1">
                      <a:lumMod val="75000"/>
                      <a:lumOff val="25000"/>
                    </a:schemeClr>
                  </a:solidFill>
                  <a:sym typeface="+mn-lt"/>
                </a:rPr>
                <a:t>标题文字</a:t>
              </a:r>
            </a:p>
          </p:txBody>
        </p:sp>
        <p:sp>
          <p:nvSpPr>
            <p:cNvPr id="55" name="文本框 93"/>
            <p:cNvSpPr txBox="1">
              <a:spLocks noChangeArrowheads="1"/>
            </p:cNvSpPr>
            <p:nvPr/>
          </p:nvSpPr>
          <p:spPr bwMode="auto">
            <a:xfrm>
              <a:off x="6443664" y="2835421"/>
              <a:ext cx="4006850" cy="106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23" name="组合 22"/>
          <p:cNvGrpSpPr/>
          <p:nvPr/>
        </p:nvGrpSpPr>
        <p:grpSpPr>
          <a:xfrm>
            <a:off x="1772924" y="3386810"/>
            <a:ext cx="587172" cy="785692"/>
            <a:chOff x="1881905" y="3653510"/>
            <a:chExt cx="587172" cy="785692"/>
          </a:xfrm>
        </p:grpSpPr>
        <p:grpSp>
          <p:nvGrpSpPr>
            <p:cNvPr id="26" name="组合 25"/>
            <p:cNvGrpSpPr/>
            <p:nvPr/>
          </p:nvGrpSpPr>
          <p:grpSpPr>
            <a:xfrm>
              <a:off x="1881905" y="3653510"/>
              <a:ext cx="587172" cy="785692"/>
              <a:chOff x="8547101" y="2833688"/>
              <a:chExt cx="666750" cy="892175"/>
            </a:xfrm>
          </p:grpSpPr>
          <p:sp>
            <p:nvSpPr>
              <p:cNvPr id="27" name="Freeform 79"/>
              <p:cNvSpPr/>
              <p:nvPr/>
            </p:nvSpPr>
            <p:spPr bwMode="auto">
              <a:xfrm>
                <a:off x="8547101" y="2833688"/>
                <a:ext cx="666750" cy="892175"/>
              </a:xfrm>
              <a:custGeom>
                <a:gdLst>
                  <a:gd fmla="*/ 262 w 262" name="T0"/>
                  <a:gd fmla="*/ 111 h 351" name="T1"/>
                  <a:gd fmla="*/ 259 w 262" name="T2"/>
                  <a:gd fmla="*/ 313 h 351" name="T3"/>
                  <a:gd fmla="*/ 257 w 262" name="T4"/>
                  <a:gd fmla="*/ 321 h 351" name="T5"/>
                  <a:gd fmla="*/ 249 w 262" name="T6"/>
                  <a:gd fmla="*/ 325 h 351" name="T7"/>
                  <a:gd fmla="*/ 13 w 262" name="T8"/>
                  <a:gd fmla="*/ 350 h 351" name="T9"/>
                  <a:gd fmla="*/ 18 w 262" name="T10"/>
                  <a:gd fmla="*/ 24 h 351" name="T11"/>
                  <a:gd fmla="*/ 150 w 262" name="T12"/>
                  <a:gd fmla="*/ 1 h 351" name="T13"/>
                  <a:gd fmla="*/ 158 w 262" name="T14"/>
                  <a:gd fmla="*/ 1 h 351" name="T15"/>
                  <a:gd fmla="*/ 167 w 262" name="T16"/>
                  <a:gd fmla="*/ 8 h 351" name="T17"/>
                  <a:gd fmla="*/ 257 w 262" name="T18"/>
                  <a:gd fmla="*/ 104 h 3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1" w="262">
                    <a:moveTo>
                      <a:pt x="262" y="111"/>
                    </a:moveTo>
                    <a:cubicBezTo>
                      <a:pt x="261" y="178"/>
                      <a:pt x="260" y="246"/>
                      <a:pt x="259" y="313"/>
                    </a:cubicBezTo>
                    <a:cubicBezTo>
                      <a:pt x="259" y="316"/>
                      <a:pt x="259" y="319"/>
                      <a:pt x="257" y="321"/>
                    </a:cubicBezTo>
                    <a:cubicBezTo>
                      <a:pt x="256" y="324"/>
                      <a:pt x="252" y="325"/>
                      <a:pt x="249" y="325"/>
                    </a:cubicBezTo>
                    <a:cubicBezTo>
                      <a:pt x="172" y="343"/>
                      <a:pt x="92" y="351"/>
                      <a:pt x="13" y="350"/>
                    </a:cubicBezTo>
                    <a:cubicBezTo>
                      <a:pt x="0" y="242"/>
                      <a:pt x="2" y="132"/>
                      <a:pt x="18" y="24"/>
                    </a:cubicBezTo>
                    <a:cubicBezTo>
                      <a:pt x="61" y="12"/>
                      <a:pt x="106" y="5"/>
                      <a:pt x="150" y="1"/>
                    </a:cubicBezTo>
                    <a:cubicBezTo>
                      <a:pt x="153" y="0"/>
                      <a:pt x="155" y="0"/>
                      <a:pt x="158" y="1"/>
                    </a:cubicBezTo>
                    <a:cubicBezTo>
                      <a:pt x="161" y="2"/>
                      <a:pt x="164" y="5"/>
                      <a:pt x="167" y="8"/>
                    </a:cubicBezTo>
                    <a:cubicBezTo>
                      <a:pt x="197" y="40"/>
                      <a:pt x="227" y="72"/>
                      <a:pt x="257" y="104"/>
                    </a:cubicBezTo>
                  </a:path>
                </a:pathLst>
              </a:custGeom>
              <a:noFill/>
              <a:ln cap="rnd" w="28575">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80"/>
              <p:cNvSpPr/>
              <p:nvPr/>
            </p:nvSpPr>
            <p:spPr bwMode="auto">
              <a:xfrm>
                <a:off x="8921751" y="2833688"/>
                <a:ext cx="279400" cy="300038"/>
              </a:xfrm>
              <a:custGeom>
                <a:gdLst>
                  <a:gd fmla="*/ 2 w 110" name="T0"/>
                  <a:gd fmla="*/ 0 h 118" name="T1"/>
                  <a:gd fmla="*/ 1 w 110" name="T2"/>
                  <a:gd fmla="*/ 118 h 118" name="T3"/>
                  <a:gd fmla="*/ 110 w 110" name="T4"/>
                  <a:gd fmla="*/ 108 h 118" name="T5"/>
                </a:gdLst>
                <a:cxnLst>
                  <a:cxn ang="0">
                    <a:pos x="T0" y="T1"/>
                  </a:cxn>
                  <a:cxn ang="0">
                    <a:pos x="T2" y="T3"/>
                  </a:cxn>
                  <a:cxn ang="0">
                    <a:pos x="T4" y="T5"/>
                  </a:cxn>
                </a:cxnLst>
                <a:rect b="b" l="0" r="r" t="0"/>
                <a:pathLst>
                  <a:path h="118" w="110">
                    <a:moveTo>
                      <a:pt x="2" y="0"/>
                    </a:moveTo>
                    <a:cubicBezTo>
                      <a:pt x="0" y="39"/>
                      <a:pt x="0" y="78"/>
                      <a:pt x="1" y="118"/>
                    </a:cubicBezTo>
                    <a:cubicBezTo>
                      <a:pt x="36" y="110"/>
                      <a:pt x="73" y="106"/>
                      <a:pt x="110" y="108"/>
                    </a:cubicBezTo>
                  </a:path>
                </a:pathLst>
              </a:custGeom>
              <a:noFill/>
              <a:ln cap="rnd" w="28575">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6" name="文本框 55"/>
            <p:cNvSpPr txBox="1"/>
            <p:nvPr/>
          </p:nvSpPr>
          <p:spPr>
            <a:xfrm flipH="1">
              <a:off x="1945560" y="3731316"/>
              <a:ext cx="418948" cy="701040"/>
            </a:xfrm>
            <a:prstGeom prst="rect">
              <a:avLst/>
            </a:prstGeom>
            <a:noFill/>
          </p:spPr>
          <p:txBody>
            <a:bodyPr rtlCol="0" wrap="square">
              <a:spAutoFit/>
            </a:bodyPr>
            <a:lstStyle/>
            <a:p>
              <a:pPr algn="ctr"/>
              <a:r>
                <a:rPr altLang="zh-CN" lang="en-US" spc="300" sz="4000">
                  <a:latin charset="-122" panose="03000600000000000000" pitchFamily="66" typeface="新蒂黑板报"/>
                  <a:ea charset="-122" panose="03000600000000000000" pitchFamily="66" typeface="新蒂黑板报"/>
                </a:rPr>
                <a:t>1</a:t>
              </a:r>
            </a:p>
          </p:txBody>
        </p:sp>
      </p:grpSp>
      <p:grpSp>
        <p:nvGrpSpPr>
          <p:cNvPr id="62" name="组合 61"/>
          <p:cNvGrpSpPr/>
          <p:nvPr/>
        </p:nvGrpSpPr>
        <p:grpSpPr>
          <a:xfrm>
            <a:off x="3868670" y="3448772"/>
            <a:ext cx="587172" cy="785692"/>
            <a:chOff x="3977651" y="3715472"/>
            <a:chExt cx="587172" cy="785692"/>
          </a:xfrm>
        </p:grpSpPr>
        <p:grpSp>
          <p:nvGrpSpPr>
            <p:cNvPr id="29" name="组合 28"/>
            <p:cNvGrpSpPr/>
            <p:nvPr/>
          </p:nvGrpSpPr>
          <p:grpSpPr>
            <a:xfrm>
              <a:off x="3977651" y="3715472"/>
              <a:ext cx="587172" cy="785692"/>
              <a:chOff x="8547101" y="2833688"/>
              <a:chExt cx="666750" cy="892175"/>
            </a:xfrm>
          </p:grpSpPr>
          <p:sp>
            <p:nvSpPr>
              <p:cNvPr id="30" name="Freeform 79"/>
              <p:cNvSpPr/>
              <p:nvPr/>
            </p:nvSpPr>
            <p:spPr bwMode="auto">
              <a:xfrm>
                <a:off x="8547101" y="2833688"/>
                <a:ext cx="666750" cy="892175"/>
              </a:xfrm>
              <a:custGeom>
                <a:gdLst>
                  <a:gd fmla="*/ 262 w 262" name="T0"/>
                  <a:gd fmla="*/ 111 h 351" name="T1"/>
                  <a:gd fmla="*/ 259 w 262" name="T2"/>
                  <a:gd fmla="*/ 313 h 351" name="T3"/>
                  <a:gd fmla="*/ 257 w 262" name="T4"/>
                  <a:gd fmla="*/ 321 h 351" name="T5"/>
                  <a:gd fmla="*/ 249 w 262" name="T6"/>
                  <a:gd fmla="*/ 325 h 351" name="T7"/>
                  <a:gd fmla="*/ 13 w 262" name="T8"/>
                  <a:gd fmla="*/ 350 h 351" name="T9"/>
                  <a:gd fmla="*/ 18 w 262" name="T10"/>
                  <a:gd fmla="*/ 24 h 351" name="T11"/>
                  <a:gd fmla="*/ 150 w 262" name="T12"/>
                  <a:gd fmla="*/ 1 h 351" name="T13"/>
                  <a:gd fmla="*/ 158 w 262" name="T14"/>
                  <a:gd fmla="*/ 1 h 351" name="T15"/>
                  <a:gd fmla="*/ 167 w 262" name="T16"/>
                  <a:gd fmla="*/ 8 h 351" name="T17"/>
                  <a:gd fmla="*/ 257 w 262" name="T18"/>
                  <a:gd fmla="*/ 104 h 3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1" w="262">
                    <a:moveTo>
                      <a:pt x="262" y="111"/>
                    </a:moveTo>
                    <a:cubicBezTo>
                      <a:pt x="261" y="178"/>
                      <a:pt x="260" y="246"/>
                      <a:pt x="259" y="313"/>
                    </a:cubicBezTo>
                    <a:cubicBezTo>
                      <a:pt x="259" y="316"/>
                      <a:pt x="259" y="319"/>
                      <a:pt x="257" y="321"/>
                    </a:cubicBezTo>
                    <a:cubicBezTo>
                      <a:pt x="256" y="324"/>
                      <a:pt x="252" y="325"/>
                      <a:pt x="249" y="325"/>
                    </a:cubicBezTo>
                    <a:cubicBezTo>
                      <a:pt x="172" y="343"/>
                      <a:pt x="92" y="351"/>
                      <a:pt x="13" y="350"/>
                    </a:cubicBezTo>
                    <a:cubicBezTo>
                      <a:pt x="0" y="242"/>
                      <a:pt x="2" y="132"/>
                      <a:pt x="18" y="24"/>
                    </a:cubicBezTo>
                    <a:cubicBezTo>
                      <a:pt x="61" y="12"/>
                      <a:pt x="106" y="5"/>
                      <a:pt x="150" y="1"/>
                    </a:cubicBezTo>
                    <a:cubicBezTo>
                      <a:pt x="153" y="0"/>
                      <a:pt x="155" y="0"/>
                      <a:pt x="158" y="1"/>
                    </a:cubicBezTo>
                    <a:cubicBezTo>
                      <a:pt x="161" y="2"/>
                      <a:pt x="164" y="5"/>
                      <a:pt x="167" y="8"/>
                    </a:cubicBezTo>
                    <a:cubicBezTo>
                      <a:pt x="197" y="40"/>
                      <a:pt x="227" y="72"/>
                      <a:pt x="257" y="104"/>
                    </a:cubicBezTo>
                  </a:path>
                </a:pathLst>
              </a:custGeom>
              <a:noFill/>
              <a:ln cap="rnd" w="28575">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80"/>
              <p:cNvSpPr/>
              <p:nvPr/>
            </p:nvSpPr>
            <p:spPr bwMode="auto">
              <a:xfrm>
                <a:off x="8921751" y="2833688"/>
                <a:ext cx="279400" cy="300038"/>
              </a:xfrm>
              <a:custGeom>
                <a:gdLst>
                  <a:gd fmla="*/ 2 w 110" name="T0"/>
                  <a:gd fmla="*/ 0 h 118" name="T1"/>
                  <a:gd fmla="*/ 1 w 110" name="T2"/>
                  <a:gd fmla="*/ 118 h 118" name="T3"/>
                  <a:gd fmla="*/ 110 w 110" name="T4"/>
                  <a:gd fmla="*/ 108 h 118" name="T5"/>
                </a:gdLst>
                <a:cxnLst>
                  <a:cxn ang="0">
                    <a:pos x="T0" y="T1"/>
                  </a:cxn>
                  <a:cxn ang="0">
                    <a:pos x="T2" y="T3"/>
                  </a:cxn>
                  <a:cxn ang="0">
                    <a:pos x="T4" y="T5"/>
                  </a:cxn>
                </a:cxnLst>
                <a:rect b="b" l="0" r="r" t="0"/>
                <a:pathLst>
                  <a:path h="118" w="110">
                    <a:moveTo>
                      <a:pt x="2" y="0"/>
                    </a:moveTo>
                    <a:cubicBezTo>
                      <a:pt x="0" y="39"/>
                      <a:pt x="0" y="78"/>
                      <a:pt x="1" y="118"/>
                    </a:cubicBezTo>
                    <a:cubicBezTo>
                      <a:pt x="36" y="110"/>
                      <a:pt x="73" y="106"/>
                      <a:pt x="110" y="108"/>
                    </a:cubicBezTo>
                  </a:path>
                </a:pathLst>
              </a:custGeom>
              <a:noFill/>
              <a:ln cap="rnd" w="28575">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7" name="文本框 56"/>
            <p:cNvSpPr txBox="1"/>
            <p:nvPr/>
          </p:nvSpPr>
          <p:spPr>
            <a:xfrm flipH="1">
              <a:off x="4042214" y="3731316"/>
              <a:ext cx="418948" cy="701040"/>
            </a:xfrm>
            <a:prstGeom prst="rect">
              <a:avLst/>
            </a:prstGeom>
            <a:noFill/>
          </p:spPr>
          <p:txBody>
            <a:bodyPr rtlCol="0" wrap="square">
              <a:spAutoFit/>
            </a:bodyPr>
            <a:lstStyle/>
            <a:p>
              <a:pPr algn="ctr"/>
              <a:r>
                <a:rPr altLang="zh-CN" lang="en-US" spc="300" sz="4000">
                  <a:latin charset="-122" panose="03000600000000000000" pitchFamily="66" typeface="新蒂黑板报"/>
                  <a:ea charset="-122" panose="03000600000000000000" pitchFamily="66" typeface="新蒂黑板报"/>
                </a:rPr>
                <a:t>2</a:t>
              </a:r>
            </a:p>
          </p:txBody>
        </p:sp>
      </p:grpSp>
      <p:grpSp>
        <p:nvGrpSpPr>
          <p:cNvPr id="63" name="组合 62"/>
          <p:cNvGrpSpPr/>
          <p:nvPr/>
        </p:nvGrpSpPr>
        <p:grpSpPr>
          <a:xfrm>
            <a:off x="5822357" y="3475489"/>
            <a:ext cx="587172" cy="790079"/>
            <a:chOff x="5931338" y="3742189"/>
            <a:chExt cx="587172" cy="790079"/>
          </a:xfrm>
        </p:grpSpPr>
        <p:grpSp>
          <p:nvGrpSpPr>
            <p:cNvPr id="32" name="组合 31"/>
            <p:cNvGrpSpPr/>
            <p:nvPr/>
          </p:nvGrpSpPr>
          <p:grpSpPr>
            <a:xfrm>
              <a:off x="5931338" y="3742189"/>
              <a:ext cx="587172" cy="785692"/>
              <a:chOff x="8547101" y="2833688"/>
              <a:chExt cx="666750" cy="892175"/>
            </a:xfrm>
          </p:grpSpPr>
          <p:sp>
            <p:nvSpPr>
              <p:cNvPr id="33" name="Freeform 79"/>
              <p:cNvSpPr/>
              <p:nvPr/>
            </p:nvSpPr>
            <p:spPr bwMode="auto">
              <a:xfrm>
                <a:off x="8547101" y="2833688"/>
                <a:ext cx="666750" cy="892175"/>
              </a:xfrm>
              <a:custGeom>
                <a:gdLst>
                  <a:gd fmla="*/ 262 w 262" name="T0"/>
                  <a:gd fmla="*/ 111 h 351" name="T1"/>
                  <a:gd fmla="*/ 259 w 262" name="T2"/>
                  <a:gd fmla="*/ 313 h 351" name="T3"/>
                  <a:gd fmla="*/ 257 w 262" name="T4"/>
                  <a:gd fmla="*/ 321 h 351" name="T5"/>
                  <a:gd fmla="*/ 249 w 262" name="T6"/>
                  <a:gd fmla="*/ 325 h 351" name="T7"/>
                  <a:gd fmla="*/ 13 w 262" name="T8"/>
                  <a:gd fmla="*/ 350 h 351" name="T9"/>
                  <a:gd fmla="*/ 18 w 262" name="T10"/>
                  <a:gd fmla="*/ 24 h 351" name="T11"/>
                  <a:gd fmla="*/ 150 w 262" name="T12"/>
                  <a:gd fmla="*/ 1 h 351" name="T13"/>
                  <a:gd fmla="*/ 158 w 262" name="T14"/>
                  <a:gd fmla="*/ 1 h 351" name="T15"/>
                  <a:gd fmla="*/ 167 w 262" name="T16"/>
                  <a:gd fmla="*/ 8 h 351" name="T17"/>
                  <a:gd fmla="*/ 257 w 262" name="T18"/>
                  <a:gd fmla="*/ 104 h 3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1" w="262">
                    <a:moveTo>
                      <a:pt x="262" y="111"/>
                    </a:moveTo>
                    <a:cubicBezTo>
                      <a:pt x="261" y="178"/>
                      <a:pt x="260" y="246"/>
                      <a:pt x="259" y="313"/>
                    </a:cubicBezTo>
                    <a:cubicBezTo>
                      <a:pt x="259" y="316"/>
                      <a:pt x="259" y="319"/>
                      <a:pt x="257" y="321"/>
                    </a:cubicBezTo>
                    <a:cubicBezTo>
                      <a:pt x="256" y="324"/>
                      <a:pt x="252" y="325"/>
                      <a:pt x="249" y="325"/>
                    </a:cubicBezTo>
                    <a:cubicBezTo>
                      <a:pt x="172" y="343"/>
                      <a:pt x="92" y="351"/>
                      <a:pt x="13" y="350"/>
                    </a:cubicBezTo>
                    <a:cubicBezTo>
                      <a:pt x="0" y="242"/>
                      <a:pt x="2" y="132"/>
                      <a:pt x="18" y="24"/>
                    </a:cubicBezTo>
                    <a:cubicBezTo>
                      <a:pt x="61" y="12"/>
                      <a:pt x="106" y="5"/>
                      <a:pt x="150" y="1"/>
                    </a:cubicBezTo>
                    <a:cubicBezTo>
                      <a:pt x="153" y="0"/>
                      <a:pt x="155" y="0"/>
                      <a:pt x="158" y="1"/>
                    </a:cubicBezTo>
                    <a:cubicBezTo>
                      <a:pt x="161" y="2"/>
                      <a:pt x="164" y="5"/>
                      <a:pt x="167" y="8"/>
                    </a:cubicBezTo>
                    <a:cubicBezTo>
                      <a:pt x="197" y="40"/>
                      <a:pt x="227" y="72"/>
                      <a:pt x="257" y="104"/>
                    </a:cubicBezTo>
                  </a:path>
                </a:pathLst>
              </a:custGeom>
              <a:noFill/>
              <a:ln cap="rnd" w="28575">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80"/>
              <p:cNvSpPr/>
              <p:nvPr/>
            </p:nvSpPr>
            <p:spPr bwMode="auto">
              <a:xfrm>
                <a:off x="8921751" y="2833688"/>
                <a:ext cx="279400" cy="300038"/>
              </a:xfrm>
              <a:custGeom>
                <a:gdLst>
                  <a:gd fmla="*/ 2 w 110" name="T0"/>
                  <a:gd fmla="*/ 0 h 118" name="T1"/>
                  <a:gd fmla="*/ 1 w 110" name="T2"/>
                  <a:gd fmla="*/ 118 h 118" name="T3"/>
                  <a:gd fmla="*/ 110 w 110" name="T4"/>
                  <a:gd fmla="*/ 108 h 118" name="T5"/>
                </a:gdLst>
                <a:cxnLst>
                  <a:cxn ang="0">
                    <a:pos x="T0" y="T1"/>
                  </a:cxn>
                  <a:cxn ang="0">
                    <a:pos x="T2" y="T3"/>
                  </a:cxn>
                  <a:cxn ang="0">
                    <a:pos x="T4" y="T5"/>
                  </a:cxn>
                </a:cxnLst>
                <a:rect b="b" l="0" r="r" t="0"/>
                <a:pathLst>
                  <a:path h="118" w="110">
                    <a:moveTo>
                      <a:pt x="2" y="0"/>
                    </a:moveTo>
                    <a:cubicBezTo>
                      <a:pt x="0" y="39"/>
                      <a:pt x="0" y="78"/>
                      <a:pt x="1" y="118"/>
                    </a:cubicBezTo>
                    <a:cubicBezTo>
                      <a:pt x="36" y="110"/>
                      <a:pt x="73" y="106"/>
                      <a:pt x="110" y="108"/>
                    </a:cubicBezTo>
                  </a:path>
                </a:pathLst>
              </a:custGeom>
              <a:noFill/>
              <a:ln cap="rnd" w="28575">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8" name="文本框 57"/>
            <p:cNvSpPr txBox="1"/>
            <p:nvPr/>
          </p:nvSpPr>
          <p:spPr>
            <a:xfrm flipH="1">
              <a:off x="6007817" y="3824382"/>
              <a:ext cx="418948" cy="701040"/>
            </a:xfrm>
            <a:prstGeom prst="rect">
              <a:avLst/>
            </a:prstGeom>
            <a:noFill/>
          </p:spPr>
          <p:txBody>
            <a:bodyPr rtlCol="0" wrap="square">
              <a:spAutoFit/>
            </a:bodyPr>
            <a:lstStyle/>
            <a:p>
              <a:pPr algn="ctr"/>
              <a:r>
                <a:rPr altLang="zh-CN" lang="en-US" spc="300" sz="4000">
                  <a:latin charset="-122" panose="03000600000000000000" pitchFamily="66" typeface="新蒂黑板报"/>
                  <a:ea charset="-122" panose="03000600000000000000" pitchFamily="66" typeface="新蒂黑板报"/>
                </a:rPr>
                <a:t>3</a:t>
              </a:r>
            </a:p>
          </p:txBody>
        </p:sp>
      </p:grpSp>
      <p:grpSp>
        <p:nvGrpSpPr>
          <p:cNvPr id="64" name="组合 63"/>
          <p:cNvGrpSpPr/>
          <p:nvPr/>
        </p:nvGrpSpPr>
        <p:grpSpPr>
          <a:xfrm>
            <a:off x="7728362" y="3386810"/>
            <a:ext cx="587172" cy="818279"/>
            <a:chOff x="7837343" y="3653510"/>
            <a:chExt cx="587172" cy="818279"/>
          </a:xfrm>
        </p:grpSpPr>
        <p:grpSp>
          <p:nvGrpSpPr>
            <p:cNvPr id="35" name="组合 34"/>
            <p:cNvGrpSpPr/>
            <p:nvPr/>
          </p:nvGrpSpPr>
          <p:grpSpPr>
            <a:xfrm>
              <a:off x="7837343" y="3653510"/>
              <a:ext cx="587172" cy="785692"/>
              <a:chOff x="8547101" y="2833688"/>
              <a:chExt cx="666750" cy="892175"/>
            </a:xfrm>
          </p:grpSpPr>
          <p:sp>
            <p:nvSpPr>
              <p:cNvPr id="36" name="Freeform 79"/>
              <p:cNvSpPr/>
              <p:nvPr/>
            </p:nvSpPr>
            <p:spPr bwMode="auto">
              <a:xfrm>
                <a:off x="8547101" y="2833688"/>
                <a:ext cx="666750" cy="892175"/>
              </a:xfrm>
              <a:custGeom>
                <a:gdLst>
                  <a:gd fmla="*/ 262 w 262" name="T0"/>
                  <a:gd fmla="*/ 111 h 351" name="T1"/>
                  <a:gd fmla="*/ 259 w 262" name="T2"/>
                  <a:gd fmla="*/ 313 h 351" name="T3"/>
                  <a:gd fmla="*/ 257 w 262" name="T4"/>
                  <a:gd fmla="*/ 321 h 351" name="T5"/>
                  <a:gd fmla="*/ 249 w 262" name="T6"/>
                  <a:gd fmla="*/ 325 h 351" name="T7"/>
                  <a:gd fmla="*/ 13 w 262" name="T8"/>
                  <a:gd fmla="*/ 350 h 351" name="T9"/>
                  <a:gd fmla="*/ 18 w 262" name="T10"/>
                  <a:gd fmla="*/ 24 h 351" name="T11"/>
                  <a:gd fmla="*/ 150 w 262" name="T12"/>
                  <a:gd fmla="*/ 1 h 351" name="T13"/>
                  <a:gd fmla="*/ 158 w 262" name="T14"/>
                  <a:gd fmla="*/ 1 h 351" name="T15"/>
                  <a:gd fmla="*/ 167 w 262" name="T16"/>
                  <a:gd fmla="*/ 8 h 351" name="T17"/>
                  <a:gd fmla="*/ 257 w 262" name="T18"/>
                  <a:gd fmla="*/ 104 h 3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1" w="262">
                    <a:moveTo>
                      <a:pt x="262" y="111"/>
                    </a:moveTo>
                    <a:cubicBezTo>
                      <a:pt x="261" y="178"/>
                      <a:pt x="260" y="246"/>
                      <a:pt x="259" y="313"/>
                    </a:cubicBezTo>
                    <a:cubicBezTo>
                      <a:pt x="259" y="316"/>
                      <a:pt x="259" y="319"/>
                      <a:pt x="257" y="321"/>
                    </a:cubicBezTo>
                    <a:cubicBezTo>
                      <a:pt x="256" y="324"/>
                      <a:pt x="252" y="325"/>
                      <a:pt x="249" y="325"/>
                    </a:cubicBezTo>
                    <a:cubicBezTo>
                      <a:pt x="172" y="343"/>
                      <a:pt x="92" y="351"/>
                      <a:pt x="13" y="350"/>
                    </a:cubicBezTo>
                    <a:cubicBezTo>
                      <a:pt x="0" y="242"/>
                      <a:pt x="2" y="132"/>
                      <a:pt x="18" y="24"/>
                    </a:cubicBezTo>
                    <a:cubicBezTo>
                      <a:pt x="61" y="12"/>
                      <a:pt x="106" y="5"/>
                      <a:pt x="150" y="1"/>
                    </a:cubicBezTo>
                    <a:cubicBezTo>
                      <a:pt x="153" y="0"/>
                      <a:pt x="155" y="0"/>
                      <a:pt x="158" y="1"/>
                    </a:cubicBezTo>
                    <a:cubicBezTo>
                      <a:pt x="161" y="2"/>
                      <a:pt x="164" y="5"/>
                      <a:pt x="167" y="8"/>
                    </a:cubicBezTo>
                    <a:cubicBezTo>
                      <a:pt x="197" y="40"/>
                      <a:pt x="227" y="72"/>
                      <a:pt x="257" y="104"/>
                    </a:cubicBezTo>
                  </a:path>
                </a:pathLst>
              </a:custGeom>
              <a:noFill/>
              <a:ln cap="rnd" w="28575">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80"/>
              <p:cNvSpPr/>
              <p:nvPr/>
            </p:nvSpPr>
            <p:spPr bwMode="auto">
              <a:xfrm>
                <a:off x="8921751" y="2833688"/>
                <a:ext cx="279400" cy="300038"/>
              </a:xfrm>
              <a:custGeom>
                <a:gdLst>
                  <a:gd fmla="*/ 2 w 110" name="T0"/>
                  <a:gd fmla="*/ 0 h 118" name="T1"/>
                  <a:gd fmla="*/ 1 w 110" name="T2"/>
                  <a:gd fmla="*/ 118 h 118" name="T3"/>
                  <a:gd fmla="*/ 110 w 110" name="T4"/>
                  <a:gd fmla="*/ 108 h 118" name="T5"/>
                </a:gdLst>
                <a:cxnLst>
                  <a:cxn ang="0">
                    <a:pos x="T0" y="T1"/>
                  </a:cxn>
                  <a:cxn ang="0">
                    <a:pos x="T2" y="T3"/>
                  </a:cxn>
                  <a:cxn ang="0">
                    <a:pos x="T4" y="T5"/>
                  </a:cxn>
                </a:cxnLst>
                <a:rect b="b" l="0" r="r" t="0"/>
                <a:pathLst>
                  <a:path h="118" w="110">
                    <a:moveTo>
                      <a:pt x="2" y="0"/>
                    </a:moveTo>
                    <a:cubicBezTo>
                      <a:pt x="0" y="39"/>
                      <a:pt x="0" y="78"/>
                      <a:pt x="1" y="118"/>
                    </a:cubicBezTo>
                    <a:cubicBezTo>
                      <a:pt x="36" y="110"/>
                      <a:pt x="73" y="106"/>
                      <a:pt x="110" y="108"/>
                    </a:cubicBezTo>
                  </a:path>
                </a:pathLst>
              </a:custGeom>
              <a:noFill/>
              <a:ln cap="rnd" w="28575">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9" name="文本框 58"/>
            <p:cNvSpPr txBox="1"/>
            <p:nvPr/>
          </p:nvSpPr>
          <p:spPr>
            <a:xfrm flipH="1">
              <a:off x="7938305" y="3763903"/>
              <a:ext cx="418948" cy="701040"/>
            </a:xfrm>
            <a:prstGeom prst="rect">
              <a:avLst/>
            </a:prstGeom>
            <a:noFill/>
          </p:spPr>
          <p:txBody>
            <a:bodyPr rtlCol="0" wrap="square">
              <a:spAutoFit/>
            </a:bodyPr>
            <a:lstStyle/>
            <a:p>
              <a:pPr algn="ctr"/>
              <a:r>
                <a:rPr altLang="zh-CN" lang="en-US" spc="300" sz="4000">
                  <a:latin charset="-122" panose="03000600000000000000" pitchFamily="66" typeface="新蒂黑板报"/>
                  <a:ea charset="-122" panose="03000600000000000000" pitchFamily="66" typeface="新蒂黑板报"/>
                </a:rPr>
                <a:t>4</a:t>
              </a:r>
            </a:p>
          </p:txBody>
        </p:sp>
      </p:grpSp>
      <p:grpSp>
        <p:nvGrpSpPr>
          <p:cNvPr id="65" name="组合 64"/>
          <p:cNvGrpSpPr/>
          <p:nvPr/>
        </p:nvGrpSpPr>
        <p:grpSpPr>
          <a:xfrm>
            <a:off x="9746514" y="3280125"/>
            <a:ext cx="587172" cy="818279"/>
            <a:chOff x="9855495" y="3653510"/>
            <a:chExt cx="587172" cy="818279"/>
          </a:xfrm>
        </p:grpSpPr>
        <p:grpSp>
          <p:nvGrpSpPr>
            <p:cNvPr id="38" name="组合 37"/>
            <p:cNvGrpSpPr/>
            <p:nvPr/>
          </p:nvGrpSpPr>
          <p:grpSpPr>
            <a:xfrm>
              <a:off x="9855495" y="3653510"/>
              <a:ext cx="587172" cy="785692"/>
              <a:chOff x="8547101" y="2833688"/>
              <a:chExt cx="666750" cy="892175"/>
            </a:xfrm>
          </p:grpSpPr>
          <p:sp>
            <p:nvSpPr>
              <p:cNvPr id="39" name="Freeform 79"/>
              <p:cNvSpPr/>
              <p:nvPr/>
            </p:nvSpPr>
            <p:spPr bwMode="auto">
              <a:xfrm>
                <a:off x="8547101" y="2833688"/>
                <a:ext cx="666750" cy="892175"/>
              </a:xfrm>
              <a:custGeom>
                <a:gdLst>
                  <a:gd fmla="*/ 262 w 262" name="T0"/>
                  <a:gd fmla="*/ 111 h 351" name="T1"/>
                  <a:gd fmla="*/ 259 w 262" name="T2"/>
                  <a:gd fmla="*/ 313 h 351" name="T3"/>
                  <a:gd fmla="*/ 257 w 262" name="T4"/>
                  <a:gd fmla="*/ 321 h 351" name="T5"/>
                  <a:gd fmla="*/ 249 w 262" name="T6"/>
                  <a:gd fmla="*/ 325 h 351" name="T7"/>
                  <a:gd fmla="*/ 13 w 262" name="T8"/>
                  <a:gd fmla="*/ 350 h 351" name="T9"/>
                  <a:gd fmla="*/ 18 w 262" name="T10"/>
                  <a:gd fmla="*/ 24 h 351" name="T11"/>
                  <a:gd fmla="*/ 150 w 262" name="T12"/>
                  <a:gd fmla="*/ 1 h 351" name="T13"/>
                  <a:gd fmla="*/ 158 w 262" name="T14"/>
                  <a:gd fmla="*/ 1 h 351" name="T15"/>
                  <a:gd fmla="*/ 167 w 262" name="T16"/>
                  <a:gd fmla="*/ 8 h 351" name="T17"/>
                  <a:gd fmla="*/ 257 w 262" name="T18"/>
                  <a:gd fmla="*/ 104 h 3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1" w="262">
                    <a:moveTo>
                      <a:pt x="262" y="111"/>
                    </a:moveTo>
                    <a:cubicBezTo>
                      <a:pt x="261" y="178"/>
                      <a:pt x="260" y="246"/>
                      <a:pt x="259" y="313"/>
                    </a:cubicBezTo>
                    <a:cubicBezTo>
                      <a:pt x="259" y="316"/>
                      <a:pt x="259" y="319"/>
                      <a:pt x="257" y="321"/>
                    </a:cubicBezTo>
                    <a:cubicBezTo>
                      <a:pt x="256" y="324"/>
                      <a:pt x="252" y="325"/>
                      <a:pt x="249" y="325"/>
                    </a:cubicBezTo>
                    <a:cubicBezTo>
                      <a:pt x="172" y="343"/>
                      <a:pt x="92" y="351"/>
                      <a:pt x="13" y="350"/>
                    </a:cubicBezTo>
                    <a:cubicBezTo>
                      <a:pt x="0" y="242"/>
                      <a:pt x="2" y="132"/>
                      <a:pt x="18" y="24"/>
                    </a:cubicBezTo>
                    <a:cubicBezTo>
                      <a:pt x="61" y="12"/>
                      <a:pt x="106" y="5"/>
                      <a:pt x="150" y="1"/>
                    </a:cubicBezTo>
                    <a:cubicBezTo>
                      <a:pt x="153" y="0"/>
                      <a:pt x="155" y="0"/>
                      <a:pt x="158" y="1"/>
                    </a:cubicBezTo>
                    <a:cubicBezTo>
                      <a:pt x="161" y="2"/>
                      <a:pt x="164" y="5"/>
                      <a:pt x="167" y="8"/>
                    </a:cubicBezTo>
                    <a:cubicBezTo>
                      <a:pt x="197" y="40"/>
                      <a:pt x="227" y="72"/>
                      <a:pt x="257" y="104"/>
                    </a:cubicBezTo>
                  </a:path>
                </a:pathLst>
              </a:custGeom>
              <a:noFill/>
              <a:ln cap="rnd" w="28575">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80"/>
              <p:cNvSpPr/>
              <p:nvPr/>
            </p:nvSpPr>
            <p:spPr bwMode="auto">
              <a:xfrm>
                <a:off x="8921751" y="2833688"/>
                <a:ext cx="279400" cy="300038"/>
              </a:xfrm>
              <a:custGeom>
                <a:gdLst>
                  <a:gd fmla="*/ 2 w 110" name="T0"/>
                  <a:gd fmla="*/ 0 h 118" name="T1"/>
                  <a:gd fmla="*/ 1 w 110" name="T2"/>
                  <a:gd fmla="*/ 118 h 118" name="T3"/>
                  <a:gd fmla="*/ 110 w 110" name="T4"/>
                  <a:gd fmla="*/ 108 h 118" name="T5"/>
                </a:gdLst>
                <a:cxnLst>
                  <a:cxn ang="0">
                    <a:pos x="T0" y="T1"/>
                  </a:cxn>
                  <a:cxn ang="0">
                    <a:pos x="T2" y="T3"/>
                  </a:cxn>
                  <a:cxn ang="0">
                    <a:pos x="T4" y="T5"/>
                  </a:cxn>
                </a:cxnLst>
                <a:rect b="b" l="0" r="r" t="0"/>
                <a:pathLst>
                  <a:path h="118" w="110">
                    <a:moveTo>
                      <a:pt x="2" y="0"/>
                    </a:moveTo>
                    <a:cubicBezTo>
                      <a:pt x="0" y="39"/>
                      <a:pt x="0" y="78"/>
                      <a:pt x="1" y="118"/>
                    </a:cubicBezTo>
                    <a:cubicBezTo>
                      <a:pt x="36" y="110"/>
                      <a:pt x="73" y="106"/>
                      <a:pt x="110" y="108"/>
                    </a:cubicBezTo>
                  </a:path>
                </a:pathLst>
              </a:custGeom>
              <a:noFill/>
              <a:ln cap="rnd" w="28575">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60" name="文本框 59"/>
            <p:cNvSpPr txBox="1"/>
            <p:nvPr/>
          </p:nvSpPr>
          <p:spPr>
            <a:xfrm flipH="1">
              <a:off x="9961071" y="3763903"/>
              <a:ext cx="418948" cy="701040"/>
            </a:xfrm>
            <a:prstGeom prst="rect">
              <a:avLst/>
            </a:prstGeom>
            <a:noFill/>
          </p:spPr>
          <p:txBody>
            <a:bodyPr rtlCol="0" wrap="square">
              <a:spAutoFit/>
            </a:bodyPr>
            <a:lstStyle/>
            <a:p>
              <a:pPr algn="ctr"/>
              <a:r>
                <a:rPr altLang="zh-CN" lang="en-US" spc="300" sz="4000">
                  <a:latin charset="-122" panose="03000600000000000000" pitchFamily="66" typeface="新蒂黑板报"/>
                  <a:ea charset="-122" panose="03000600000000000000" pitchFamily="66" typeface="新蒂黑板报"/>
                </a:rPr>
                <a:t>5</a:t>
              </a:r>
            </a:p>
          </p:txBody>
        </p:sp>
      </p:grpSp>
    </p:spTree>
    <p:extLst>
      <p:ext uri="{BB962C8B-B14F-4D97-AF65-F5344CB8AC3E}">
        <p14:creationId val="3395459998"/>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22" presetSubtype="1">
                                  <p:stCondLst>
                                    <p:cond delay="0"/>
                                  </p:stCondLst>
                                  <p:childTnLst>
                                    <p:set>
                                      <p:cBhvr>
                                        <p:cTn dur="1" fill="hold" id="12">
                                          <p:stCondLst>
                                            <p:cond delay="0"/>
                                          </p:stCondLst>
                                        </p:cTn>
                                        <p:tgtEl>
                                          <p:spTgt spid="66"/>
                                        </p:tgtEl>
                                        <p:attrNameLst>
                                          <p:attrName>style.visibility</p:attrName>
                                        </p:attrNameLst>
                                      </p:cBhvr>
                                      <p:to>
                                        <p:strVal val="visible"/>
                                      </p:to>
                                    </p:set>
                                    <p:animEffect filter="wipe(up)" transition="in">
                                      <p:cBhvr>
                                        <p:cTn dur="500" id="13"/>
                                        <p:tgtEl>
                                          <p:spTgt spid="66"/>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000" id="17"/>
                                        <p:tgtEl>
                                          <p:spTgt spid="23"/>
                                        </p:tgtEl>
                                      </p:cBhvr>
                                    </p:animEffect>
                                    <p:anim calcmode="lin" valueType="num">
                                      <p:cBhvr>
                                        <p:cTn dur="1000" fill="hold" id="18"/>
                                        <p:tgtEl>
                                          <p:spTgt spid="23"/>
                                        </p:tgtEl>
                                        <p:attrNameLst>
                                          <p:attrName>ppt_x</p:attrName>
                                        </p:attrNameLst>
                                      </p:cBhvr>
                                      <p:tavLst>
                                        <p:tav tm="0">
                                          <p:val>
                                            <p:strVal val="#ppt_x"/>
                                          </p:val>
                                        </p:tav>
                                        <p:tav tm="100000">
                                          <p:val>
                                            <p:strVal val="#ppt_x"/>
                                          </p:val>
                                        </p:tav>
                                      </p:tavLst>
                                    </p:anim>
                                    <p:anim calcmode="lin" valueType="num">
                                      <p:cBhvr>
                                        <p:cTn dur="1000" fill="hold" id="19"/>
                                        <p:tgtEl>
                                          <p:spTgt spid="23"/>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62"/>
                                        </p:tgtEl>
                                        <p:attrNameLst>
                                          <p:attrName>style.visibility</p:attrName>
                                        </p:attrNameLst>
                                      </p:cBhvr>
                                      <p:to>
                                        <p:strVal val="visible"/>
                                      </p:to>
                                    </p:set>
                                    <p:animEffect filter="fade" transition="in">
                                      <p:cBhvr>
                                        <p:cTn dur="1000" id="22"/>
                                        <p:tgtEl>
                                          <p:spTgt spid="62"/>
                                        </p:tgtEl>
                                      </p:cBhvr>
                                    </p:animEffect>
                                    <p:anim calcmode="lin" valueType="num">
                                      <p:cBhvr>
                                        <p:cTn dur="1000" fill="hold" id="23"/>
                                        <p:tgtEl>
                                          <p:spTgt spid="62"/>
                                        </p:tgtEl>
                                        <p:attrNameLst>
                                          <p:attrName>ppt_x</p:attrName>
                                        </p:attrNameLst>
                                      </p:cBhvr>
                                      <p:tavLst>
                                        <p:tav tm="0">
                                          <p:val>
                                            <p:strVal val="#ppt_x"/>
                                          </p:val>
                                        </p:tav>
                                        <p:tav tm="100000">
                                          <p:val>
                                            <p:strVal val="#ppt_x"/>
                                          </p:val>
                                        </p:tav>
                                      </p:tavLst>
                                    </p:anim>
                                    <p:anim calcmode="lin" valueType="num">
                                      <p:cBhvr>
                                        <p:cTn dur="1000" fill="hold" id="24"/>
                                        <p:tgtEl>
                                          <p:spTgt spid="62"/>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63"/>
                                        </p:tgtEl>
                                        <p:attrNameLst>
                                          <p:attrName>style.visibility</p:attrName>
                                        </p:attrNameLst>
                                      </p:cBhvr>
                                      <p:to>
                                        <p:strVal val="visible"/>
                                      </p:to>
                                    </p:set>
                                    <p:animEffect filter="fade" transition="in">
                                      <p:cBhvr>
                                        <p:cTn dur="1000" id="27"/>
                                        <p:tgtEl>
                                          <p:spTgt spid="63"/>
                                        </p:tgtEl>
                                      </p:cBhvr>
                                    </p:animEffect>
                                    <p:anim calcmode="lin" valueType="num">
                                      <p:cBhvr>
                                        <p:cTn dur="1000" fill="hold" id="28"/>
                                        <p:tgtEl>
                                          <p:spTgt spid="63"/>
                                        </p:tgtEl>
                                        <p:attrNameLst>
                                          <p:attrName>ppt_x</p:attrName>
                                        </p:attrNameLst>
                                      </p:cBhvr>
                                      <p:tavLst>
                                        <p:tav tm="0">
                                          <p:val>
                                            <p:strVal val="#ppt_x"/>
                                          </p:val>
                                        </p:tav>
                                        <p:tav tm="100000">
                                          <p:val>
                                            <p:strVal val="#ppt_x"/>
                                          </p:val>
                                        </p:tav>
                                      </p:tavLst>
                                    </p:anim>
                                    <p:anim calcmode="lin" valueType="num">
                                      <p:cBhvr>
                                        <p:cTn dur="1000" fill="hold" id="29"/>
                                        <p:tgtEl>
                                          <p:spTgt spid="63"/>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64"/>
                                        </p:tgtEl>
                                        <p:attrNameLst>
                                          <p:attrName>style.visibility</p:attrName>
                                        </p:attrNameLst>
                                      </p:cBhvr>
                                      <p:to>
                                        <p:strVal val="visible"/>
                                      </p:to>
                                    </p:set>
                                    <p:animEffect filter="fade" transition="in">
                                      <p:cBhvr>
                                        <p:cTn dur="1000" id="32"/>
                                        <p:tgtEl>
                                          <p:spTgt spid="64"/>
                                        </p:tgtEl>
                                      </p:cBhvr>
                                    </p:animEffect>
                                    <p:anim calcmode="lin" valueType="num">
                                      <p:cBhvr>
                                        <p:cTn dur="1000" fill="hold" id="33"/>
                                        <p:tgtEl>
                                          <p:spTgt spid="64"/>
                                        </p:tgtEl>
                                        <p:attrNameLst>
                                          <p:attrName>ppt_x</p:attrName>
                                        </p:attrNameLst>
                                      </p:cBhvr>
                                      <p:tavLst>
                                        <p:tav tm="0">
                                          <p:val>
                                            <p:strVal val="#ppt_x"/>
                                          </p:val>
                                        </p:tav>
                                        <p:tav tm="100000">
                                          <p:val>
                                            <p:strVal val="#ppt_x"/>
                                          </p:val>
                                        </p:tav>
                                      </p:tavLst>
                                    </p:anim>
                                    <p:anim calcmode="lin" valueType="num">
                                      <p:cBhvr>
                                        <p:cTn dur="1000" fill="hold" id="34"/>
                                        <p:tgtEl>
                                          <p:spTgt spid="64"/>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65"/>
                                        </p:tgtEl>
                                        <p:attrNameLst>
                                          <p:attrName>style.visibility</p:attrName>
                                        </p:attrNameLst>
                                      </p:cBhvr>
                                      <p:to>
                                        <p:strVal val="visible"/>
                                      </p:to>
                                    </p:set>
                                    <p:animEffect filter="fade" transition="in">
                                      <p:cBhvr>
                                        <p:cTn dur="1000" id="37"/>
                                        <p:tgtEl>
                                          <p:spTgt spid="65"/>
                                        </p:tgtEl>
                                      </p:cBhvr>
                                    </p:animEffect>
                                    <p:anim calcmode="lin" valueType="num">
                                      <p:cBhvr>
                                        <p:cTn dur="1000" fill="hold" id="38"/>
                                        <p:tgtEl>
                                          <p:spTgt spid="65"/>
                                        </p:tgtEl>
                                        <p:attrNameLst>
                                          <p:attrName>ppt_x</p:attrName>
                                        </p:attrNameLst>
                                      </p:cBhvr>
                                      <p:tavLst>
                                        <p:tav tm="0">
                                          <p:val>
                                            <p:strVal val="#ppt_x"/>
                                          </p:val>
                                        </p:tav>
                                        <p:tav tm="100000">
                                          <p:val>
                                            <p:strVal val="#ppt_x"/>
                                          </p:val>
                                        </p:tav>
                                      </p:tavLst>
                                    </p:anim>
                                    <p:anim calcmode="lin" valueType="num">
                                      <p:cBhvr>
                                        <p:cTn dur="1000" fill="hold" id="39"/>
                                        <p:tgtEl>
                                          <p:spTgt spid="6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000"/>
                            </p:stCondLst>
                            <p:childTnLst>
                              <p:par>
                                <p:cTn fill="hold" id="41" nodeType="afterEffect" presetClass="entr" presetID="22" presetSubtype="1">
                                  <p:stCondLst>
                                    <p:cond delay="0"/>
                                  </p:stCondLst>
                                  <p:childTnLst>
                                    <p:set>
                                      <p:cBhvr>
                                        <p:cTn dur="1" fill="hold" id="42">
                                          <p:stCondLst>
                                            <p:cond delay="0"/>
                                          </p:stCondLst>
                                        </p:cTn>
                                        <p:tgtEl>
                                          <p:spTgt spid="41"/>
                                        </p:tgtEl>
                                        <p:attrNameLst>
                                          <p:attrName>style.visibility</p:attrName>
                                        </p:attrNameLst>
                                      </p:cBhvr>
                                      <p:to>
                                        <p:strVal val="visible"/>
                                      </p:to>
                                    </p:set>
                                    <p:animEffect filter="wipe(up)" transition="in">
                                      <p:cBhvr>
                                        <p:cTn dur="500" id="43"/>
                                        <p:tgtEl>
                                          <p:spTgt spid="41"/>
                                        </p:tgtEl>
                                      </p:cBhvr>
                                    </p:animEffect>
                                  </p:childTnLst>
                                </p:cTn>
                              </p:par>
                            </p:childTnLst>
                          </p:cTn>
                        </p:par>
                        <p:par>
                          <p:cTn fill="hold" id="44" nodeType="afterGroup">
                            <p:stCondLst>
                              <p:cond delay="2500"/>
                            </p:stCondLst>
                            <p:childTnLst>
                              <p:par>
                                <p:cTn fill="hold" id="45" nodeType="afterEffect" presetClass="entr" presetID="22" presetSubtype="1">
                                  <p:stCondLst>
                                    <p:cond delay="0"/>
                                  </p:stCondLst>
                                  <p:childTnLst>
                                    <p:set>
                                      <p:cBhvr>
                                        <p:cTn dur="1" fill="hold" id="46">
                                          <p:stCondLst>
                                            <p:cond delay="0"/>
                                          </p:stCondLst>
                                        </p:cTn>
                                        <p:tgtEl>
                                          <p:spTgt spid="44"/>
                                        </p:tgtEl>
                                        <p:attrNameLst>
                                          <p:attrName>style.visibility</p:attrName>
                                        </p:attrNameLst>
                                      </p:cBhvr>
                                      <p:to>
                                        <p:strVal val="visible"/>
                                      </p:to>
                                    </p:set>
                                    <p:animEffect filter="wipe(up)" transition="in">
                                      <p:cBhvr>
                                        <p:cTn dur="500" id="47"/>
                                        <p:tgtEl>
                                          <p:spTgt spid="44"/>
                                        </p:tgtEl>
                                      </p:cBhvr>
                                    </p:animEffect>
                                  </p:childTnLst>
                                </p:cTn>
                              </p:par>
                            </p:childTnLst>
                          </p:cTn>
                        </p:par>
                        <p:par>
                          <p:cTn fill="hold" id="48" nodeType="afterGroup">
                            <p:stCondLst>
                              <p:cond delay="3000"/>
                            </p:stCondLst>
                            <p:childTnLst>
                              <p:par>
                                <p:cTn fill="hold" id="49" nodeType="afterEffect" presetClass="entr" presetID="22" presetSubtype="1">
                                  <p:stCondLst>
                                    <p:cond delay="0"/>
                                  </p:stCondLst>
                                  <p:childTnLst>
                                    <p:set>
                                      <p:cBhvr>
                                        <p:cTn dur="1" fill="hold" id="50">
                                          <p:stCondLst>
                                            <p:cond delay="0"/>
                                          </p:stCondLst>
                                        </p:cTn>
                                        <p:tgtEl>
                                          <p:spTgt spid="47"/>
                                        </p:tgtEl>
                                        <p:attrNameLst>
                                          <p:attrName>style.visibility</p:attrName>
                                        </p:attrNameLst>
                                      </p:cBhvr>
                                      <p:to>
                                        <p:strVal val="visible"/>
                                      </p:to>
                                    </p:set>
                                    <p:animEffect filter="wipe(up)" transition="in">
                                      <p:cBhvr>
                                        <p:cTn dur="500" id="51"/>
                                        <p:tgtEl>
                                          <p:spTgt spid="47"/>
                                        </p:tgtEl>
                                      </p:cBhvr>
                                    </p:animEffect>
                                  </p:childTnLst>
                                </p:cTn>
                              </p:par>
                            </p:childTnLst>
                          </p:cTn>
                        </p:par>
                        <p:par>
                          <p:cTn fill="hold" id="52" nodeType="afterGroup">
                            <p:stCondLst>
                              <p:cond delay="3500"/>
                            </p:stCondLst>
                            <p:childTnLst>
                              <p:par>
                                <p:cTn fill="hold" id="53" nodeType="afterEffect" presetClass="entr" presetID="22" presetSubtype="1">
                                  <p:stCondLst>
                                    <p:cond delay="0"/>
                                  </p:stCondLst>
                                  <p:childTnLst>
                                    <p:set>
                                      <p:cBhvr>
                                        <p:cTn dur="1" fill="hold" id="54">
                                          <p:stCondLst>
                                            <p:cond delay="0"/>
                                          </p:stCondLst>
                                        </p:cTn>
                                        <p:tgtEl>
                                          <p:spTgt spid="50"/>
                                        </p:tgtEl>
                                        <p:attrNameLst>
                                          <p:attrName>style.visibility</p:attrName>
                                        </p:attrNameLst>
                                      </p:cBhvr>
                                      <p:to>
                                        <p:strVal val="visible"/>
                                      </p:to>
                                    </p:set>
                                    <p:animEffect filter="wipe(up)" transition="in">
                                      <p:cBhvr>
                                        <p:cTn dur="500" id="55"/>
                                        <p:tgtEl>
                                          <p:spTgt spid="50"/>
                                        </p:tgtEl>
                                      </p:cBhvr>
                                    </p:animEffect>
                                  </p:childTnLst>
                                </p:cTn>
                              </p:par>
                            </p:childTnLst>
                          </p:cTn>
                        </p:par>
                        <p:par>
                          <p:cTn fill="hold" id="56" nodeType="afterGroup">
                            <p:stCondLst>
                              <p:cond delay="4000"/>
                            </p:stCondLst>
                            <p:childTnLst>
                              <p:par>
                                <p:cTn fill="hold" id="57" nodeType="afterEffect" presetClass="entr" presetID="22" presetSubtype="1">
                                  <p:stCondLst>
                                    <p:cond delay="0"/>
                                  </p:stCondLst>
                                  <p:childTnLst>
                                    <p:set>
                                      <p:cBhvr>
                                        <p:cTn dur="1" fill="hold" id="58">
                                          <p:stCondLst>
                                            <p:cond delay="0"/>
                                          </p:stCondLst>
                                        </p:cTn>
                                        <p:tgtEl>
                                          <p:spTgt spid="53"/>
                                        </p:tgtEl>
                                        <p:attrNameLst>
                                          <p:attrName>style.visibility</p:attrName>
                                        </p:attrNameLst>
                                      </p:cBhvr>
                                      <p:to>
                                        <p:strVal val="visible"/>
                                      </p:to>
                                    </p:set>
                                    <p:animEffect filter="wipe(up)" transition="in">
                                      <p:cBhvr>
                                        <p:cTn dur="500" id="59"/>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9" name="组合 438"/>
          <p:cNvGrpSpPr/>
          <p:nvPr/>
        </p:nvGrpSpPr>
        <p:grpSpPr>
          <a:xfrm>
            <a:off x="4696196" y="1621397"/>
            <a:ext cx="2126210" cy="3105779"/>
            <a:chOff x="949207" y="1196752"/>
            <a:chExt cx="713226" cy="1041817"/>
          </a:xfrm>
          <a:solidFill>
            <a:schemeClr val="bg1">
              <a:lumMod val="95000"/>
            </a:schemeClr>
          </a:solidFill>
        </p:grpSpPr>
        <p:sp>
          <p:nvSpPr>
            <p:cNvPr id="440" name="Freeform 484"/>
            <p:cNvSpPr>
              <a:spLocks noEditPoints="1"/>
            </p:cNvSpPr>
            <p:nvPr/>
          </p:nvSpPr>
          <p:spPr bwMode="auto">
            <a:xfrm>
              <a:off x="1060378" y="1196752"/>
              <a:ext cx="602055" cy="1041817"/>
            </a:xfrm>
            <a:custGeom>
              <a:gdLst>
                <a:gd fmla="*/ 76 w 97" name="T0"/>
                <a:gd fmla="*/ 24 h 168" name="T1"/>
                <a:gd fmla="*/ 80 w 97" name="T2"/>
                <a:gd fmla="*/ 116 h 168" name="T3"/>
                <a:gd fmla="*/ 63 w 97" name="T4"/>
                <a:gd fmla="*/ 130 h 168" name="T5"/>
                <a:gd fmla="*/ 74 w 97" name="T6"/>
                <a:gd fmla="*/ 147 h 168" name="T7"/>
                <a:gd fmla="*/ 1 w 97" name="T8"/>
                <a:gd fmla="*/ 168 h 168" name="T9"/>
                <a:gd fmla="*/ 16 w 97" name="T10"/>
                <a:gd fmla="*/ 152 h 168" name="T11"/>
                <a:gd fmla="*/ 8 w 97" name="T12"/>
                <a:gd fmla="*/ 123 h 168" name="T13"/>
                <a:gd fmla="*/ 34 w 97" name="T14"/>
                <a:gd fmla="*/ 125 h 168" name="T15"/>
                <a:gd fmla="*/ 76 w 97" name="T16"/>
                <a:gd fmla="*/ 101 h 168" name="T17"/>
                <a:gd fmla="*/ 75 w 97" name="T18"/>
                <a:gd fmla="*/ 39 h 168" name="T19"/>
                <a:gd fmla="*/ 51 w 97" name="T20"/>
                <a:gd fmla="*/ 6 h 168" name="T21"/>
                <a:gd fmla="*/ 55 w 97" name="T22"/>
                <a:gd fmla="*/ 8 h 168" name="T23"/>
                <a:gd fmla="*/ 49 w 97" name="T24"/>
                <a:gd fmla="*/ 10 h 168" name="T25"/>
                <a:gd fmla="*/ 48 w 97" name="T26"/>
                <a:gd fmla="*/ 15 h 168" name="T27"/>
                <a:gd fmla="*/ 58 w 97" name="T28"/>
                <a:gd fmla="*/ 20 h 168" name="T29"/>
                <a:gd fmla="*/ 67 w 97" name="T30"/>
                <a:gd fmla="*/ 19 h 168" name="T31"/>
                <a:gd fmla="*/ 70 w 97" name="T32"/>
                <a:gd fmla="*/ 27 h 168" name="T33"/>
                <a:gd fmla="*/ 73 w 97" name="T34"/>
                <a:gd fmla="*/ 31 h 168" name="T35"/>
                <a:gd fmla="*/ 74 w 97" name="T36"/>
                <a:gd fmla="*/ 29 h 168" name="T37"/>
                <a:gd fmla="*/ 79 w 97" name="T38"/>
                <a:gd fmla="*/ 38 h 168" name="T39"/>
                <a:gd fmla="*/ 87 w 97" name="T40"/>
                <a:gd fmla="*/ 71 h 168" name="T41"/>
                <a:gd fmla="*/ 92 w 97" name="T42"/>
                <a:gd fmla="*/ 68 h 168" name="T43"/>
                <a:gd fmla="*/ 91 w 97" name="T44"/>
                <a:gd fmla="*/ 75 h 168" name="T45"/>
                <a:gd fmla="*/ 88 w 97" name="T46"/>
                <a:gd fmla="*/ 79 h 168" name="T47"/>
                <a:gd fmla="*/ 93 w 97" name="T48"/>
                <a:gd fmla="*/ 84 h 168" name="T49"/>
                <a:gd fmla="*/ 85 w 97" name="T50"/>
                <a:gd fmla="*/ 90 h 168" name="T51"/>
                <a:gd fmla="*/ 82 w 97" name="T52"/>
                <a:gd fmla="*/ 97 h 168" name="T53"/>
                <a:gd fmla="*/ 89 w 97" name="T54"/>
                <a:gd fmla="*/ 98 h 168" name="T55"/>
                <a:gd fmla="*/ 85 w 97" name="T56"/>
                <a:gd fmla="*/ 97 h 168" name="T57"/>
                <a:gd fmla="*/ 81 w 97" name="T58"/>
                <a:gd fmla="*/ 110 h 168" name="T59"/>
                <a:gd fmla="*/ 71 w 97" name="T60"/>
                <a:gd fmla="*/ 114 h 168" name="T61"/>
                <a:gd fmla="*/ 68 w 97" name="T62"/>
                <a:gd fmla="*/ 116 h 168" name="T63"/>
                <a:gd fmla="*/ 16 w 97" name="T64"/>
                <a:gd fmla="*/ 124 h 168" name="T65"/>
                <a:gd fmla="*/ 23 w 97" name="T66"/>
                <a:gd fmla="*/ 126 h 168" name="T67"/>
                <a:gd fmla="*/ 61 w 97" name="T68"/>
                <a:gd fmla="*/ 123 h 168" name="T69"/>
                <a:gd fmla="*/ 66 w 97" name="T70"/>
                <a:gd fmla="*/ 122 h 168" name="T71"/>
                <a:gd fmla="*/ 30 w 97" name="T72"/>
                <a:gd fmla="*/ 130 h 168" name="T73"/>
                <a:gd fmla="*/ 14 w 97" name="T74"/>
                <a:gd fmla="*/ 132 h 168" name="T75"/>
                <a:gd fmla="*/ 37 w 97" name="T76"/>
                <a:gd fmla="*/ 128 h 168" name="T77"/>
                <a:gd fmla="*/ 47 w 97" name="T78"/>
                <a:gd fmla="*/ 126 h 168" name="T79"/>
                <a:gd fmla="*/ 59 w 97" name="T80"/>
                <a:gd fmla="*/ 126 h 168" name="T81"/>
                <a:gd fmla="*/ 44 w 97" name="T82"/>
                <a:gd fmla="*/ 130 h 168" name="T83"/>
                <a:gd fmla="*/ 18 w 97" name="T84"/>
                <a:gd fmla="*/ 134 h 168" name="T85"/>
                <a:gd fmla="*/ 25 w 97" name="T86"/>
                <a:gd fmla="*/ 135 h 168" name="T87"/>
                <a:gd fmla="*/ 58 w 97" name="T88"/>
                <a:gd fmla="*/ 130 h 168" name="T89"/>
                <a:gd fmla="*/ 37 w 97" name="T90"/>
                <a:gd fmla="*/ 136 h 168" name="T91"/>
                <a:gd fmla="*/ 39 w 97" name="T92"/>
                <a:gd fmla="*/ 144 h 168" name="T93"/>
                <a:gd fmla="*/ 29 w 97" name="T94"/>
                <a:gd fmla="*/ 145 h 168" name="T95"/>
                <a:gd fmla="*/ 43 w 97" name="T96"/>
                <a:gd fmla="*/ 143 h 168" name="T97"/>
                <a:gd fmla="*/ 34 w 97" name="T98"/>
                <a:gd fmla="*/ 155 h 168" name="T99"/>
                <a:gd fmla="*/ 58 w 97" name="T100"/>
                <a:gd fmla="*/ 146 h 168" name="T101"/>
                <a:gd fmla="*/ 50 w 97" name="T102"/>
                <a:gd fmla="*/ 147 h 168" name="T103"/>
                <a:gd fmla="*/ 54 w 97" name="T104"/>
                <a:gd fmla="*/ 150 h 168" name="T105"/>
                <a:gd fmla="*/ 28 w 97" name="T106"/>
                <a:gd fmla="*/ 159 h 168" name="T107"/>
                <a:gd fmla="*/ 67 w 97" name="T108"/>
                <a:gd fmla="*/ 150 h 168" name="T109"/>
                <a:gd fmla="*/ 10 w 97" name="T110"/>
                <a:gd fmla="*/ 162 h 168" name="T111"/>
                <a:gd fmla="*/ 39 w 97" name="T112"/>
                <a:gd fmla="*/ 157 h 168" name="T113"/>
                <a:gd fmla="*/ 44 w 97" name="T114"/>
                <a:gd fmla="*/ 156 h 168" name="T115"/>
                <a:gd fmla="*/ 67 w 97" name="T116"/>
                <a:gd fmla="*/ 153 h 168" name="T117"/>
                <a:gd fmla="*/ 42 w 97" name="T118"/>
                <a:gd fmla="*/ 159 h 168" name="T119"/>
                <a:gd fmla="*/ 42 w 97" name="T120"/>
                <a:gd fmla="*/ 159 h 168" name="T121"/>
                <a:gd fmla="*/ 55 w 97" name="T122"/>
                <a:gd fmla="*/ 158 h 16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8" w="97">
                  <a:moveTo>
                    <a:pt x="60" y="10"/>
                  </a:moveTo>
                  <a:cubicBezTo>
                    <a:pt x="62" y="12"/>
                    <a:pt x="64" y="13"/>
                    <a:pt x="66" y="14"/>
                  </a:cubicBezTo>
                  <a:cubicBezTo>
                    <a:pt x="66" y="15"/>
                    <a:pt x="67" y="15"/>
                    <a:pt x="67" y="16"/>
                  </a:cubicBezTo>
                  <a:cubicBezTo>
                    <a:pt x="70" y="18"/>
                    <a:pt x="73" y="21"/>
                    <a:pt x="76" y="24"/>
                  </a:cubicBezTo>
                  <a:cubicBezTo>
                    <a:pt x="79" y="27"/>
                    <a:pt x="83" y="32"/>
                    <a:pt x="86" y="37"/>
                  </a:cubicBezTo>
                  <a:cubicBezTo>
                    <a:pt x="93" y="46"/>
                    <a:pt x="96" y="61"/>
                    <a:pt x="97" y="75"/>
                  </a:cubicBezTo>
                  <a:cubicBezTo>
                    <a:pt x="97" y="88"/>
                    <a:pt x="90" y="104"/>
                    <a:pt x="82" y="115"/>
                  </a:cubicBezTo>
                  <a:cubicBezTo>
                    <a:pt x="81" y="115"/>
                    <a:pt x="80" y="115"/>
                    <a:pt x="80" y="116"/>
                  </a:cubicBezTo>
                  <a:cubicBezTo>
                    <a:pt x="79" y="116"/>
                    <a:pt x="79" y="117"/>
                    <a:pt x="79" y="118"/>
                  </a:cubicBezTo>
                  <a:cubicBezTo>
                    <a:pt x="76" y="121"/>
                    <a:pt x="72" y="124"/>
                    <a:pt x="69" y="126"/>
                  </a:cubicBezTo>
                  <a:cubicBezTo>
                    <a:pt x="68" y="126"/>
                    <a:pt x="68" y="127"/>
                    <a:pt x="67" y="128"/>
                  </a:cubicBezTo>
                  <a:cubicBezTo>
                    <a:pt x="66" y="129"/>
                    <a:pt x="64" y="129"/>
                    <a:pt x="63" y="130"/>
                  </a:cubicBezTo>
                  <a:cubicBezTo>
                    <a:pt x="60" y="131"/>
                    <a:pt x="55" y="133"/>
                    <a:pt x="51" y="134"/>
                  </a:cubicBezTo>
                  <a:cubicBezTo>
                    <a:pt x="49" y="140"/>
                    <a:pt x="53" y="143"/>
                    <a:pt x="58" y="142"/>
                  </a:cubicBezTo>
                  <a:cubicBezTo>
                    <a:pt x="59" y="144"/>
                    <a:pt x="60" y="146"/>
                    <a:pt x="61" y="147"/>
                  </a:cubicBezTo>
                  <a:cubicBezTo>
                    <a:pt x="65" y="149"/>
                    <a:pt x="70" y="146"/>
                    <a:pt x="74" y="147"/>
                  </a:cubicBezTo>
                  <a:cubicBezTo>
                    <a:pt x="77" y="149"/>
                    <a:pt x="77" y="153"/>
                    <a:pt x="79" y="157"/>
                  </a:cubicBezTo>
                  <a:cubicBezTo>
                    <a:pt x="78" y="158"/>
                    <a:pt x="77" y="158"/>
                    <a:pt x="76" y="157"/>
                  </a:cubicBezTo>
                  <a:cubicBezTo>
                    <a:pt x="61" y="160"/>
                    <a:pt x="44" y="161"/>
                    <a:pt x="27" y="164"/>
                  </a:cubicBezTo>
                  <a:cubicBezTo>
                    <a:pt x="19" y="166"/>
                    <a:pt x="10" y="167"/>
                    <a:pt x="1" y="168"/>
                  </a:cubicBezTo>
                  <a:cubicBezTo>
                    <a:pt x="0" y="167"/>
                    <a:pt x="2" y="167"/>
                    <a:pt x="3" y="165"/>
                  </a:cubicBezTo>
                  <a:cubicBezTo>
                    <a:pt x="3" y="163"/>
                    <a:pt x="3" y="161"/>
                    <a:pt x="3" y="159"/>
                  </a:cubicBezTo>
                  <a:cubicBezTo>
                    <a:pt x="3" y="158"/>
                    <a:pt x="5" y="158"/>
                    <a:pt x="4" y="156"/>
                  </a:cubicBezTo>
                  <a:cubicBezTo>
                    <a:pt x="8" y="154"/>
                    <a:pt x="11" y="152"/>
                    <a:pt x="16" y="152"/>
                  </a:cubicBezTo>
                  <a:cubicBezTo>
                    <a:pt x="16" y="144"/>
                    <a:pt x="31" y="148"/>
                    <a:pt x="26" y="137"/>
                  </a:cubicBezTo>
                  <a:cubicBezTo>
                    <a:pt x="20" y="136"/>
                    <a:pt x="13" y="135"/>
                    <a:pt x="7" y="132"/>
                  </a:cubicBezTo>
                  <a:cubicBezTo>
                    <a:pt x="7" y="129"/>
                    <a:pt x="6" y="125"/>
                    <a:pt x="7" y="123"/>
                  </a:cubicBezTo>
                  <a:cubicBezTo>
                    <a:pt x="8" y="123"/>
                    <a:pt x="8" y="123"/>
                    <a:pt x="8" y="123"/>
                  </a:cubicBezTo>
                  <a:cubicBezTo>
                    <a:pt x="9" y="122"/>
                    <a:pt x="9" y="120"/>
                    <a:pt x="10" y="120"/>
                  </a:cubicBezTo>
                  <a:cubicBezTo>
                    <a:pt x="14" y="119"/>
                    <a:pt x="19" y="123"/>
                    <a:pt x="22" y="124"/>
                  </a:cubicBezTo>
                  <a:cubicBezTo>
                    <a:pt x="24" y="124"/>
                    <a:pt x="26" y="125"/>
                    <a:pt x="28" y="125"/>
                  </a:cubicBezTo>
                  <a:cubicBezTo>
                    <a:pt x="30" y="125"/>
                    <a:pt x="32" y="126"/>
                    <a:pt x="34" y="125"/>
                  </a:cubicBezTo>
                  <a:cubicBezTo>
                    <a:pt x="39" y="125"/>
                    <a:pt x="43" y="125"/>
                    <a:pt x="47" y="124"/>
                  </a:cubicBezTo>
                  <a:cubicBezTo>
                    <a:pt x="50" y="123"/>
                    <a:pt x="55" y="122"/>
                    <a:pt x="59" y="118"/>
                  </a:cubicBezTo>
                  <a:cubicBezTo>
                    <a:pt x="62" y="118"/>
                    <a:pt x="65" y="115"/>
                    <a:pt x="68" y="113"/>
                  </a:cubicBezTo>
                  <a:cubicBezTo>
                    <a:pt x="71" y="110"/>
                    <a:pt x="74" y="105"/>
                    <a:pt x="76" y="101"/>
                  </a:cubicBezTo>
                  <a:cubicBezTo>
                    <a:pt x="77" y="100"/>
                    <a:pt x="79" y="98"/>
                    <a:pt x="79" y="97"/>
                  </a:cubicBezTo>
                  <a:cubicBezTo>
                    <a:pt x="80" y="94"/>
                    <a:pt x="81" y="91"/>
                    <a:pt x="82" y="88"/>
                  </a:cubicBezTo>
                  <a:cubicBezTo>
                    <a:pt x="84" y="80"/>
                    <a:pt x="86" y="70"/>
                    <a:pt x="84" y="60"/>
                  </a:cubicBezTo>
                  <a:cubicBezTo>
                    <a:pt x="82" y="53"/>
                    <a:pt x="79" y="45"/>
                    <a:pt x="75" y="39"/>
                  </a:cubicBezTo>
                  <a:cubicBezTo>
                    <a:pt x="71" y="32"/>
                    <a:pt x="64" y="26"/>
                    <a:pt x="57" y="23"/>
                  </a:cubicBezTo>
                  <a:cubicBezTo>
                    <a:pt x="52" y="18"/>
                    <a:pt x="43" y="18"/>
                    <a:pt x="36" y="15"/>
                  </a:cubicBezTo>
                  <a:cubicBezTo>
                    <a:pt x="35" y="11"/>
                    <a:pt x="39" y="9"/>
                    <a:pt x="40" y="6"/>
                  </a:cubicBezTo>
                  <a:cubicBezTo>
                    <a:pt x="44" y="4"/>
                    <a:pt x="49" y="4"/>
                    <a:pt x="51" y="6"/>
                  </a:cubicBezTo>
                  <a:cubicBezTo>
                    <a:pt x="51" y="0"/>
                    <a:pt x="62" y="1"/>
                    <a:pt x="61" y="7"/>
                  </a:cubicBezTo>
                  <a:cubicBezTo>
                    <a:pt x="61" y="8"/>
                    <a:pt x="60" y="8"/>
                    <a:pt x="60" y="10"/>
                  </a:cubicBezTo>
                  <a:close/>
                  <a:moveTo>
                    <a:pt x="54" y="7"/>
                  </a:moveTo>
                  <a:cubicBezTo>
                    <a:pt x="54" y="7"/>
                    <a:pt x="54" y="8"/>
                    <a:pt x="55" y="8"/>
                  </a:cubicBezTo>
                  <a:cubicBezTo>
                    <a:pt x="55" y="7"/>
                    <a:pt x="55" y="6"/>
                    <a:pt x="55" y="6"/>
                  </a:cubicBezTo>
                  <a:cubicBezTo>
                    <a:pt x="54" y="6"/>
                    <a:pt x="53" y="6"/>
                    <a:pt x="54" y="7"/>
                  </a:cubicBezTo>
                  <a:close/>
                  <a:moveTo>
                    <a:pt x="47" y="13"/>
                  </a:moveTo>
                  <a:cubicBezTo>
                    <a:pt x="48" y="12"/>
                    <a:pt x="47" y="10"/>
                    <a:pt x="49" y="10"/>
                  </a:cubicBezTo>
                  <a:cubicBezTo>
                    <a:pt x="48" y="9"/>
                    <a:pt x="48" y="8"/>
                    <a:pt x="46" y="8"/>
                  </a:cubicBezTo>
                  <a:cubicBezTo>
                    <a:pt x="47" y="9"/>
                    <a:pt x="47" y="11"/>
                    <a:pt x="47" y="13"/>
                  </a:cubicBezTo>
                  <a:close/>
                  <a:moveTo>
                    <a:pt x="50" y="16"/>
                  </a:moveTo>
                  <a:cubicBezTo>
                    <a:pt x="49" y="16"/>
                    <a:pt x="49" y="15"/>
                    <a:pt x="48" y="15"/>
                  </a:cubicBezTo>
                  <a:cubicBezTo>
                    <a:pt x="47" y="15"/>
                    <a:pt x="46" y="15"/>
                    <a:pt x="46" y="15"/>
                  </a:cubicBezTo>
                  <a:cubicBezTo>
                    <a:pt x="47" y="16"/>
                    <a:pt x="51" y="17"/>
                    <a:pt x="50" y="16"/>
                  </a:cubicBezTo>
                  <a:close/>
                  <a:moveTo>
                    <a:pt x="56" y="19"/>
                  </a:moveTo>
                  <a:cubicBezTo>
                    <a:pt x="57" y="19"/>
                    <a:pt x="57" y="20"/>
                    <a:pt x="58" y="20"/>
                  </a:cubicBezTo>
                  <a:cubicBezTo>
                    <a:pt x="58" y="18"/>
                    <a:pt x="58" y="16"/>
                    <a:pt x="58" y="15"/>
                  </a:cubicBezTo>
                  <a:cubicBezTo>
                    <a:pt x="57" y="15"/>
                    <a:pt x="57" y="14"/>
                    <a:pt x="56" y="14"/>
                  </a:cubicBezTo>
                  <a:cubicBezTo>
                    <a:pt x="57" y="15"/>
                    <a:pt x="57" y="18"/>
                    <a:pt x="56" y="19"/>
                  </a:cubicBezTo>
                  <a:close/>
                  <a:moveTo>
                    <a:pt x="67" y="19"/>
                  </a:moveTo>
                  <a:cubicBezTo>
                    <a:pt x="66" y="18"/>
                    <a:pt x="64" y="16"/>
                    <a:pt x="63" y="15"/>
                  </a:cubicBezTo>
                  <a:cubicBezTo>
                    <a:pt x="64" y="16"/>
                    <a:pt x="65" y="19"/>
                    <a:pt x="67" y="19"/>
                  </a:cubicBezTo>
                  <a:close/>
                  <a:moveTo>
                    <a:pt x="69" y="27"/>
                  </a:moveTo>
                  <a:cubicBezTo>
                    <a:pt x="69" y="27"/>
                    <a:pt x="70" y="27"/>
                    <a:pt x="70" y="27"/>
                  </a:cubicBezTo>
                  <a:cubicBezTo>
                    <a:pt x="70" y="26"/>
                    <a:pt x="70" y="24"/>
                    <a:pt x="69" y="25"/>
                  </a:cubicBezTo>
                  <a:cubicBezTo>
                    <a:pt x="68" y="25"/>
                    <a:pt x="69" y="26"/>
                    <a:pt x="69" y="27"/>
                  </a:cubicBezTo>
                  <a:close/>
                  <a:moveTo>
                    <a:pt x="70" y="29"/>
                  </a:moveTo>
                  <a:cubicBezTo>
                    <a:pt x="71" y="30"/>
                    <a:pt x="72" y="31"/>
                    <a:pt x="73" y="31"/>
                  </a:cubicBezTo>
                  <a:cubicBezTo>
                    <a:pt x="72" y="31"/>
                    <a:pt x="72" y="29"/>
                    <a:pt x="72" y="29"/>
                  </a:cubicBezTo>
                  <a:cubicBezTo>
                    <a:pt x="71" y="29"/>
                    <a:pt x="71" y="29"/>
                    <a:pt x="70" y="29"/>
                  </a:cubicBezTo>
                  <a:close/>
                  <a:moveTo>
                    <a:pt x="75" y="31"/>
                  </a:moveTo>
                  <a:cubicBezTo>
                    <a:pt x="75" y="30"/>
                    <a:pt x="75" y="30"/>
                    <a:pt x="74" y="29"/>
                  </a:cubicBezTo>
                  <a:cubicBezTo>
                    <a:pt x="74" y="30"/>
                    <a:pt x="74" y="31"/>
                    <a:pt x="75" y="31"/>
                  </a:cubicBezTo>
                  <a:close/>
                  <a:moveTo>
                    <a:pt x="79" y="38"/>
                  </a:moveTo>
                  <a:cubicBezTo>
                    <a:pt x="79" y="37"/>
                    <a:pt x="79" y="35"/>
                    <a:pt x="78" y="35"/>
                  </a:cubicBezTo>
                  <a:cubicBezTo>
                    <a:pt x="78" y="36"/>
                    <a:pt x="78" y="38"/>
                    <a:pt x="79" y="38"/>
                  </a:cubicBezTo>
                  <a:close/>
                  <a:moveTo>
                    <a:pt x="91" y="62"/>
                  </a:moveTo>
                  <a:cubicBezTo>
                    <a:pt x="92" y="61"/>
                    <a:pt x="92" y="60"/>
                    <a:pt x="91" y="60"/>
                  </a:cubicBezTo>
                  <a:cubicBezTo>
                    <a:pt x="91" y="60"/>
                    <a:pt x="91" y="62"/>
                    <a:pt x="91" y="62"/>
                  </a:cubicBezTo>
                  <a:close/>
                  <a:moveTo>
                    <a:pt x="87" y="71"/>
                  </a:moveTo>
                  <a:cubicBezTo>
                    <a:pt x="88" y="70"/>
                    <a:pt x="88" y="66"/>
                    <a:pt x="87" y="64"/>
                  </a:cubicBezTo>
                  <a:cubicBezTo>
                    <a:pt x="86" y="66"/>
                    <a:pt x="86" y="70"/>
                    <a:pt x="87" y="71"/>
                  </a:cubicBezTo>
                  <a:close/>
                  <a:moveTo>
                    <a:pt x="91" y="67"/>
                  </a:moveTo>
                  <a:cubicBezTo>
                    <a:pt x="91" y="67"/>
                    <a:pt x="91" y="68"/>
                    <a:pt x="92" y="68"/>
                  </a:cubicBezTo>
                  <a:cubicBezTo>
                    <a:pt x="91" y="67"/>
                    <a:pt x="92" y="65"/>
                    <a:pt x="91" y="65"/>
                  </a:cubicBezTo>
                  <a:cubicBezTo>
                    <a:pt x="92" y="66"/>
                    <a:pt x="90" y="66"/>
                    <a:pt x="91" y="67"/>
                  </a:cubicBezTo>
                  <a:close/>
                  <a:moveTo>
                    <a:pt x="90" y="80"/>
                  </a:moveTo>
                  <a:cubicBezTo>
                    <a:pt x="92" y="79"/>
                    <a:pt x="91" y="76"/>
                    <a:pt x="91" y="75"/>
                  </a:cubicBezTo>
                  <a:cubicBezTo>
                    <a:pt x="90" y="75"/>
                    <a:pt x="90" y="75"/>
                    <a:pt x="90" y="75"/>
                  </a:cubicBezTo>
                  <a:cubicBezTo>
                    <a:pt x="90" y="77"/>
                    <a:pt x="90" y="78"/>
                    <a:pt x="90" y="80"/>
                  </a:cubicBezTo>
                  <a:close/>
                  <a:moveTo>
                    <a:pt x="89" y="82"/>
                  </a:moveTo>
                  <a:cubicBezTo>
                    <a:pt x="89" y="81"/>
                    <a:pt x="89" y="79"/>
                    <a:pt x="88" y="79"/>
                  </a:cubicBezTo>
                  <a:cubicBezTo>
                    <a:pt x="88" y="80"/>
                    <a:pt x="87" y="82"/>
                    <a:pt x="89" y="82"/>
                  </a:cubicBezTo>
                  <a:close/>
                  <a:moveTo>
                    <a:pt x="93" y="84"/>
                  </a:moveTo>
                  <a:cubicBezTo>
                    <a:pt x="94" y="84"/>
                    <a:pt x="94" y="82"/>
                    <a:pt x="93" y="81"/>
                  </a:cubicBezTo>
                  <a:cubicBezTo>
                    <a:pt x="94" y="82"/>
                    <a:pt x="93" y="84"/>
                    <a:pt x="93" y="84"/>
                  </a:cubicBezTo>
                  <a:close/>
                  <a:moveTo>
                    <a:pt x="90" y="87"/>
                  </a:moveTo>
                  <a:cubicBezTo>
                    <a:pt x="90" y="86"/>
                    <a:pt x="91" y="85"/>
                    <a:pt x="90" y="83"/>
                  </a:cubicBezTo>
                  <a:cubicBezTo>
                    <a:pt x="89" y="84"/>
                    <a:pt x="89" y="86"/>
                    <a:pt x="90" y="87"/>
                  </a:cubicBezTo>
                  <a:close/>
                  <a:moveTo>
                    <a:pt x="85" y="90"/>
                  </a:moveTo>
                  <a:cubicBezTo>
                    <a:pt x="86" y="90"/>
                    <a:pt x="86" y="91"/>
                    <a:pt x="87" y="90"/>
                  </a:cubicBezTo>
                  <a:cubicBezTo>
                    <a:pt x="86" y="88"/>
                    <a:pt x="87" y="87"/>
                    <a:pt x="87" y="86"/>
                  </a:cubicBezTo>
                  <a:cubicBezTo>
                    <a:pt x="86" y="87"/>
                    <a:pt x="85" y="89"/>
                    <a:pt x="85" y="90"/>
                  </a:cubicBezTo>
                  <a:close/>
                  <a:moveTo>
                    <a:pt x="82" y="97"/>
                  </a:moveTo>
                  <a:cubicBezTo>
                    <a:pt x="82" y="98"/>
                    <a:pt x="80" y="99"/>
                    <a:pt x="81" y="100"/>
                  </a:cubicBezTo>
                  <a:cubicBezTo>
                    <a:pt x="82" y="99"/>
                    <a:pt x="84" y="97"/>
                    <a:pt x="84" y="95"/>
                  </a:cubicBezTo>
                  <a:cubicBezTo>
                    <a:pt x="83" y="96"/>
                    <a:pt x="83" y="97"/>
                    <a:pt x="82" y="97"/>
                  </a:cubicBezTo>
                  <a:close/>
                  <a:moveTo>
                    <a:pt x="89" y="98"/>
                  </a:moveTo>
                  <a:cubicBezTo>
                    <a:pt x="89" y="97"/>
                    <a:pt x="91" y="95"/>
                    <a:pt x="90" y="95"/>
                  </a:cubicBezTo>
                  <a:cubicBezTo>
                    <a:pt x="90" y="96"/>
                    <a:pt x="88" y="97"/>
                    <a:pt x="89" y="98"/>
                  </a:cubicBezTo>
                  <a:close/>
                  <a:moveTo>
                    <a:pt x="84" y="99"/>
                  </a:moveTo>
                  <a:cubicBezTo>
                    <a:pt x="85" y="99"/>
                    <a:pt x="86" y="97"/>
                    <a:pt x="85" y="97"/>
                  </a:cubicBezTo>
                  <a:cubicBezTo>
                    <a:pt x="85" y="98"/>
                    <a:pt x="84" y="98"/>
                    <a:pt x="84" y="99"/>
                  </a:cubicBezTo>
                  <a:close/>
                  <a:moveTo>
                    <a:pt x="81" y="110"/>
                  </a:moveTo>
                  <a:cubicBezTo>
                    <a:pt x="82" y="109"/>
                    <a:pt x="84" y="108"/>
                    <a:pt x="83" y="106"/>
                  </a:cubicBezTo>
                  <a:cubicBezTo>
                    <a:pt x="81" y="107"/>
                    <a:pt x="81" y="108"/>
                    <a:pt x="81" y="110"/>
                  </a:cubicBezTo>
                  <a:close/>
                  <a:moveTo>
                    <a:pt x="71" y="114"/>
                  </a:moveTo>
                  <a:cubicBezTo>
                    <a:pt x="72" y="113"/>
                    <a:pt x="73" y="113"/>
                    <a:pt x="74" y="113"/>
                  </a:cubicBezTo>
                  <a:cubicBezTo>
                    <a:pt x="74" y="113"/>
                    <a:pt x="74" y="112"/>
                    <a:pt x="74" y="111"/>
                  </a:cubicBezTo>
                  <a:cubicBezTo>
                    <a:pt x="73" y="112"/>
                    <a:pt x="72" y="113"/>
                    <a:pt x="71" y="114"/>
                  </a:cubicBezTo>
                  <a:close/>
                  <a:moveTo>
                    <a:pt x="68" y="116"/>
                  </a:moveTo>
                  <a:cubicBezTo>
                    <a:pt x="69" y="117"/>
                    <a:pt x="69" y="118"/>
                    <a:pt x="70" y="118"/>
                  </a:cubicBezTo>
                  <a:cubicBezTo>
                    <a:pt x="69" y="116"/>
                    <a:pt x="71" y="114"/>
                    <a:pt x="70" y="114"/>
                  </a:cubicBezTo>
                  <a:cubicBezTo>
                    <a:pt x="70" y="115"/>
                    <a:pt x="69" y="115"/>
                    <a:pt x="68" y="116"/>
                  </a:cubicBezTo>
                  <a:close/>
                  <a:moveTo>
                    <a:pt x="16" y="128"/>
                  </a:moveTo>
                  <a:cubicBezTo>
                    <a:pt x="17" y="128"/>
                    <a:pt x="17" y="128"/>
                    <a:pt x="18" y="128"/>
                  </a:cubicBezTo>
                  <a:cubicBezTo>
                    <a:pt x="18" y="126"/>
                    <a:pt x="18" y="125"/>
                    <a:pt x="18" y="124"/>
                  </a:cubicBezTo>
                  <a:cubicBezTo>
                    <a:pt x="17" y="124"/>
                    <a:pt x="17" y="124"/>
                    <a:pt x="16" y="124"/>
                  </a:cubicBezTo>
                  <a:cubicBezTo>
                    <a:pt x="16" y="125"/>
                    <a:pt x="15" y="126"/>
                    <a:pt x="16" y="128"/>
                  </a:cubicBezTo>
                  <a:close/>
                  <a:moveTo>
                    <a:pt x="21" y="128"/>
                  </a:moveTo>
                  <a:cubicBezTo>
                    <a:pt x="22" y="129"/>
                    <a:pt x="22" y="129"/>
                    <a:pt x="23" y="129"/>
                  </a:cubicBezTo>
                  <a:cubicBezTo>
                    <a:pt x="23" y="128"/>
                    <a:pt x="24" y="127"/>
                    <a:pt x="23" y="126"/>
                  </a:cubicBezTo>
                  <a:cubicBezTo>
                    <a:pt x="23" y="126"/>
                    <a:pt x="22" y="126"/>
                    <a:pt x="21" y="126"/>
                  </a:cubicBezTo>
                  <a:cubicBezTo>
                    <a:pt x="21" y="127"/>
                    <a:pt x="21" y="127"/>
                    <a:pt x="21" y="128"/>
                  </a:cubicBezTo>
                  <a:close/>
                  <a:moveTo>
                    <a:pt x="58" y="123"/>
                  </a:moveTo>
                  <a:cubicBezTo>
                    <a:pt x="59" y="123"/>
                    <a:pt x="60" y="123"/>
                    <a:pt x="61" y="123"/>
                  </a:cubicBezTo>
                  <a:cubicBezTo>
                    <a:pt x="61" y="122"/>
                    <a:pt x="61" y="122"/>
                    <a:pt x="61" y="121"/>
                  </a:cubicBezTo>
                  <a:cubicBezTo>
                    <a:pt x="60" y="121"/>
                    <a:pt x="58" y="122"/>
                    <a:pt x="58" y="123"/>
                  </a:cubicBezTo>
                  <a:close/>
                  <a:moveTo>
                    <a:pt x="64" y="124"/>
                  </a:moveTo>
                  <a:cubicBezTo>
                    <a:pt x="65" y="124"/>
                    <a:pt x="65" y="123"/>
                    <a:pt x="66" y="122"/>
                  </a:cubicBezTo>
                  <a:cubicBezTo>
                    <a:pt x="66" y="122"/>
                    <a:pt x="66" y="121"/>
                    <a:pt x="66" y="121"/>
                  </a:cubicBezTo>
                  <a:cubicBezTo>
                    <a:pt x="65" y="122"/>
                    <a:pt x="64" y="122"/>
                    <a:pt x="64" y="124"/>
                  </a:cubicBezTo>
                  <a:close/>
                  <a:moveTo>
                    <a:pt x="28" y="128"/>
                  </a:moveTo>
                  <a:cubicBezTo>
                    <a:pt x="29" y="129"/>
                    <a:pt x="29" y="130"/>
                    <a:pt x="30" y="130"/>
                  </a:cubicBezTo>
                  <a:cubicBezTo>
                    <a:pt x="29" y="129"/>
                    <a:pt x="31" y="128"/>
                    <a:pt x="30" y="128"/>
                  </a:cubicBezTo>
                  <a:cubicBezTo>
                    <a:pt x="29" y="128"/>
                    <a:pt x="29" y="128"/>
                    <a:pt x="28" y="128"/>
                  </a:cubicBezTo>
                  <a:close/>
                  <a:moveTo>
                    <a:pt x="12" y="132"/>
                  </a:moveTo>
                  <a:cubicBezTo>
                    <a:pt x="13" y="132"/>
                    <a:pt x="13" y="132"/>
                    <a:pt x="14" y="132"/>
                  </a:cubicBezTo>
                  <a:cubicBezTo>
                    <a:pt x="14" y="131"/>
                    <a:pt x="12" y="131"/>
                    <a:pt x="12" y="132"/>
                  </a:cubicBezTo>
                  <a:close/>
                  <a:moveTo>
                    <a:pt x="40" y="130"/>
                  </a:moveTo>
                  <a:cubicBezTo>
                    <a:pt x="39" y="129"/>
                    <a:pt x="40" y="128"/>
                    <a:pt x="40" y="127"/>
                  </a:cubicBezTo>
                  <a:cubicBezTo>
                    <a:pt x="39" y="127"/>
                    <a:pt x="38" y="127"/>
                    <a:pt x="37" y="128"/>
                  </a:cubicBezTo>
                  <a:cubicBezTo>
                    <a:pt x="37" y="129"/>
                    <a:pt x="38" y="130"/>
                    <a:pt x="40" y="130"/>
                  </a:cubicBezTo>
                  <a:close/>
                  <a:moveTo>
                    <a:pt x="50" y="127"/>
                  </a:moveTo>
                  <a:cubicBezTo>
                    <a:pt x="50" y="126"/>
                    <a:pt x="50" y="126"/>
                    <a:pt x="50" y="126"/>
                  </a:cubicBezTo>
                  <a:cubicBezTo>
                    <a:pt x="49" y="126"/>
                    <a:pt x="47" y="126"/>
                    <a:pt x="47" y="126"/>
                  </a:cubicBezTo>
                  <a:cubicBezTo>
                    <a:pt x="48" y="127"/>
                    <a:pt x="49" y="127"/>
                    <a:pt x="50" y="127"/>
                  </a:cubicBezTo>
                  <a:close/>
                  <a:moveTo>
                    <a:pt x="59" y="126"/>
                  </a:moveTo>
                  <a:cubicBezTo>
                    <a:pt x="58" y="126"/>
                    <a:pt x="60" y="126"/>
                    <a:pt x="60" y="125"/>
                  </a:cubicBezTo>
                  <a:cubicBezTo>
                    <a:pt x="59" y="125"/>
                    <a:pt x="57" y="126"/>
                    <a:pt x="59" y="126"/>
                  </a:cubicBezTo>
                  <a:close/>
                  <a:moveTo>
                    <a:pt x="44" y="130"/>
                  </a:moveTo>
                  <a:cubicBezTo>
                    <a:pt x="45" y="130"/>
                    <a:pt x="45" y="129"/>
                    <a:pt x="45" y="128"/>
                  </a:cubicBezTo>
                  <a:cubicBezTo>
                    <a:pt x="44" y="128"/>
                    <a:pt x="44" y="128"/>
                    <a:pt x="43" y="128"/>
                  </a:cubicBezTo>
                  <a:cubicBezTo>
                    <a:pt x="43" y="129"/>
                    <a:pt x="43" y="129"/>
                    <a:pt x="44" y="130"/>
                  </a:cubicBezTo>
                  <a:close/>
                  <a:moveTo>
                    <a:pt x="18" y="134"/>
                  </a:moveTo>
                  <a:cubicBezTo>
                    <a:pt x="19" y="134"/>
                    <a:pt x="19" y="134"/>
                    <a:pt x="19" y="134"/>
                  </a:cubicBezTo>
                  <a:cubicBezTo>
                    <a:pt x="19" y="133"/>
                    <a:pt x="19" y="132"/>
                    <a:pt x="18" y="132"/>
                  </a:cubicBezTo>
                  <a:cubicBezTo>
                    <a:pt x="18" y="133"/>
                    <a:pt x="18" y="133"/>
                    <a:pt x="18" y="134"/>
                  </a:cubicBezTo>
                  <a:close/>
                  <a:moveTo>
                    <a:pt x="59" y="129"/>
                  </a:moveTo>
                  <a:cubicBezTo>
                    <a:pt x="61" y="129"/>
                    <a:pt x="62" y="128"/>
                    <a:pt x="63" y="127"/>
                  </a:cubicBezTo>
                  <a:cubicBezTo>
                    <a:pt x="61" y="127"/>
                    <a:pt x="60" y="128"/>
                    <a:pt x="59" y="129"/>
                  </a:cubicBezTo>
                  <a:close/>
                  <a:moveTo>
                    <a:pt x="25" y="135"/>
                  </a:moveTo>
                  <a:cubicBezTo>
                    <a:pt x="24" y="134"/>
                    <a:pt x="23" y="134"/>
                    <a:pt x="21" y="134"/>
                  </a:cubicBezTo>
                  <a:cubicBezTo>
                    <a:pt x="21" y="136"/>
                    <a:pt x="24" y="134"/>
                    <a:pt x="25" y="135"/>
                  </a:cubicBezTo>
                  <a:close/>
                  <a:moveTo>
                    <a:pt x="55" y="131"/>
                  </a:moveTo>
                  <a:cubicBezTo>
                    <a:pt x="56" y="130"/>
                    <a:pt x="58" y="131"/>
                    <a:pt x="58" y="130"/>
                  </a:cubicBezTo>
                  <a:cubicBezTo>
                    <a:pt x="57" y="129"/>
                    <a:pt x="55" y="130"/>
                    <a:pt x="55" y="131"/>
                  </a:cubicBezTo>
                  <a:close/>
                  <a:moveTo>
                    <a:pt x="37" y="136"/>
                  </a:moveTo>
                  <a:cubicBezTo>
                    <a:pt x="37" y="136"/>
                    <a:pt x="35" y="137"/>
                    <a:pt x="35" y="136"/>
                  </a:cubicBezTo>
                  <a:cubicBezTo>
                    <a:pt x="35" y="137"/>
                    <a:pt x="37" y="138"/>
                    <a:pt x="37" y="136"/>
                  </a:cubicBezTo>
                  <a:close/>
                  <a:moveTo>
                    <a:pt x="42" y="136"/>
                  </a:moveTo>
                  <a:cubicBezTo>
                    <a:pt x="41" y="136"/>
                    <a:pt x="40" y="136"/>
                    <a:pt x="39" y="136"/>
                  </a:cubicBezTo>
                  <a:cubicBezTo>
                    <a:pt x="40" y="138"/>
                    <a:pt x="42" y="137"/>
                    <a:pt x="42" y="136"/>
                  </a:cubicBezTo>
                  <a:close/>
                  <a:moveTo>
                    <a:pt x="39" y="144"/>
                  </a:moveTo>
                  <a:cubicBezTo>
                    <a:pt x="40" y="144"/>
                    <a:pt x="40" y="143"/>
                    <a:pt x="41" y="143"/>
                  </a:cubicBezTo>
                  <a:cubicBezTo>
                    <a:pt x="40" y="143"/>
                    <a:pt x="40" y="141"/>
                    <a:pt x="39" y="142"/>
                  </a:cubicBezTo>
                  <a:cubicBezTo>
                    <a:pt x="39" y="142"/>
                    <a:pt x="39" y="143"/>
                    <a:pt x="39" y="144"/>
                  </a:cubicBezTo>
                  <a:close/>
                  <a:moveTo>
                    <a:pt x="29" y="145"/>
                  </a:moveTo>
                  <a:cubicBezTo>
                    <a:pt x="29" y="144"/>
                    <a:pt x="30" y="144"/>
                    <a:pt x="30" y="144"/>
                  </a:cubicBezTo>
                  <a:cubicBezTo>
                    <a:pt x="29" y="143"/>
                    <a:pt x="28" y="145"/>
                    <a:pt x="29" y="145"/>
                  </a:cubicBezTo>
                  <a:close/>
                  <a:moveTo>
                    <a:pt x="44" y="146"/>
                  </a:moveTo>
                  <a:cubicBezTo>
                    <a:pt x="44" y="145"/>
                    <a:pt x="44" y="144"/>
                    <a:pt x="43" y="143"/>
                  </a:cubicBezTo>
                  <a:cubicBezTo>
                    <a:pt x="43" y="144"/>
                    <a:pt x="43" y="145"/>
                    <a:pt x="44" y="146"/>
                  </a:cubicBezTo>
                  <a:close/>
                  <a:moveTo>
                    <a:pt x="34" y="155"/>
                  </a:moveTo>
                  <a:cubicBezTo>
                    <a:pt x="38" y="154"/>
                    <a:pt x="38" y="150"/>
                    <a:pt x="36" y="147"/>
                  </a:cubicBezTo>
                  <a:cubicBezTo>
                    <a:pt x="36" y="150"/>
                    <a:pt x="35" y="152"/>
                    <a:pt x="34" y="155"/>
                  </a:cubicBezTo>
                  <a:close/>
                  <a:moveTo>
                    <a:pt x="40" y="153"/>
                  </a:moveTo>
                  <a:cubicBezTo>
                    <a:pt x="41" y="151"/>
                    <a:pt x="41" y="148"/>
                    <a:pt x="40" y="146"/>
                  </a:cubicBezTo>
                  <a:cubicBezTo>
                    <a:pt x="39" y="148"/>
                    <a:pt x="39" y="152"/>
                    <a:pt x="40" y="153"/>
                  </a:cubicBezTo>
                  <a:close/>
                  <a:moveTo>
                    <a:pt x="58" y="146"/>
                  </a:moveTo>
                  <a:cubicBezTo>
                    <a:pt x="57" y="146"/>
                    <a:pt x="56" y="144"/>
                    <a:pt x="55" y="145"/>
                  </a:cubicBezTo>
                  <a:cubicBezTo>
                    <a:pt x="57" y="145"/>
                    <a:pt x="57" y="146"/>
                    <a:pt x="58" y="146"/>
                  </a:cubicBezTo>
                  <a:close/>
                  <a:moveTo>
                    <a:pt x="51" y="153"/>
                  </a:moveTo>
                  <a:cubicBezTo>
                    <a:pt x="52" y="151"/>
                    <a:pt x="52" y="148"/>
                    <a:pt x="50" y="147"/>
                  </a:cubicBezTo>
                  <a:cubicBezTo>
                    <a:pt x="50" y="148"/>
                    <a:pt x="50" y="152"/>
                    <a:pt x="51" y="153"/>
                  </a:cubicBezTo>
                  <a:close/>
                  <a:moveTo>
                    <a:pt x="54" y="150"/>
                  </a:moveTo>
                  <a:cubicBezTo>
                    <a:pt x="55" y="150"/>
                    <a:pt x="55" y="147"/>
                    <a:pt x="54" y="148"/>
                  </a:cubicBezTo>
                  <a:cubicBezTo>
                    <a:pt x="54" y="148"/>
                    <a:pt x="54" y="150"/>
                    <a:pt x="54" y="150"/>
                  </a:cubicBezTo>
                  <a:close/>
                  <a:moveTo>
                    <a:pt x="44" y="152"/>
                  </a:moveTo>
                  <a:cubicBezTo>
                    <a:pt x="44" y="151"/>
                    <a:pt x="45" y="150"/>
                    <a:pt x="44" y="149"/>
                  </a:cubicBezTo>
                  <a:cubicBezTo>
                    <a:pt x="44" y="150"/>
                    <a:pt x="43" y="152"/>
                    <a:pt x="44" y="152"/>
                  </a:cubicBezTo>
                  <a:close/>
                  <a:moveTo>
                    <a:pt x="28" y="159"/>
                  </a:moveTo>
                  <a:cubicBezTo>
                    <a:pt x="30" y="159"/>
                    <a:pt x="31" y="157"/>
                    <a:pt x="30" y="155"/>
                  </a:cubicBezTo>
                  <a:cubicBezTo>
                    <a:pt x="29" y="156"/>
                    <a:pt x="27" y="157"/>
                    <a:pt x="28" y="159"/>
                  </a:cubicBezTo>
                  <a:close/>
                  <a:moveTo>
                    <a:pt x="74" y="150"/>
                  </a:moveTo>
                  <a:cubicBezTo>
                    <a:pt x="73" y="149"/>
                    <a:pt x="69" y="149"/>
                    <a:pt x="67" y="150"/>
                  </a:cubicBezTo>
                  <a:cubicBezTo>
                    <a:pt x="70" y="149"/>
                    <a:pt x="72" y="151"/>
                    <a:pt x="74" y="150"/>
                  </a:cubicBezTo>
                  <a:close/>
                  <a:moveTo>
                    <a:pt x="10" y="162"/>
                  </a:moveTo>
                  <a:cubicBezTo>
                    <a:pt x="11" y="162"/>
                    <a:pt x="11" y="159"/>
                    <a:pt x="10" y="159"/>
                  </a:cubicBezTo>
                  <a:cubicBezTo>
                    <a:pt x="11" y="160"/>
                    <a:pt x="10" y="161"/>
                    <a:pt x="10" y="162"/>
                  </a:cubicBezTo>
                  <a:close/>
                  <a:moveTo>
                    <a:pt x="39" y="157"/>
                  </a:moveTo>
                  <a:cubicBezTo>
                    <a:pt x="40" y="157"/>
                    <a:pt x="40" y="156"/>
                    <a:pt x="40" y="155"/>
                  </a:cubicBezTo>
                  <a:cubicBezTo>
                    <a:pt x="39" y="155"/>
                    <a:pt x="39" y="155"/>
                    <a:pt x="38" y="155"/>
                  </a:cubicBezTo>
                  <a:cubicBezTo>
                    <a:pt x="38" y="156"/>
                    <a:pt x="39" y="156"/>
                    <a:pt x="39" y="157"/>
                  </a:cubicBezTo>
                  <a:close/>
                  <a:moveTo>
                    <a:pt x="44" y="156"/>
                  </a:moveTo>
                  <a:cubicBezTo>
                    <a:pt x="45" y="158"/>
                    <a:pt x="48" y="158"/>
                    <a:pt x="49" y="156"/>
                  </a:cubicBezTo>
                  <a:cubicBezTo>
                    <a:pt x="48" y="156"/>
                    <a:pt x="49" y="154"/>
                    <a:pt x="48" y="154"/>
                  </a:cubicBezTo>
                  <a:cubicBezTo>
                    <a:pt x="48" y="156"/>
                    <a:pt x="45" y="155"/>
                    <a:pt x="44" y="156"/>
                  </a:cubicBezTo>
                  <a:close/>
                  <a:moveTo>
                    <a:pt x="67" y="153"/>
                  </a:moveTo>
                  <a:cubicBezTo>
                    <a:pt x="67" y="154"/>
                    <a:pt x="67" y="155"/>
                    <a:pt x="68" y="155"/>
                  </a:cubicBezTo>
                  <a:cubicBezTo>
                    <a:pt x="69" y="155"/>
                    <a:pt x="69" y="153"/>
                    <a:pt x="69" y="153"/>
                  </a:cubicBezTo>
                  <a:cubicBezTo>
                    <a:pt x="68" y="153"/>
                    <a:pt x="68" y="153"/>
                    <a:pt x="67" y="153"/>
                  </a:cubicBezTo>
                  <a:close/>
                  <a:moveTo>
                    <a:pt x="51" y="157"/>
                  </a:moveTo>
                  <a:cubicBezTo>
                    <a:pt x="52" y="156"/>
                    <a:pt x="53" y="156"/>
                    <a:pt x="53" y="155"/>
                  </a:cubicBezTo>
                  <a:cubicBezTo>
                    <a:pt x="52" y="156"/>
                    <a:pt x="51" y="156"/>
                    <a:pt x="51" y="157"/>
                  </a:cubicBezTo>
                  <a:close/>
                  <a:moveTo>
                    <a:pt x="42" y="159"/>
                  </a:moveTo>
                  <a:cubicBezTo>
                    <a:pt x="43" y="159"/>
                    <a:pt x="43" y="159"/>
                    <a:pt x="44" y="159"/>
                  </a:cubicBezTo>
                  <a:cubicBezTo>
                    <a:pt x="43" y="158"/>
                    <a:pt x="43" y="158"/>
                    <a:pt x="43" y="158"/>
                  </a:cubicBezTo>
                  <a:cubicBezTo>
                    <a:pt x="43" y="158"/>
                    <a:pt x="43" y="158"/>
                    <a:pt x="43" y="158"/>
                  </a:cubicBezTo>
                  <a:cubicBezTo>
                    <a:pt x="43" y="159"/>
                    <a:pt x="42" y="159"/>
                    <a:pt x="42" y="159"/>
                  </a:cubicBezTo>
                  <a:close/>
                  <a:moveTo>
                    <a:pt x="55" y="158"/>
                  </a:moveTo>
                  <a:cubicBezTo>
                    <a:pt x="56" y="157"/>
                    <a:pt x="57" y="157"/>
                    <a:pt x="58" y="157"/>
                  </a:cubicBezTo>
                  <a:cubicBezTo>
                    <a:pt x="58" y="157"/>
                    <a:pt x="57" y="156"/>
                    <a:pt x="57" y="156"/>
                  </a:cubicBezTo>
                  <a:cubicBezTo>
                    <a:pt x="56" y="157"/>
                    <a:pt x="54" y="156"/>
                    <a:pt x="55" y="158"/>
                  </a:cubicBezTo>
                  <a:close/>
                  <a:moveTo>
                    <a:pt x="18" y="163"/>
                  </a:moveTo>
                  <a:cubicBezTo>
                    <a:pt x="20" y="163"/>
                    <a:pt x="21" y="164"/>
                    <a:pt x="21" y="162"/>
                  </a:cubicBezTo>
                  <a:cubicBezTo>
                    <a:pt x="20" y="163"/>
                    <a:pt x="18" y="161"/>
                    <a:pt x="18" y="163"/>
                  </a:cubicBezTo>
                  <a:close/>
                </a:path>
              </a:pathLst>
            </a:custGeom>
            <a:grpFill/>
            <a:ln w="9525">
              <a:solidFill>
                <a:srgbClr val="60717F"/>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441" name="Freeform 485"/>
            <p:cNvSpPr>
              <a:spLocks noEditPoints="1"/>
            </p:cNvSpPr>
            <p:nvPr/>
          </p:nvSpPr>
          <p:spPr bwMode="auto">
            <a:xfrm>
              <a:off x="949207" y="1268047"/>
              <a:ext cx="594203" cy="664878"/>
            </a:xfrm>
            <a:custGeom>
              <a:gdLst>
                <a:gd fmla="*/ 41 w 96" name="T0"/>
                <a:gd fmla="*/ 105 h 107" name="T1"/>
                <a:gd fmla="*/ 6 w 96" name="T2"/>
                <a:gd fmla="*/ 76 h 107" name="T3"/>
                <a:gd fmla="*/ 18 w 96" name="T4"/>
                <a:gd fmla="*/ 14 h 107" name="T5"/>
                <a:gd fmla="*/ 91 w 96" name="T6"/>
                <a:gd fmla="*/ 32 h 107" name="T7"/>
                <a:gd fmla="*/ 94 w 96" name="T8"/>
                <a:gd fmla="*/ 63 h 107" name="T9"/>
                <a:gd fmla="*/ 42 w 96" name="T10"/>
                <a:gd fmla="*/ 7 h 107" name="T11"/>
                <a:gd fmla="*/ 48 w 96" name="T12"/>
                <a:gd fmla="*/ 14 h 107" name="T13"/>
                <a:gd fmla="*/ 29 w 96" name="T14"/>
                <a:gd fmla="*/ 13 h 107" name="T15"/>
                <a:gd fmla="*/ 35 w 96" name="T16"/>
                <a:gd fmla="*/ 8 h 107" name="T17"/>
                <a:gd fmla="*/ 51 w 96" name="T18"/>
                <a:gd fmla="*/ 15 h 107" name="T19"/>
                <a:gd fmla="*/ 51 w 96" name="T20"/>
                <a:gd fmla="*/ 15 h 107" name="T21"/>
                <a:gd fmla="*/ 26 w 96" name="T22"/>
                <a:gd fmla="*/ 15 h 107" name="T23"/>
                <a:gd fmla="*/ 20 w 96" name="T24"/>
                <a:gd fmla="*/ 27 h 107" name="T25"/>
                <a:gd fmla="*/ 30 w 96" name="T26"/>
                <a:gd fmla="*/ 15 h 107" name="T27"/>
                <a:gd fmla="*/ 70 w 96" name="T28"/>
                <a:gd fmla="*/ 24 h 107" name="T29"/>
                <a:gd fmla="*/ 49 w 96" name="T30"/>
                <a:gd fmla="*/ 16 h 107" name="T31"/>
                <a:gd fmla="*/ 59 w 96" name="T32"/>
                <a:gd fmla="*/ 20 h 107" name="T33"/>
                <a:gd fmla="*/ 84 w 96" name="T34"/>
                <a:gd fmla="*/ 35 h 107" name="T35"/>
                <a:gd fmla="*/ 73 w 96" name="T36"/>
                <a:gd fmla="*/ 26 h 107" name="T37"/>
                <a:gd fmla="*/ 16 w 96" name="T38"/>
                <a:gd fmla="*/ 29 h 107" name="T39"/>
                <a:gd fmla="*/ 67 w 96" name="T40"/>
                <a:gd fmla="*/ 49 h 107" name="T41"/>
                <a:gd fmla="*/ 55 w 96" name="T42"/>
                <a:gd fmla="*/ 40 h 107" name="T43"/>
                <a:gd fmla="*/ 32 w 96" name="T44"/>
                <a:gd fmla="*/ 33 h 107" name="T45"/>
                <a:gd fmla="*/ 8 w 96" name="T46"/>
                <a:gd fmla="*/ 50 h 107" name="T47"/>
                <a:gd fmla="*/ 8 w 96" name="T48"/>
                <a:gd fmla="*/ 50 h 107" name="T49"/>
                <a:gd fmla="*/ 93 w 96" name="T50"/>
                <a:gd fmla="*/ 45 h 107" name="T51"/>
                <a:gd fmla="*/ 47 w 96" name="T52"/>
                <a:gd fmla="*/ 54 h 107" name="T53"/>
                <a:gd fmla="*/ 72 w 96" name="T54"/>
                <a:gd fmla="*/ 39 h 107" name="T55"/>
                <a:gd fmla="*/ 82 w 96" name="T56"/>
                <a:gd fmla="*/ 60 h 107" name="T57"/>
                <a:gd fmla="*/ 72 w 96" name="T58"/>
                <a:gd fmla="*/ 39 h 107" name="T59"/>
                <a:gd fmla="*/ 21 w 96" name="T60"/>
                <a:gd fmla="*/ 65 h 107" name="T61"/>
                <a:gd fmla="*/ 5 w 96" name="T62"/>
                <a:gd fmla="*/ 64 h 107" name="T63"/>
                <a:gd fmla="*/ 5 w 96" name="T64"/>
                <a:gd fmla="*/ 64 h 107" name="T65"/>
                <a:gd fmla="*/ 66 w 96" name="T66"/>
                <a:gd fmla="*/ 51 h 107" name="T67"/>
                <a:gd fmla="*/ 23 w 96" name="T68"/>
                <a:gd fmla="*/ 67 h 107" name="T69"/>
                <a:gd fmla="*/ 46 w 96" name="T70"/>
                <a:gd fmla="*/ 56 h 107" name="T71"/>
                <a:gd fmla="*/ 84 w 96" name="T72"/>
                <a:gd fmla="*/ 62 h 107" name="T73"/>
                <a:gd fmla="*/ 87 w 96" name="T74"/>
                <a:gd fmla="*/ 41 h 107" name="T75"/>
                <a:gd fmla="*/ 19 w 96" name="T76"/>
                <a:gd fmla="*/ 82 h 107" name="T77"/>
                <a:gd fmla="*/ 9 w 96" name="T78"/>
                <a:gd fmla="*/ 71 h 107" name="T79"/>
                <a:gd fmla="*/ 81 w 96" name="T80"/>
                <a:gd fmla="*/ 62 h 107" name="T81"/>
                <a:gd fmla="*/ 48 w 96" name="T82"/>
                <a:gd fmla="*/ 58 h 107" name="T83"/>
                <a:gd fmla="*/ 62 w 96" name="T84"/>
                <a:gd fmla="*/ 65 h 107" name="T85"/>
                <a:gd fmla="*/ 33 w 96" name="T86"/>
                <a:gd fmla="*/ 91 h 107" name="T87"/>
                <a:gd fmla="*/ 22 w 96" name="T88"/>
                <a:gd fmla="*/ 84 h 107" name="T89"/>
                <a:gd fmla="*/ 8 w 96" name="T90"/>
                <a:gd fmla="*/ 74 h 107" name="T91"/>
                <a:gd fmla="*/ 56 w 96" name="T92"/>
                <a:gd fmla="*/ 83 h 107" name="T93"/>
                <a:gd fmla="*/ 64 w 96" name="T94"/>
                <a:gd fmla="*/ 66 h 107" name="T95"/>
                <a:gd fmla="*/ 84 w 96" name="T96"/>
                <a:gd fmla="*/ 65 h 107" name="T97"/>
                <a:gd fmla="*/ 35 w 96" name="T98"/>
                <a:gd fmla="*/ 92 h 107" name="T99"/>
                <a:gd fmla="*/ 39 w 96" name="T100"/>
                <a:gd fmla="*/ 80 h 107" name="T101"/>
                <a:gd fmla="*/ 87 w 96" name="T102"/>
                <a:gd fmla="*/ 78 h 107" name="T103"/>
                <a:gd fmla="*/ 23 w 96" name="T104"/>
                <a:gd fmla="*/ 94 h 107" name="T105"/>
                <a:gd fmla="*/ 22 w 96" name="T106"/>
                <a:gd fmla="*/ 88 h 107" name="T107"/>
                <a:gd fmla="*/ 46 w 96" name="T108"/>
                <a:gd fmla="*/ 96 h 107" name="T109"/>
                <a:gd fmla="*/ 55 w 96" name="T110"/>
                <a:gd fmla="*/ 85 h 107" name="T111"/>
                <a:gd fmla="*/ 81 w 96" name="T112"/>
                <a:gd fmla="*/ 89 h 107" name="T113"/>
                <a:gd fmla="*/ 37 w 96" name="T114"/>
                <a:gd fmla="*/ 102 h 107" name="T115"/>
                <a:gd fmla="*/ 32 w 96" name="T116"/>
                <a:gd fmla="*/ 99 h 107" name="T117"/>
                <a:gd fmla="*/ 47 w 96" name="T118"/>
                <a:gd fmla="*/ 104 h 107" name="T119"/>
                <a:gd fmla="*/ 52 w 96" name="T120"/>
                <a:gd fmla="*/ 104 h 10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7" w="96">
                  <a:moveTo>
                    <a:pt x="82" y="91"/>
                  </a:moveTo>
                  <a:cubicBezTo>
                    <a:pt x="80" y="92"/>
                    <a:pt x="78" y="95"/>
                    <a:pt x="76" y="97"/>
                  </a:cubicBezTo>
                  <a:cubicBezTo>
                    <a:pt x="66" y="105"/>
                    <a:pt x="53" y="107"/>
                    <a:pt x="41" y="105"/>
                  </a:cubicBezTo>
                  <a:cubicBezTo>
                    <a:pt x="33" y="103"/>
                    <a:pt x="24" y="100"/>
                    <a:pt x="18" y="94"/>
                  </a:cubicBezTo>
                  <a:cubicBezTo>
                    <a:pt x="16" y="91"/>
                    <a:pt x="14" y="88"/>
                    <a:pt x="12" y="85"/>
                  </a:cubicBezTo>
                  <a:cubicBezTo>
                    <a:pt x="10" y="82"/>
                    <a:pt x="8" y="79"/>
                    <a:pt x="6" y="76"/>
                  </a:cubicBezTo>
                  <a:cubicBezTo>
                    <a:pt x="2" y="65"/>
                    <a:pt x="0" y="55"/>
                    <a:pt x="0" y="44"/>
                  </a:cubicBezTo>
                  <a:cubicBezTo>
                    <a:pt x="3" y="35"/>
                    <a:pt x="6" y="26"/>
                    <a:pt x="12" y="19"/>
                  </a:cubicBezTo>
                  <a:cubicBezTo>
                    <a:pt x="14" y="17"/>
                    <a:pt x="16" y="16"/>
                    <a:pt x="18" y="14"/>
                  </a:cubicBezTo>
                  <a:cubicBezTo>
                    <a:pt x="36" y="0"/>
                    <a:pt x="63" y="2"/>
                    <a:pt x="79" y="15"/>
                  </a:cubicBezTo>
                  <a:cubicBezTo>
                    <a:pt x="82" y="17"/>
                    <a:pt x="84" y="20"/>
                    <a:pt x="86" y="23"/>
                  </a:cubicBezTo>
                  <a:cubicBezTo>
                    <a:pt x="89" y="26"/>
                    <a:pt x="89" y="28"/>
                    <a:pt x="91" y="32"/>
                  </a:cubicBezTo>
                  <a:cubicBezTo>
                    <a:pt x="91" y="34"/>
                    <a:pt x="93" y="35"/>
                    <a:pt x="93" y="36"/>
                  </a:cubicBezTo>
                  <a:cubicBezTo>
                    <a:pt x="95" y="41"/>
                    <a:pt x="96" y="46"/>
                    <a:pt x="96" y="51"/>
                  </a:cubicBezTo>
                  <a:cubicBezTo>
                    <a:pt x="96" y="55"/>
                    <a:pt x="95" y="59"/>
                    <a:pt x="94" y="63"/>
                  </a:cubicBezTo>
                  <a:cubicBezTo>
                    <a:pt x="93" y="67"/>
                    <a:pt x="93" y="70"/>
                    <a:pt x="92" y="73"/>
                  </a:cubicBezTo>
                  <a:cubicBezTo>
                    <a:pt x="89" y="80"/>
                    <a:pt x="85" y="86"/>
                    <a:pt x="82" y="91"/>
                  </a:cubicBezTo>
                  <a:close/>
                  <a:moveTo>
                    <a:pt x="42" y="7"/>
                  </a:moveTo>
                  <a:cubicBezTo>
                    <a:pt x="42" y="7"/>
                    <a:pt x="42" y="8"/>
                    <a:pt x="42" y="8"/>
                  </a:cubicBezTo>
                  <a:cubicBezTo>
                    <a:pt x="40" y="9"/>
                    <a:pt x="37" y="11"/>
                    <a:pt x="34" y="13"/>
                  </a:cubicBezTo>
                  <a:cubicBezTo>
                    <a:pt x="39" y="12"/>
                    <a:pt x="43" y="14"/>
                    <a:pt x="48" y="14"/>
                  </a:cubicBezTo>
                  <a:cubicBezTo>
                    <a:pt x="50" y="11"/>
                    <a:pt x="54" y="10"/>
                    <a:pt x="56" y="7"/>
                  </a:cubicBezTo>
                  <a:cubicBezTo>
                    <a:pt x="52" y="7"/>
                    <a:pt x="47" y="7"/>
                    <a:pt x="42" y="7"/>
                  </a:cubicBezTo>
                  <a:close/>
                  <a:moveTo>
                    <a:pt x="29" y="13"/>
                  </a:moveTo>
                  <a:cubicBezTo>
                    <a:pt x="31" y="11"/>
                    <a:pt x="32" y="10"/>
                    <a:pt x="35" y="9"/>
                  </a:cubicBezTo>
                  <a:cubicBezTo>
                    <a:pt x="35" y="9"/>
                    <a:pt x="37" y="8"/>
                    <a:pt x="35" y="8"/>
                  </a:cubicBezTo>
                  <a:cubicBezTo>
                    <a:pt x="35" y="8"/>
                    <a:pt x="35" y="8"/>
                    <a:pt x="35" y="8"/>
                  </a:cubicBezTo>
                  <a:cubicBezTo>
                    <a:pt x="31" y="10"/>
                    <a:pt x="27" y="11"/>
                    <a:pt x="24" y="13"/>
                  </a:cubicBezTo>
                  <a:cubicBezTo>
                    <a:pt x="26" y="12"/>
                    <a:pt x="28" y="13"/>
                    <a:pt x="29" y="13"/>
                  </a:cubicBezTo>
                  <a:close/>
                  <a:moveTo>
                    <a:pt x="51" y="15"/>
                  </a:moveTo>
                  <a:cubicBezTo>
                    <a:pt x="54" y="16"/>
                    <a:pt x="56" y="18"/>
                    <a:pt x="60" y="18"/>
                  </a:cubicBezTo>
                  <a:cubicBezTo>
                    <a:pt x="60" y="15"/>
                    <a:pt x="62" y="13"/>
                    <a:pt x="62" y="9"/>
                  </a:cubicBezTo>
                  <a:cubicBezTo>
                    <a:pt x="58" y="8"/>
                    <a:pt x="54" y="13"/>
                    <a:pt x="51" y="15"/>
                  </a:cubicBezTo>
                  <a:close/>
                  <a:moveTo>
                    <a:pt x="11" y="26"/>
                  </a:moveTo>
                  <a:cubicBezTo>
                    <a:pt x="13" y="26"/>
                    <a:pt x="15" y="26"/>
                    <a:pt x="18" y="27"/>
                  </a:cubicBezTo>
                  <a:cubicBezTo>
                    <a:pt x="19" y="22"/>
                    <a:pt x="23" y="19"/>
                    <a:pt x="26" y="15"/>
                  </a:cubicBezTo>
                  <a:cubicBezTo>
                    <a:pt x="18" y="14"/>
                    <a:pt x="15" y="21"/>
                    <a:pt x="11" y="26"/>
                  </a:cubicBezTo>
                  <a:close/>
                  <a:moveTo>
                    <a:pt x="30" y="15"/>
                  </a:moveTo>
                  <a:cubicBezTo>
                    <a:pt x="27" y="19"/>
                    <a:pt x="22" y="22"/>
                    <a:pt x="20" y="27"/>
                  </a:cubicBezTo>
                  <a:cubicBezTo>
                    <a:pt x="25" y="28"/>
                    <a:pt x="29" y="29"/>
                    <a:pt x="33" y="30"/>
                  </a:cubicBezTo>
                  <a:cubicBezTo>
                    <a:pt x="36" y="25"/>
                    <a:pt x="40" y="20"/>
                    <a:pt x="45" y="17"/>
                  </a:cubicBezTo>
                  <a:cubicBezTo>
                    <a:pt x="42" y="14"/>
                    <a:pt x="35" y="15"/>
                    <a:pt x="30" y="15"/>
                  </a:cubicBezTo>
                  <a:close/>
                  <a:moveTo>
                    <a:pt x="65" y="10"/>
                  </a:moveTo>
                  <a:cubicBezTo>
                    <a:pt x="64" y="14"/>
                    <a:pt x="63" y="17"/>
                    <a:pt x="62" y="20"/>
                  </a:cubicBezTo>
                  <a:cubicBezTo>
                    <a:pt x="65" y="21"/>
                    <a:pt x="67" y="23"/>
                    <a:pt x="70" y="24"/>
                  </a:cubicBezTo>
                  <a:cubicBezTo>
                    <a:pt x="70" y="19"/>
                    <a:pt x="70" y="16"/>
                    <a:pt x="69" y="12"/>
                  </a:cubicBezTo>
                  <a:cubicBezTo>
                    <a:pt x="68" y="11"/>
                    <a:pt x="67" y="10"/>
                    <a:pt x="65" y="10"/>
                  </a:cubicBezTo>
                  <a:close/>
                  <a:moveTo>
                    <a:pt x="49" y="16"/>
                  </a:moveTo>
                  <a:cubicBezTo>
                    <a:pt x="44" y="21"/>
                    <a:pt x="39" y="26"/>
                    <a:pt x="35" y="31"/>
                  </a:cubicBezTo>
                  <a:cubicBezTo>
                    <a:pt x="41" y="33"/>
                    <a:pt x="47" y="36"/>
                    <a:pt x="53" y="39"/>
                  </a:cubicBezTo>
                  <a:cubicBezTo>
                    <a:pt x="54" y="32"/>
                    <a:pt x="57" y="27"/>
                    <a:pt x="59" y="20"/>
                  </a:cubicBezTo>
                  <a:cubicBezTo>
                    <a:pt x="56" y="19"/>
                    <a:pt x="52" y="18"/>
                    <a:pt x="49" y="16"/>
                  </a:cubicBezTo>
                  <a:close/>
                  <a:moveTo>
                    <a:pt x="73" y="26"/>
                  </a:moveTo>
                  <a:cubicBezTo>
                    <a:pt x="77" y="29"/>
                    <a:pt x="80" y="32"/>
                    <a:pt x="84" y="35"/>
                  </a:cubicBezTo>
                  <a:cubicBezTo>
                    <a:pt x="84" y="29"/>
                    <a:pt x="82" y="24"/>
                    <a:pt x="80" y="18"/>
                  </a:cubicBezTo>
                  <a:cubicBezTo>
                    <a:pt x="77" y="17"/>
                    <a:pt x="75" y="14"/>
                    <a:pt x="72" y="13"/>
                  </a:cubicBezTo>
                  <a:cubicBezTo>
                    <a:pt x="73" y="19"/>
                    <a:pt x="72" y="21"/>
                    <a:pt x="73" y="26"/>
                  </a:cubicBezTo>
                  <a:close/>
                  <a:moveTo>
                    <a:pt x="7" y="32"/>
                  </a:moveTo>
                  <a:cubicBezTo>
                    <a:pt x="9" y="33"/>
                    <a:pt x="10" y="35"/>
                    <a:pt x="13" y="35"/>
                  </a:cubicBezTo>
                  <a:cubicBezTo>
                    <a:pt x="14" y="33"/>
                    <a:pt x="15" y="31"/>
                    <a:pt x="16" y="29"/>
                  </a:cubicBezTo>
                  <a:cubicBezTo>
                    <a:pt x="13" y="27"/>
                    <a:pt x="7" y="27"/>
                    <a:pt x="7" y="32"/>
                  </a:cubicBezTo>
                  <a:close/>
                  <a:moveTo>
                    <a:pt x="55" y="40"/>
                  </a:moveTo>
                  <a:cubicBezTo>
                    <a:pt x="59" y="43"/>
                    <a:pt x="63" y="45"/>
                    <a:pt x="67" y="49"/>
                  </a:cubicBezTo>
                  <a:cubicBezTo>
                    <a:pt x="69" y="42"/>
                    <a:pt x="70" y="35"/>
                    <a:pt x="70" y="27"/>
                  </a:cubicBezTo>
                  <a:cubicBezTo>
                    <a:pt x="67" y="25"/>
                    <a:pt x="64" y="23"/>
                    <a:pt x="61" y="22"/>
                  </a:cubicBezTo>
                  <a:cubicBezTo>
                    <a:pt x="59" y="28"/>
                    <a:pt x="56" y="34"/>
                    <a:pt x="55" y="40"/>
                  </a:cubicBezTo>
                  <a:close/>
                  <a:moveTo>
                    <a:pt x="15" y="37"/>
                  </a:moveTo>
                  <a:cubicBezTo>
                    <a:pt x="19" y="39"/>
                    <a:pt x="23" y="42"/>
                    <a:pt x="27" y="43"/>
                  </a:cubicBezTo>
                  <a:cubicBezTo>
                    <a:pt x="28" y="40"/>
                    <a:pt x="30" y="36"/>
                    <a:pt x="32" y="33"/>
                  </a:cubicBezTo>
                  <a:cubicBezTo>
                    <a:pt x="28" y="31"/>
                    <a:pt x="24" y="29"/>
                    <a:pt x="19" y="29"/>
                  </a:cubicBezTo>
                  <a:cubicBezTo>
                    <a:pt x="17" y="32"/>
                    <a:pt x="16" y="34"/>
                    <a:pt x="15" y="37"/>
                  </a:cubicBezTo>
                  <a:close/>
                  <a:moveTo>
                    <a:pt x="8" y="50"/>
                  </a:moveTo>
                  <a:cubicBezTo>
                    <a:pt x="8" y="45"/>
                    <a:pt x="10" y="42"/>
                    <a:pt x="11" y="38"/>
                  </a:cubicBezTo>
                  <a:cubicBezTo>
                    <a:pt x="10" y="37"/>
                    <a:pt x="8" y="35"/>
                    <a:pt x="6" y="35"/>
                  </a:cubicBezTo>
                  <a:cubicBezTo>
                    <a:pt x="4" y="39"/>
                    <a:pt x="3" y="46"/>
                    <a:pt x="8" y="50"/>
                  </a:cubicBezTo>
                  <a:close/>
                  <a:moveTo>
                    <a:pt x="93" y="45"/>
                  </a:moveTo>
                  <a:cubicBezTo>
                    <a:pt x="91" y="36"/>
                    <a:pt x="88" y="30"/>
                    <a:pt x="84" y="24"/>
                  </a:cubicBezTo>
                  <a:cubicBezTo>
                    <a:pt x="87" y="32"/>
                    <a:pt x="86" y="40"/>
                    <a:pt x="93" y="45"/>
                  </a:cubicBezTo>
                  <a:close/>
                  <a:moveTo>
                    <a:pt x="34" y="33"/>
                  </a:moveTo>
                  <a:cubicBezTo>
                    <a:pt x="32" y="37"/>
                    <a:pt x="30" y="40"/>
                    <a:pt x="29" y="45"/>
                  </a:cubicBezTo>
                  <a:cubicBezTo>
                    <a:pt x="35" y="48"/>
                    <a:pt x="41" y="51"/>
                    <a:pt x="47" y="54"/>
                  </a:cubicBezTo>
                  <a:cubicBezTo>
                    <a:pt x="48" y="50"/>
                    <a:pt x="50" y="46"/>
                    <a:pt x="51" y="41"/>
                  </a:cubicBezTo>
                  <a:cubicBezTo>
                    <a:pt x="46" y="38"/>
                    <a:pt x="40" y="35"/>
                    <a:pt x="34" y="33"/>
                  </a:cubicBezTo>
                  <a:close/>
                  <a:moveTo>
                    <a:pt x="72" y="39"/>
                  </a:moveTo>
                  <a:cubicBezTo>
                    <a:pt x="71" y="43"/>
                    <a:pt x="69" y="47"/>
                    <a:pt x="69" y="50"/>
                  </a:cubicBezTo>
                  <a:cubicBezTo>
                    <a:pt x="70" y="52"/>
                    <a:pt x="74" y="54"/>
                    <a:pt x="76" y="55"/>
                  </a:cubicBezTo>
                  <a:cubicBezTo>
                    <a:pt x="78" y="57"/>
                    <a:pt x="80" y="59"/>
                    <a:pt x="82" y="60"/>
                  </a:cubicBezTo>
                  <a:cubicBezTo>
                    <a:pt x="83" y="53"/>
                    <a:pt x="85" y="46"/>
                    <a:pt x="84" y="38"/>
                  </a:cubicBezTo>
                  <a:cubicBezTo>
                    <a:pt x="81" y="35"/>
                    <a:pt x="77" y="31"/>
                    <a:pt x="73" y="29"/>
                  </a:cubicBezTo>
                  <a:cubicBezTo>
                    <a:pt x="72" y="32"/>
                    <a:pt x="72" y="35"/>
                    <a:pt x="72" y="39"/>
                  </a:cubicBezTo>
                  <a:close/>
                  <a:moveTo>
                    <a:pt x="13" y="39"/>
                  </a:moveTo>
                  <a:cubicBezTo>
                    <a:pt x="12" y="44"/>
                    <a:pt x="10" y="48"/>
                    <a:pt x="10" y="53"/>
                  </a:cubicBezTo>
                  <a:cubicBezTo>
                    <a:pt x="13" y="58"/>
                    <a:pt x="16" y="62"/>
                    <a:pt x="21" y="65"/>
                  </a:cubicBezTo>
                  <a:cubicBezTo>
                    <a:pt x="22" y="58"/>
                    <a:pt x="24" y="52"/>
                    <a:pt x="26" y="46"/>
                  </a:cubicBezTo>
                  <a:cubicBezTo>
                    <a:pt x="21" y="44"/>
                    <a:pt x="18" y="40"/>
                    <a:pt x="13" y="39"/>
                  </a:cubicBezTo>
                  <a:close/>
                  <a:moveTo>
                    <a:pt x="5" y="64"/>
                  </a:moveTo>
                  <a:cubicBezTo>
                    <a:pt x="6" y="60"/>
                    <a:pt x="6" y="56"/>
                    <a:pt x="7" y="53"/>
                  </a:cubicBezTo>
                  <a:cubicBezTo>
                    <a:pt x="5" y="52"/>
                    <a:pt x="5" y="49"/>
                    <a:pt x="3" y="48"/>
                  </a:cubicBezTo>
                  <a:cubicBezTo>
                    <a:pt x="3" y="53"/>
                    <a:pt x="3" y="59"/>
                    <a:pt x="5" y="64"/>
                  </a:cubicBezTo>
                  <a:close/>
                  <a:moveTo>
                    <a:pt x="49" y="55"/>
                  </a:moveTo>
                  <a:cubicBezTo>
                    <a:pt x="53" y="58"/>
                    <a:pt x="58" y="60"/>
                    <a:pt x="63" y="62"/>
                  </a:cubicBezTo>
                  <a:cubicBezTo>
                    <a:pt x="65" y="59"/>
                    <a:pt x="65" y="55"/>
                    <a:pt x="66" y="51"/>
                  </a:cubicBezTo>
                  <a:cubicBezTo>
                    <a:pt x="63" y="47"/>
                    <a:pt x="58" y="45"/>
                    <a:pt x="54" y="42"/>
                  </a:cubicBezTo>
                  <a:cubicBezTo>
                    <a:pt x="52" y="46"/>
                    <a:pt x="51" y="51"/>
                    <a:pt x="49" y="55"/>
                  </a:cubicBezTo>
                  <a:close/>
                  <a:moveTo>
                    <a:pt x="23" y="67"/>
                  </a:moveTo>
                  <a:cubicBezTo>
                    <a:pt x="28" y="70"/>
                    <a:pt x="32" y="74"/>
                    <a:pt x="38" y="76"/>
                  </a:cubicBezTo>
                  <a:cubicBezTo>
                    <a:pt x="40" y="75"/>
                    <a:pt x="39" y="72"/>
                    <a:pt x="41" y="71"/>
                  </a:cubicBezTo>
                  <a:cubicBezTo>
                    <a:pt x="41" y="65"/>
                    <a:pt x="45" y="62"/>
                    <a:pt x="46" y="56"/>
                  </a:cubicBezTo>
                  <a:cubicBezTo>
                    <a:pt x="39" y="53"/>
                    <a:pt x="34" y="49"/>
                    <a:pt x="28" y="47"/>
                  </a:cubicBezTo>
                  <a:cubicBezTo>
                    <a:pt x="26" y="53"/>
                    <a:pt x="24" y="60"/>
                    <a:pt x="23" y="67"/>
                  </a:cubicBezTo>
                  <a:close/>
                  <a:moveTo>
                    <a:pt x="84" y="62"/>
                  </a:moveTo>
                  <a:cubicBezTo>
                    <a:pt x="87" y="64"/>
                    <a:pt x="89" y="67"/>
                    <a:pt x="91" y="69"/>
                  </a:cubicBezTo>
                  <a:cubicBezTo>
                    <a:pt x="92" y="62"/>
                    <a:pt x="94" y="58"/>
                    <a:pt x="93" y="51"/>
                  </a:cubicBezTo>
                  <a:cubicBezTo>
                    <a:pt x="91" y="47"/>
                    <a:pt x="90" y="44"/>
                    <a:pt x="87" y="41"/>
                  </a:cubicBezTo>
                  <a:cubicBezTo>
                    <a:pt x="87" y="49"/>
                    <a:pt x="86" y="56"/>
                    <a:pt x="84" y="62"/>
                  </a:cubicBezTo>
                  <a:close/>
                  <a:moveTo>
                    <a:pt x="9" y="71"/>
                  </a:moveTo>
                  <a:cubicBezTo>
                    <a:pt x="11" y="75"/>
                    <a:pt x="17" y="80"/>
                    <a:pt x="19" y="82"/>
                  </a:cubicBezTo>
                  <a:cubicBezTo>
                    <a:pt x="19" y="76"/>
                    <a:pt x="19" y="72"/>
                    <a:pt x="20" y="67"/>
                  </a:cubicBezTo>
                  <a:cubicBezTo>
                    <a:pt x="15" y="65"/>
                    <a:pt x="13" y="60"/>
                    <a:pt x="9" y="57"/>
                  </a:cubicBezTo>
                  <a:cubicBezTo>
                    <a:pt x="8" y="62"/>
                    <a:pt x="6" y="67"/>
                    <a:pt x="9" y="71"/>
                  </a:cubicBezTo>
                  <a:close/>
                  <a:moveTo>
                    <a:pt x="65" y="64"/>
                  </a:moveTo>
                  <a:cubicBezTo>
                    <a:pt x="70" y="66"/>
                    <a:pt x="74" y="69"/>
                    <a:pt x="79" y="71"/>
                  </a:cubicBezTo>
                  <a:cubicBezTo>
                    <a:pt x="80" y="68"/>
                    <a:pt x="81" y="65"/>
                    <a:pt x="81" y="62"/>
                  </a:cubicBezTo>
                  <a:cubicBezTo>
                    <a:pt x="77" y="58"/>
                    <a:pt x="73" y="55"/>
                    <a:pt x="69" y="52"/>
                  </a:cubicBezTo>
                  <a:cubicBezTo>
                    <a:pt x="68" y="57"/>
                    <a:pt x="66" y="60"/>
                    <a:pt x="65" y="64"/>
                  </a:cubicBezTo>
                  <a:close/>
                  <a:moveTo>
                    <a:pt x="48" y="58"/>
                  </a:moveTo>
                  <a:cubicBezTo>
                    <a:pt x="45" y="64"/>
                    <a:pt x="43" y="70"/>
                    <a:pt x="41" y="77"/>
                  </a:cubicBezTo>
                  <a:cubicBezTo>
                    <a:pt x="45" y="79"/>
                    <a:pt x="49" y="80"/>
                    <a:pt x="54" y="81"/>
                  </a:cubicBezTo>
                  <a:cubicBezTo>
                    <a:pt x="56" y="75"/>
                    <a:pt x="60" y="71"/>
                    <a:pt x="62" y="65"/>
                  </a:cubicBezTo>
                  <a:cubicBezTo>
                    <a:pt x="57" y="62"/>
                    <a:pt x="53" y="60"/>
                    <a:pt x="48" y="58"/>
                  </a:cubicBezTo>
                  <a:close/>
                  <a:moveTo>
                    <a:pt x="22" y="84"/>
                  </a:moveTo>
                  <a:cubicBezTo>
                    <a:pt x="25" y="87"/>
                    <a:pt x="29" y="89"/>
                    <a:pt x="33" y="91"/>
                  </a:cubicBezTo>
                  <a:cubicBezTo>
                    <a:pt x="34" y="86"/>
                    <a:pt x="36" y="83"/>
                    <a:pt x="37" y="78"/>
                  </a:cubicBezTo>
                  <a:cubicBezTo>
                    <a:pt x="32" y="76"/>
                    <a:pt x="27" y="72"/>
                    <a:pt x="22" y="69"/>
                  </a:cubicBezTo>
                  <a:cubicBezTo>
                    <a:pt x="21" y="74"/>
                    <a:pt x="21" y="78"/>
                    <a:pt x="22" y="84"/>
                  </a:cubicBezTo>
                  <a:close/>
                  <a:moveTo>
                    <a:pt x="20" y="92"/>
                  </a:moveTo>
                  <a:cubicBezTo>
                    <a:pt x="20" y="90"/>
                    <a:pt x="20" y="88"/>
                    <a:pt x="20" y="86"/>
                  </a:cubicBezTo>
                  <a:cubicBezTo>
                    <a:pt x="16" y="82"/>
                    <a:pt x="12" y="79"/>
                    <a:pt x="8" y="74"/>
                  </a:cubicBezTo>
                  <a:cubicBezTo>
                    <a:pt x="11" y="82"/>
                    <a:pt x="16" y="87"/>
                    <a:pt x="20" y="92"/>
                  </a:cubicBezTo>
                  <a:close/>
                  <a:moveTo>
                    <a:pt x="64" y="66"/>
                  </a:moveTo>
                  <a:cubicBezTo>
                    <a:pt x="62" y="72"/>
                    <a:pt x="58" y="77"/>
                    <a:pt x="56" y="83"/>
                  </a:cubicBezTo>
                  <a:cubicBezTo>
                    <a:pt x="61" y="83"/>
                    <a:pt x="65" y="84"/>
                    <a:pt x="69" y="85"/>
                  </a:cubicBezTo>
                  <a:cubicBezTo>
                    <a:pt x="72" y="81"/>
                    <a:pt x="75" y="78"/>
                    <a:pt x="77" y="73"/>
                  </a:cubicBezTo>
                  <a:cubicBezTo>
                    <a:pt x="73" y="71"/>
                    <a:pt x="69" y="68"/>
                    <a:pt x="64" y="66"/>
                  </a:cubicBezTo>
                  <a:close/>
                  <a:moveTo>
                    <a:pt x="80" y="73"/>
                  </a:moveTo>
                  <a:cubicBezTo>
                    <a:pt x="84" y="74"/>
                    <a:pt x="85" y="76"/>
                    <a:pt x="89" y="75"/>
                  </a:cubicBezTo>
                  <a:cubicBezTo>
                    <a:pt x="92" y="70"/>
                    <a:pt x="86" y="67"/>
                    <a:pt x="84" y="65"/>
                  </a:cubicBezTo>
                  <a:cubicBezTo>
                    <a:pt x="82" y="67"/>
                    <a:pt x="81" y="70"/>
                    <a:pt x="80" y="73"/>
                  </a:cubicBezTo>
                  <a:close/>
                  <a:moveTo>
                    <a:pt x="39" y="80"/>
                  </a:moveTo>
                  <a:cubicBezTo>
                    <a:pt x="38" y="84"/>
                    <a:pt x="35" y="87"/>
                    <a:pt x="35" y="92"/>
                  </a:cubicBezTo>
                  <a:cubicBezTo>
                    <a:pt x="38" y="93"/>
                    <a:pt x="40" y="95"/>
                    <a:pt x="44" y="95"/>
                  </a:cubicBezTo>
                  <a:cubicBezTo>
                    <a:pt x="47" y="91"/>
                    <a:pt x="51" y="88"/>
                    <a:pt x="52" y="84"/>
                  </a:cubicBezTo>
                  <a:cubicBezTo>
                    <a:pt x="48" y="82"/>
                    <a:pt x="44" y="81"/>
                    <a:pt x="39" y="80"/>
                  </a:cubicBezTo>
                  <a:close/>
                  <a:moveTo>
                    <a:pt x="72" y="86"/>
                  </a:moveTo>
                  <a:cubicBezTo>
                    <a:pt x="76" y="87"/>
                    <a:pt x="79" y="86"/>
                    <a:pt x="82" y="87"/>
                  </a:cubicBezTo>
                  <a:cubicBezTo>
                    <a:pt x="84" y="84"/>
                    <a:pt x="86" y="82"/>
                    <a:pt x="87" y="78"/>
                  </a:cubicBezTo>
                  <a:cubicBezTo>
                    <a:pt x="84" y="78"/>
                    <a:pt x="82" y="76"/>
                    <a:pt x="79" y="74"/>
                  </a:cubicBezTo>
                  <a:cubicBezTo>
                    <a:pt x="77" y="79"/>
                    <a:pt x="74" y="82"/>
                    <a:pt x="72" y="86"/>
                  </a:cubicBezTo>
                  <a:close/>
                  <a:moveTo>
                    <a:pt x="23" y="94"/>
                  </a:moveTo>
                  <a:cubicBezTo>
                    <a:pt x="24" y="96"/>
                    <a:pt x="26" y="97"/>
                    <a:pt x="29" y="98"/>
                  </a:cubicBezTo>
                  <a:cubicBezTo>
                    <a:pt x="30" y="97"/>
                    <a:pt x="31" y="95"/>
                    <a:pt x="32" y="93"/>
                  </a:cubicBezTo>
                  <a:cubicBezTo>
                    <a:pt x="28" y="91"/>
                    <a:pt x="25" y="89"/>
                    <a:pt x="22" y="88"/>
                  </a:cubicBezTo>
                  <a:cubicBezTo>
                    <a:pt x="22" y="90"/>
                    <a:pt x="24" y="93"/>
                    <a:pt x="23" y="94"/>
                  </a:cubicBezTo>
                  <a:close/>
                  <a:moveTo>
                    <a:pt x="55" y="85"/>
                  </a:moveTo>
                  <a:cubicBezTo>
                    <a:pt x="52" y="89"/>
                    <a:pt x="49" y="92"/>
                    <a:pt x="46" y="96"/>
                  </a:cubicBezTo>
                  <a:cubicBezTo>
                    <a:pt x="50" y="97"/>
                    <a:pt x="53" y="97"/>
                    <a:pt x="57" y="97"/>
                  </a:cubicBezTo>
                  <a:cubicBezTo>
                    <a:pt x="61" y="94"/>
                    <a:pt x="65" y="91"/>
                    <a:pt x="67" y="87"/>
                  </a:cubicBezTo>
                  <a:cubicBezTo>
                    <a:pt x="63" y="86"/>
                    <a:pt x="59" y="85"/>
                    <a:pt x="55" y="85"/>
                  </a:cubicBezTo>
                  <a:close/>
                  <a:moveTo>
                    <a:pt x="70" y="88"/>
                  </a:moveTo>
                  <a:cubicBezTo>
                    <a:pt x="68" y="92"/>
                    <a:pt x="64" y="94"/>
                    <a:pt x="61" y="97"/>
                  </a:cubicBezTo>
                  <a:cubicBezTo>
                    <a:pt x="70" y="99"/>
                    <a:pt x="78" y="95"/>
                    <a:pt x="81" y="89"/>
                  </a:cubicBezTo>
                  <a:cubicBezTo>
                    <a:pt x="76" y="89"/>
                    <a:pt x="74" y="88"/>
                    <a:pt x="70" y="88"/>
                  </a:cubicBezTo>
                  <a:close/>
                  <a:moveTo>
                    <a:pt x="32" y="99"/>
                  </a:moveTo>
                  <a:cubicBezTo>
                    <a:pt x="33" y="101"/>
                    <a:pt x="35" y="101"/>
                    <a:pt x="37" y="102"/>
                  </a:cubicBezTo>
                  <a:cubicBezTo>
                    <a:pt x="38" y="99"/>
                    <a:pt x="41" y="99"/>
                    <a:pt x="42" y="97"/>
                  </a:cubicBezTo>
                  <a:cubicBezTo>
                    <a:pt x="39" y="96"/>
                    <a:pt x="37" y="95"/>
                    <a:pt x="33" y="94"/>
                  </a:cubicBezTo>
                  <a:cubicBezTo>
                    <a:pt x="33" y="96"/>
                    <a:pt x="32" y="98"/>
                    <a:pt x="32" y="99"/>
                  </a:cubicBezTo>
                  <a:close/>
                  <a:moveTo>
                    <a:pt x="44" y="98"/>
                  </a:moveTo>
                  <a:cubicBezTo>
                    <a:pt x="44" y="100"/>
                    <a:pt x="41" y="100"/>
                    <a:pt x="40" y="103"/>
                  </a:cubicBezTo>
                  <a:cubicBezTo>
                    <a:pt x="42" y="103"/>
                    <a:pt x="45" y="103"/>
                    <a:pt x="47" y="104"/>
                  </a:cubicBezTo>
                  <a:cubicBezTo>
                    <a:pt x="48" y="101"/>
                    <a:pt x="53" y="102"/>
                    <a:pt x="54" y="99"/>
                  </a:cubicBezTo>
                  <a:cubicBezTo>
                    <a:pt x="50" y="99"/>
                    <a:pt x="48" y="98"/>
                    <a:pt x="44" y="98"/>
                  </a:cubicBezTo>
                  <a:close/>
                  <a:moveTo>
                    <a:pt x="52" y="104"/>
                  </a:moveTo>
                  <a:cubicBezTo>
                    <a:pt x="57" y="104"/>
                    <a:pt x="63" y="103"/>
                    <a:pt x="67" y="100"/>
                  </a:cubicBezTo>
                  <a:cubicBezTo>
                    <a:pt x="60" y="99"/>
                    <a:pt x="55" y="100"/>
                    <a:pt x="52" y="104"/>
                  </a:cubicBezTo>
                  <a:close/>
                </a:path>
              </a:pathLst>
            </a:custGeom>
            <a:solidFill>
              <a:schemeClr val="bg1">
                <a:lumMod val="95000"/>
              </a:schemeClr>
            </a:solidFill>
            <a:ln w="9525">
              <a:solidFill>
                <a:srgbClr val="60717F"/>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cxnSp>
        <p:nvCxnSpPr>
          <p:cNvPr id="462" name="肘形连接符 5"/>
          <p:cNvCxnSpPr/>
          <p:nvPr/>
        </p:nvCxnSpPr>
        <p:spPr>
          <a:xfrm flipH="1" rot="16200000">
            <a:off x="3935760" y="1916832"/>
            <a:ext cx="914400" cy="914400"/>
          </a:xfrm>
          <a:prstGeom prst="curvedConnector3">
            <a:avLst/>
          </a:prstGeom>
          <a:ln cap="rnd" w="38100">
            <a:solidFill>
              <a:srgbClr val="0F863B"/>
            </a:solidFill>
          </a:ln>
        </p:spPr>
        <p:style>
          <a:lnRef idx="1">
            <a:schemeClr val="accent1"/>
          </a:lnRef>
          <a:fillRef idx="0">
            <a:schemeClr val="accent1"/>
          </a:fillRef>
          <a:effectRef idx="0">
            <a:schemeClr val="accent1"/>
          </a:effectRef>
          <a:fontRef idx="minor">
            <a:schemeClr val="tx1"/>
          </a:fontRef>
        </p:style>
      </p:cxnSp>
      <p:cxnSp>
        <p:nvCxnSpPr>
          <p:cNvPr id="463" name="肘形连接符 13"/>
          <p:cNvCxnSpPr/>
          <p:nvPr/>
        </p:nvCxnSpPr>
        <p:spPr>
          <a:xfrm flipH="1" flipV="1" rot="5400000">
            <a:off x="3826163" y="3682613"/>
            <a:ext cx="1296144" cy="1076950"/>
          </a:xfrm>
          <a:prstGeom prst="curvedConnector3">
            <a:avLst>
              <a:gd fmla="val 50000" name="adj1"/>
            </a:avLst>
          </a:prstGeom>
          <a:ln cap="rnd" w="38100">
            <a:solidFill>
              <a:srgbClr val="0F863B"/>
            </a:solidFill>
          </a:ln>
        </p:spPr>
        <p:style>
          <a:lnRef idx="1">
            <a:schemeClr val="accent1"/>
          </a:lnRef>
          <a:fillRef idx="0">
            <a:schemeClr val="accent1"/>
          </a:fillRef>
          <a:effectRef idx="0">
            <a:schemeClr val="accent1"/>
          </a:effectRef>
          <a:fontRef idx="minor">
            <a:schemeClr val="tx1"/>
          </a:fontRef>
        </p:style>
      </p:cxnSp>
      <p:cxnSp>
        <p:nvCxnSpPr>
          <p:cNvPr id="464" name="肘形连接符 39"/>
          <p:cNvCxnSpPr>
            <a:endCxn id="441" idx="25"/>
          </p:cNvCxnSpPr>
          <p:nvPr/>
        </p:nvCxnSpPr>
        <p:spPr>
          <a:xfrm flipV="1" rot="10800000">
            <a:off x="6412231" y="1941312"/>
            <a:ext cx="1195939" cy="726208"/>
          </a:xfrm>
          <a:prstGeom prst="curvedConnector3">
            <a:avLst/>
          </a:prstGeom>
          <a:ln cap="rnd" w="38100">
            <a:solidFill>
              <a:srgbClr val="0F863B"/>
            </a:solidFill>
          </a:ln>
        </p:spPr>
        <p:style>
          <a:lnRef idx="1">
            <a:schemeClr val="accent1"/>
          </a:lnRef>
          <a:fillRef idx="0">
            <a:schemeClr val="accent1"/>
          </a:fillRef>
          <a:effectRef idx="0">
            <a:schemeClr val="accent1"/>
          </a:effectRef>
          <a:fontRef idx="minor">
            <a:schemeClr val="tx1"/>
          </a:fontRef>
        </p:style>
      </p:cxnSp>
      <p:cxnSp>
        <p:nvCxnSpPr>
          <p:cNvPr id="465" name="肘形连接符 44"/>
          <p:cNvCxnSpPr>
            <a:endCxn id="441" idx="56"/>
          </p:cNvCxnSpPr>
          <p:nvPr/>
        </p:nvCxnSpPr>
        <p:spPr>
          <a:xfrm rot="10800000">
            <a:off x="6190807" y="3482583"/>
            <a:ext cx="1417363" cy="1389645"/>
          </a:xfrm>
          <a:prstGeom prst="curvedConnector3">
            <a:avLst/>
          </a:prstGeom>
          <a:ln cap="rnd" w="38100">
            <a:solidFill>
              <a:srgbClr val="0F863B"/>
            </a:solidFill>
          </a:ln>
        </p:spPr>
        <p:style>
          <a:lnRef idx="1">
            <a:schemeClr val="accent1"/>
          </a:lnRef>
          <a:fillRef idx="0">
            <a:schemeClr val="accent1"/>
          </a:fillRef>
          <a:effectRef idx="0">
            <a:schemeClr val="accent1"/>
          </a:effectRef>
          <a:fontRef idx="minor">
            <a:schemeClr val="tx1"/>
          </a:fontRef>
        </p:style>
      </p:cxnSp>
      <p:grpSp>
        <p:nvGrpSpPr>
          <p:cNvPr id="466" name="组合 465"/>
          <p:cNvGrpSpPr/>
          <p:nvPr/>
        </p:nvGrpSpPr>
        <p:grpSpPr>
          <a:xfrm>
            <a:off x="1119953" y="1713884"/>
            <a:ext cx="2880320" cy="1167693"/>
            <a:chOff x="6443663" y="2366963"/>
            <a:chExt cx="4006850" cy="1167693"/>
          </a:xfrm>
        </p:grpSpPr>
        <p:sp>
          <p:nvSpPr>
            <p:cNvPr id="467" name="文本框 466"/>
            <p:cNvSpPr txBox="1"/>
            <p:nvPr/>
          </p:nvSpPr>
          <p:spPr>
            <a:xfrm>
              <a:off x="6721475" y="2366963"/>
              <a:ext cx="2624544" cy="508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l"/>
              <a:r>
                <a:rPr altLang="en-US" b="1" lang="zh-CN" sz="2400">
                  <a:solidFill>
                    <a:schemeClr val="tx1">
                      <a:lumMod val="75000"/>
                      <a:lumOff val="25000"/>
                    </a:schemeClr>
                  </a:solidFill>
                  <a:sym typeface="+mn-lt"/>
                </a:rPr>
                <a:t>标题文字</a:t>
              </a:r>
            </a:p>
          </p:txBody>
        </p:sp>
        <p:sp>
          <p:nvSpPr>
            <p:cNvPr id="468" name="文本框 93"/>
            <p:cNvSpPr txBox="1">
              <a:spLocks noChangeArrowheads="1"/>
            </p:cNvSpPr>
            <p:nvPr/>
          </p:nvSpPr>
          <p:spPr bwMode="auto">
            <a:xfrm>
              <a:off x="6443662" y="2951163"/>
              <a:ext cx="4006850" cy="821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470" name="组合 469"/>
          <p:cNvGrpSpPr/>
          <p:nvPr/>
        </p:nvGrpSpPr>
        <p:grpSpPr>
          <a:xfrm>
            <a:off x="7536160" y="1713531"/>
            <a:ext cx="2880320" cy="1167693"/>
            <a:chOff x="6443663" y="2366963"/>
            <a:chExt cx="4006850" cy="1167693"/>
          </a:xfrm>
        </p:grpSpPr>
        <p:sp>
          <p:nvSpPr>
            <p:cNvPr id="471" name="文本框 470"/>
            <p:cNvSpPr txBox="1"/>
            <p:nvPr/>
          </p:nvSpPr>
          <p:spPr>
            <a:xfrm>
              <a:off x="6721477" y="2366963"/>
              <a:ext cx="2624544" cy="508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l"/>
              <a:r>
                <a:rPr altLang="en-US" b="1" lang="zh-CN" sz="2400">
                  <a:solidFill>
                    <a:schemeClr val="tx1">
                      <a:lumMod val="75000"/>
                      <a:lumOff val="25000"/>
                    </a:schemeClr>
                  </a:solidFill>
                  <a:sym typeface="+mn-lt"/>
                </a:rPr>
                <a:t>标题文字</a:t>
              </a:r>
            </a:p>
          </p:txBody>
        </p:sp>
        <p:sp>
          <p:nvSpPr>
            <p:cNvPr id="472" name="文本框 93"/>
            <p:cNvSpPr txBox="1">
              <a:spLocks noChangeArrowheads="1"/>
            </p:cNvSpPr>
            <p:nvPr/>
          </p:nvSpPr>
          <p:spPr bwMode="auto">
            <a:xfrm>
              <a:off x="6443663" y="2951163"/>
              <a:ext cx="4006850" cy="821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473" name="组合 472"/>
          <p:cNvGrpSpPr/>
          <p:nvPr/>
        </p:nvGrpSpPr>
        <p:grpSpPr>
          <a:xfrm>
            <a:off x="1119953" y="3941678"/>
            <a:ext cx="2880320" cy="1167693"/>
            <a:chOff x="6443663" y="2366963"/>
            <a:chExt cx="4006850" cy="1167693"/>
          </a:xfrm>
        </p:grpSpPr>
        <p:sp>
          <p:nvSpPr>
            <p:cNvPr id="474" name="文本框 473"/>
            <p:cNvSpPr txBox="1"/>
            <p:nvPr/>
          </p:nvSpPr>
          <p:spPr>
            <a:xfrm>
              <a:off x="6721475" y="2366962"/>
              <a:ext cx="2624544" cy="508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l"/>
              <a:r>
                <a:rPr altLang="en-US" b="1" lang="zh-CN" sz="2400">
                  <a:solidFill>
                    <a:schemeClr val="tx1">
                      <a:lumMod val="75000"/>
                      <a:lumOff val="25000"/>
                    </a:schemeClr>
                  </a:solidFill>
                  <a:sym typeface="+mn-lt"/>
                </a:rPr>
                <a:t>标题文字</a:t>
              </a:r>
            </a:p>
          </p:txBody>
        </p:sp>
        <p:sp>
          <p:nvSpPr>
            <p:cNvPr id="475" name="文本框 93"/>
            <p:cNvSpPr txBox="1">
              <a:spLocks noChangeArrowheads="1"/>
            </p:cNvSpPr>
            <p:nvPr/>
          </p:nvSpPr>
          <p:spPr bwMode="auto">
            <a:xfrm>
              <a:off x="6443662" y="2951162"/>
              <a:ext cx="4006850" cy="821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grpSp>
        <p:nvGrpSpPr>
          <p:cNvPr id="476" name="组合 475"/>
          <p:cNvGrpSpPr/>
          <p:nvPr/>
        </p:nvGrpSpPr>
        <p:grpSpPr>
          <a:xfrm>
            <a:off x="7536160" y="3941325"/>
            <a:ext cx="2880320" cy="1167693"/>
            <a:chOff x="6443663" y="2366963"/>
            <a:chExt cx="4006850" cy="1167693"/>
          </a:xfrm>
        </p:grpSpPr>
        <p:sp>
          <p:nvSpPr>
            <p:cNvPr id="477" name="文本框 476"/>
            <p:cNvSpPr txBox="1"/>
            <p:nvPr/>
          </p:nvSpPr>
          <p:spPr>
            <a:xfrm>
              <a:off x="6721477" y="2366963"/>
              <a:ext cx="2624544" cy="5084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l"/>
              <a:r>
                <a:rPr altLang="en-US" b="1" lang="zh-CN" sz="2400">
                  <a:solidFill>
                    <a:schemeClr val="tx1">
                      <a:lumMod val="75000"/>
                      <a:lumOff val="25000"/>
                    </a:schemeClr>
                  </a:solidFill>
                  <a:sym typeface="+mn-lt"/>
                </a:rPr>
                <a:t>标题文字</a:t>
              </a:r>
            </a:p>
          </p:txBody>
        </p:sp>
        <p:sp>
          <p:nvSpPr>
            <p:cNvPr id="478" name="文本框 93"/>
            <p:cNvSpPr txBox="1">
              <a:spLocks noChangeArrowheads="1"/>
            </p:cNvSpPr>
            <p:nvPr/>
          </p:nvSpPr>
          <p:spPr bwMode="auto">
            <a:xfrm>
              <a:off x="6443663" y="2951163"/>
              <a:ext cx="4006850" cy="821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14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spTree>
    <p:extLst>
      <p:ext uri="{BB962C8B-B14F-4D97-AF65-F5344CB8AC3E}">
        <p14:creationId val="3932503888"/>
      </p:ext>
    </p:extLst>
  </p:cSld>
  <p:clrMapOvr>
    <a:masterClrMapping/>
  </p:clrMapOvr>
  <mc:AlternateContent>
    <mc:Choice Requires="p14">
      <p:transition p14:dur="1600" spd="slow">
        <p14:prism isContent="1"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39"/>
                                        </p:tgtEl>
                                        <p:attrNameLst>
                                          <p:attrName>style.visibility</p:attrName>
                                        </p:attrNameLst>
                                      </p:cBhvr>
                                      <p:to>
                                        <p:strVal val="visible"/>
                                      </p:to>
                                    </p:set>
                                    <p:animEffect filter="fade" transition="in">
                                      <p:cBhvr>
                                        <p:cTn dur="1000" id="7"/>
                                        <p:tgtEl>
                                          <p:spTgt spid="439"/>
                                        </p:tgtEl>
                                      </p:cBhvr>
                                    </p:animEffect>
                                    <p:anim calcmode="lin" valueType="num">
                                      <p:cBhvr>
                                        <p:cTn dur="1000" fill="hold" id="8"/>
                                        <p:tgtEl>
                                          <p:spTgt spid="439"/>
                                        </p:tgtEl>
                                        <p:attrNameLst>
                                          <p:attrName>ppt_x</p:attrName>
                                        </p:attrNameLst>
                                      </p:cBhvr>
                                      <p:tavLst>
                                        <p:tav tm="0">
                                          <p:val>
                                            <p:strVal val="#ppt_x"/>
                                          </p:val>
                                        </p:tav>
                                        <p:tav tm="100000">
                                          <p:val>
                                            <p:strVal val="#ppt_x"/>
                                          </p:val>
                                        </p:tav>
                                      </p:tavLst>
                                    </p:anim>
                                    <p:anim calcmode="lin" valueType="num">
                                      <p:cBhvr>
                                        <p:cTn dur="1000" fill="hold" id="9"/>
                                        <p:tgtEl>
                                          <p:spTgt spid="43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462"/>
                                        </p:tgtEl>
                                        <p:attrNameLst>
                                          <p:attrName>style.visibility</p:attrName>
                                        </p:attrNameLst>
                                      </p:cBhvr>
                                      <p:to>
                                        <p:strVal val="visible"/>
                                      </p:to>
                                    </p:set>
                                    <p:animEffect filter="wipe(down)" transition="in">
                                      <p:cBhvr>
                                        <p:cTn dur="500" id="13"/>
                                        <p:tgtEl>
                                          <p:spTgt spid="462"/>
                                        </p:tgtEl>
                                      </p:cBhvr>
                                    </p:animEffect>
                                  </p:childTnLst>
                                </p:cTn>
                              </p:par>
                              <p:par>
                                <p:cTn fill="hold" id="14" nodeType="withEffect" presetClass="entr" presetID="22" presetSubtype="4">
                                  <p:stCondLst>
                                    <p:cond delay="0"/>
                                  </p:stCondLst>
                                  <p:childTnLst>
                                    <p:set>
                                      <p:cBhvr>
                                        <p:cTn dur="1" fill="hold" id="15">
                                          <p:stCondLst>
                                            <p:cond delay="0"/>
                                          </p:stCondLst>
                                        </p:cTn>
                                        <p:tgtEl>
                                          <p:spTgt spid="463"/>
                                        </p:tgtEl>
                                        <p:attrNameLst>
                                          <p:attrName>style.visibility</p:attrName>
                                        </p:attrNameLst>
                                      </p:cBhvr>
                                      <p:to>
                                        <p:strVal val="visible"/>
                                      </p:to>
                                    </p:set>
                                    <p:animEffect filter="wipe(down)" transition="in">
                                      <p:cBhvr>
                                        <p:cTn dur="500" id="16"/>
                                        <p:tgtEl>
                                          <p:spTgt spid="463"/>
                                        </p:tgtEl>
                                      </p:cBhvr>
                                    </p:animEffect>
                                  </p:childTnLst>
                                </p:cTn>
                              </p:par>
                              <p:par>
                                <p:cTn fill="hold" id="17" nodeType="withEffect" presetClass="entr" presetID="22" presetSubtype="4">
                                  <p:stCondLst>
                                    <p:cond delay="0"/>
                                  </p:stCondLst>
                                  <p:childTnLst>
                                    <p:set>
                                      <p:cBhvr>
                                        <p:cTn dur="1" fill="hold" id="18">
                                          <p:stCondLst>
                                            <p:cond delay="0"/>
                                          </p:stCondLst>
                                        </p:cTn>
                                        <p:tgtEl>
                                          <p:spTgt spid="464"/>
                                        </p:tgtEl>
                                        <p:attrNameLst>
                                          <p:attrName>style.visibility</p:attrName>
                                        </p:attrNameLst>
                                      </p:cBhvr>
                                      <p:to>
                                        <p:strVal val="visible"/>
                                      </p:to>
                                    </p:set>
                                    <p:animEffect filter="wipe(down)" transition="in">
                                      <p:cBhvr>
                                        <p:cTn dur="500" id="19"/>
                                        <p:tgtEl>
                                          <p:spTgt spid="464"/>
                                        </p:tgtEl>
                                      </p:cBhvr>
                                    </p:animEffect>
                                  </p:childTnLst>
                                </p:cTn>
                              </p:par>
                              <p:par>
                                <p:cTn fill="hold" id="20" nodeType="withEffect" presetClass="entr" presetID="22" presetSubtype="4">
                                  <p:stCondLst>
                                    <p:cond delay="0"/>
                                  </p:stCondLst>
                                  <p:childTnLst>
                                    <p:set>
                                      <p:cBhvr>
                                        <p:cTn dur="1" fill="hold" id="21">
                                          <p:stCondLst>
                                            <p:cond delay="0"/>
                                          </p:stCondLst>
                                        </p:cTn>
                                        <p:tgtEl>
                                          <p:spTgt spid="465"/>
                                        </p:tgtEl>
                                        <p:attrNameLst>
                                          <p:attrName>style.visibility</p:attrName>
                                        </p:attrNameLst>
                                      </p:cBhvr>
                                      <p:to>
                                        <p:strVal val="visible"/>
                                      </p:to>
                                    </p:set>
                                    <p:animEffect filter="wipe(down)" transition="in">
                                      <p:cBhvr>
                                        <p:cTn dur="500" id="22"/>
                                        <p:tgtEl>
                                          <p:spTgt spid="465"/>
                                        </p:tgtEl>
                                      </p:cBhvr>
                                    </p:animEffect>
                                  </p:childTnLst>
                                </p:cTn>
                              </p:par>
                            </p:childTnLst>
                          </p:cTn>
                        </p:par>
                        <p:par>
                          <p:cTn fill="hold" id="23" nodeType="afterGroup">
                            <p:stCondLst>
                              <p:cond delay="1500"/>
                            </p:stCondLst>
                            <p:childTnLst>
                              <p:par>
                                <p:cTn fill="hold" id="24" nodeType="afterEffect" presetClass="entr" presetID="22" presetSubtype="1">
                                  <p:stCondLst>
                                    <p:cond delay="0"/>
                                  </p:stCondLst>
                                  <p:childTnLst>
                                    <p:set>
                                      <p:cBhvr>
                                        <p:cTn dur="1" fill="hold" id="25">
                                          <p:stCondLst>
                                            <p:cond delay="0"/>
                                          </p:stCondLst>
                                        </p:cTn>
                                        <p:tgtEl>
                                          <p:spTgt spid="466"/>
                                        </p:tgtEl>
                                        <p:attrNameLst>
                                          <p:attrName>style.visibility</p:attrName>
                                        </p:attrNameLst>
                                      </p:cBhvr>
                                      <p:to>
                                        <p:strVal val="visible"/>
                                      </p:to>
                                    </p:set>
                                    <p:animEffect filter="wipe(up)" transition="in">
                                      <p:cBhvr>
                                        <p:cTn dur="500" id="26"/>
                                        <p:tgtEl>
                                          <p:spTgt spid="466"/>
                                        </p:tgtEl>
                                      </p:cBhvr>
                                    </p:animEffect>
                                  </p:childTnLst>
                                </p:cTn>
                              </p:par>
                              <p:par>
                                <p:cTn fill="hold" id="27" nodeType="withEffect" presetClass="entr" presetID="22" presetSubtype="1">
                                  <p:stCondLst>
                                    <p:cond delay="0"/>
                                  </p:stCondLst>
                                  <p:childTnLst>
                                    <p:set>
                                      <p:cBhvr>
                                        <p:cTn dur="1" fill="hold" id="28">
                                          <p:stCondLst>
                                            <p:cond delay="0"/>
                                          </p:stCondLst>
                                        </p:cTn>
                                        <p:tgtEl>
                                          <p:spTgt spid="470"/>
                                        </p:tgtEl>
                                        <p:attrNameLst>
                                          <p:attrName>style.visibility</p:attrName>
                                        </p:attrNameLst>
                                      </p:cBhvr>
                                      <p:to>
                                        <p:strVal val="visible"/>
                                      </p:to>
                                    </p:set>
                                    <p:animEffect filter="wipe(up)" transition="in">
                                      <p:cBhvr>
                                        <p:cTn dur="500" id="29"/>
                                        <p:tgtEl>
                                          <p:spTgt spid="470"/>
                                        </p:tgtEl>
                                      </p:cBhvr>
                                    </p:animEffect>
                                  </p:childTnLst>
                                </p:cTn>
                              </p:par>
                              <p:par>
                                <p:cTn fill="hold" id="30" nodeType="withEffect" presetClass="entr" presetID="22" presetSubtype="1">
                                  <p:stCondLst>
                                    <p:cond delay="0"/>
                                  </p:stCondLst>
                                  <p:childTnLst>
                                    <p:set>
                                      <p:cBhvr>
                                        <p:cTn dur="1" fill="hold" id="31">
                                          <p:stCondLst>
                                            <p:cond delay="0"/>
                                          </p:stCondLst>
                                        </p:cTn>
                                        <p:tgtEl>
                                          <p:spTgt spid="473"/>
                                        </p:tgtEl>
                                        <p:attrNameLst>
                                          <p:attrName>style.visibility</p:attrName>
                                        </p:attrNameLst>
                                      </p:cBhvr>
                                      <p:to>
                                        <p:strVal val="visible"/>
                                      </p:to>
                                    </p:set>
                                    <p:animEffect filter="wipe(up)" transition="in">
                                      <p:cBhvr>
                                        <p:cTn dur="500" id="32"/>
                                        <p:tgtEl>
                                          <p:spTgt spid="473"/>
                                        </p:tgtEl>
                                      </p:cBhvr>
                                    </p:animEffect>
                                  </p:childTnLst>
                                </p:cTn>
                              </p:par>
                              <p:par>
                                <p:cTn fill="hold" id="33" nodeType="withEffect" presetClass="entr" presetID="22" presetSubtype="1">
                                  <p:stCondLst>
                                    <p:cond delay="0"/>
                                  </p:stCondLst>
                                  <p:childTnLst>
                                    <p:set>
                                      <p:cBhvr>
                                        <p:cTn dur="1" fill="hold" id="34">
                                          <p:stCondLst>
                                            <p:cond delay="0"/>
                                          </p:stCondLst>
                                        </p:cTn>
                                        <p:tgtEl>
                                          <p:spTgt spid="476"/>
                                        </p:tgtEl>
                                        <p:attrNameLst>
                                          <p:attrName>style.visibility</p:attrName>
                                        </p:attrNameLst>
                                      </p:cBhvr>
                                      <p:to>
                                        <p:strVal val="visible"/>
                                      </p:to>
                                    </p:set>
                                    <p:animEffect filter="wipe(up)" transition="in">
                                      <p:cBhvr>
                                        <p:cTn dur="500" id="35"/>
                                        <p:tgtEl>
                                          <p:spTgt spid="4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形 14">
            <a:extLst>
              <a:ext uri="{FF2B5EF4-FFF2-40B4-BE49-F238E27FC236}">
                <a16:creationId xmlns:a16="http://schemas.microsoft.com/office/drawing/2014/main" id="{ECCE8DCF-442B-45F8-94D4-00A3F9A53E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4637" y="4025126"/>
            <a:ext cx="763588" cy="763588"/>
          </a:xfrm>
          <a:prstGeom prst="rect">
            <a:avLst/>
          </a:prstGeom>
        </p:spPr>
      </p:pic>
      <p:pic>
        <p:nvPicPr>
          <p:cNvPr id="9" name="图形 8">
            <a:extLst>
              <a:ext uri="{FF2B5EF4-FFF2-40B4-BE49-F238E27FC236}">
                <a16:creationId xmlns:a16="http://schemas.microsoft.com/office/drawing/2014/main" id="{3FB27ED8-0FCE-44B7-ADEC-FB7D8AD7E1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513" y="1041400"/>
            <a:ext cx="5114987" cy="5156200"/>
          </a:xfrm>
          <a:prstGeom prst="rect">
            <a:avLst/>
          </a:prstGeom>
        </p:spPr>
      </p:pic>
      <p:pic>
        <p:nvPicPr>
          <p:cNvPr id="11" name="图形 10">
            <a:extLst>
              <a:ext uri="{FF2B5EF4-FFF2-40B4-BE49-F238E27FC236}">
                <a16:creationId xmlns:a16="http://schemas.microsoft.com/office/drawing/2014/main" id="{2FEAB299-48BC-4BA7-9D05-CD17F1FF11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86008" y="1645607"/>
            <a:ext cx="1203326" cy="970424"/>
          </a:xfrm>
          <a:prstGeom prst="rect">
            <a:avLst/>
          </a:prstGeom>
        </p:spPr>
      </p:pic>
      <p:sp>
        <p:nvSpPr>
          <p:cNvPr id="12" name="文本框 11">
            <a:extLst>
              <a:ext uri="{FF2B5EF4-FFF2-40B4-BE49-F238E27FC236}">
                <a16:creationId xmlns:a16="http://schemas.microsoft.com/office/drawing/2014/main" id="{53295051-E74A-4199-8E7E-DDDA14A79B0A}"/>
              </a:ext>
            </a:extLst>
          </p:cNvPr>
          <p:cNvSpPr txBox="1"/>
          <p:nvPr/>
        </p:nvSpPr>
        <p:spPr>
          <a:xfrm>
            <a:off x="6747622" y="2921168"/>
            <a:ext cx="3880094" cy="1005840"/>
          </a:xfrm>
          <a:prstGeom prst="rect">
            <a:avLst/>
          </a:prstGeom>
          <a:noFill/>
        </p:spPr>
        <p:txBody>
          <a:bodyPr rtlCol="0" wrap="square">
            <a:spAutoFit/>
          </a:bodyPr>
          <a:lstStyle/>
          <a:p>
            <a:pPr algn="dist"/>
            <a:r>
              <a:rPr altLang="en-US" lang="zh-CN" sz="6000">
                <a:blipFill>
                  <a:blip r:embed="rId9"/>
                  <a:stretch>
                    <a:fillRect/>
                  </a:stretch>
                </a:blipFill>
                <a:latin charset="-122" panose="02010601030101010101" pitchFamily="2" typeface="方正综艺简体"/>
                <a:ea charset="-122" panose="02010601030101010101" pitchFamily="2" typeface="方正综艺简体"/>
              </a:rPr>
              <a:t>谢谢观看</a:t>
            </a:r>
          </a:p>
        </p:txBody>
      </p:sp>
      <p:pic>
        <p:nvPicPr>
          <p:cNvPr id="17" name="图形 16">
            <a:extLst>
              <a:ext uri="{FF2B5EF4-FFF2-40B4-BE49-F238E27FC236}">
                <a16:creationId xmlns:a16="http://schemas.microsoft.com/office/drawing/2014/main" id="{348004AD-C59E-4CE2-AD44-70F121D2BC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680950" y="655637"/>
            <a:ext cx="495300" cy="771525"/>
          </a:xfrm>
          <a:prstGeom prst="rect">
            <a:avLst/>
          </a:prstGeom>
        </p:spPr>
      </p:pic>
      <p:pic>
        <p:nvPicPr>
          <p:cNvPr id="19" name="图形 18">
            <a:extLst>
              <a:ext uri="{FF2B5EF4-FFF2-40B4-BE49-F238E27FC236}">
                <a16:creationId xmlns:a16="http://schemas.microsoft.com/office/drawing/2014/main" id="{A3ACEE23-6DB5-493E-BD04-F620317A8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466762" y="3803481"/>
            <a:ext cx="581025" cy="647700"/>
          </a:xfrm>
          <a:prstGeom prst="rect">
            <a:avLst/>
          </a:prstGeom>
        </p:spPr>
      </p:pic>
      <p:pic>
        <p:nvPicPr>
          <p:cNvPr id="20" name="图形 19">
            <a:extLst>
              <a:ext uri="{FF2B5EF4-FFF2-40B4-BE49-F238E27FC236}">
                <a16:creationId xmlns:a16="http://schemas.microsoft.com/office/drawing/2014/main" id="{F8798370-09C0-440C-8499-1E1852FEC32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976224" y="2082631"/>
            <a:ext cx="981075" cy="533400"/>
          </a:xfrm>
          <a:prstGeom prst="rect">
            <a:avLst/>
          </a:prstGeom>
        </p:spPr>
      </p:pic>
      <p:pic>
        <p:nvPicPr>
          <p:cNvPr id="29" name="图片 28">
            <a:extLst>
              <a:ext uri="{FF2B5EF4-FFF2-40B4-BE49-F238E27FC236}">
                <a16:creationId xmlns:a16="http://schemas.microsoft.com/office/drawing/2014/main" id="{BC102934-F714-42E1-9720-1D11968DE087}"/>
              </a:ext>
            </a:extLst>
          </p:cNvPr>
          <p:cNvPicPr>
            <a:picLocks noChangeAspect="1"/>
          </p:cNvPicPr>
          <p:nvPr/>
        </p:nvPicPr>
        <p:blipFill>
          <a:blip r:embed="rId16"/>
          <a:stretch>
            <a:fillRect/>
          </a:stretch>
        </p:blipFill>
        <p:spPr>
          <a:xfrm>
            <a:off x="-3347779" y="1428138"/>
            <a:ext cx="3042168" cy="963251"/>
          </a:xfrm>
          <a:prstGeom prst="rect">
            <a:avLst/>
          </a:prstGeom>
        </p:spPr>
      </p:pic>
      <p:sp>
        <p:nvSpPr>
          <p:cNvPr id="30" name="文本框 29">
            <a:extLst>
              <a:ext uri="{FF2B5EF4-FFF2-40B4-BE49-F238E27FC236}">
                <a16:creationId xmlns:a16="http://schemas.microsoft.com/office/drawing/2014/main" id="{C6CDA91C-5BEA-4D6C-BD8A-73FA40D386A3}"/>
              </a:ext>
            </a:extLst>
          </p:cNvPr>
          <p:cNvSpPr txBox="1"/>
          <p:nvPr/>
        </p:nvSpPr>
        <p:spPr>
          <a:xfrm>
            <a:off x="6449828" y="4406920"/>
            <a:ext cx="4069080" cy="365760"/>
          </a:xfrm>
          <a:prstGeom prst="rect">
            <a:avLst/>
          </a:prstGeom>
          <a:noFill/>
        </p:spPr>
        <p:txBody>
          <a:bodyPr rtlCol="0" wrap="none">
            <a:spAutoFit/>
          </a:bodyPr>
          <a:lstStyle/>
          <a:p>
            <a:r>
              <a:rPr altLang="en-US" lang="zh-CN"/>
              <a:t>请插入您的相关文本内容或者其它内容</a:t>
            </a:r>
          </a:p>
        </p:txBody>
      </p:sp>
      <p:sp>
        <p:nvSpPr>
          <p:cNvPr id="31" name="文本框 30">
            <a:extLst>
              <a:ext uri="{FF2B5EF4-FFF2-40B4-BE49-F238E27FC236}">
                <a16:creationId xmlns:a16="http://schemas.microsoft.com/office/drawing/2014/main" id="{2A2B6132-47F4-4099-88E7-8AF759C463C4}"/>
              </a:ext>
            </a:extLst>
          </p:cNvPr>
          <p:cNvSpPr txBox="1"/>
          <p:nvPr/>
        </p:nvSpPr>
        <p:spPr>
          <a:xfrm>
            <a:off x="7108030" y="5110628"/>
            <a:ext cx="3367405" cy="365760"/>
          </a:xfrm>
          <a:prstGeom prst="rect">
            <a:avLst/>
          </a:prstGeom>
          <a:noFill/>
        </p:spPr>
        <p:txBody>
          <a:bodyPr rtlCol="0" wrap="none">
            <a:spAutoFit/>
          </a:bodyPr>
          <a:lstStyle/>
          <a:p>
            <a:r>
              <a:rPr altLang="en-US" lang="zh-CN"/>
              <a:t>汇报人：某某某  时间：2017.09</a:t>
            </a:r>
          </a:p>
        </p:txBody>
      </p:sp>
      <p:grpSp>
        <p:nvGrpSpPr>
          <p:cNvPr id="33" name="组合 32">
            <a:extLst>
              <a:ext uri="{FF2B5EF4-FFF2-40B4-BE49-F238E27FC236}">
                <a16:creationId xmlns:a16="http://schemas.microsoft.com/office/drawing/2014/main" id="{3F4F7A2E-B3A0-4F85-BD69-59E5B01ECDE8}"/>
              </a:ext>
            </a:extLst>
          </p:cNvPr>
          <p:cNvGrpSpPr/>
          <p:nvPr/>
        </p:nvGrpSpPr>
        <p:grpSpPr>
          <a:xfrm>
            <a:off x="10884464" y="5702172"/>
            <a:ext cx="627521" cy="401735"/>
            <a:chOff x="10682682" y="5470524"/>
            <a:chExt cx="1334089" cy="854076"/>
          </a:xfrm>
        </p:grpSpPr>
        <p:pic>
          <p:nvPicPr>
            <p:cNvPr id="16" name="图形 15">
              <a:extLst>
                <a:ext uri="{FF2B5EF4-FFF2-40B4-BE49-F238E27FC236}">
                  <a16:creationId xmlns:a16="http://schemas.microsoft.com/office/drawing/2014/main" id="{A2BE108C-928E-4BD3-88A4-913B055743A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9154618">
              <a:off x="11162695" y="5470524"/>
              <a:ext cx="854076" cy="854076"/>
            </a:xfrm>
            <a:prstGeom prst="rect">
              <a:avLst/>
            </a:prstGeom>
          </p:spPr>
        </p:pic>
        <p:pic>
          <p:nvPicPr>
            <p:cNvPr id="32" name="图形 31">
              <a:extLst>
                <a:ext uri="{FF2B5EF4-FFF2-40B4-BE49-F238E27FC236}">
                  <a16:creationId xmlns:a16="http://schemas.microsoft.com/office/drawing/2014/main" id="{522FF666-8182-447A-B05F-2FECD425DCD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6200000">
              <a:off x="11139555" y="5382465"/>
              <a:ext cx="117339" cy="1031085"/>
            </a:xfrm>
            <a:prstGeom prst="rect">
              <a:avLst/>
            </a:prstGeom>
          </p:spPr>
        </p:pic>
      </p:grpSp>
    </p:spTree>
    <p:extLst>
      <p:ext uri="{BB962C8B-B14F-4D97-AF65-F5344CB8AC3E}">
        <p14:creationId val="897795392"/>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iterate type="lt">
                                    <p:tmPct val="10000"/>
                                  </p:iterate>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1+#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iterate type="lt">
                                    <p:tmPct val="10000"/>
                                  </p:iterate>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iterate type="lt">
                                    <p:tmPct val="10000"/>
                                  </p:iterate>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1+#ppt_w/2"/>
                                          </p:val>
                                        </p:tav>
                                        <p:tav tm="100000">
                                          <p:val>
                                            <p:strVal val="#ppt_x"/>
                                          </p:val>
                                        </p:tav>
                                      </p:tavLst>
                                    </p:anim>
                                    <p:anim calcmode="lin" valueType="num">
                                      <p:cBhvr additive="base">
                                        <p:cTn dur="500" fill="hold" id="18"/>
                                        <p:tgtEl>
                                          <p:spTgt spid="15"/>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0" presetSubtype="0">
                                  <p:stCondLst>
                                    <p:cond delay="0"/>
                                  </p:stCondLst>
                                  <p:childTnLst>
                                    <p:set>
                                      <p:cBhvr>
                                        <p:cTn dur="1" fill="hold" id="21">
                                          <p:stCondLst>
                                            <p:cond delay="0"/>
                                          </p:stCondLst>
                                        </p:cTn>
                                        <p:tgtEl>
                                          <p:spTgt spid="30"/>
                                        </p:tgtEl>
                                        <p:attrNameLst>
                                          <p:attrName>style.visibility</p:attrName>
                                        </p:attrNameLst>
                                      </p:cBhvr>
                                      <p:to>
                                        <p:strVal val="visible"/>
                                      </p:to>
                                    </p:set>
                                    <p:animEffect filter="fade" transition="in">
                                      <p:cBhvr>
                                        <p:cTn dur="500" id="22"/>
                                        <p:tgtEl>
                                          <p:spTgt spid="30"/>
                                        </p:tgtEl>
                                      </p:cBhvr>
                                    </p:animEffect>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31"/>
                                        </p:tgtEl>
                                        <p:attrNameLst>
                                          <p:attrName>style.visibility</p:attrName>
                                        </p:attrNameLst>
                                      </p:cBhvr>
                                      <p:to>
                                        <p:strVal val="visible"/>
                                      </p:to>
                                    </p:set>
                                    <p:animEffect filter="fade" transition="in">
                                      <p:cBhvr>
                                        <p:cTn dur="500" id="26"/>
                                        <p:tgtEl>
                                          <p:spTgt spid="31"/>
                                        </p:tgtEl>
                                      </p:cBhvr>
                                    </p:animEffect>
                                  </p:childTnLst>
                                </p:cTn>
                              </p:par>
                            </p:childTnLst>
                          </p:cTn>
                        </p:par>
                        <p:par>
                          <p:cTn fill="hold" id="27" nodeType="afterGroup">
                            <p:stCondLst>
                              <p:cond delay="2500"/>
                            </p:stCondLst>
                            <p:childTnLst>
                              <p:par>
                                <p:cTn fill="hold" id="28" nodeType="afterEffect" presetClass="entr" presetID="12" presetSubtype="8">
                                  <p:stCondLst>
                                    <p:cond delay="0"/>
                                  </p:stCondLst>
                                  <p:childTnLst>
                                    <p:set>
                                      <p:cBhvr>
                                        <p:cTn dur="1" fill="hold" id="29">
                                          <p:stCondLst>
                                            <p:cond delay="0"/>
                                          </p:stCondLst>
                                        </p:cTn>
                                        <p:tgtEl>
                                          <p:spTgt spid="33"/>
                                        </p:tgtEl>
                                        <p:attrNameLst>
                                          <p:attrName>style.visibility</p:attrName>
                                        </p:attrNameLst>
                                      </p:cBhvr>
                                      <p:to>
                                        <p:strVal val="visible"/>
                                      </p:to>
                                    </p:set>
                                    <p:anim calcmode="lin" valueType="num">
                                      <p:cBhvr additive="base">
                                        <p:cTn dur="500" id="30"/>
                                        <p:tgtEl>
                                          <p:spTgt spid="33"/>
                                        </p:tgtEl>
                                        <p:attrNameLst>
                                          <p:attrName>ppt_x</p:attrName>
                                        </p:attrNameLst>
                                      </p:cBhvr>
                                      <p:tavLst>
                                        <p:tav tm="0">
                                          <p:val>
                                            <p:strVal val="#ppt_x-#ppt_w*1.125000"/>
                                          </p:val>
                                        </p:tav>
                                        <p:tav tm="100000">
                                          <p:val>
                                            <p:strVal val="#ppt_x"/>
                                          </p:val>
                                        </p:tav>
                                      </p:tavLst>
                                    </p:anim>
                                    <p:animEffect filter="wipe(right)" transition="in">
                                      <p:cBhvr>
                                        <p:cTn dur="500" id="31"/>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30"/>
      <p:bldP grpId="0" spid="3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87D8E1C0-DE2E-4094-87EA-51E6DB8ED891}"/>
              </a:ext>
            </a:extLst>
          </p:cNvPr>
          <p:cNvPicPr>
            <a:picLocks noChangeAspect="1"/>
          </p:cNvPicPr>
          <p:nvPr/>
        </p:nvPicPr>
        <p:blipFill>
          <a:blip r:embed="rId3"/>
          <a:stretch>
            <a:fillRect/>
          </a:stretch>
        </p:blipFill>
        <p:spPr>
          <a:xfrm>
            <a:off x="-519" y="-292"/>
            <a:ext cx="12193057" cy="6858594"/>
          </a:xfrm>
          <a:prstGeom prst="rect">
            <a:avLst/>
          </a:prstGeom>
        </p:spPr>
      </p:pic>
      <p:sp>
        <p:nvSpPr>
          <p:cNvPr id="5" name="椭圆 4">
            <a:extLst>
              <a:ext uri="{FF2B5EF4-FFF2-40B4-BE49-F238E27FC236}">
                <a16:creationId xmlns:a16="http://schemas.microsoft.com/office/drawing/2014/main" id="{51CAC6A5-B80A-4122-A8FF-13B22F323310}"/>
              </a:ext>
            </a:extLst>
          </p:cNvPr>
          <p:cNvSpPr/>
          <p:nvPr/>
        </p:nvSpPr>
        <p:spPr>
          <a:xfrm>
            <a:off x="6604001" y="2376479"/>
            <a:ext cx="6045200" cy="60452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63F8E4A2-1D1F-4F8B-8B9A-3821BA263D0F}"/>
              </a:ext>
            </a:extLst>
          </p:cNvPr>
          <p:cNvSpPr txBox="1"/>
          <p:nvPr/>
        </p:nvSpPr>
        <p:spPr>
          <a:xfrm>
            <a:off x="4685168" y="1957379"/>
            <a:ext cx="2821683" cy="2286000"/>
          </a:xfrm>
          <a:prstGeom prst="rect">
            <a:avLst/>
          </a:prstGeom>
          <a:noFill/>
        </p:spPr>
        <p:txBody>
          <a:bodyPr rtlCol="0" wrap="square">
            <a:spAutoFit/>
          </a:bodyPr>
          <a:lstStyle/>
          <a:p>
            <a:pPr algn="ctr"/>
            <a:r>
              <a:rPr altLang="zh-CN" b="1" lang="en-US" sz="7200">
                <a:ln>
                  <a:solidFill>
                    <a:srgbClr val="0F863B"/>
                  </a:solidFill>
                </a:ln>
                <a:solidFill>
                  <a:schemeClr val="bg1"/>
                </a:solidFill>
                <a:effectLst>
                  <a:outerShdw algn="tl" blurRad="38100" dir="2700000" dist="38100">
                    <a:srgbClr val="000000">
                      <a:alpha val="43137"/>
                    </a:srgbClr>
                  </a:outerShdw>
                </a:effectLst>
              </a:rPr>
              <a:t>PART</a:t>
            </a:r>
          </a:p>
          <a:p>
            <a:pPr algn="ctr"/>
            <a:r>
              <a:rPr altLang="zh-CN" b="1" lang="en-US" sz="7200">
                <a:ln>
                  <a:solidFill>
                    <a:srgbClr val="0F863B"/>
                  </a:solidFill>
                </a:ln>
                <a:solidFill>
                  <a:schemeClr val="bg1"/>
                </a:solidFill>
                <a:effectLst>
                  <a:outerShdw algn="tl" blurRad="38100" dir="2700000" dist="38100">
                    <a:srgbClr val="000000">
                      <a:alpha val="43137"/>
                    </a:srgbClr>
                  </a:outerShdw>
                </a:effectLst>
              </a:rPr>
              <a:t>01</a:t>
            </a:r>
          </a:p>
        </p:txBody>
      </p:sp>
      <p:sp>
        <p:nvSpPr>
          <p:cNvPr id="7" name="文本框 6">
            <a:extLst>
              <a:ext uri="{FF2B5EF4-FFF2-40B4-BE49-F238E27FC236}">
                <a16:creationId xmlns:a16="http://schemas.microsoft.com/office/drawing/2014/main" id="{2A041520-9A38-48A4-BC28-BC56477604E7}"/>
              </a:ext>
            </a:extLst>
          </p:cNvPr>
          <p:cNvSpPr txBox="1"/>
          <p:nvPr/>
        </p:nvSpPr>
        <p:spPr>
          <a:xfrm>
            <a:off x="7995384" y="3974554"/>
            <a:ext cx="3230880" cy="1005840"/>
          </a:xfrm>
          <a:prstGeom prst="rect">
            <a:avLst/>
          </a:prstGeom>
          <a:noFill/>
        </p:spPr>
        <p:txBody>
          <a:bodyPr rtlCol="0" wrap="none">
            <a:spAutoFit/>
          </a:bodyPr>
          <a:lstStyle>
            <a:defPPr>
              <a:defRPr lang="zh-CN"/>
            </a:defPPr>
            <a:lvl1pPr>
              <a:defRPr sz="6000">
                <a:blipFill>
                  <a:blip r:embed="rId4"/>
                  <a:stretch>
                    <a:fillRect/>
                  </a:stretch>
                </a:blipFill>
                <a:latin charset="-122" panose="02010601030101010101" pitchFamily="2" typeface="方正综艺简体"/>
                <a:ea charset="-122" panose="02010601030101010101" pitchFamily="2" typeface="方正综艺简体"/>
              </a:defRPr>
            </a:lvl1pPr>
          </a:lstStyle>
          <a:p>
            <a:r>
              <a:rPr altLang="en-US" lang="zh-CN">
                <a:ln>
                  <a:solidFill>
                    <a:srgbClr val="0F863B"/>
                  </a:solidFill>
                </a:ln>
              </a:rPr>
              <a:t>关于我们</a:t>
            </a:r>
          </a:p>
        </p:txBody>
      </p:sp>
      <p:sp>
        <p:nvSpPr>
          <p:cNvPr id="8" name="文本框 7">
            <a:extLst>
              <a:ext uri="{FF2B5EF4-FFF2-40B4-BE49-F238E27FC236}">
                <a16:creationId xmlns:a16="http://schemas.microsoft.com/office/drawing/2014/main" id="{E905A0FC-542A-4B89-87D2-4B7FF0F59E76}"/>
              </a:ext>
            </a:extLst>
          </p:cNvPr>
          <p:cNvSpPr txBox="1"/>
          <p:nvPr/>
        </p:nvSpPr>
        <p:spPr>
          <a:xfrm>
            <a:off x="8014576" y="4965138"/>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9" name="文本框 8">
            <a:extLst>
              <a:ext uri="{FF2B5EF4-FFF2-40B4-BE49-F238E27FC236}">
                <a16:creationId xmlns:a16="http://schemas.microsoft.com/office/drawing/2014/main" id="{86291B9E-9FAE-4187-97C1-256854A1B8D1}"/>
              </a:ext>
            </a:extLst>
          </p:cNvPr>
          <p:cNvSpPr txBox="1"/>
          <p:nvPr/>
        </p:nvSpPr>
        <p:spPr>
          <a:xfrm>
            <a:off x="8014576" y="5460116"/>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10" name="文本框 9">
            <a:extLst>
              <a:ext uri="{FF2B5EF4-FFF2-40B4-BE49-F238E27FC236}">
                <a16:creationId xmlns:a16="http://schemas.microsoft.com/office/drawing/2014/main" id="{72F59E9E-568D-4763-B5D3-7754590018C6}"/>
              </a:ext>
            </a:extLst>
          </p:cNvPr>
          <p:cNvSpPr txBox="1"/>
          <p:nvPr/>
        </p:nvSpPr>
        <p:spPr>
          <a:xfrm>
            <a:off x="9937893" y="4965138"/>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11" name="文本框 10">
            <a:extLst>
              <a:ext uri="{FF2B5EF4-FFF2-40B4-BE49-F238E27FC236}">
                <a16:creationId xmlns:a16="http://schemas.microsoft.com/office/drawing/2014/main" id="{DCF88AA3-2278-4380-A604-7423C0DC2971}"/>
              </a:ext>
            </a:extLst>
          </p:cNvPr>
          <p:cNvSpPr txBox="1"/>
          <p:nvPr/>
        </p:nvSpPr>
        <p:spPr>
          <a:xfrm>
            <a:off x="9937893" y="5460116"/>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Tree>
    <p:extLst>
      <p:ext uri="{BB962C8B-B14F-4D97-AF65-F5344CB8AC3E}">
        <p14:creationId val="1309556805"/>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 presetSubtype="2">
                                  <p:stCondLst>
                                    <p:cond delay="0"/>
                                  </p:stCondLst>
                                  <p:iterate type="lt">
                                    <p:tmPct val="10000"/>
                                  </p:iterate>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250" fill="hold" id="22"/>
                                        <p:tgtEl>
                                          <p:spTgt spid="8"/>
                                        </p:tgtEl>
                                        <p:attrNameLst>
                                          <p:attrName>ppt_x</p:attrName>
                                        </p:attrNameLst>
                                      </p:cBhvr>
                                      <p:tavLst>
                                        <p:tav tm="0">
                                          <p:val>
                                            <p:strVal val="1+#ppt_w/2"/>
                                          </p:val>
                                        </p:tav>
                                        <p:tav tm="100000">
                                          <p:val>
                                            <p:strVal val="#ppt_x"/>
                                          </p:val>
                                        </p:tav>
                                      </p:tavLst>
                                    </p:anim>
                                    <p:anim calcmode="lin" valueType="num">
                                      <p:cBhvr additive="base">
                                        <p:cTn dur="250" fill="hold" id="23"/>
                                        <p:tgtEl>
                                          <p:spTgt spid="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750"/>
                            </p:stCondLst>
                            <p:childTnLst>
                              <p:par>
                                <p:cTn fill="hold" grpId="0" id="25" nodeType="afterEffect" presetClass="entr" presetID="2" presetSubtype="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250" fill="hold" id="27"/>
                                        <p:tgtEl>
                                          <p:spTgt spid="10"/>
                                        </p:tgtEl>
                                        <p:attrNameLst>
                                          <p:attrName>ppt_x</p:attrName>
                                        </p:attrNameLst>
                                      </p:cBhvr>
                                      <p:tavLst>
                                        <p:tav tm="0">
                                          <p:val>
                                            <p:strVal val="1+#ppt_w/2"/>
                                          </p:val>
                                        </p:tav>
                                        <p:tav tm="100000">
                                          <p:val>
                                            <p:strVal val="#ppt_x"/>
                                          </p:val>
                                        </p:tav>
                                      </p:tavLst>
                                    </p:anim>
                                    <p:anim calcmode="lin" valueType="num">
                                      <p:cBhvr additive="base">
                                        <p:cTn dur="250" fill="hold" id="28"/>
                                        <p:tgtEl>
                                          <p:spTgt spid="1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2" presetSubtype="2">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250" fill="hold" id="32"/>
                                        <p:tgtEl>
                                          <p:spTgt spid="9"/>
                                        </p:tgtEl>
                                        <p:attrNameLst>
                                          <p:attrName>ppt_x</p:attrName>
                                        </p:attrNameLst>
                                      </p:cBhvr>
                                      <p:tavLst>
                                        <p:tav tm="0">
                                          <p:val>
                                            <p:strVal val="1+#ppt_w/2"/>
                                          </p:val>
                                        </p:tav>
                                        <p:tav tm="100000">
                                          <p:val>
                                            <p:strVal val="#ppt_x"/>
                                          </p:val>
                                        </p:tav>
                                      </p:tavLst>
                                    </p:anim>
                                    <p:anim calcmode="lin" valueType="num">
                                      <p:cBhvr additive="base">
                                        <p:cTn dur="250" fill="hold" id="33"/>
                                        <p:tgtEl>
                                          <p:spTgt spid="9"/>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250"/>
                            </p:stCondLst>
                            <p:childTnLst>
                              <p:par>
                                <p:cTn fill="hold" grpId="0" id="35" nodeType="afterEffect" presetClass="entr" presetID="2" presetSubtype="2">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250" fill="hold" id="37"/>
                                        <p:tgtEl>
                                          <p:spTgt spid="11"/>
                                        </p:tgtEl>
                                        <p:attrNameLst>
                                          <p:attrName>ppt_x</p:attrName>
                                        </p:attrNameLst>
                                      </p:cBhvr>
                                      <p:tavLst>
                                        <p:tav tm="0">
                                          <p:val>
                                            <p:strVal val="1+#ppt_w/2"/>
                                          </p:val>
                                        </p:tav>
                                        <p:tav tm="100000">
                                          <p:val>
                                            <p:strVal val="#ppt_x"/>
                                          </p:val>
                                        </p:tav>
                                      </p:tavLst>
                                    </p:anim>
                                    <p:anim calcmode="lin" valueType="num">
                                      <p:cBhvr additive="base">
                                        <p:cTn dur="250" fill="hold" id="38"/>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5" name="组合 144"/>
          <p:cNvGrpSpPr/>
          <p:nvPr/>
        </p:nvGrpSpPr>
        <p:grpSpPr>
          <a:xfrm>
            <a:off x="1641317" y="4584941"/>
            <a:ext cx="8874215" cy="1947312"/>
            <a:chOff x="8118475" y="3942492"/>
            <a:chExt cx="2063989" cy="1947312"/>
          </a:xfrm>
        </p:grpSpPr>
        <p:sp>
          <p:nvSpPr>
            <p:cNvPr id="146" name="文本框 145"/>
            <p:cNvSpPr txBox="1"/>
            <p:nvPr/>
          </p:nvSpPr>
          <p:spPr>
            <a:xfrm>
              <a:off x="8118475" y="3942492"/>
              <a:ext cx="1827213" cy="579120"/>
            </a:xfrm>
            <a:prstGeom prst="rect">
              <a:avLst/>
            </a:prstGeom>
            <a:noFill/>
          </p:spPr>
          <p:txBody>
            <a:bodyPr>
              <a:spAutoFit/>
            </a:bodyPr>
            <a:lstStyle/>
            <a:p>
              <a:r>
                <a:rPr altLang="en-US" b="1" lang="zh-CN" sz="3200">
                  <a:solidFill>
                    <a:srgbClr val="595959"/>
                  </a:solidFill>
                  <a:latin typeface="+mn-lt"/>
                  <a:ea typeface="+mn-ea"/>
                  <a:cs typeface="+mn-ea"/>
                  <a:sym typeface="+mn-lt"/>
                </a:rPr>
                <a:t>关键词</a:t>
              </a:r>
            </a:p>
          </p:txBody>
        </p:sp>
        <p:sp>
          <p:nvSpPr>
            <p:cNvPr id="147" name="文本框 155"/>
            <p:cNvSpPr txBox="1">
              <a:spLocks noChangeArrowheads="1"/>
            </p:cNvSpPr>
            <p:nvPr/>
          </p:nvSpPr>
          <p:spPr bwMode="auto">
            <a:xfrm>
              <a:off x="8126651" y="4689475"/>
              <a:ext cx="20558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r>
                <a:rPr altLang="en-US" lang="zh-CN">
                  <a:solidFill>
                    <a:srgbClr val="595959"/>
                  </a:solidFill>
                  <a:latin typeface="方正静蕾简体"/>
                  <a:ea typeface="方正静蕾简体"/>
                  <a:cs typeface="+mn-ea"/>
                  <a:sym typeface="+mn-lt"/>
                </a:rPr>
                <a:t>您的内容打在这里，或者通过复制您的文本后，在此框中选择粘贴。</a:t>
              </a:r>
            </a:p>
          </p:txBody>
        </p:sp>
      </p:grpSp>
      <p:sp>
        <p:nvSpPr>
          <p:cNvPr id="168" name="矩形 19"/>
          <p:cNvSpPr/>
          <p:nvPr/>
        </p:nvSpPr>
        <p:spPr>
          <a:xfrm>
            <a:off x="1264817" y="1716271"/>
            <a:ext cx="9188336" cy="2872574"/>
          </a:xfrm>
          <a:custGeom>
            <a:gdLst>
              <a:gd fmla="*/ 95492 w 3983421" name="connsiteX0"/>
              <a:gd fmla="*/ 71685 h 2564525" name="connsiteY0"/>
              <a:gd fmla="*/ 1660635 w 3983421" name="connsiteX1"/>
              <a:gd fmla="*/ 0 h 2564525" name="connsiteY1"/>
              <a:gd fmla="*/ 3944398 w 3983421" name="connsiteX2"/>
              <a:gd fmla="*/ 71685 h 2564525" name="connsiteY2"/>
              <a:gd fmla="*/ 3972911 w 3983421" name="connsiteX3"/>
              <a:gd fmla="*/ 956444 h 2564525" name="connsiteY3"/>
              <a:gd fmla="*/ 3983421 w 3983421" name="connsiteX4"/>
              <a:gd fmla="*/ 1450428 h 2564525" name="connsiteY4"/>
              <a:gd fmla="*/ 3944398 w 3983421" name="connsiteX5"/>
              <a:gd fmla="*/ 2471985 h 2564525" name="connsiteY5"/>
              <a:gd fmla="*/ 1975946 w 3983421" name="connsiteX6"/>
              <a:gd fmla="*/ 2564525 h 2564525" name="connsiteY6"/>
              <a:gd fmla="*/ 95492 w 3983421" name="connsiteX7"/>
              <a:gd fmla="*/ 2471985 h 2564525" name="connsiteY7"/>
              <a:gd fmla="*/ 0 w 3983421" name="connsiteX8"/>
              <a:gd fmla="*/ 1608083 h 2564525" name="connsiteY8"/>
              <a:gd fmla="*/ 95492 w 3983421" name="connsiteX9"/>
              <a:gd fmla="*/ 71685 h 256452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564525" w="3983420">
                <a:moveTo>
                  <a:pt x="95492" y="71685"/>
                </a:moveTo>
                <a:lnTo>
                  <a:pt x="1660635" y="0"/>
                </a:lnTo>
                <a:lnTo>
                  <a:pt x="3944398" y="71685"/>
                </a:lnTo>
                <a:lnTo>
                  <a:pt x="3972911" y="956444"/>
                </a:lnTo>
                <a:cubicBezTo>
                  <a:pt x="3972911" y="977465"/>
                  <a:pt x="3983421" y="1429407"/>
                  <a:pt x="3983421" y="1450428"/>
                </a:cubicBezTo>
                <a:lnTo>
                  <a:pt x="3944398" y="2471985"/>
                </a:lnTo>
                <a:lnTo>
                  <a:pt x="1975946" y="2564525"/>
                </a:lnTo>
                <a:lnTo>
                  <a:pt x="95492" y="2471985"/>
                </a:lnTo>
                <a:cubicBezTo>
                  <a:pt x="95192" y="2134969"/>
                  <a:pt x="300" y="1945099"/>
                  <a:pt x="0" y="1608083"/>
                </a:cubicBezTo>
                <a:cubicBezTo>
                  <a:pt x="300" y="1144999"/>
                  <a:pt x="95192" y="534769"/>
                  <a:pt x="95492" y="71685"/>
                </a:cubicBezTo>
                <a:close/>
              </a:path>
            </a:pathLst>
          </a:custGeom>
          <a:blipFill dpi="0" rotWithShape="1">
            <a:blip r:embed="rId3"/>
            <a:stretch>
              <a:fillRect b="-14000"/>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7149842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68"/>
                                        </p:tgtEl>
                                        <p:attrNameLst>
                                          <p:attrName>style.visibility</p:attrName>
                                        </p:attrNameLst>
                                      </p:cBhvr>
                                      <p:to>
                                        <p:strVal val="visible"/>
                                      </p:to>
                                    </p:set>
                                    <p:animEffect filter="wipe(up)" transition="in">
                                      <p:cBhvr>
                                        <p:cTn dur="500" id="7"/>
                                        <p:tgtEl>
                                          <p:spTgt spid="168"/>
                                        </p:tgtEl>
                                      </p:cBhvr>
                                    </p:animEffect>
                                  </p:childTnLst>
                                </p:cTn>
                              </p:par>
                              <p:par>
                                <p:cTn fill="hold" id="8" nodeType="withEffect" presetClass="entr" presetID="22" presetSubtype="1">
                                  <p:stCondLst>
                                    <p:cond delay="500"/>
                                  </p:stCondLst>
                                  <p:childTnLst>
                                    <p:set>
                                      <p:cBhvr>
                                        <p:cTn dur="1" fill="hold" id="9">
                                          <p:stCondLst>
                                            <p:cond delay="0"/>
                                          </p:stCondLst>
                                        </p:cTn>
                                        <p:tgtEl>
                                          <p:spTgt spid="145"/>
                                        </p:tgtEl>
                                        <p:attrNameLst>
                                          <p:attrName>style.visibility</p:attrName>
                                        </p:attrNameLst>
                                      </p:cBhvr>
                                      <p:to>
                                        <p:strVal val="visible"/>
                                      </p:to>
                                    </p:set>
                                    <p:animEffect filter="wipe(up)" transition="in">
                                      <p:cBhvr>
                                        <p:cTn dur="500" id="10"/>
                                        <p:tgtEl>
                                          <p:spTgt spid="1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 name="文本框 80"/>
          <p:cNvSpPr txBox="1"/>
          <p:nvPr/>
        </p:nvSpPr>
        <p:spPr>
          <a:xfrm>
            <a:off x="6672063" y="2419729"/>
            <a:ext cx="2624544" cy="647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ctr" lvl="0">
              <a:lnSpc>
                <a:spcPct val="114000"/>
              </a:lnSpc>
              <a:defRPr sz="2000">
                <a:solidFill>
                  <a:srgbClr val="000000"/>
                </a:solidFill>
                <a:latin typeface="方正静蕾简体"/>
                <a:ea typeface="方正静蕾简体"/>
                <a:cs typeface="+mn-ea"/>
              </a:defRPr>
            </a:lvl1pPr>
          </a:lstStyle>
          <a:p>
            <a:pPr algn="l"/>
            <a:r>
              <a:rPr altLang="en-US" b="1" lang="zh-CN" sz="3200">
                <a:solidFill>
                  <a:schemeClr val="tx1">
                    <a:lumMod val="75000"/>
                    <a:lumOff val="25000"/>
                  </a:schemeClr>
                </a:solidFill>
                <a:sym typeface="+mn-lt"/>
              </a:rPr>
              <a:t>标题文字</a:t>
            </a:r>
          </a:p>
        </p:txBody>
      </p:sp>
      <p:sp>
        <p:nvSpPr>
          <p:cNvPr id="82" name="文本框 93"/>
          <p:cNvSpPr txBox="1">
            <a:spLocks noChangeArrowheads="1"/>
          </p:cNvSpPr>
          <p:nvPr/>
        </p:nvSpPr>
        <p:spPr bwMode="auto">
          <a:xfrm>
            <a:off x="6672063" y="3115650"/>
            <a:ext cx="4006850" cy="11338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lnSpc>
                <a:spcPct val="114000"/>
              </a:lnSpc>
            </a:pPr>
            <a:r>
              <a:rPr altLang="en-US" lang="zh-CN" sz="2000">
                <a:solidFill>
                  <a:srgbClr val="000000"/>
                </a:solidFill>
                <a:latin typeface="方正静蕾简体"/>
                <a:ea typeface="方正静蕾简体"/>
                <a:cs typeface="+mn-ea"/>
                <a:sym typeface="+mn-lt"/>
              </a:rPr>
              <a:t>此处添加详细文本描述，建议与标题相关并符合整体语言风格，语言描述尽量简洁生动。</a:t>
            </a:r>
          </a:p>
        </p:txBody>
      </p:sp>
      <p:grpSp>
        <p:nvGrpSpPr>
          <p:cNvPr id="2" name="组合 1"/>
          <p:cNvGrpSpPr/>
          <p:nvPr/>
        </p:nvGrpSpPr>
        <p:grpSpPr>
          <a:xfrm>
            <a:off x="1424533" y="1818525"/>
            <a:ext cx="4671467" cy="3739178"/>
            <a:chOff x="1744344" y="1889861"/>
            <a:chExt cx="4671467" cy="3739178"/>
          </a:xfrm>
        </p:grpSpPr>
        <p:sp>
          <p:nvSpPr>
            <p:cNvPr id="11" name="Freeform 142"/>
            <p:cNvSpPr/>
            <p:nvPr/>
          </p:nvSpPr>
          <p:spPr bwMode="auto">
            <a:xfrm>
              <a:off x="2168720" y="1889861"/>
              <a:ext cx="3705763" cy="2496127"/>
            </a:xfrm>
            <a:custGeom>
              <a:gdLst>
                <a:gd fmla="*/ 685 w 693" name="T0"/>
                <a:gd fmla="*/ 444 h 467" name="T1"/>
                <a:gd fmla="*/ 667 w 693" name="T2"/>
                <a:gd fmla="*/ 25 h 467" name="T3"/>
                <a:gd fmla="*/ 0 w 693" name="T4"/>
                <a:gd fmla="*/ 44 h 467" name="T5"/>
                <a:gd fmla="*/ 5 w 693" name="T6"/>
                <a:gd fmla="*/ 127 h 467" name="T7"/>
                <a:gd fmla="*/ 8 w 693" name="T8"/>
                <a:gd fmla="*/ 467 h 467" name="T9"/>
                <a:gd fmla="*/ 683 w 693" name="T10"/>
                <a:gd fmla="*/ 446 h 467" name="T11"/>
              </a:gdLst>
              <a:cxnLst>
                <a:cxn ang="0">
                  <a:pos x="T0" y="T1"/>
                </a:cxn>
                <a:cxn ang="0">
                  <a:pos x="T2" y="T3"/>
                </a:cxn>
                <a:cxn ang="0">
                  <a:pos x="T4" y="T5"/>
                </a:cxn>
                <a:cxn ang="0">
                  <a:pos x="T6" y="T7"/>
                </a:cxn>
                <a:cxn ang="0">
                  <a:pos x="T8" y="T9"/>
                </a:cxn>
                <a:cxn ang="0">
                  <a:pos x="T10" y="T11"/>
                </a:cxn>
              </a:cxnLst>
              <a:rect b="b" l="0" r="r" t="0"/>
              <a:pathLst>
                <a:path h="467" w="693">
                  <a:moveTo>
                    <a:pt x="685" y="444"/>
                  </a:moveTo>
                  <a:cubicBezTo>
                    <a:pt x="693" y="290"/>
                    <a:pt x="684" y="178"/>
                    <a:pt x="667" y="25"/>
                  </a:cubicBezTo>
                  <a:cubicBezTo>
                    <a:pt x="443" y="6"/>
                    <a:pt x="221" y="0"/>
                    <a:pt x="0" y="44"/>
                  </a:cubicBezTo>
                  <a:cubicBezTo>
                    <a:pt x="5" y="72"/>
                    <a:pt x="5" y="100"/>
                    <a:pt x="5" y="127"/>
                  </a:cubicBezTo>
                  <a:cubicBezTo>
                    <a:pt x="6" y="240"/>
                    <a:pt x="7" y="354"/>
                    <a:pt x="8" y="467"/>
                  </a:cubicBezTo>
                  <a:cubicBezTo>
                    <a:pt x="234" y="457"/>
                    <a:pt x="457" y="456"/>
                    <a:pt x="683" y="446"/>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43"/>
            <p:cNvSpPr/>
            <p:nvPr/>
          </p:nvSpPr>
          <p:spPr bwMode="auto">
            <a:xfrm>
              <a:off x="2392602" y="2150501"/>
              <a:ext cx="3211215" cy="1901334"/>
            </a:xfrm>
            <a:custGeom>
              <a:gdLst>
                <a:gd fmla="*/ 600 w 600" name="T0"/>
                <a:gd fmla="*/ 340 h 355" name="T1"/>
                <a:gd fmla="*/ 21 w 600" name="T2"/>
                <a:gd fmla="*/ 355 h 355" name="T3"/>
                <a:gd fmla="*/ 0 w 600" name="T4"/>
                <a:gd fmla="*/ 39 h 355" name="T5"/>
                <a:gd fmla="*/ 585 w 600" name="T6"/>
                <a:gd fmla="*/ 19 h 355" name="T7"/>
                <a:gd fmla="*/ 600 w 600" name="T8"/>
                <a:gd fmla="*/ 339 h 355" name="T9"/>
              </a:gdLst>
              <a:cxnLst>
                <a:cxn ang="0">
                  <a:pos x="T0" y="T1"/>
                </a:cxn>
                <a:cxn ang="0">
                  <a:pos x="T2" y="T3"/>
                </a:cxn>
                <a:cxn ang="0">
                  <a:pos x="T4" y="T5"/>
                </a:cxn>
                <a:cxn ang="0">
                  <a:pos x="T6" y="T7"/>
                </a:cxn>
                <a:cxn ang="0">
                  <a:pos x="T8" y="T9"/>
                </a:cxn>
              </a:cxnLst>
              <a:rect b="b" l="0" r="r" t="0"/>
              <a:pathLst>
                <a:path h="355" w="600">
                  <a:moveTo>
                    <a:pt x="600" y="340"/>
                  </a:moveTo>
                  <a:cubicBezTo>
                    <a:pt x="411" y="353"/>
                    <a:pt x="211" y="352"/>
                    <a:pt x="21" y="355"/>
                  </a:cubicBezTo>
                  <a:cubicBezTo>
                    <a:pt x="21" y="249"/>
                    <a:pt x="13" y="144"/>
                    <a:pt x="0" y="39"/>
                  </a:cubicBezTo>
                  <a:cubicBezTo>
                    <a:pt x="200" y="11"/>
                    <a:pt x="390" y="0"/>
                    <a:pt x="585" y="19"/>
                  </a:cubicBezTo>
                  <a:cubicBezTo>
                    <a:pt x="599" y="134"/>
                    <a:pt x="599" y="207"/>
                    <a:pt x="600" y="339"/>
                  </a:cubicBezTo>
                </a:path>
              </a:pathLst>
            </a:custGeom>
            <a:blipFill>
              <a:blip r:embed="rId3"/>
              <a:stretch>
                <a:fillRect/>
              </a:stretch>
            </a:blipFill>
            <a:ln cap="rnd" w="19050">
              <a:solidFill>
                <a:schemeClr val="tx1">
                  <a:lumMod val="75000"/>
                  <a:lumOff val="25000"/>
                </a:schemeClr>
              </a:solidFill>
              <a:prstDash val="solid"/>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44"/>
            <p:cNvSpPr/>
            <p:nvPr/>
          </p:nvSpPr>
          <p:spPr bwMode="auto">
            <a:xfrm>
              <a:off x="1744344" y="4399352"/>
              <a:ext cx="487864" cy="1166197"/>
            </a:xfrm>
            <a:custGeom>
              <a:gdLst>
                <a:gd fmla="*/ 91 w 91" name="T0"/>
                <a:gd fmla="*/ 0 h 218" name="T1"/>
                <a:gd fmla="*/ 0 w 91" name="T2"/>
                <a:gd fmla="*/ 218 h 218" name="T3"/>
              </a:gdLst>
              <a:cxnLst>
                <a:cxn ang="0">
                  <a:pos x="T0" y="T1"/>
                </a:cxn>
                <a:cxn ang="0">
                  <a:pos x="T2" y="T3"/>
                </a:cxn>
              </a:cxnLst>
              <a:rect b="b" l="0" r="r" t="0"/>
              <a:pathLst>
                <a:path h="218" w="91">
                  <a:moveTo>
                    <a:pt x="91" y="0"/>
                  </a:moveTo>
                  <a:cubicBezTo>
                    <a:pt x="57" y="71"/>
                    <a:pt x="26" y="144"/>
                    <a:pt x="0" y="218"/>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45"/>
            <p:cNvSpPr/>
            <p:nvPr/>
          </p:nvSpPr>
          <p:spPr bwMode="auto">
            <a:xfrm>
              <a:off x="5817675" y="4269033"/>
              <a:ext cx="598136" cy="1219661"/>
            </a:xfrm>
            <a:custGeom>
              <a:gdLst>
                <a:gd fmla="*/ 0 w 112" name="T0"/>
                <a:gd fmla="*/ 0 h 228" name="T1"/>
                <a:gd fmla="*/ 112 w 112" name="T2"/>
                <a:gd fmla="*/ 228 h 228" name="T3"/>
              </a:gdLst>
              <a:cxnLst>
                <a:cxn ang="0">
                  <a:pos x="T0" y="T1"/>
                </a:cxn>
                <a:cxn ang="0">
                  <a:pos x="T2" y="T3"/>
                </a:cxn>
              </a:cxnLst>
              <a:rect b="b" l="0" r="r" t="0"/>
              <a:pathLst>
                <a:path h="228" w="112">
                  <a:moveTo>
                    <a:pt x="0" y="0"/>
                  </a:moveTo>
                  <a:cubicBezTo>
                    <a:pt x="40" y="74"/>
                    <a:pt x="78" y="151"/>
                    <a:pt x="112" y="228"/>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46"/>
            <p:cNvSpPr/>
            <p:nvPr/>
          </p:nvSpPr>
          <p:spPr bwMode="auto">
            <a:xfrm>
              <a:off x="1744344" y="5505401"/>
              <a:ext cx="4664782" cy="123638"/>
            </a:xfrm>
            <a:custGeom>
              <a:gdLst>
                <a:gd fmla="*/ 0 w 872" name="T0"/>
                <a:gd fmla="*/ 11 h 23" name="T1"/>
                <a:gd fmla="*/ 872 w 872" name="T2"/>
                <a:gd fmla="*/ 0 h 23" name="T3"/>
              </a:gdLst>
              <a:cxnLst>
                <a:cxn ang="0">
                  <a:pos x="T0" y="T1"/>
                </a:cxn>
                <a:cxn ang="0">
                  <a:pos x="T2" y="T3"/>
                </a:cxn>
              </a:cxnLst>
              <a:rect b="b" l="0" r="r" t="0"/>
              <a:pathLst>
                <a:path h="23" w="872">
                  <a:moveTo>
                    <a:pt x="0" y="11"/>
                  </a:moveTo>
                  <a:cubicBezTo>
                    <a:pt x="294" y="23"/>
                    <a:pt x="579" y="16"/>
                    <a:pt x="872" y="0"/>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47"/>
            <p:cNvSpPr/>
            <p:nvPr/>
          </p:nvSpPr>
          <p:spPr bwMode="auto">
            <a:xfrm>
              <a:off x="2081840" y="4569772"/>
              <a:ext cx="304081" cy="862116"/>
            </a:xfrm>
            <a:custGeom>
              <a:gdLst>
                <a:gd fmla="*/ 57 w 57" name="T0"/>
                <a:gd fmla="*/ 0 h 161" name="T1"/>
                <a:gd fmla="*/ 0 w 57" name="T2"/>
                <a:gd fmla="*/ 161 h 161" name="T3"/>
              </a:gdLst>
              <a:cxnLst>
                <a:cxn ang="0">
                  <a:pos x="T0" y="T1"/>
                </a:cxn>
                <a:cxn ang="0">
                  <a:pos x="T2" y="T3"/>
                </a:cxn>
              </a:cxnLst>
              <a:rect b="b" l="0" r="r" t="0"/>
              <a:pathLst>
                <a:path h="161" w="57">
                  <a:moveTo>
                    <a:pt x="57" y="0"/>
                  </a:moveTo>
                  <a:cubicBezTo>
                    <a:pt x="37" y="54"/>
                    <a:pt x="18" y="107"/>
                    <a:pt x="0" y="161"/>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48"/>
            <p:cNvSpPr/>
            <p:nvPr/>
          </p:nvSpPr>
          <p:spPr bwMode="auto">
            <a:xfrm>
              <a:off x="2289015" y="4559746"/>
              <a:ext cx="317447" cy="862116"/>
            </a:xfrm>
            <a:custGeom>
              <a:gdLst>
                <a:gd fmla="*/ 59 w 59" name="T0"/>
                <a:gd fmla="*/ 0 h 161" name="T1"/>
                <a:gd fmla="*/ 0 w 59" name="T2"/>
                <a:gd fmla="*/ 161 h 161" name="T3"/>
              </a:gdLst>
              <a:cxnLst>
                <a:cxn ang="0">
                  <a:pos x="T0" y="T1"/>
                </a:cxn>
                <a:cxn ang="0">
                  <a:pos x="T2" y="T3"/>
                </a:cxn>
              </a:cxnLst>
              <a:rect b="b" l="0" r="r" t="0"/>
              <a:pathLst>
                <a:path h="161" w="59">
                  <a:moveTo>
                    <a:pt x="59" y="0"/>
                  </a:moveTo>
                  <a:cubicBezTo>
                    <a:pt x="39" y="54"/>
                    <a:pt x="20" y="108"/>
                    <a:pt x="0" y="161"/>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49"/>
            <p:cNvSpPr/>
            <p:nvPr/>
          </p:nvSpPr>
          <p:spPr bwMode="auto">
            <a:xfrm>
              <a:off x="2569704" y="4569772"/>
              <a:ext cx="267323" cy="825360"/>
            </a:xfrm>
            <a:custGeom>
              <a:gdLst>
                <a:gd fmla="*/ 50 w 50" name="T0"/>
                <a:gd fmla="*/ 0 h 154" name="T1"/>
                <a:gd fmla="*/ 0 w 50" name="T2"/>
                <a:gd fmla="*/ 154 h 154" name="T3"/>
              </a:gdLst>
              <a:cxnLst>
                <a:cxn ang="0">
                  <a:pos x="T0" y="T1"/>
                </a:cxn>
                <a:cxn ang="0">
                  <a:pos x="T2" y="T3"/>
                </a:cxn>
              </a:cxnLst>
              <a:rect b="b" l="0" r="r" t="0"/>
              <a:pathLst>
                <a:path h="154" w="50">
                  <a:moveTo>
                    <a:pt x="50" y="0"/>
                  </a:moveTo>
                  <a:cubicBezTo>
                    <a:pt x="35" y="52"/>
                    <a:pt x="19" y="103"/>
                    <a:pt x="0" y="154"/>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50"/>
            <p:cNvSpPr/>
            <p:nvPr/>
          </p:nvSpPr>
          <p:spPr bwMode="auto">
            <a:xfrm>
              <a:off x="2840367" y="4579795"/>
              <a:ext cx="200492" cy="798628"/>
            </a:xfrm>
            <a:custGeom>
              <a:gdLst>
                <a:gd fmla="*/ 37 w 37" name="T0"/>
                <a:gd fmla="*/ 0 h 149" name="T1"/>
                <a:gd fmla="*/ 0 w 37" name="T2"/>
                <a:gd fmla="*/ 149 h 149" name="T3"/>
              </a:gdLst>
              <a:cxnLst>
                <a:cxn ang="0">
                  <a:pos x="T0" y="T1"/>
                </a:cxn>
                <a:cxn ang="0">
                  <a:pos x="T2" y="T3"/>
                </a:cxn>
              </a:cxnLst>
              <a:rect b="b" l="0" r="r" t="0"/>
              <a:pathLst>
                <a:path h="149" w="37">
                  <a:moveTo>
                    <a:pt x="37" y="0"/>
                  </a:moveTo>
                  <a:cubicBezTo>
                    <a:pt x="27" y="50"/>
                    <a:pt x="15" y="100"/>
                    <a:pt x="0" y="149"/>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51"/>
            <p:cNvSpPr/>
            <p:nvPr/>
          </p:nvSpPr>
          <p:spPr bwMode="auto">
            <a:xfrm>
              <a:off x="3121056" y="4563088"/>
              <a:ext cx="163736" cy="832043"/>
            </a:xfrm>
            <a:custGeom>
              <a:gdLst>
                <a:gd fmla="*/ 31 w 31" name="T0"/>
                <a:gd fmla="*/ 0 h 155" name="T1"/>
                <a:gd fmla="*/ 0 w 31" name="T2"/>
                <a:gd fmla="*/ 155 h 155" name="T3"/>
              </a:gdLst>
              <a:cxnLst>
                <a:cxn ang="0">
                  <a:pos x="T0" y="T1"/>
                </a:cxn>
                <a:cxn ang="0">
                  <a:pos x="T2" y="T3"/>
                </a:cxn>
              </a:cxnLst>
              <a:rect b="b" l="0" r="r" t="0"/>
              <a:pathLst>
                <a:path h="155" w="31">
                  <a:moveTo>
                    <a:pt x="31" y="0"/>
                  </a:moveTo>
                  <a:cubicBezTo>
                    <a:pt x="20" y="51"/>
                    <a:pt x="9" y="103"/>
                    <a:pt x="0" y="155"/>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52"/>
            <p:cNvSpPr/>
            <p:nvPr/>
          </p:nvSpPr>
          <p:spPr bwMode="auto">
            <a:xfrm>
              <a:off x="3398405" y="4563088"/>
              <a:ext cx="167077" cy="818677"/>
            </a:xfrm>
            <a:custGeom>
              <a:gdLst>
                <a:gd fmla="*/ 31 w 31" name="T0"/>
                <a:gd fmla="*/ 0 h 153" name="T1"/>
                <a:gd fmla="*/ 0 w 31" name="T2"/>
                <a:gd fmla="*/ 153 h 153" name="T3"/>
              </a:gdLst>
              <a:cxnLst>
                <a:cxn ang="0">
                  <a:pos x="T0" y="T1"/>
                </a:cxn>
                <a:cxn ang="0">
                  <a:pos x="T2" y="T3"/>
                </a:cxn>
              </a:cxnLst>
              <a:rect b="b" l="0" r="r" t="0"/>
              <a:pathLst>
                <a:path h="153" w="31">
                  <a:moveTo>
                    <a:pt x="31" y="0"/>
                  </a:moveTo>
                  <a:cubicBezTo>
                    <a:pt x="21" y="51"/>
                    <a:pt x="11" y="102"/>
                    <a:pt x="0" y="153"/>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53"/>
            <p:cNvSpPr/>
            <p:nvPr/>
          </p:nvSpPr>
          <p:spPr bwMode="auto">
            <a:xfrm>
              <a:off x="3762631" y="4563088"/>
              <a:ext cx="90222" cy="801968"/>
            </a:xfrm>
            <a:custGeom>
              <a:gdLst>
                <a:gd fmla="*/ 17 w 17" name="T0"/>
                <a:gd fmla="*/ 0 h 150" name="T1"/>
                <a:gd fmla="*/ 0 w 17" name="T2"/>
                <a:gd fmla="*/ 150 h 150" name="T3"/>
              </a:gdLst>
              <a:cxnLst>
                <a:cxn ang="0">
                  <a:pos x="T0" y="T1"/>
                </a:cxn>
                <a:cxn ang="0">
                  <a:pos x="T2" y="T3"/>
                </a:cxn>
              </a:cxnLst>
              <a:rect b="b" l="0" r="r" t="0"/>
              <a:pathLst>
                <a:path h="150" w="17">
                  <a:moveTo>
                    <a:pt x="17" y="0"/>
                  </a:moveTo>
                  <a:cubicBezTo>
                    <a:pt x="12" y="50"/>
                    <a:pt x="6" y="100"/>
                    <a:pt x="0" y="150"/>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54"/>
            <p:cNvSpPr/>
            <p:nvPr/>
          </p:nvSpPr>
          <p:spPr bwMode="auto">
            <a:xfrm>
              <a:off x="4060028" y="4569772"/>
              <a:ext cx="33415" cy="801968"/>
            </a:xfrm>
            <a:custGeom>
              <a:gdLst>
                <a:gd fmla="*/ 6 w 6" name="T0"/>
                <a:gd fmla="*/ 0 h 150" name="T1"/>
                <a:gd fmla="*/ 0 w 6" name="T2"/>
                <a:gd fmla="*/ 150 h 150" name="T3"/>
              </a:gdLst>
              <a:cxnLst>
                <a:cxn ang="0">
                  <a:pos x="T0" y="T1"/>
                </a:cxn>
                <a:cxn ang="0">
                  <a:pos x="T2" y="T3"/>
                </a:cxn>
              </a:cxnLst>
              <a:rect b="b" l="0" r="r" t="0"/>
              <a:pathLst>
                <a:path h="150" w="6">
                  <a:moveTo>
                    <a:pt x="6" y="0"/>
                  </a:moveTo>
                  <a:cubicBezTo>
                    <a:pt x="4" y="50"/>
                    <a:pt x="2" y="100"/>
                    <a:pt x="0" y="150"/>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55"/>
            <p:cNvSpPr/>
            <p:nvPr/>
          </p:nvSpPr>
          <p:spPr bwMode="auto">
            <a:xfrm>
              <a:off x="4360766" y="4576455"/>
              <a:ext cx="16709" cy="778579"/>
            </a:xfrm>
            <a:custGeom>
              <a:gdLst>
                <a:gd fmla="*/ 0 w 3" name="T0"/>
                <a:gd fmla="*/ 0 h 146" name="T1"/>
                <a:gd fmla="*/ 3 w 3" name="T2"/>
                <a:gd fmla="*/ 146 h 146" name="T3"/>
              </a:gdLst>
              <a:cxnLst>
                <a:cxn ang="0">
                  <a:pos x="T0" y="T1"/>
                </a:cxn>
                <a:cxn ang="0">
                  <a:pos x="T2" y="T3"/>
                </a:cxn>
              </a:cxnLst>
              <a:rect b="b" l="0" r="r" t="0"/>
              <a:pathLst>
                <a:path h="146" w="3">
                  <a:moveTo>
                    <a:pt x="0" y="0"/>
                  </a:moveTo>
                  <a:cubicBezTo>
                    <a:pt x="1" y="48"/>
                    <a:pt x="2" y="97"/>
                    <a:pt x="3" y="146"/>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56"/>
            <p:cNvSpPr/>
            <p:nvPr/>
          </p:nvSpPr>
          <p:spPr bwMode="auto">
            <a:xfrm>
              <a:off x="4628089" y="4563088"/>
              <a:ext cx="70173" cy="765212"/>
            </a:xfrm>
            <a:custGeom>
              <a:gdLst>
                <a:gd fmla="*/ 0 w 13" name="T0"/>
                <a:gd fmla="*/ 0 h 143" name="T1"/>
                <a:gd fmla="*/ 13 w 13" name="T2"/>
                <a:gd fmla="*/ 143 h 143" name="T3"/>
              </a:gdLst>
              <a:cxnLst>
                <a:cxn ang="0">
                  <a:pos x="T0" y="T1"/>
                </a:cxn>
                <a:cxn ang="0">
                  <a:pos x="T2" y="T3"/>
                </a:cxn>
              </a:cxnLst>
              <a:rect b="b" l="0" r="r" t="0"/>
              <a:pathLst>
                <a:path h="143" w="13">
                  <a:moveTo>
                    <a:pt x="0" y="0"/>
                  </a:moveTo>
                  <a:cubicBezTo>
                    <a:pt x="4" y="47"/>
                    <a:pt x="8" y="95"/>
                    <a:pt x="13" y="143"/>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57"/>
            <p:cNvSpPr/>
            <p:nvPr/>
          </p:nvSpPr>
          <p:spPr bwMode="auto">
            <a:xfrm>
              <a:off x="4992315" y="4559746"/>
              <a:ext cx="106929" cy="775236"/>
            </a:xfrm>
            <a:custGeom>
              <a:gdLst>
                <a:gd fmla="*/ 0 w 20" name="T0"/>
                <a:gd fmla="*/ 0 h 145" name="T1"/>
                <a:gd fmla="*/ 20 w 20" name="T2"/>
                <a:gd fmla="*/ 145 h 145" name="T3"/>
              </a:gdLst>
              <a:cxnLst>
                <a:cxn ang="0">
                  <a:pos x="T0" y="T1"/>
                </a:cxn>
                <a:cxn ang="0">
                  <a:pos x="T2" y="T3"/>
                </a:cxn>
              </a:cxnLst>
              <a:rect b="b" l="0" r="r" t="0"/>
              <a:pathLst>
                <a:path h="145" w="20">
                  <a:moveTo>
                    <a:pt x="0" y="0"/>
                  </a:moveTo>
                  <a:cubicBezTo>
                    <a:pt x="7" y="49"/>
                    <a:pt x="14" y="97"/>
                    <a:pt x="20" y="145"/>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58"/>
            <p:cNvSpPr/>
            <p:nvPr/>
          </p:nvSpPr>
          <p:spPr bwMode="auto">
            <a:xfrm>
              <a:off x="5212857" y="4559746"/>
              <a:ext cx="163736" cy="768553"/>
            </a:xfrm>
            <a:custGeom>
              <a:gdLst>
                <a:gd fmla="*/ 0 w 31" name="T0"/>
                <a:gd fmla="*/ 0 h 144" name="T1"/>
                <a:gd fmla="*/ 31 w 31" name="T2"/>
                <a:gd fmla="*/ 144 h 144" name="T3"/>
              </a:gdLst>
              <a:cxnLst>
                <a:cxn ang="0">
                  <a:pos x="T0" y="T1"/>
                </a:cxn>
                <a:cxn ang="0">
                  <a:pos x="T2" y="T3"/>
                </a:cxn>
              </a:cxnLst>
              <a:rect b="b" l="0" r="r" t="0"/>
              <a:pathLst>
                <a:path h="144" w="31">
                  <a:moveTo>
                    <a:pt x="0" y="0"/>
                  </a:moveTo>
                  <a:cubicBezTo>
                    <a:pt x="11" y="48"/>
                    <a:pt x="21" y="96"/>
                    <a:pt x="31" y="144"/>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59"/>
            <p:cNvSpPr/>
            <p:nvPr/>
          </p:nvSpPr>
          <p:spPr bwMode="auto">
            <a:xfrm>
              <a:off x="5553693" y="4569772"/>
              <a:ext cx="230567" cy="755187"/>
            </a:xfrm>
            <a:custGeom>
              <a:gdLst>
                <a:gd fmla="*/ 0 w 43" name="T0"/>
                <a:gd fmla="*/ 0 h 141" name="T1"/>
                <a:gd fmla="*/ 43 w 43" name="T2"/>
                <a:gd fmla="*/ 141 h 141" name="T3"/>
              </a:gdLst>
              <a:cxnLst>
                <a:cxn ang="0">
                  <a:pos x="T0" y="T1"/>
                </a:cxn>
                <a:cxn ang="0">
                  <a:pos x="T2" y="T3"/>
                </a:cxn>
              </a:cxnLst>
              <a:rect b="b" l="0" r="r" t="0"/>
              <a:pathLst>
                <a:path h="141" w="43">
                  <a:moveTo>
                    <a:pt x="0" y="0"/>
                  </a:moveTo>
                  <a:cubicBezTo>
                    <a:pt x="15" y="47"/>
                    <a:pt x="29" y="94"/>
                    <a:pt x="43" y="141"/>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60"/>
            <p:cNvSpPr/>
            <p:nvPr/>
          </p:nvSpPr>
          <p:spPr bwMode="auto">
            <a:xfrm>
              <a:off x="5784260" y="4559746"/>
              <a:ext cx="240590" cy="765212"/>
            </a:xfrm>
            <a:custGeom>
              <a:gdLst>
                <a:gd fmla="*/ 0 w 45" name="T0"/>
                <a:gd fmla="*/ 0 h 143" name="T1"/>
                <a:gd fmla="*/ 45 w 45" name="T2"/>
                <a:gd fmla="*/ 143 h 143" name="T3"/>
              </a:gdLst>
              <a:cxnLst>
                <a:cxn ang="0">
                  <a:pos x="T0" y="T1"/>
                </a:cxn>
                <a:cxn ang="0">
                  <a:pos x="T2" y="T3"/>
                </a:cxn>
              </a:cxnLst>
              <a:rect b="b" l="0" r="r" t="0"/>
              <a:pathLst>
                <a:path h="143" w="45">
                  <a:moveTo>
                    <a:pt x="0" y="0"/>
                  </a:moveTo>
                  <a:cubicBezTo>
                    <a:pt x="18" y="47"/>
                    <a:pt x="32" y="95"/>
                    <a:pt x="45" y="143"/>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61"/>
            <p:cNvSpPr/>
            <p:nvPr/>
          </p:nvSpPr>
          <p:spPr bwMode="auto">
            <a:xfrm>
              <a:off x="2399285" y="4536356"/>
              <a:ext cx="3358243" cy="33415"/>
            </a:xfrm>
            <a:custGeom>
              <a:gdLst>
                <a:gd fmla="*/ 0 w 628" name="T0"/>
                <a:gd fmla="*/ 6 h 6" name="T1"/>
                <a:gd fmla="*/ 628 w 628" name="T2"/>
                <a:gd fmla="*/ 0 h 6" name="T3"/>
              </a:gdLst>
              <a:cxnLst>
                <a:cxn ang="0">
                  <a:pos x="T0" y="T1"/>
                </a:cxn>
                <a:cxn ang="0">
                  <a:pos x="T2" y="T3"/>
                </a:cxn>
              </a:cxnLst>
              <a:rect b="b" l="0" r="r" t="0"/>
              <a:pathLst>
                <a:path h="6" w="628">
                  <a:moveTo>
                    <a:pt x="0" y="6"/>
                  </a:moveTo>
                  <a:cubicBezTo>
                    <a:pt x="211" y="2"/>
                    <a:pt x="418" y="2"/>
                    <a:pt x="628" y="0"/>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62"/>
            <p:cNvSpPr/>
            <p:nvPr/>
          </p:nvSpPr>
          <p:spPr bwMode="auto">
            <a:xfrm>
              <a:off x="2305722" y="4740189"/>
              <a:ext cx="3532003" cy="43441"/>
            </a:xfrm>
            <a:custGeom>
              <a:gdLst>
                <a:gd fmla="*/ 0 w 660" name="T0"/>
                <a:gd fmla="*/ 8 h 8" name="T1"/>
                <a:gd fmla="*/ 660 w 660" name="T2"/>
                <a:gd fmla="*/ 4 h 8" name="T3"/>
              </a:gdLst>
              <a:cxnLst>
                <a:cxn ang="0">
                  <a:pos x="T0" y="T1"/>
                </a:cxn>
                <a:cxn ang="0">
                  <a:pos x="T2" y="T3"/>
                </a:cxn>
              </a:cxnLst>
              <a:rect b="b" l="0" r="r" t="0"/>
              <a:pathLst>
                <a:path h="8" w="660">
                  <a:moveTo>
                    <a:pt x="0" y="8"/>
                  </a:moveTo>
                  <a:cubicBezTo>
                    <a:pt x="220" y="0"/>
                    <a:pt x="443" y="0"/>
                    <a:pt x="660" y="4"/>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63"/>
            <p:cNvSpPr/>
            <p:nvPr/>
          </p:nvSpPr>
          <p:spPr bwMode="auto">
            <a:xfrm>
              <a:off x="2195452" y="4890559"/>
              <a:ext cx="3712446" cy="180443"/>
            </a:xfrm>
            <a:custGeom>
              <a:gdLst>
                <a:gd fmla="*/ 0 w 694" name="T0"/>
                <a:gd fmla="*/ 34 h 34" name="T1"/>
                <a:gd fmla="*/ 694 w 694" name="T2"/>
                <a:gd fmla="*/ 7 h 34" name="T3"/>
              </a:gdLst>
              <a:cxnLst>
                <a:cxn ang="0">
                  <a:pos x="T0" y="T1"/>
                </a:cxn>
                <a:cxn ang="0">
                  <a:pos x="T2" y="T3"/>
                </a:cxn>
              </a:cxnLst>
              <a:rect b="b" l="0" r="r" t="0"/>
              <a:pathLst>
                <a:path h="34" w="694">
                  <a:moveTo>
                    <a:pt x="0" y="34"/>
                  </a:moveTo>
                  <a:cubicBezTo>
                    <a:pt x="229" y="33"/>
                    <a:pt x="464" y="0"/>
                    <a:pt x="694" y="7"/>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64"/>
            <p:cNvSpPr/>
            <p:nvPr/>
          </p:nvSpPr>
          <p:spPr bwMode="auto">
            <a:xfrm>
              <a:off x="2141988" y="5137832"/>
              <a:ext cx="3822715" cy="100246"/>
            </a:xfrm>
            <a:custGeom>
              <a:gdLst>
                <a:gd fmla="*/ 0 w 715" name="T0"/>
                <a:gd fmla="*/ 18 h 19" name="T1"/>
                <a:gd fmla="*/ 715 w 715" name="T2"/>
                <a:gd fmla="*/ 0 h 19" name="T3"/>
              </a:gdLst>
              <a:cxnLst>
                <a:cxn ang="0">
                  <a:pos x="T0" y="T1"/>
                </a:cxn>
                <a:cxn ang="0">
                  <a:pos x="T2" y="T3"/>
                </a:cxn>
              </a:cxnLst>
              <a:rect b="b" l="0" r="r" t="0"/>
              <a:pathLst>
                <a:path h="19" w="715">
                  <a:moveTo>
                    <a:pt x="0" y="18"/>
                  </a:moveTo>
                  <a:cubicBezTo>
                    <a:pt x="239" y="19"/>
                    <a:pt x="478" y="3"/>
                    <a:pt x="715" y="0"/>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65"/>
            <p:cNvSpPr/>
            <p:nvPr/>
          </p:nvSpPr>
          <p:spPr bwMode="auto">
            <a:xfrm>
              <a:off x="2075157" y="5328299"/>
              <a:ext cx="3916278" cy="96906"/>
            </a:xfrm>
            <a:custGeom>
              <a:gdLst>
                <a:gd fmla="*/ 0 w 732" name="T0"/>
                <a:gd fmla="*/ 18 h 18" name="T1"/>
                <a:gd fmla="*/ 732 w 732" name="T2"/>
                <a:gd fmla="*/ 0 h 18" name="T3"/>
              </a:gdLst>
              <a:cxnLst>
                <a:cxn ang="0">
                  <a:pos x="T0" y="T1"/>
                </a:cxn>
                <a:cxn ang="0">
                  <a:pos x="T2" y="T3"/>
                </a:cxn>
              </a:cxnLst>
              <a:rect b="b" l="0" r="r" t="0"/>
              <a:pathLst>
                <a:path h="18" w="732">
                  <a:moveTo>
                    <a:pt x="0" y="18"/>
                  </a:moveTo>
                  <a:cubicBezTo>
                    <a:pt x="243" y="11"/>
                    <a:pt x="490" y="3"/>
                    <a:pt x="732" y="0"/>
                  </a:cubicBezTo>
                </a:path>
              </a:pathLst>
            </a:custGeom>
            <a:noFill/>
            <a:ln cap="rnd" w="1905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3267378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2">
                                  <p:stCondLst>
                                    <p:cond delay="0"/>
                                  </p:stCondLst>
                                  <p:childTnLst>
                                    <p:set>
                                      <p:cBhvr>
                                        <p:cTn dur="1" fill="hold" id="12">
                                          <p:stCondLst>
                                            <p:cond delay="0"/>
                                          </p:stCondLst>
                                        </p:cTn>
                                        <p:tgtEl>
                                          <p:spTgt spid="81"/>
                                        </p:tgtEl>
                                        <p:attrNameLst>
                                          <p:attrName>style.visibility</p:attrName>
                                        </p:attrNameLst>
                                      </p:cBhvr>
                                      <p:to>
                                        <p:strVal val="visible"/>
                                      </p:to>
                                    </p:set>
                                    <p:anim calcmode="lin" valueType="num">
                                      <p:cBhvr additive="base">
                                        <p:cTn dur="500" fill="hold" id="13"/>
                                        <p:tgtEl>
                                          <p:spTgt spid="81"/>
                                        </p:tgtEl>
                                        <p:attrNameLst>
                                          <p:attrName>ppt_x</p:attrName>
                                        </p:attrNameLst>
                                      </p:cBhvr>
                                      <p:tavLst>
                                        <p:tav tm="0">
                                          <p:val>
                                            <p:strVal val="1+#ppt_w/2"/>
                                          </p:val>
                                        </p:tav>
                                        <p:tav tm="100000">
                                          <p:val>
                                            <p:strVal val="#ppt_x"/>
                                          </p:val>
                                        </p:tav>
                                      </p:tavLst>
                                    </p:anim>
                                    <p:anim calcmode="lin" valueType="num">
                                      <p:cBhvr additive="base">
                                        <p:cTn dur="500" fill="hold" id="14"/>
                                        <p:tgtEl>
                                          <p:spTgt spid="81"/>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2" presetSubtype="1">
                                  <p:stCondLst>
                                    <p:cond delay="0"/>
                                  </p:stCondLst>
                                  <p:childTnLst>
                                    <p:set>
                                      <p:cBhvr>
                                        <p:cTn dur="1" fill="hold" id="17">
                                          <p:stCondLst>
                                            <p:cond delay="0"/>
                                          </p:stCondLst>
                                        </p:cTn>
                                        <p:tgtEl>
                                          <p:spTgt spid="82"/>
                                        </p:tgtEl>
                                        <p:attrNameLst>
                                          <p:attrName>style.visibility</p:attrName>
                                        </p:attrNameLst>
                                      </p:cBhvr>
                                      <p:to>
                                        <p:strVal val="visible"/>
                                      </p:to>
                                    </p:set>
                                    <p:animEffect filter="wipe(up)" transition="in">
                                      <p:cBhvr>
                                        <p:cTn dur="500" id="18"/>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
      <p:bldP grpId="0" spid="8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7" name="矩形 76"/>
          <p:cNvSpPr/>
          <p:nvPr/>
        </p:nvSpPr>
        <p:spPr>
          <a:xfrm>
            <a:off x="904952" y="1365003"/>
            <a:ext cx="10385348" cy="1078992"/>
          </a:xfrm>
          <a:prstGeom prst="rect">
            <a:avLst/>
          </a:prstGeom>
        </p:spPr>
        <p:txBody>
          <a:bodyPr wrap="square">
            <a:spAutoFit/>
          </a:bodyPr>
          <a:lstStyle/>
          <a:p>
            <a:pPr>
              <a:lnSpc>
                <a:spcPct val="120000"/>
              </a:lnSpc>
            </a:pPr>
            <a:r>
              <a:rPr altLang="en-US" lang="zh-CN">
                <a:solidFill>
                  <a:srgbClr val="595959"/>
                </a:solidFill>
                <a:latin typeface="方正静蕾简体"/>
                <a:ea typeface="方正静蕾简体"/>
                <a:cs typeface="+mn-ea"/>
              </a:rPr>
              <a:t>单击此处添加您的编辑文字标题，您的团队名称您的公司名称单击此处添加您单击此处添加您的编辑文字标题，您的团队名称您的公司名称单击此处添加您单击此处添加您的编辑文字标题，您的团队名称您的公司名称单击此处添加您</a:t>
            </a:r>
          </a:p>
        </p:txBody>
      </p:sp>
      <p:sp>
        <p:nvSpPr>
          <p:cNvPr id="78" name="文本框 7"/>
          <p:cNvSpPr txBox="1">
            <a:spLocks noChangeArrowheads="1"/>
          </p:cNvSpPr>
          <p:nvPr/>
        </p:nvSpPr>
        <p:spPr bwMode="auto">
          <a:xfrm>
            <a:off x="562777" y="5045690"/>
            <a:ext cx="3873719"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800">
                <a:solidFill>
                  <a:srgbClr val="595959"/>
                </a:solidFill>
                <a:latin charset="-122" panose="02000000000000000000" pitchFamily="2" typeface="方正静蕾简体"/>
                <a:ea charset="-122" panose="02000000000000000000" pitchFamily="2" typeface="方正静蕾简体"/>
              </a:rPr>
              <a:t>在此添加您的主题</a:t>
            </a:r>
          </a:p>
        </p:txBody>
      </p:sp>
      <p:sp>
        <p:nvSpPr>
          <p:cNvPr id="171" name="文本框 7"/>
          <p:cNvSpPr txBox="1">
            <a:spLocks noChangeArrowheads="1"/>
          </p:cNvSpPr>
          <p:nvPr/>
        </p:nvSpPr>
        <p:spPr bwMode="auto">
          <a:xfrm>
            <a:off x="4094253" y="5045690"/>
            <a:ext cx="3873719"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800">
                <a:solidFill>
                  <a:srgbClr val="595959"/>
                </a:solidFill>
                <a:latin charset="-122" panose="02000000000000000000" pitchFamily="2" typeface="方正静蕾简体"/>
                <a:ea charset="-122" panose="02000000000000000000" pitchFamily="2" typeface="方正静蕾简体"/>
              </a:rPr>
              <a:t>在此添加您的主题</a:t>
            </a:r>
          </a:p>
        </p:txBody>
      </p:sp>
      <p:sp>
        <p:nvSpPr>
          <p:cNvPr id="264" name="文本框 7"/>
          <p:cNvSpPr txBox="1">
            <a:spLocks noChangeArrowheads="1"/>
          </p:cNvSpPr>
          <p:nvPr/>
        </p:nvSpPr>
        <p:spPr bwMode="auto">
          <a:xfrm>
            <a:off x="7634087" y="5045690"/>
            <a:ext cx="3873719"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800">
                <a:solidFill>
                  <a:srgbClr val="595959"/>
                </a:solidFill>
                <a:latin charset="-122" panose="02000000000000000000" pitchFamily="2" typeface="方正静蕾简体"/>
                <a:ea charset="-122" panose="02000000000000000000" pitchFamily="2" typeface="方正静蕾简体"/>
              </a:rPr>
              <a:t>在此添加您的主题</a:t>
            </a:r>
          </a:p>
        </p:txBody>
      </p:sp>
      <p:sp>
        <p:nvSpPr>
          <p:cNvPr id="357" name="任意多边形 356"/>
          <p:cNvSpPr/>
          <p:nvPr/>
        </p:nvSpPr>
        <p:spPr>
          <a:xfrm>
            <a:off x="1745571" y="2852936"/>
            <a:ext cx="1854619" cy="1905150"/>
          </a:xfrm>
          <a:custGeom>
            <a:gdLst>
              <a:gd fmla="*/ 197555 w 1938413" name="connsiteX0"/>
              <a:gd fmla="*/ 445284 h 2274758" name="connsiteY0"/>
              <a:gd fmla="*/ 1682324 w 1938413" name="connsiteX1"/>
              <a:gd fmla="*/ 83145 h 2274758" name="connsiteY1"/>
              <a:gd fmla="*/ 1845286 w 1938413" name="connsiteX2"/>
              <a:gd fmla="*/ 1685609 h 2274758" name="connsiteY2"/>
              <a:gd fmla="*/ 695496 w 1938413" name="connsiteX3"/>
              <a:gd fmla="*/ 2265030 h 2274758" name="connsiteY3"/>
              <a:gd fmla="*/ 34593 w 1938413" name="connsiteX4"/>
              <a:gd fmla="*/ 1287256 h 2274758" name="connsiteY4"/>
              <a:gd fmla="*/ 196331 w 1938413" name="connsiteX5"/>
              <a:gd fmla="*/ 526765 h 22747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274758" w="1938413">
                <a:moveTo>
                  <a:pt x="197555" y="445284"/>
                </a:moveTo>
                <a:cubicBezTo>
                  <a:pt x="425856" y="76869"/>
                  <a:pt x="1407702" y="-123576"/>
                  <a:pt x="1682324" y="83145"/>
                </a:cubicBezTo>
                <a:cubicBezTo>
                  <a:pt x="1956946" y="289866"/>
                  <a:pt x="2009757" y="1321962"/>
                  <a:pt x="1845286" y="1685609"/>
                </a:cubicBezTo>
                <a:cubicBezTo>
                  <a:pt x="1680815" y="2049257"/>
                  <a:pt x="997278" y="2331422"/>
                  <a:pt x="695496" y="2265030"/>
                </a:cubicBezTo>
                <a:cubicBezTo>
                  <a:pt x="393714" y="2198638"/>
                  <a:pt x="104003" y="1576967"/>
                  <a:pt x="34593" y="1287256"/>
                </a:cubicBezTo>
                <a:cubicBezTo>
                  <a:pt x="-34817" y="997545"/>
                  <a:pt x="-8881" y="704816"/>
                  <a:pt x="196331" y="526765"/>
                </a:cubicBezTo>
              </a:path>
            </a:pathLst>
          </a:custGeom>
          <a:blipFill>
            <a:blip r:embed="rId3"/>
            <a:stretch>
              <a:fillRect/>
            </a:stretch>
          </a:bli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p>
        </p:txBody>
      </p:sp>
      <p:sp>
        <p:nvSpPr>
          <p:cNvPr id="358" name="任意多边形 357"/>
          <p:cNvSpPr/>
          <p:nvPr/>
        </p:nvSpPr>
        <p:spPr>
          <a:xfrm>
            <a:off x="4998725" y="2852936"/>
            <a:ext cx="1854619" cy="1905150"/>
          </a:xfrm>
          <a:custGeom>
            <a:gdLst>
              <a:gd fmla="*/ 197555 w 1938413" name="connsiteX0"/>
              <a:gd fmla="*/ 445284 h 2274758" name="connsiteY0"/>
              <a:gd fmla="*/ 1682324 w 1938413" name="connsiteX1"/>
              <a:gd fmla="*/ 83145 h 2274758" name="connsiteY1"/>
              <a:gd fmla="*/ 1845286 w 1938413" name="connsiteX2"/>
              <a:gd fmla="*/ 1685609 h 2274758" name="connsiteY2"/>
              <a:gd fmla="*/ 695496 w 1938413" name="connsiteX3"/>
              <a:gd fmla="*/ 2265030 h 2274758" name="connsiteY3"/>
              <a:gd fmla="*/ 34593 w 1938413" name="connsiteX4"/>
              <a:gd fmla="*/ 1287256 h 2274758" name="connsiteY4"/>
              <a:gd fmla="*/ 196331 w 1938413" name="connsiteX5"/>
              <a:gd fmla="*/ 526765 h 22747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274758" w="1938413">
                <a:moveTo>
                  <a:pt x="197555" y="445284"/>
                </a:moveTo>
                <a:cubicBezTo>
                  <a:pt x="425856" y="76869"/>
                  <a:pt x="1407702" y="-123576"/>
                  <a:pt x="1682324" y="83145"/>
                </a:cubicBezTo>
                <a:cubicBezTo>
                  <a:pt x="1956946" y="289866"/>
                  <a:pt x="2009757" y="1321962"/>
                  <a:pt x="1845286" y="1685609"/>
                </a:cubicBezTo>
                <a:cubicBezTo>
                  <a:pt x="1680815" y="2049257"/>
                  <a:pt x="997278" y="2331422"/>
                  <a:pt x="695496" y="2265030"/>
                </a:cubicBezTo>
                <a:cubicBezTo>
                  <a:pt x="393714" y="2198638"/>
                  <a:pt x="104003" y="1576967"/>
                  <a:pt x="34593" y="1287256"/>
                </a:cubicBezTo>
                <a:cubicBezTo>
                  <a:pt x="-34817" y="997545"/>
                  <a:pt x="-8881" y="704816"/>
                  <a:pt x="196331" y="526765"/>
                </a:cubicBezTo>
              </a:path>
            </a:pathLst>
          </a:custGeom>
          <a:blipFill>
            <a:blip r:embed="rId4"/>
            <a:stretch>
              <a:fillRect/>
            </a:stretch>
          </a:bli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p>
        </p:txBody>
      </p:sp>
      <p:sp>
        <p:nvSpPr>
          <p:cNvPr id="359" name="任意多边形 358"/>
          <p:cNvSpPr/>
          <p:nvPr/>
        </p:nvSpPr>
        <p:spPr>
          <a:xfrm>
            <a:off x="8491199" y="2852936"/>
            <a:ext cx="1854619" cy="1905150"/>
          </a:xfrm>
          <a:custGeom>
            <a:gdLst>
              <a:gd fmla="*/ 197555 w 1938413" name="connsiteX0"/>
              <a:gd fmla="*/ 445284 h 2274758" name="connsiteY0"/>
              <a:gd fmla="*/ 1682324 w 1938413" name="connsiteX1"/>
              <a:gd fmla="*/ 83145 h 2274758" name="connsiteY1"/>
              <a:gd fmla="*/ 1845286 w 1938413" name="connsiteX2"/>
              <a:gd fmla="*/ 1685609 h 2274758" name="connsiteY2"/>
              <a:gd fmla="*/ 695496 w 1938413" name="connsiteX3"/>
              <a:gd fmla="*/ 2265030 h 2274758" name="connsiteY3"/>
              <a:gd fmla="*/ 34593 w 1938413" name="connsiteX4"/>
              <a:gd fmla="*/ 1287256 h 2274758" name="connsiteY4"/>
              <a:gd fmla="*/ 196331 w 1938413" name="connsiteX5"/>
              <a:gd fmla="*/ 526765 h 22747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274758" w="1938413">
                <a:moveTo>
                  <a:pt x="197555" y="445284"/>
                </a:moveTo>
                <a:cubicBezTo>
                  <a:pt x="425856" y="76869"/>
                  <a:pt x="1407702" y="-123576"/>
                  <a:pt x="1682324" y="83145"/>
                </a:cubicBezTo>
                <a:cubicBezTo>
                  <a:pt x="1956946" y="289866"/>
                  <a:pt x="2009757" y="1321962"/>
                  <a:pt x="1845286" y="1685609"/>
                </a:cubicBezTo>
                <a:cubicBezTo>
                  <a:pt x="1680815" y="2049257"/>
                  <a:pt x="997278" y="2331422"/>
                  <a:pt x="695496" y="2265030"/>
                </a:cubicBezTo>
                <a:cubicBezTo>
                  <a:pt x="393714" y="2198638"/>
                  <a:pt x="104003" y="1576967"/>
                  <a:pt x="34593" y="1287256"/>
                </a:cubicBezTo>
                <a:cubicBezTo>
                  <a:pt x="-34817" y="997545"/>
                  <a:pt x="-8881" y="704816"/>
                  <a:pt x="196331" y="526765"/>
                </a:cubicBezTo>
              </a:path>
            </a:pathLst>
          </a:custGeom>
          <a:blipFill>
            <a:blip r:embed="rId5"/>
            <a:stretch>
              <a:fillRect/>
            </a:stretch>
          </a:bli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p>
        </p:txBody>
      </p:sp>
    </p:spTree>
    <p:extLst>
      <p:ext uri="{BB962C8B-B14F-4D97-AF65-F5344CB8AC3E}">
        <p14:creationId val="418481334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77"/>
                                        </p:tgtEl>
                                        <p:attrNameLst>
                                          <p:attrName>style.visibility</p:attrName>
                                        </p:attrNameLst>
                                      </p:cBhvr>
                                      <p:to>
                                        <p:strVal val="visible"/>
                                      </p:to>
                                    </p:set>
                                    <p:animEffect filter="fade" transition="in">
                                      <p:cBhvr>
                                        <p:cTn dur="300" id="7"/>
                                        <p:tgtEl>
                                          <p:spTgt spid="77"/>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357"/>
                                        </p:tgtEl>
                                        <p:attrNameLst>
                                          <p:attrName>style.visibility</p:attrName>
                                        </p:attrNameLst>
                                      </p:cBhvr>
                                      <p:to>
                                        <p:strVal val="visible"/>
                                      </p:to>
                                    </p:set>
                                    <p:anim calcmode="lin" valueType="num">
                                      <p:cBhvr>
                                        <p:cTn dur="500" fill="hold" id="10"/>
                                        <p:tgtEl>
                                          <p:spTgt spid="357"/>
                                        </p:tgtEl>
                                        <p:attrNameLst>
                                          <p:attrName>ppt_w</p:attrName>
                                        </p:attrNameLst>
                                      </p:cBhvr>
                                      <p:tavLst>
                                        <p:tav tm="0">
                                          <p:val>
                                            <p:fltVal val="0"/>
                                          </p:val>
                                        </p:tav>
                                        <p:tav tm="100000">
                                          <p:val>
                                            <p:strVal val="#ppt_w"/>
                                          </p:val>
                                        </p:tav>
                                      </p:tavLst>
                                    </p:anim>
                                    <p:anim calcmode="lin" valueType="num">
                                      <p:cBhvr>
                                        <p:cTn dur="500" fill="hold" id="11"/>
                                        <p:tgtEl>
                                          <p:spTgt spid="357"/>
                                        </p:tgtEl>
                                        <p:attrNameLst>
                                          <p:attrName>ppt_h</p:attrName>
                                        </p:attrNameLst>
                                      </p:cBhvr>
                                      <p:tavLst>
                                        <p:tav tm="0">
                                          <p:val>
                                            <p:fltVal val="0"/>
                                          </p:val>
                                        </p:tav>
                                        <p:tav tm="100000">
                                          <p:val>
                                            <p:strVal val="#ppt_h"/>
                                          </p:val>
                                        </p:tav>
                                      </p:tavLst>
                                    </p:anim>
                                    <p:animEffect filter="fade" transition="in">
                                      <p:cBhvr>
                                        <p:cTn dur="500" id="12"/>
                                        <p:tgtEl>
                                          <p:spTgt spid="357"/>
                                        </p:tgtEl>
                                      </p:cBhvr>
                                    </p:animEffect>
                                  </p:childTnLst>
                                </p:cTn>
                              </p:par>
                              <p:par>
                                <p:cTn fill="hold" grpId="0" id="13" nodeType="withEffect" presetClass="entr" presetID="53" presetSubtype="0">
                                  <p:stCondLst>
                                    <p:cond delay="250"/>
                                  </p:stCondLst>
                                  <p:childTnLst>
                                    <p:set>
                                      <p:cBhvr>
                                        <p:cTn dur="1" fill="hold" id="14">
                                          <p:stCondLst>
                                            <p:cond delay="0"/>
                                          </p:stCondLst>
                                        </p:cTn>
                                        <p:tgtEl>
                                          <p:spTgt spid="358"/>
                                        </p:tgtEl>
                                        <p:attrNameLst>
                                          <p:attrName>style.visibility</p:attrName>
                                        </p:attrNameLst>
                                      </p:cBhvr>
                                      <p:to>
                                        <p:strVal val="visible"/>
                                      </p:to>
                                    </p:set>
                                    <p:anim calcmode="lin" valueType="num">
                                      <p:cBhvr>
                                        <p:cTn dur="500" fill="hold" id="15"/>
                                        <p:tgtEl>
                                          <p:spTgt spid="358"/>
                                        </p:tgtEl>
                                        <p:attrNameLst>
                                          <p:attrName>ppt_w</p:attrName>
                                        </p:attrNameLst>
                                      </p:cBhvr>
                                      <p:tavLst>
                                        <p:tav tm="0">
                                          <p:val>
                                            <p:fltVal val="0"/>
                                          </p:val>
                                        </p:tav>
                                        <p:tav tm="100000">
                                          <p:val>
                                            <p:strVal val="#ppt_w"/>
                                          </p:val>
                                        </p:tav>
                                      </p:tavLst>
                                    </p:anim>
                                    <p:anim calcmode="lin" valueType="num">
                                      <p:cBhvr>
                                        <p:cTn dur="500" fill="hold" id="16"/>
                                        <p:tgtEl>
                                          <p:spTgt spid="358"/>
                                        </p:tgtEl>
                                        <p:attrNameLst>
                                          <p:attrName>ppt_h</p:attrName>
                                        </p:attrNameLst>
                                      </p:cBhvr>
                                      <p:tavLst>
                                        <p:tav tm="0">
                                          <p:val>
                                            <p:fltVal val="0"/>
                                          </p:val>
                                        </p:tav>
                                        <p:tav tm="100000">
                                          <p:val>
                                            <p:strVal val="#ppt_h"/>
                                          </p:val>
                                        </p:tav>
                                      </p:tavLst>
                                    </p:anim>
                                    <p:animEffect filter="fade" transition="in">
                                      <p:cBhvr>
                                        <p:cTn dur="500" id="17"/>
                                        <p:tgtEl>
                                          <p:spTgt spid="358"/>
                                        </p:tgtEl>
                                      </p:cBhvr>
                                    </p:animEffect>
                                  </p:childTnLst>
                                </p:cTn>
                              </p:par>
                              <p:par>
                                <p:cTn fill="hold" grpId="0" id="18" nodeType="withEffect" presetClass="entr" presetID="53" presetSubtype="0">
                                  <p:stCondLst>
                                    <p:cond delay="500"/>
                                  </p:stCondLst>
                                  <p:childTnLst>
                                    <p:set>
                                      <p:cBhvr>
                                        <p:cTn dur="1" fill="hold" id="19">
                                          <p:stCondLst>
                                            <p:cond delay="0"/>
                                          </p:stCondLst>
                                        </p:cTn>
                                        <p:tgtEl>
                                          <p:spTgt spid="359"/>
                                        </p:tgtEl>
                                        <p:attrNameLst>
                                          <p:attrName>style.visibility</p:attrName>
                                        </p:attrNameLst>
                                      </p:cBhvr>
                                      <p:to>
                                        <p:strVal val="visible"/>
                                      </p:to>
                                    </p:set>
                                    <p:anim calcmode="lin" valueType="num">
                                      <p:cBhvr>
                                        <p:cTn dur="500" fill="hold" id="20"/>
                                        <p:tgtEl>
                                          <p:spTgt spid="359"/>
                                        </p:tgtEl>
                                        <p:attrNameLst>
                                          <p:attrName>ppt_w</p:attrName>
                                        </p:attrNameLst>
                                      </p:cBhvr>
                                      <p:tavLst>
                                        <p:tav tm="0">
                                          <p:val>
                                            <p:fltVal val="0"/>
                                          </p:val>
                                        </p:tav>
                                        <p:tav tm="100000">
                                          <p:val>
                                            <p:strVal val="#ppt_w"/>
                                          </p:val>
                                        </p:tav>
                                      </p:tavLst>
                                    </p:anim>
                                    <p:anim calcmode="lin" valueType="num">
                                      <p:cBhvr>
                                        <p:cTn dur="500" fill="hold" id="21"/>
                                        <p:tgtEl>
                                          <p:spTgt spid="359"/>
                                        </p:tgtEl>
                                        <p:attrNameLst>
                                          <p:attrName>ppt_h</p:attrName>
                                        </p:attrNameLst>
                                      </p:cBhvr>
                                      <p:tavLst>
                                        <p:tav tm="0">
                                          <p:val>
                                            <p:fltVal val="0"/>
                                          </p:val>
                                        </p:tav>
                                        <p:tav tm="100000">
                                          <p:val>
                                            <p:strVal val="#ppt_h"/>
                                          </p:val>
                                        </p:tav>
                                      </p:tavLst>
                                    </p:anim>
                                    <p:animEffect filter="fade" transition="in">
                                      <p:cBhvr>
                                        <p:cTn dur="500" id="22"/>
                                        <p:tgtEl>
                                          <p:spTgt spid="359"/>
                                        </p:tgtEl>
                                      </p:cBhvr>
                                    </p:animEffect>
                                  </p:childTnLst>
                                </p:cTn>
                              </p:par>
                            </p:childTnLst>
                          </p:cTn>
                        </p:par>
                        <p:par>
                          <p:cTn fill="hold" id="23" nodeType="afterGroup">
                            <p:stCondLst>
                              <p:cond delay="1000"/>
                            </p:stCondLst>
                            <p:childTnLst>
                              <p:par>
                                <p:cTn fill="hold" grpId="0" id="24" nodeType="afterEffect" presetClass="entr" presetID="2" presetSubtype="2">
                                  <p:stCondLst>
                                    <p:cond delay="0"/>
                                  </p:stCondLst>
                                  <p:iterate type="lt">
                                    <p:tmPct val="10000"/>
                                  </p:iterate>
                                  <p:childTnLst>
                                    <p:set>
                                      <p:cBhvr>
                                        <p:cTn dur="1" fill="hold" id="25">
                                          <p:stCondLst>
                                            <p:cond delay="0"/>
                                          </p:stCondLst>
                                        </p:cTn>
                                        <p:tgtEl>
                                          <p:spTgt spid="78"/>
                                        </p:tgtEl>
                                        <p:attrNameLst>
                                          <p:attrName>style.visibility</p:attrName>
                                        </p:attrNameLst>
                                      </p:cBhvr>
                                      <p:to>
                                        <p:strVal val="visible"/>
                                      </p:to>
                                    </p:set>
                                    <p:anim calcmode="lin" valueType="num">
                                      <p:cBhvr additive="base">
                                        <p:cTn dur="500" fill="hold" id="26"/>
                                        <p:tgtEl>
                                          <p:spTgt spid="78"/>
                                        </p:tgtEl>
                                        <p:attrNameLst>
                                          <p:attrName>ppt_x</p:attrName>
                                        </p:attrNameLst>
                                      </p:cBhvr>
                                      <p:tavLst>
                                        <p:tav tm="0">
                                          <p:val>
                                            <p:strVal val="1+#ppt_w/2"/>
                                          </p:val>
                                        </p:tav>
                                        <p:tav tm="100000">
                                          <p:val>
                                            <p:strVal val="#ppt_x"/>
                                          </p:val>
                                        </p:tav>
                                      </p:tavLst>
                                    </p:anim>
                                    <p:anim calcmode="lin" valueType="num">
                                      <p:cBhvr additive="base">
                                        <p:cTn dur="500" fill="hold" id="27"/>
                                        <p:tgtEl>
                                          <p:spTgt spid="7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2" presetSubtype="2">
                                  <p:stCondLst>
                                    <p:cond delay="0"/>
                                  </p:stCondLst>
                                  <p:iterate type="lt">
                                    <p:tmPct val="10000"/>
                                  </p:iterate>
                                  <p:childTnLst>
                                    <p:set>
                                      <p:cBhvr>
                                        <p:cTn dur="1" fill="hold" id="30">
                                          <p:stCondLst>
                                            <p:cond delay="0"/>
                                          </p:stCondLst>
                                        </p:cTn>
                                        <p:tgtEl>
                                          <p:spTgt spid="171"/>
                                        </p:tgtEl>
                                        <p:attrNameLst>
                                          <p:attrName>style.visibility</p:attrName>
                                        </p:attrNameLst>
                                      </p:cBhvr>
                                      <p:to>
                                        <p:strVal val="visible"/>
                                      </p:to>
                                    </p:set>
                                    <p:anim calcmode="lin" valueType="num">
                                      <p:cBhvr additive="base">
                                        <p:cTn dur="500" fill="hold" id="31"/>
                                        <p:tgtEl>
                                          <p:spTgt spid="171"/>
                                        </p:tgtEl>
                                        <p:attrNameLst>
                                          <p:attrName>ppt_x</p:attrName>
                                        </p:attrNameLst>
                                      </p:cBhvr>
                                      <p:tavLst>
                                        <p:tav tm="0">
                                          <p:val>
                                            <p:strVal val="1+#ppt_w/2"/>
                                          </p:val>
                                        </p:tav>
                                        <p:tav tm="100000">
                                          <p:val>
                                            <p:strVal val="#ppt_x"/>
                                          </p:val>
                                        </p:tav>
                                      </p:tavLst>
                                    </p:anim>
                                    <p:anim calcmode="lin" valueType="num">
                                      <p:cBhvr additive="base">
                                        <p:cTn dur="500" fill="hold" id="32"/>
                                        <p:tgtEl>
                                          <p:spTgt spid="171"/>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2" presetSubtype="2">
                                  <p:stCondLst>
                                    <p:cond delay="0"/>
                                  </p:stCondLst>
                                  <p:iterate type="lt">
                                    <p:tmPct val="10000"/>
                                  </p:iterate>
                                  <p:childTnLst>
                                    <p:set>
                                      <p:cBhvr>
                                        <p:cTn dur="1" fill="hold" id="35">
                                          <p:stCondLst>
                                            <p:cond delay="0"/>
                                          </p:stCondLst>
                                        </p:cTn>
                                        <p:tgtEl>
                                          <p:spTgt spid="264"/>
                                        </p:tgtEl>
                                        <p:attrNameLst>
                                          <p:attrName>style.visibility</p:attrName>
                                        </p:attrNameLst>
                                      </p:cBhvr>
                                      <p:to>
                                        <p:strVal val="visible"/>
                                      </p:to>
                                    </p:set>
                                    <p:anim calcmode="lin" valueType="num">
                                      <p:cBhvr additive="base">
                                        <p:cTn dur="500" fill="hold" id="36"/>
                                        <p:tgtEl>
                                          <p:spTgt spid="264"/>
                                        </p:tgtEl>
                                        <p:attrNameLst>
                                          <p:attrName>ppt_x</p:attrName>
                                        </p:attrNameLst>
                                      </p:cBhvr>
                                      <p:tavLst>
                                        <p:tav tm="0">
                                          <p:val>
                                            <p:strVal val="1+#ppt_w/2"/>
                                          </p:val>
                                        </p:tav>
                                        <p:tav tm="100000">
                                          <p:val>
                                            <p:strVal val="#ppt_x"/>
                                          </p:val>
                                        </p:tav>
                                      </p:tavLst>
                                    </p:anim>
                                    <p:anim calcmode="lin" valueType="num">
                                      <p:cBhvr additive="base">
                                        <p:cTn dur="500" fill="hold" id="37"/>
                                        <p:tgtEl>
                                          <p:spTgt spid="26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171"/>
      <p:bldP grpId="0" spid="264"/>
      <p:bldP grpId="0" spid="357"/>
      <p:bldP grpId="0" spid="358"/>
      <p:bldP grpId="0" spid="35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3" name="组合 122"/>
          <p:cNvGrpSpPr/>
          <p:nvPr/>
        </p:nvGrpSpPr>
        <p:grpSpPr>
          <a:xfrm>
            <a:off x="996950" y="1851025"/>
            <a:ext cx="3148013" cy="2206625"/>
            <a:chOff x="996950" y="1851025"/>
            <a:chExt cx="3148013" cy="2206625"/>
          </a:xfrm>
        </p:grpSpPr>
        <p:sp>
          <p:nvSpPr>
            <p:cNvPr id="124" name="任意多边形 123"/>
            <p:cNvSpPr/>
            <p:nvPr/>
          </p:nvSpPr>
          <p:spPr>
            <a:xfrm>
              <a:off x="1341438" y="2135188"/>
              <a:ext cx="2803525" cy="1922462"/>
            </a:xfrm>
            <a:custGeom>
              <a:gdLst>
                <a:gd fmla="*/ 135734 w 5735830" name="connsiteX0"/>
                <a:gd fmla="*/ 360201 h 4633519" name="connsiteY0"/>
                <a:gd fmla="*/ 250034 w 5735830" name="connsiteX1"/>
                <a:gd fmla="*/ 1666487 h 4633519" name="connsiteY1"/>
                <a:gd fmla="*/ 201049 w 5735830" name="connsiteX2"/>
                <a:gd fmla="*/ 4262730 h 4633519" name="connsiteY2"/>
                <a:gd fmla="*/ 1376706 w 5735830" name="connsiteX3"/>
                <a:gd fmla="*/ 4475001 h 4633519" name="connsiteY3"/>
                <a:gd fmla="*/ 5344549 w 5735830" name="connsiteX4"/>
                <a:gd fmla="*/ 4491330 h 4633519" name="connsiteY4"/>
                <a:gd fmla="*/ 5360877 w 5735830" name="connsiteX5"/>
                <a:gd fmla="*/ 2613544 h 4633519" name="connsiteY5"/>
                <a:gd fmla="*/ 5507834 w 5735830" name="connsiteX6"/>
                <a:gd fmla="*/ 278558 h 4633519" name="connsiteY6"/>
                <a:gd fmla="*/ 1899220 w 5735830" name="connsiteX7"/>
                <a:gd fmla="*/ 294887 h 4633519" name="connsiteY7"/>
                <a:gd fmla="*/ 152063 w 5735830" name="connsiteX8"/>
                <a:gd fmla="*/ 972 h 4633519" name="connsiteY8"/>
                <a:gd fmla="*/ 86749 w 5735830" name="connsiteX9"/>
                <a:gd fmla="*/ 409187 h 4633519" name="connsiteY9"/>
                <a:gd fmla="*/ 135734 w 5735830" name="connsiteX10"/>
                <a:gd fmla="*/ 360201 h 4633519" name="connsiteY10"/>
                <a:gd fmla="*/ 92877 w 5741958" name="connsiteX0-1"/>
                <a:gd fmla="*/ 409187 h 4633519" name="connsiteY0-2"/>
                <a:gd fmla="*/ 256162 w 5741958" name="connsiteX1-3"/>
                <a:gd fmla="*/ 1666487 h 4633519" name="connsiteY1-4"/>
                <a:gd fmla="*/ 207177 w 5741958" name="connsiteX2-5"/>
                <a:gd fmla="*/ 4262730 h 4633519" name="connsiteY2-6"/>
                <a:gd fmla="*/ 1382834 w 5741958" name="connsiteX3-7"/>
                <a:gd fmla="*/ 4475001 h 4633519" name="connsiteY3-8"/>
                <a:gd fmla="*/ 5350677 w 5741958" name="connsiteX4-9"/>
                <a:gd fmla="*/ 4491330 h 4633519" name="connsiteY4-10"/>
                <a:gd fmla="*/ 5367005 w 5741958" name="connsiteX5-11"/>
                <a:gd fmla="*/ 2613544 h 4633519" name="connsiteY5-12"/>
                <a:gd fmla="*/ 5513962 w 5741958" name="connsiteX6-13"/>
                <a:gd fmla="*/ 278558 h 4633519" name="connsiteY6-14"/>
                <a:gd fmla="*/ 1905348 w 5741958" name="connsiteX7-15"/>
                <a:gd fmla="*/ 294887 h 4633519" name="connsiteY7-16"/>
                <a:gd fmla="*/ 158191 w 5741958" name="connsiteX8-17"/>
                <a:gd fmla="*/ 972 h 4633519" name="connsiteY8-18"/>
                <a:gd fmla="*/ 92877 w 5741958" name="connsiteX9-19"/>
                <a:gd fmla="*/ 409187 h 4633519" name="connsiteY9-20"/>
                <a:gd fmla="*/ 92877 w 5741958" name="connsiteX0-21"/>
                <a:gd fmla="*/ 768415 h 4633519" name="connsiteY0-22"/>
                <a:gd fmla="*/ 256162 w 5741958" name="connsiteX1-23"/>
                <a:gd fmla="*/ 1666487 h 4633519" name="connsiteY1-24"/>
                <a:gd fmla="*/ 207177 w 5741958" name="connsiteX2-25"/>
                <a:gd fmla="*/ 4262730 h 4633519" name="connsiteY2-26"/>
                <a:gd fmla="*/ 1382834 w 5741958" name="connsiteX3-27"/>
                <a:gd fmla="*/ 4475001 h 4633519" name="connsiteY3-28"/>
                <a:gd fmla="*/ 5350677 w 5741958" name="connsiteX4-29"/>
                <a:gd fmla="*/ 4491330 h 4633519" name="connsiteY4-30"/>
                <a:gd fmla="*/ 5367005 w 5741958" name="connsiteX5-31"/>
                <a:gd fmla="*/ 2613544 h 4633519" name="connsiteY5-32"/>
                <a:gd fmla="*/ 5513962 w 5741958" name="connsiteX6-33"/>
                <a:gd fmla="*/ 278558 h 4633519" name="connsiteY6-34"/>
                <a:gd fmla="*/ 1905348 w 5741958" name="connsiteX7-35"/>
                <a:gd fmla="*/ 294887 h 4633519" name="connsiteY7-36"/>
                <a:gd fmla="*/ 158191 w 5741958" name="connsiteX8-37"/>
                <a:gd fmla="*/ 972 h 4633519" name="connsiteY8-38"/>
                <a:gd fmla="*/ 92877 w 5741958" name="connsiteX9-39"/>
                <a:gd fmla="*/ 768415 h 4633519" name="connsiteY9-40"/>
                <a:gd fmla="*/ 3451 w 5652532" name="connsiteX0-41"/>
                <a:gd fmla="*/ 654617 h 4519721" name="connsiteY0-42"/>
                <a:gd fmla="*/ 166736 w 5652532" name="connsiteX1-43"/>
                <a:gd fmla="*/ 1552689 h 4519721" name="connsiteY1-44"/>
                <a:gd fmla="*/ 117751 w 5652532" name="connsiteX2-45"/>
                <a:gd fmla="*/ 4148932 h 4519721" name="connsiteY2-46"/>
                <a:gd fmla="*/ 1293408 w 5652532" name="connsiteX3-47"/>
                <a:gd fmla="*/ 4361203 h 4519721" name="connsiteY3-48"/>
                <a:gd fmla="*/ 5261251 w 5652532" name="connsiteX4-49"/>
                <a:gd fmla="*/ 4377532 h 4519721" name="connsiteY4-50"/>
                <a:gd fmla="*/ 5277579 w 5652532" name="connsiteX5-51"/>
                <a:gd fmla="*/ 2499746 h 4519721" name="connsiteY5-52"/>
                <a:gd fmla="*/ 5424536 w 5652532" name="connsiteX6-53"/>
                <a:gd fmla="*/ 164760 h 4519721" name="connsiteY6-54"/>
                <a:gd fmla="*/ 1815922 w 5652532" name="connsiteX7-55"/>
                <a:gd fmla="*/ 181089 h 4519721" name="connsiteY7-56"/>
                <a:gd fmla="*/ 346351 w 5652532" name="connsiteX8-57"/>
                <a:gd fmla="*/ 1474 h 4519721" name="connsiteY8-58"/>
                <a:gd fmla="*/ 3451 w 5652532" name="connsiteX9-59"/>
                <a:gd fmla="*/ 654617 h 4519721" name="connsiteY9-60"/>
                <a:gd fmla="*/ 3451 w 5613197" name="connsiteX0-61"/>
                <a:gd fmla="*/ 698621 h 4563725" name="connsiteY0-62"/>
                <a:gd fmla="*/ 166736 w 5613197" name="connsiteX1-63"/>
                <a:gd fmla="*/ 1596693 h 4563725" name="connsiteY1-64"/>
                <a:gd fmla="*/ 117751 w 5613197" name="connsiteX2-65"/>
                <a:gd fmla="*/ 4192936 h 4563725" name="connsiteY2-66"/>
                <a:gd fmla="*/ 1293408 w 5613197" name="connsiteX3-67"/>
                <a:gd fmla="*/ 4405207 h 4563725" name="connsiteY3-68"/>
                <a:gd fmla="*/ 5261251 w 5613197" name="connsiteX4-69"/>
                <a:gd fmla="*/ 4421536 h 4563725" name="connsiteY4-70"/>
                <a:gd fmla="*/ 5277579 w 5613197" name="connsiteX5-71"/>
                <a:gd fmla="*/ 2543750 h 4563725" name="connsiteY5-72"/>
                <a:gd fmla="*/ 5424536 w 5613197" name="connsiteX6-73"/>
                <a:gd fmla="*/ 208764 h 4563725" name="connsiteY6-74"/>
                <a:gd fmla="*/ 2354765 w 5613197" name="connsiteX7-75"/>
                <a:gd fmla="*/ 94464 h 4563725" name="connsiteY7-76"/>
                <a:gd fmla="*/ 346351 w 5613197" name="connsiteX8-77"/>
                <a:gd fmla="*/ 45478 h 4563725" name="connsiteY8-78"/>
                <a:gd fmla="*/ 3451 w 5613197" name="connsiteX9-79"/>
                <a:gd fmla="*/ 698621 h 4563725" name="connsiteY9-80"/>
                <a:gd fmla="*/ 3451 w 5554564" name="connsiteX0-81"/>
                <a:gd fmla="*/ 677467 h 4542571" name="connsiteY0-82"/>
                <a:gd fmla="*/ 166736 w 5554564" name="connsiteX1-83"/>
                <a:gd fmla="*/ 1575539 h 4542571" name="connsiteY1-84"/>
                <a:gd fmla="*/ 117751 w 5554564" name="connsiteX2-85"/>
                <a:gd fmla="*/ 4171782 h 4542571" name="connsiteY2-86"/>
                <a:gd fmla="*/ 1293408 w 5554564" name="connsiteX3-87"/>
                <a:gd fmla="*/ 4384053 h 4542571" name="connsiteY3-88"/>
                <a:gd fmla="*/ 5261251 w 5554564" name="connsiteX4-89"/>
                <a:gd fmla="*/ 4400382 h 4542571" name="connsiteY4-90"/>
                <a:gd fmla="*/ 5277579 w 5554564" name="connsiteX5-91"/>
                <a:gd fmla="*/ 2522596 h 4542571" name="connsiteY5-92"/>
                <a:gd fmla="*/ 5424536 w 5554564" name="connsiteX6-93"/>
                <a:gd fmla="*/ 187610 h 4542571" name="connsiteY6-94"/>
                <a:gd fmla="*/ 2354765 w 5554564" name="connsiteX7-95"/>
                <a:gd fmla="*/ 73310 h 4542571" name="connsiteY7-96"/>
                <a:gd fmla="*/ 346351 w 5554564" name="connsiteX8-97"/>
                <a:gd fmla="*/ 24324 h 4542571" name="connsiteY8-98"/>
                <a:gd fmla="*/ 3451 w 5554564" name="connsiteX9-99"/>
                <a:gd fmla="*/ 677467 h 4542571" name="connsiteY9-100"/>
                <a:gd fmla="*/ 3451 w 5682000" name="connsiteX0-101"/>
                <a:gd fmla="*/ 700982 h 4563669" name="connsiteY0-102"/>
                <a:gd fmla="*/ 166736 w 5682000" name="connsiteX1-103"/>
                <a:gd fmla="*/ 1599054 h 4563669" name="connsiteY1-104"/>
                <a:gd fmla="*/ 117751 w 5682000" name="connsiteX2-105"/>
                <a:gd fmla="*/ 4195297 h 4563669" name="connsiteY2-106"/>
                <a:gd fmla="*/ 1293408 w 5682000" name="connsiteX3-107"/>
                <a:gd fmla="*/ 4407568 h 4563669" name="connsiteY3-108"/>
                <a:gd fmla="*/ 5261251 w 5682000" name="connsiteX4-109"/>
                <a:gd fmla="*/ 4423897 h 4563669" name="connsiteY4-110"/>
                <a:gd fmla="*/ 5489850 w 5682000" name="connsiteX5-111"/>
                <a:gd fmla="*/ 2578768 h 4563669" name="connsiteY5-112"/>
                <a:gd fmla="*/ 5424536 w 5682000" name="connsiteX6-113"/>
                <a:gd fmla="*/ 211125 h 4563669" name="connsiteY6-114"/>
                <a:gd fmla="*/ 2354765 w 5682000" name="connsiteX7-115"/>
                <a:gd fmla="*/ 96825 h 4563669" name="connsiteY7-116"/>
                <a:gd fmla="*/ 346351 w 5682000" name="connsiteX8-117"/>
                <a:gd fmla="*/ 47839 h 4563669" name="connsiteY8-118"/>
                <a:gd fmla="*/ 3451 w 5682000" name="connsiteX9-119"/>
                <a:gd fmla="*/ 700982 h 4563669" name="connsiteY9-120"/>
                <a:gd fmla="*/ 3451 w 5687062" name="connsiteX0-121"/>
                <a:gd fmla="*/ 700982 h 4602114" name="connsiteY0-122"/>
                <a:gd fmla="*/ 166736 w 5687062" name="connsiteX1-123"/>
                <a:gd fmla="*/ 1599054 h 4602114" name="connsiteY1-124"/>
                <a:gd fmla="*/ 117751 w 5687062" name="connsiteX2-125"/>
                <a:gd fmla="*/ 4195297 h 4602114" name="connsiteY2-126"/>
                <a:gd fmla="*/ 1293408 w 5687062" name="connsiteX3-127"/>
                <a:gd fmla="*/ 4407568 h 4602114" name="connsiteY3-128"/>
                <a:gd fmla="*/ 5146951 w 5687062" name="connsiteX4-129"/>
                <a:gd fmla="*/ 4472883 h 4602114" name="connsiteY4-130"/>
                <a:gd fmla="*/ 5489850 w 5687062" name="connsiteX5-131"/>
                <a:gd fmla="*/ 2578768 h 4602114" name="connsiteY5-132"/>
                <a:gd fmla="*/ 5424536 w 5687062" name="connsiteX6-133"/>
                <a:gd fmla="*/ 211125 h 4602114" name="connsiteY6-134"/>
                <a:gd fmla="*/ 2354765 w 5687062" name="connsiteX7-135"/>
                <a:gd fmla="*/ 96825 h 4602114" name="connsiteY7-136"/>
                <a:gd fmla="*/ 346351 w 5687062" name="connsiteX8-137"/>
                <a:gd fmla="*/ 47839 h 4602114" name="connsiteY8-138"/>
                <a:gd fmla="*/ 3451 w 5687062" name="connsiteX9-139"/>
                <a:gd fmla="*/ 700982 h 4602114" name="connsiteY9-140"/>
                <a:gd fmla="*/ 3451 w 5687062" name="connsiteX0-141"/>
                <a:gd fmla="*/ 700982 h 4630183" name="connsiteY0-142"/>
                <a:gd fmla="*/ 166736 w 5687062" name="connsiteX1-143"/>
                <a:gd fmla="*/ 1599054 h 4630183" name="connsiteY1-144"/>
                <a:gd fmla="*/ 117751 w 5687062" name="connsiteX2-145"/>
                <a:gd fmla="*/ 4195297 h 4630183" name="connsiteY2-146"/>
                <a:gd fmla="*/ 1750608 w 5687062" name="connsiteX3-147"/>
                <a:gd fmla="*/ 4489211 h 4630183" name="connsiteY3-148"/>
                <a:gd fmla="*/ 5146951 w 5687062" name="connsiteX4-149"/>
                <a:gd fmla="*/ 4472883 h 4630183" name="connsiteY4-150"/>
                <a:gd fmla="*/ 5489850 w 5687062" name="connsiteX5-151"/>
                <a:gd fmla="*/ 2578768 h 4630183" name="connsiteY5-152"/>
                <a:gd fmla="*/ 5424536 w 5687062" name="connsiteX6-153"/>
                <a:gd fmla="*/ 211125 h 4630183" name="connsiteY6-154"/>
                <a:gd fmla="*/ 2354765 w 5687062" name="connsiteX7-155"/>
                <a:gd fmla="*/ 96825 h 4630183" name="connsiteY7-156"/>
                <a:gd fmla="*/ 346351 w 5687062" name="connsiteX8-157"/>
                <a:gd fmla="*/ 47839 h 4630183" name="connsiteY8-158"/>
                <a:gd fmla="*/ 3451 w 5687062" name="connsiteX9-159"/>
                <a:gd fmla="*/ 700982 h 4630183" name="connsiteY9-160"/>
                <a:gd fmla="*/ 39466 w 5723077" name="connsiteX0-161"/>
                <a:gd fmla="*/ 700982 h 4630183" name="connsiteY0-162"/>
                <a:gd fmla="*/ 55794 w 5723077" name="connsiteX1-163"/>
                <a:gd fmla="*/ 1958282 h 4630183" name="connsiteY1-164"/>
                <a:gd fmla="*/ 153766 w 5723077" name="connsiteX2-165"/>
                <a:gd fmla="*/ 4195297 h 4630183" name="connsiteY2-166"/>
                <a:gd fmla="*/ 1786623 w 5723077" name="connsiteX3-167"/>
                <a:gd fmla="*/ 4489211 h 4630183" name="connsiteY3-168"/>
                <a:gd fmla="*/ 5182966 w 5723077" name="connsiteX4-169"/>
                <a:gd fmla="*/ 4472883 h 4630183" name="connsiteY4-170"/>
                <a:gd fmla="*/ 5525865 w 5723077" name="connsiteX5-171"/>
                <a:gd fmla="*/ 2578768 h 4630183" name="connsiteY5-172"/>
                <a:gd fmla="*/ 5460551 w 5723077" name="connsiteX6-173"/>
                <a:gd fmla="*/ 211125 h 4630183" name="connsiteY6-174"/>
                <a:gd fmla="*/ 2390780 w 5723077" name="connsiteX7-175"/>
                <a:gd fmla="*/ 96825 h 4630183" name="connsiteY7-176"/>
                <a:gd fmla="*/ 382366 w 5723077" name="connsiteX8-177"/>
                <a:gd fmla="*/ 47839 h 4630183" name="connsiteY8-178"/>
                <a:gd fmla="*/ 39466 w 5723077" name="connsiteX9-179"/>
                <a:gd fmla="*/ 700982 h 4630183" name="connsiteY9-180"/>
                <a:gd fmla="*/ 39466 w 5723077" name="connsiteX0-181"/>
                <a:gd fmla="*/ 700982 h 4598647" name="connsiteY0-182"/>
                <a:gd fmla="*/ 55794 w 5723077" name="connsiteX1-183"/>
                <a:gd fmla="*/ 1958282 h 4598647" name="connsiteY1-184"/>
                <a:gd fmla="*/ 153766 w 5723077" name="connsiteX2-185"/>
                <a:gd fmla="*/ 4195297 h 4598647" name="connsiteY2-186"/>
                <a:gd fmla="*/ 1786623 w 5723077" name="connsiteX3-187"/>
                <a:gd fmla="*/ 4489211 h 4598647" name="connsiteY3-188"/>
                <a:gd fmla="*/ 5182966 w 5723077" name="connsiteX4-189"/>
                <a:gd fmla="*/ 4472883 h 4598647" name="connsiteY4-190"/>
                <a:gd fmla="*/ 5525865 w 5723077" name="connsiteX5-191"/>
                <a:gd fmla="*/ 2578768 h 4598647" name="connsiteY5-192"/>
                <a:gd fmla="*/ 5460551 w 5723077" name="connsiteX6-193"/>
                <a:gd fmla="*/ 211125 h 4598647" name="connsiteY6-194"/>
                <a:gd fmla="*/ 2390780 w 5723077" name="connsiteX7-195"/>
                <a:gd fmla="*/ 96825 h 4598647" name="connsiteY7-196"/>
                <a:gd fmla="*/ 382366 w 5723077" name="connsiteX8-197"/>
                <a:gd fmla="*/ 47839 h 4598647" name="connsiteY8-198"/>
                <a:gd fmla="*/ 39466 w 5723077" name="connsiteX9-199"/>
                <a:gd fmla="*/ 700982 h 4598647" name="connsiteY9-200"/>
                <a:gd fmla="*/ 39466 w 5716643" name="connsiteX0-201"/>
                <a:gd fmla="*/ 700982 h 4625148" name="connsiteY0-202"/>
                <a:gd fmla="*/ 55794 w 5716643" name="connsiteX1-203"/>
                <a:gd fmla="*/ 1958282 h 4625148" name="connsiteY1-204"/>
                <a:gd fmla="*/ 153766 w 5716643" name="connsiteX2-205"/>
                <a:gd fmla="*/ 4195297 h 4625148" name="connsiteY2-206"/>
                <a:gd fmla="*/ 1786623 w 5716643" name="connsiteX3-207"/>
                <a:gd fmla="*/ 4489211 h 4625148" name="connsiteY3-208"/>
                <a:gd fmla="*/ 5328776 w 5716643" name="connsiteX4-209"/>
                <a:gd fmla="*/ 4508802 h 4625148" name="connsiteY4-210"/>
                <a:gd fmla="*/ 5525865 w 5716643" name="connsiteX5-211"/>
                <a:gd fmla="*/ 2578768 h 4625148" name="connsiteY5-212"/>
                <a:gd fmla="*/ 5460551 w 5716643" name="connsiteX6-213"/>
                <a:gd fmla="*/ 211125 h 4625148" name="connsiteY6-214"/>
                <a:gd fmla="*/ 2390780 w 5716643" name="connsiteX7-215"/>
                <a:gd fmla="*/ 96825 h 4625148" name="connsiteY7-216"/>
                <a:gd fmla="*/ 382366 w 5716643" name="connsiteX8-217"/>
                <a:gd fmla="*/ 47839 h 4625148" name="connsiteY8-218"/>
                <a:gd fmla="*/ 39466 w 5716643" name="connsiteX9-219"/>
                <a:gd fmla="*/ 700982 h 4625148" name="connsiteY9-220"/>
                <a:gd fmla="*/ 39466 w 5715854" name="connsiteX0-221"/>
                <a:gd fmla="*/ 700982 h 4573748" name="connsiteY0-222"/>
                <a:gd fmla="*/ 55794 w 5715854" name="connsiteX1-223"/>
                <a:gd fmla="*/ 1958282 h 4573748" name="connsiteY1-224"/>
                <a:gd fmla="*/ 153766 w 5715854" name="connsiteX2-225"/>
                <a:gd fmla="*/ 4195297 h 4573748" name="connsiteY2-226"/>
                <a:gd fmla="*/ 1786623 w 5715854" name="connsiteX3-227"/>
                <a:gd fmla="*/ 4489211 h 4573748" name="connsiteY3-228"/>
                <a:gd fmla="*/ 5347003 w 5715854" name="connsiteX4-229"/>
                <a:gd fmla="*/ 4436964 h 4573748" name="connsiteY4-230"/>
                <a:gd fmla="*/ 5525865 w 5715854" name="connsiteX5-231"/>
                <a:gd fmla="*/ 2578768 h 4573748" name="connsiteY5-232"/>
                <a:gd fmla="*/ 5460551 w 5715854" name="connsiteX6-233"/>
                <a:gd fmla="*/ 211125 h 4573748" name="connsiteY6-234"/>
                <a:gd fmla="*/ 2390780 w 5715854" name="connsiteX7-235"/>
                <a:gd fmla="*/ 96825 h 4573748" name="connsiteY7-236"/>
                <a:gd fmla="*/ 382366 w 5715854" name="connsiteX8-237"/>
                <a:gd fmla="*/ 47839 h 4573748" name="connsiteY8-238"/>
                <a:gd fmla="*/ 39466 w 5715854" name="connsiteX9-239"/>
                <a:gd fmla="*/ 700982 h 4573748" name="connsiteY9-240"/>
                <a:gd fmla="*/ 39466 w 5628110" name="connsiteX0-241"/>
                <a:gd fmla="*/ 658040 h 4530806" name="connsiteY0-242"/>
                <a:gd fmla="*/ 55794 w 5628110" name="connsiteX1-243"/>
                <a:gd fmla="*/ 1915340 h 4530806" name="connsiteY1-244"/>
                <a:gd fmla="*/ 153766 w 5628110" name="connsiteX2-245"/>
                <a:gd fmla="*/ 4152355 h 4530806" name="connsiteY2-246"/>
                <a:gd fmla="*/ 1786623 w 5628110" name="connsiteX3-247"/>
                <a:gd fmla="*/ 4446269 h 4530806" name="connsiteY3-248"/>
                <a:gd fmla="*/ 5347003 w 5628110" name="connsiteX4-249"/>
                <a:gd fmla="*/ 4394022 h 4530806" name="connsiteY4-250"/>
                <a:gd fmla="*/ 5525865 w 5628110" name="connsiteX5-251"/>
                <a:gd fmla="*/ 2535826 h 4530806" name="connsiteY5-252"/>
                <a:gd fmla="*/ 5460551 w 5628110" name="connsiteX6-253"/>
                <a:gd fmla="*/ 168183 h 4530806" name="connsiteY6-254"/>
                <a:gd fmla="*/ 2390780 w 5628110" name="connsiteX7-255"/>
                <a:gd fmla="*/ 53883 h 4530806" name="connsiteY7-256"/>
                <a:gd fmla="*/ 382366 w 5628110" name="connsiteX8-257"/>
                <a:gd fmla="*/ 4897 h 4530806" name="connsiteY8-258"/>
                <a:gd fmla="*/ 39466 w 5628110" name="connsiteX9-259"/>
                <a:gd fmla="*/ 658040 h 4530806" name="connsiteY9-260"/>
                <a:gd fmla="*/ 39466 w 5628110" name="connsiteX0-261"/>
                <a:gd fmla="*/ 658040 h 4530806" name="connsiteY0-262"/>
                <a:gd fmla="*/ 55794 w 5628110" name="connsiteX1-263"/>
                <a:gd fmla="*/ 1915340 h 4530806" name="connsiteY1-264"/>
                <a:gd fmla="*/ 153766 w 5628110" name="connsiteX2-265"/>
                <a:gd fmla="*/ 4152355 h 4530806" name="connsiteY2-266"/>
                <a:gd fmla="*/ 1786623 w 5628110" name="connsiteX3-267"/>
                <a:gd fmla="*/ 4446269 h 4530806" name="connsiteY3-268"/>
                <a:gd fmla="*/ 5347003 w 5628110" name="connsiteX4-269"/>
                <a:gd fmla="*/ 4394022 h 4530806" name="connsiteY4-270"/>
                <a:gd fmla="*/ 5525865 w 5628110" name="connsiteX5-271"/>
                <a:gd fmla="*/ 2535826 h 4530806" name="connsiteY5-272"/>
                <a:gd fmla="*/ 5460551 w 5628110" name="connsiteX6-273"/>
                <a:gd fmla="*/ 168183 h 4530806" name="connsiteY6-274"/>
                <a:gd fmla="*/ 2390780 w 5628110" name="connsiteX7-275"/>
                <a:gd fmla="*/ 53883 h 4530806" name="connsiteY7-276"/>
                <a:gd fmla="*/ 473498 w 5628110" name="connsiteX8-277"/>
                <a:gd fmla="*/ 4897 h 4530806" name="connsiteY8-278"/>
                <a:gd fmla="*/ 39466 w 5628110" name="connsiteX9-279"/>
                <a:gd fmla="*/ 658040 h 4530806" name="connsiteY9-280"/>
                <a:gd fmla="*/ 39466 w 5628110" name="connsiteX0-281"/>
                <a:gd fmla="*/ 658040 h 4530806" name="connsiteY0-282"/>
                <a:gd fmla="*/ 55794 w 5628110" name="connsiteX1-283"/>
                <a:gd fmla="*/ 1915340 h 4530806" name="connsiteY1-284"/>
                <a:gd fmla="*/ 153766 w 5628110" name="connsiteX2-285"/>
                <a:gd fmla="*/ 4152355 h 4530806" name="connsiteY2-286"/>
                <a:gd fmla="*/ 1786623 w 5628110" name="connsiteX3-287"/>
                <a:gd fmla="*/ 4446269 h 4530806" name="connsiteY3-288"/>
                <a:gd fmla="*/ 5347003 w 5628110" name="connsiteX4-289"/>
                <a:gd fmla="*/ 4394022 h 4530806" name="connsiteY4-290"/>
                <a:gd fmla="*/ 5525865 w 5628110" name="connsiteX5-291"/>
                <a:gd fmla="*/ 2535826 h 4530806" name="connsiteY5-292"/>
                <a:gd fmla="*/ 5460551 w 5628110" name="connsiteX6-293"/>
                <a:gd fmla="*/ 168183 h 4530806" name="connsiteY6-294"/>
                <a:gd fmla="*/ 2390780 w 5628110" name="connsiteX7-295"/>
                <a:gd fmla="*/ 53883 h 4530806" name="connsiteY7-296"/>
                <a:gd fmla="*/ 473498 w 5628110" name="connsiteX8-297"/>
                <a:gd fmla="*/ 4897 h 4530806" name="connsiteY8-298"/>
                <a:gd fmla="*/ 277859 w 5628110" name="connsiteX9-299"/>
                <a:gd fmla="*/ 887092 h 4530806" name="connsiteY9-300"/>
                <a:gd fmla="*/ 39466 w 5628110" name="connsiteX0-301"/>
                <a:gd fmla="*/ 658040 h 4530806" name="connsiteY0-302"/>
                <a:gd fmla="*/ 55794 w 5628110" name="connsiteX1-303"/>
                <a:gd fmla="*/ 1915340 h 4530806" name="connsiteY1-304"/>
                <a:gd fmla="*/ 153766 w 5628110" name="connsiteX2-305"/>
                <a:gd fmla="*/ 4152355 h 4530806" name="connsiteY2-306"/>
                <a:gd fmla="*/ 1786623 w 5628110" name="connsiteX3-307"/>
                <a:gd fmla="*/ 4446269 h 4530806" name="connsiteY3-308"/>
                <a:gd fmla="*/ 5347003 w 5628110" name="connsiteX4-309"/>
                <a:gd fmla="*/ 4394022 h 4530806" name="connsiteY4-310"/>
                <a:gd fmla="*/ 5525865 w 5628110" name="connsiteX5-311"/>
                <a:gd fmla="*/ 2535826 h 4530806" name="connsiteY5-312"/>
                <a:gd fmla="*/ 5460551 w 5628110" name="connsiteX6-313"/>
                <a:gd fmla="*/ 168183 h 4530806" name="connsiteY6-314"/>
                <a:gd fmla="*/ 2390780 w 5628110" name="connsiteX7-315"/>
                <a:gd fmla="*/ 53883 h 4530806" name="connsiteY7-316"/>
                <a:gd fmla="*/ 473498 w 5628110" name="connsiteX8-317"/>
                <a:gd fmla="*/ 4897 h 4530806" name="connsiteY8-318"/>
                <a:gd fmla="*/ 39466 w 5628110" name="connsiteX0-319"/>
                <a:gd fmla="*/ 896635 h 4530806" name="connsiteY0-320"/>
                <a:gd fmla="*/ 55794 w 5628110" name="connsiteX1-321"/>
                <a:gd fmla="*/ 1915340 h 4530806" name="connsiteY1-322"/>
                <a:gd fmla="*/ 153766 w 5628110" name="connsiteX2-323"/>
                <a:gd fmla="*/ 4152355 h 4530806" name="connsiteY2-324"/>
                <a:gd fmla="*/ 1786623 w 5628110" name="connsiteX3-325"/>
                <a:gd fmla="*/ 4446269 h 4530806" name="connsiteY3-326"/>
                <a:gd fmla="*/ 5347003 w 5628110" name="connsiteX4-327"/>
                <a:gd fmla="*/ 4394022 h 4530806" name="connsiteY4-328"/>
                <a:gd fmla="*/ 5525865 w 5628110" name="connsiteX5-329"/>
                <a:gd fmla="*/ 2535826 h 4530806" name="connsiteY5-330"/>
                <a:gd fmla="*/ 5460551 w 5628110" name="connsiteX6-331"/>
                <a:gd fmla="*/ 168183 h 4530806" name="connsiteY6-332"/>
                <a:gd fmla="*/ 2390780 w 5628110" name="connsiteX7-333"/>
                <a:gd fmla="*/ 53883 h 4530806" name="connsiteY7-334"/>
                <a:gd fmla="*/ 473498 w 5628110" name="connsiteX8-335"/>
                <a:gd fmla="*/ 4897 h 4530806" name="connsiteY8-336"/>
                <a:gd fmla="*/ 39466 w 5628110" name="connsiteX0-337"/>
                <a:gd fmla="*/ 896635 h 4530806" name="connsiteY0-338"/>
                <a:gd fmla="*/ 55794 w 5628110" name="connsiteX1-339"/>
                <a:gd fmla="*/ 1915340 h 4530806" name="connsiteY1-340"/>
                <a:gd fmla="*/ 153766 w 5628110" name="connsiteX2-341"/>
                <a:gd fmla="*/ 4152355 h 4530806" name="connsiteY2-342"/>
                <a:gd fmla="*/ 1786623 w 5628110" name="connsiteX3-343"/>
                <a:gd fmla="*/ 4446269 h 4530806" name="connsiteY3-344"/>
                <a:gd fmla="*/ 5347003 w 5628110" name="connsiteX4-345"/>
                <a:gd fmla="*/ 4394022 h 4530806" name="connsiteY4-346"/>
                <a:gd fmla="*/ 5525865 w 5628110" name="connsiteX5-347"/>
                <a:gd fmla="*/ 2535826 h 4530806" name="connsiteY5-348"/>
                <a:gd fmla="*/ 5460551 w 5628110" name="connsiteX6-349"/>
                <a:gd fmla="*/ 168183 h 4530806" name="connsiteY6-350"/>
                <a:gd fmla="*/ 2390780 w 5628110" name="connsiteX7-351"/>
                <a:gd fmla="*/ 53883 h 4530806" name="connsiteY7-352"/>
                <a:gd fmla="*/ 845987 w 5628110" name="connsiteX8-353"/>
                <a:gd fmla="*/ 4897 h 4530806" name="connsiteY8-354"/>
              </a:gd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b="b" l="l" r="r" t="t"/>
              <a:pathLst>
                <a:path h="4530806" w="5628110">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algn="ctr" cap="rnd" cmpd="sng" w="25400">
              <a:solidFill>
                <a:sysClr lastClr="000000" val="windowText">
                  <a:lumMod val="65000"/>
                  <a:lumOff val="35000"/>
                </a:sysClr>
              </a:solidFill>
              <a:prstDash val="solid"/>
              <a:roun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1" normalizeH="0" spc="0" strike="noStrike" sz="1800" u="none">
                <a:ln>
                  <a:noFill/>
                </a:ln>
                <a:solidFill>
                  <a:prstClr val="black">
                    <a:lumMod val="65000"/>
                    <a:lumOff val="35000"/>
                  </a:prstClr>
                </a:solidFill>
                <a:effectLst/>
                <a:uLnTx/>
                <a:uFillTx/>
                <a:latin typeface="方正静蕾简体"/>
                <a:ea typeface="方正静蕾简体"/>
                <a:cs typeface="+mn-ea"/>
                <a:sym typeface="+mn-lt"/>
              </a:endParaRPr>
            </a:p>
          </p:txBody>
        </p:sp>
        <p:sp>
          <p:nvSpPr>
            <p:cNvPr id="125" name="文本框 124"/>
            <p:cNvSpPr txBox="1"/>
            <p:nvPr/>
          </p:nvSpPr>
          <p:spPr>
            <a:xfrm>
              <a:off x="996950" y="1851025"/>
              <a:ext cx="808038" cy="640080"/>
            </a:xfrm>
            <a:prstGeom prst="rect">
              <a:avLst/>
            </a:prstGeom>
            <a:noFill/>
          </p:spPr>
          <p:txBody>
            <a:bodyPr>
              <a:spAutoFit/>
            </a:bodyPr>
            <a:lstStyle/>
            <a:p>
              <a:pPr algn="ctr" defTabSz="91440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600" u="none">
                  <a:ln>
                    <a:noFill/>
                  </a:ln>
                  <a:solidFill>
                    <a:srgbClr val="595959"/>
                  </a:solidFill>
                  <a:effectLst/>
                  <a:uLnTx/>
                  <a:uFillTx/>
                  <a:ea typeface="方正静蕾简体"/>
                  <a:cs typeface="+mn-ea"/>
                  <a:sym typeface="+mn-lt"/>
                </a:rPr>
                <a:t>01</a:t>
              </a:r>
            </a:p>
          </p:txBody>
        </p:sp>
        <p:sp>
          <p:nvSpPr>
            <p:cNvPr id="126" name="矩形 125"/>
            <p:cNvSpPr/>
            <p:nvPr/>
          </p:nvSpPr>
          <p:spPr>
            <a:xfrm>
              <a:off x="1537190" y="2341641"/>
              <a:ext cx="2412203" cy="1509692"/>
            </a:xfrm>
            <a:prstGeom prst="rect">
              <a:avLst/>
            </a:prstGeom>
            <a:blipFill>
              <a:blip r:embed="rId3"/>
              <a:stretch>
                <a:fillRect l="-8519" r="-5283"/>
              </a:stretch>
            </a:blip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1" normalizeH="0" spc="0" strike="noStrike" sz="1800" u="none">
                <a:ln>
                  <a:noFill/>
                </a:ln>
                <a:solidFill>
                  <a:prstClr val="black">
                    <a:lumMod val="65000"/>
                    <a:lumOff val="35000"/>
                  </a:prstClr>
                </a:solidFill>
                <a:effectLst/>
                <a:uLnTx/>
                <a:uFillTx/>
                <a:latin typeface="方正静蕾简体"/>
                <a:ea typeface="方正静蕾简体"/>
                <a:cs typeface="+mn-ea"/>
                <a:sym typeface="+mn-lt"/>
              </a:endParaRPr>
            </a:p>
          </p:txBody>
        </p:sp>
      </p:grpSp>
      <p:grpSp>
        <p:nvGrpSpPr>
          <p:cNvPr id="127" name="组合 126"/>
          <p:cNvGrpSpPr/>
          <p:nvPr/>
        </p:nvGrpSpPr>
        <p:grpSpPr>
          <a:xfrm>
            <a:off x="4389438" y="1851025"/>
            <a:ext cx="3149600" cy="2206625"/>
            <a:chOff x="4389438" y="1851025"/>
            <a:chExt cx="3149600" cy="2206625"/>
          </a:xfrm>
        </p:grpSpPr>
        <p:sp>
          <p:nvSpPr>
            <p:cNvPr id="128" name="任意多边形 127"/>
            <p:cNvSpPr/>
            <p:nvPr/>
          </p:nvSpPr>
          <p:spPr>
            <a:xfrm>
              <a:off x="4733925" y="2135188"/>
              <a:ext cx="2805113" cy="1922462"/>
            </a:xfrm>
            <a:custGeom>
              <a:gdLst>
                <a:gd fmla="*/ 135734 w 5735830" name="connsiteX0"/>
                <a:gd fmla="*/ 360201 h 4633519" name="connsiteY0"/>
                <a:gd fmla="*/ 250034 w 5735830" name="connsiteX1"/>
                <a:gd fmla="*/ 1666487 h 4633519" name="connsiteY1"/>
                <a:gd fmla="*/ 201049 w 5735830" name="connsiteX2"/>
                <a:gd fmla="*/ 4262730 h 4633519" name="connsiteY2"/>
                <a:gd fmla="*/ 1376706 w 5735830" name="connsiteX3"/>
                <a:gd fmla="*/ 4475001 h 4633519" name="connsiteY3"/>
                <a:gd fmla="*/ 5344549 w 5735830" name="connsiteX4"/>
                <a:gd fmla="*/ 4491330 h 4633519" name="connsiteY4"/>
                <a:gd fmla="*/ 5360877 w 5735830" name="connsiteX5"/>
                <a:gd fmla="*/ 2613544 h 4633519" name="connsiteY5"/>
                <a:gd fmla="*/ 5507834 w 5735830" name="connsiteX6"/>
                <a:gd fmla="*/ 278558 h 4633519" name="connsiteY6"/>
                <a:gd fmla="*/ 1899220 w 5735830" name="connsiteX7"/>
                <a:gd fmla="*/ 294887 h 4633519" name="connsiteY7"/>
                <a:gd fmla="*/ 152063 w 5735830" name="connsiteX8"/>
                <a:gd fmla="*/ 972 h 4633519" name="connsiteY8"/>
                <a:gd fmla="*/ 86749 w 5735830" name="connsiteX9"/>
                <a:gd fmla="*/ 409187 h 4633519" name="connsiteY9"/>
                <a:gd fmla="*/ 135734 w 5735830" name="connsiteX10"/>
                <a:gd fmla="*/ 360201 h 4633519" name="connsiteY10"/>
                <a:gd fmla="*/ 92877 w 5741958" name="connsiteX0-1"/>
                <a:gd fmla="*/ 409187 h 4633519" name="connsiteY0-2"/>
                <a:gd fmla="*/ 256162 w 5741958" name="connsiteX1-3"/>
                <a:gd fmla="*/ 1666487 h 4633519" name="connsiteY1-4"/>
                <a:gd fmla="*/ 207177 w 5741958" name="connsiteX2-5"/>
                <a:gd fmla="*/ 4262730 h 4633519" name="connsiteY2-6"/>
                <a:gd fmla="*/ 1382834 w 5741958" name="connsiteX3-7"/>
                <a:gd fmla="*/ 4475001 h 4633519" name="connsiteY3-8"/>
                <a:gd fmla="*/ 5350677 w 5741958" name="connsiteX4-9"/>
                <a:gd fmla="*/ 4491330 h 4633519" name="connsiteY4-10"/>
                <a:gd fmla="*/ 5367005 w 5741958" name="connsiteX5-11"/>
                <a:gd fmla="*/ 2613544 h 4633519" name="connsiteY5-12"/>
                <a:gd fmla="*/ 5513962 w 5741958" name="connsiteX6-13"/>
                <a:gd fmla="*/ 278558 h 4633519" name="connsiteY6-14"/>
                <a:gd fmla="*/ 1905348 w 5741958" name="connsiteX7-15"/>
                <a:gd fmla="*/ 294887 h 4633519" name="connsiteY7-16"/>
                <a:gd fmla="*/ 158191 w 5741958" name="connsiteX8-17"/>
                <a:gd fmla="*/ 972 h 4633519" name="connsiteY8-18"/>
                <a:gd fmla="*/ 92877 w 5741958" name="connsiteX9-19"/>
                <a:gd fmla="*/ 409187 h 4633519" name="connsiteY9-20"/>
                <a:gd fmla="*/ 92877 w 5741958" name="connsiteX0-21"/>
                <a:gd fmla="*/ 768415 h 4633519" name="connsiteY0-22"/>
                <a:gd fmla="*/ 256162 w 5741958" name="connsiteX1-23"/>
                <a:gd fmla="*/ 1666487 h 4633519" name="connsiteY1-24"/>
                <a:gd fmla="*/ 207177 w 5741958" name="connsiteX2-25"/>
                <a:gd fmla="*/ 4262730 h 4633519" name="connsiteY2-26"/>
                <a:gd fmla="*/ 1382834 w 5741958" name="connsiteX3-27"/>
                <a:gd fmla="*/ 4475001 h 4633519" name="connsiteY3-28"/>
                <a:gd fmla="*/ 5350677 w 5741958" name="connsiteX4-29"/>
                <a:gd fmla="*/ 4491330 h 4633519" name="connsiteY4-30"/>
                <a:gd fmla="*/ 5367005 w 5741958" name="connsiteX5-31"/>
                <a:gd fmla="*/ 2613544 h 4633519" name="connsiteY5-32"/>
                <a:gd fmla="*/ 5513962 w 5741958" name="connsiteX6-33"/>
                <a:gd fmla="*/ 278558 h 4633519" name="connsiteY6-34"/>
                <a:gd fmla="*/ 1905348 w 5741958" name="connsiteX7-35"/>
                <a:gd fmla="*/ 294887 h 4633519" name="connsiteY7-36"/>
                <a:gd fmla="*/ 158191 w 5741958" name="connsiteX8-37"/>
                <a:gd fmla="*/ 972 h 4633519" name="connsiteY8-38"/>
                <a:gd fmla="*/ 92877 w 5741958" name="connsiteX9-39"/>
                <a:gd fmla="*/ 768415 h 4633519" name="connsiteY9-40"/>
                <a:gd fmla="*/ 3451 w 5652532" name="connsiteX0-41"/>
                <a:gd fmla="*/ 654617 h 4519721" name="connsiteY0-42"/>
                <a:gd fmla="*/ 166736 w 5652532" name="connsiteX1-43"/>
                <a:gd fmla="*/ 1552689 h 4519721" name="connsiteY1-44"/>
                <a:gd fmla="*/ 117751 w 5652532" name="connsiteX2-45"/>
                <a:gd fmla="*/ 4148932 h 4519721" name="connsiteY2-46"/>
                <a:gd fmla="*/ 1293408 w 5652532" name="connsiteX3-47"/>
                <a:gd fmla="*/ 4361203 h 4519721" name="connsiteY3-48"/>
                <a:gd fmla="*/ 5261251 w 5652532" name="connsiteX4-49"/>
                <a:gd fmla="*/ 4377532 h 4519721" name="connsiteY4-50"/>
                <a:gd fmla="*/ 5277579 w 5652532" name="connsiteX5-51"/>
                <a:gd fmla="*/ 2499746 h 4519721" name="connsiteY5-52"/>
                <a:gd fmla="*/ 5424536 w 5652532" name="connsiteX6-53"/>
                <a:gd fmla="*/ 164760 h 4519721" name="connsiteY6-54"/>
                <a:gd fmla="*/ 1815922 w 5652532" name="connsiteX7-55"/>
                <a:gd fmla="*/ 181089 h 4519721" name="connsiteY7-56"/>
                <a:gd fmla="*/ 346351 w 5652532" name="connsiteX8-57"/>
                <a:gd fmla="*/ 1474 h 4519721" name="connsiteY8-58"/>
                <a:gd fmla="*/ 3451 w 5652532" name="connsiteX9-59"/>
                <a:gd fmla="*/ 654617 h 4519721" name="connsiteY9-60"/>
                <a:gd fmla="*/ 3451 w 5613197" name="connsiteX0-61"/>
                <a:gd fmla="*/ 698621 h 4563725" name="connsiteY0-62"/>
                <a:gd fmla="*/ 166736 w 5613197" name="connsiteX1-63"/>
                <a:gd fmla="*/ 1596693 h 4563725" name="connsiteY1-64"/>
                <a:gd fmla="*/ 117751 w 5613197" name="connsiteX2-65"/>
                <a:gd fmla="*/ 4192936 h 4563725" name="connsiteY2-66"/>
                <a:gd fmla="*/ 1293408 w 5613197" name="connsiteX3-67"/>
                <a:gd fmla="*/ 4405207 h 4563725" name="connsiteY3-68"/>
                <a:gd fmla="*/ 5261251 w 5613197" name="connsiteX4-69"/>
                <a:gd fmla="*/ 4421536 h 4563725" name="connsiteY4-70"/>
                <a:gd fmla="*/ 5277579 w 5613197" name="connsiteX5-71"/>
                <a:gd fmla="*/ 2543750 h 4563725" name="connsiteY5-72"/>
                <a:gd fmla="*/ 5424536 w 5613197" name="connsiteX6-73"/>
                <a:gd fmla="*/ 208764 h 4563725" name="connsiteY6-74"/>
                <a:gd fmla="*/ 2354765 w 5613197" name="connsiteX7-75"/>
                <a:gd fmla="*/ 94464 h 4563725" name="connsiteY7-76"/>
                <a:gd fmla="*/ 346351 w 5613197" name="connsiteX8-77"/>
                <a:gd fmla="*/ 45478 h 4563725" name="connsiteY8-78"/>
                <a:gd fmla="*/ 3451 w 5613197" name="connsiteX9-79"/>
                <a:gd fmla="*/ 698621 h 4563725" name="connsiteY9-80"/>
                <a:gd fmla="*/ 3451 w 5554564" name="connsiteX0-81"/>
                <a:gd fmla="*/ 677467 h 4542571" name="connsiteY0-82"/>
                <a:gd fmla="*/ 166736 w 5554564" name="connsiteX1-83"/>
                <a:gd fmla="*/ 1575539 h 4542571" name="connsiteY1-84"/>
                <a:gd fmla="*/ 117751 w 5554564" name="connsiteX2-85"/>
                <a:gd fmla="*/ 4171782 h 4542571" name="connsiteY2-86"/>
                <a:gd fmla="*/ 1293408 w 5554564" name="connsiteX3-87"/>
                <a:gd fmla="*/ 4384053 h 4542571" name="connsiteY3-88"/>
                <a:gd fmla="*/ 5261251 w 5554564" name="connsiteX4-89"/>
                <a:gd fmla="*/ 4400382 h 4542571" name="connsiteY4-90"/>
                <a:gd fmla="*/ 5277579 w 5554564" name="connsiteX5-91"/>
                <a:gd fmla="*/ 2522596 h 4542571" name="connsiteY5-92"/>
                <a:gd fmla="*/ 5424536 w 5554564" name="connsiteX6-93"/>
                <a:gd fmla="*/ 187610 h 4542571" name="connsiteY6-94"/>
                <a:gd fmla="*/ 2354765 w 5554564" name="connsiteX7-95"/>
                <a:gd fmla="*/ 73310 h 4542571" name="connsiteY7-96"/>
                <a:gd fmla="*/ 346351 w 5554564" name="connsiteX8-97"/>
                <a:gd fmla="*/ 24324 h 4542571" name="connsiteY8-98"/>
                <a:gd fmla="*/ 3451 w 5554564" name="connsiteX9-99"/>
                <a:gd fmla="*/ 677467 h 4542571" name="connsiteY9-100"/>
                <a:gd fmla="*/ 3451 w 5682000" name="connsiteX0-101"/>
                <a:gd fmla="*/ 700982 h 4563669" name="connsiteY0-102"/>
                <a:gd fmla="*/ 166736 w 5682000" name="connsiteX1-103"/>
                <a:gd fmla="*/ 1599054 h 4563669" name="connsiteY1-104"/>
                <a:gd fmla="*/ 117751 w 5682000" name="connsiteX2-105"/>
                <a:gd fmla="*/ 4195297 h 4563669" name="connsiteY2-106"/>
                <a:gd fmla="*/ 1293408 w 5682000" name="connsiteX3-107"/>
                <a:gd fmla="*/ 4407568 h 4563669" name="connsiteY3-108"/>
                <a:gd fmla="*/ 5261251 w 5682000" name="connsiteX4-109"/>
                <a:gd fmla="*/ 4423897 h 4563669" name="connsiteY4-110"/>
                <a:gd fmla="*/ 5489850 w 5682000" name="connsiteX5-111"/>
                <a:gd fmla="*/ 2578768 h 4563669" name="connsiteY5-112"/>
                <a:gd fmla="*/ 5424536 w 5682000" name="connsiteX6-113"/>
                <a:gd fmla="*/ 211125 h 4563669" name="connsiteY6-114"/>
                <a:gd fmla="*/ 2354765 w 5682000" name="connsiteX7-115"/>
                <a:gd fmla="*/ 96825 h 4563669" name="connsiteY7-116"/>
                <a:gd fmla="*/ 346351 w 5682000" name="connsiteX8-117"/>
                <a:gd fmla="*/ 47839 h 4563669" name="connsiteY8-118"/>
                <a:gd fmla="*/ 3451 w 5682000" name="connsiteX9-119"/>
                <a:gd fmla="*/ 700982 h 4563669" name="connsiteY9-120"/>
                <a:gd fmla="*/ 3451 w 5687062" name="connsiteX0-121"/>
                <a:gd fmla="*/ 700982 h 4602114" name="connsiteY0-122"/>
                <a:gd fmla="*/ 166736 w 5687062" name="connsiteX1-123"/>
                <a:gd fmla="*/ 1599054 h 4602114" name="connsiteY1-124"/>
                <a:gd fmla="*/ 117751 w 5687062" name="connsiteX2-125"/>
                <a:gd fmla="*/ 4195297 h 4602114" name="connsiteY2-126"/>
                <a:gd fmla="*/ 1293408 w 5687062" name="connsiteX3-127"/>
                <a:gd fmla="*/ 4407568 h 4602114" name="connsiteY3-128"/>
                <a:gd fmla="*/ 5146951 w 5687062" name="connsiteX4-129"/>
                <a:gd fmla="*/ 4472883 h 4602114" name="connsiteY4-130"/>
                <a:gd fmla="*/ 5489850 w 5687062" name="connsiteX5-131"/>
                <a:gd fmla="*/ 2578768 h 4602114" name="connsiteY5-132"/>
                <a:gd fmla="*/ 5424536 w 5687062" name="connsiteX6-133"/>
                <a:gd fmla="*/ 211125 h 4602114" name="connsiteY6-134"/>
                <a:gd fmla="*/ 2354765 w 5687062" name="connsiteX7-135"/>
                <a:gd fmla="*/ 96825 h 4602114" name="connsiteY7-136"/>
                <a:gd fmla="*/ 346351 w 5687062" name="connsiteX8-137"/>
                <a:gd fmla="*/ 47839 h 4602114" name="connsiteY8-138"/>
                <a:gd fmla="*/ 3451 w 5687062" name="connsiteX9-139"/>
                <a:gd fmla="*/ 700982 h 4602114" name="connsiteY9-140"/>
                <a:gd fmla="*/ 3451 w 5687062" name="connsiteX0-141"/>
                <a:gd fmla="*/ 700982 h 4630183" name="connsiteY0-142"/>
                <a:gd fmla="*/ 166736 w 5687062" name="connsiteX1-143"/>
                <a:gd fmla="*/ 1599054 h 4630183" name="connsiteY1-144"/>
                <a:gd fmla="*/ 117751 w 5687062" name="connsiteX2-145"/>
                <a:gd fmla="*/ 4195297 h 4630183" name="connsiteY2-146"/>
                <a:gd fmla="*/ 1750608 w 5687062" name="connsiteX3-147"/>
                <a:gd fmla="*/ 4489211 h 4630183" name="connsiteY3-148"/>
                <a:gd fmla="*/ 5146951 w 5687062" name="connsiteX4-149"/>
                <a:gd fmla="*/ 4472883 h 4630183" name="connsiteY4-150"/>
                <a:gd fmla="*/ 5489850 w 5687062" name="connsiteX5-151"/>
                <a:gd fmla="*/ 2578768 h 4630183" name="connsiteY5-152"/>
                <a:gd fmla="*/ 5424536 w 5687062" name="connsiteX6-153"/>
                <a:gd fmla="*/ 211125 h 4630183" name="connsiteY6-154"/>
                <a:gd fmla="*/ 2354765 w 5687062" name="connsiteX7-155"/>
                <a:gd fmla="*/ 96825 h 4630183" name="connsiteY7-156"/>
                <a:gd fmla="*/ 346351 w 5687062" name="connsiteX8-157"/>
                <a:gd fmla="*/ 47839 h 4630183" name="connsiteY8-158"/>
                <a:gd fmla="*/ 3451 w 5687062" name="connsiteX9-159"/>
                <a:gd fmla="*/ 700982 h 4630183" name="connsiteY9-160"/>
                <a:gd fmla="*/ 39466 w 5723077" name="connsiteX0-161"/>
                <a:gd fmla="*/ 700982 h 4630183" name="connsiteY0-162"/>
                <a:gd fmla="*/ 55794 w 5723077" name="connsiteX1-163"/>
                <a:gd fmla="*/ 1958282 h 4630183" name="connsiteY1-164"/>
                <a:gd fmla="*/ 153766 w 5723077" name="connsiteX2-165"/>
                <a:gd fmla="*/ 4195297 h 4630183" name="connsiteY2-166"/>
                <a:gd fmla="*/ 1786623 w 5723077" name="connsiteX3-167"/>
                <a:gd fmla="*/ 4489211 h 4630183" name="connsiteY3-168"/>
                <a:gd fmla="*/ 5182966 w 5723077" name="connsiteX4-169"/>
                <a:gd fmla="*/ 4472883 h 4630183" name="connsiteY4-170"/>
                <a:gd fmla="*/ 5525865 w 5723077" name="connsiteX5-171"/>
                <a:gd fmla="*/ 2578768 h 4630183" name="connsiteY5-172"/>
                <a:gd fmla="*/ 5460551 w 5723077" name="connsiteX6-173"/>
                <a:gd fmla="*/ 211125 h 4630183" name="connsiteY6-174"/>
                <a:gd fmla="*/ 2390780 w 5723077" name="connsiteX7-175"/>
                <a:gd fmla="*/ 96825 h 4630183" name="connsiteY7-176"/>
                <a:gd fmla="*/ 382366 w 5723077" name="connsiteX8-177"/>
                <a:gd fmla="*/ 47839 h 4630183" name="connsiteY8-178"/>
                <a:gd fmla="*/ 39466 w 5723077" name="connsiteX9-179"/>
                <a:gd fmla="*/ 700982 h 4630183" name="connsiteY9-180"/>
                <a:gd fmla="*/ 39466 w 5723077" name="connsiteX0-181"/>
                <a:gd fmla="*/ 700982 h 4598647" name="connsiteY0-182"/>
                <a:gd fmla="*/ 55794 w 5723077" name="connsiteX1-183"/>
                <a:gd fmla="*/ 1958282 h 4598647" name="connsiteY1-184"/>
                <a:gd fmla="*/ 153766 w 5723077" name="connsiteX2-185"/>
                <a:gd fmla="*/ 4195297 h 4598647" name="connsiteY2-186"/>
                <a:gd fmla="*/ 1786623 w 5723077" name="connsiteX3-187"/>
                <a:gd fmla="*/ 4489211 h 4598647" name="connsiteY3-188"/>
                <a:gd fmla="*/ 5182966 w 5723077" name="connsiteX4-189"/>
                <a:gd fmla="*/ 4472883 h 4598647" name="connsiteY4-190"/>
                <a:gd fmla="*/ 5525865 w 5723077" name="connsiteX5-191"/>
                <a:gd fmla="*/ 2578768 h 4598647" name="connsiteY5-192"/>
                <a:gd fmla="*/ 5460551 w 5723077" name="connsiteX6-193"/>
                <a:gd fmla="*/ 211125 h 4598647" name="connsiteY6-194"/>
                <a:gd fmla="*/ 2390780 w 5723077" name="connsiteX7-195"/>
                <a:gd fmla="*/ 96825 h 4598647" name="connsiteY7-196"/>
                <a:gd fmla="*/ 382366 w 5723077" name="connsiteX8-197"/>
                <a:gd fmla="*/ 47839 h 4598647" name="connsiteY8-198"/>
                <a:gd fmla="*/ 39466 w 5723077" name="connsiteX9-199"/>
                <a:gd fmla="*/ 700982 h 4598647" name="connsiteY9-200"/>
                <a:gd fmla="*/ 39466 w 5716643" name="connsiteX0-201"/>
                <a:gd fmla="*/ 700982 h 4625148" name="connsiteY0-202"/>
                <a:gd fmla="*/ 55794 w 5716643" name="connsiteX1-203"/>
                <a:gd fmla="*/ 1958282 h 4625148" name="connsiteY1-204"/>
                <a:gd fmla="*/ 153766 w 5716643" name="connsiteX2-205"/>
                <a:gd fmla="*/ 4195297 h 4625148" name="connsiteY2-206"/>
                <a:gd fmla="*/ 1786623 w 5716643" name="connsiteX3-207"/>
                <a:gd fmla="*/ 4489211 h 4625148" name="connsiteY3-208"/>
                <a:gd fmla="*/ 5328776 w 5716643" name="connsiteX4-209"/>
                <a:gd fmla="*/ 4508802 h 4625148" name="connsiteY4-210"/>
                <a:gd fmla="*/ 5525865 w 5716643" name="connsiteX5-211"/>
                <a:gd fmla="*/ 2578768 h 4625148" name="connsiteY5-212"/>
                <a:gd fmla="*/ 5460551 w 5716643" name="connsiteX6-213"/>
                <a:gd fmla="*/ 211125 h 4625148" name="connsiteY6-214"/>
                <a:gd fmla="*/ 2390780 w 5716643" name="connsiteX7-215"/>
                <a:gd fmla="*/ 96825 h 4625148" name="connsiteY7-216"/>
                <a:gd fmla="*/ 382366 w 5716643" name="connsiteX8-217"/>
                <a:gd fmla="*/ 47839 h 4625148" name="connsiteY8-218"/>
                <a:gd fmla="*/ 39466 w 5716643" name="connsiteX9-219"/>
                <a:gd fmla="*/ 700982 h 4625148" name="connsiteY9-220"/>
                <a:gd fmla="*/ 39466 w 5715854" name="connsiteX0-221"/>
                <a:gd fmla="*/ 700982 h 4573748" name="connsiteY0-222"/>
                <a:gd fmla="*/ 55794 w 5715854" name="connsiteX1-223"/>
                <a:gd fmla="*/ 1958282 h 4573748" name="connsiteY1-224"/>
                <a:gd fmla="*/ 153766 w 5715854" name="connsiteX2-225"/>
                <a:gd fmla="*/ 4195297 h 4573748" name="connsiteY2-226"/>
                <a:gd fmla="*/ 1786623 w 5715854" name="connsiteX3-227"/>
                <a:gd fmla="*/ 4489211 h 4573748" name="connsiteY3-228"/>
                <a:gd fmla="*/ 5347003 w 5715854" name="connsiteX4-229"/>
                <a:gd fmla="*/ 4436964 h 4573748" name="connsiteY4-230"/>
                <a:gd fmla="*/ 5525865 w 5715854" name="connsiteX5-231"/>
                <a:gd fmla="*/ 2578768 h 4573748" name="connsiteY5-232"/>
                <a:gd fmla="*/ 5460551 w 5715854" name="connsiteX6-233"/>
                <a:gd fmla="*/ 211125 h 4573748" name="connsiteY6-234"/>
                <a:gd fmla="*/ 2390780 w 5715854" name="connsiteX7-235"/>
                <a:gd fmla="*/ 96825 h 4573748" name="connsiteY7-236"/>
                <a:gd fmla="*/ 382366 w 5715854" name="connsiteX8-237"/>
                <a:gd fmla="*/ 47839 h 4573748" name="connsiteY8-238"/>
                <a:gd fmla="*/ 39466 w 5715854" name="connsiteX9-239"/>
                <a:gd fmla="*/ 700982 h 4573748" name="connsiteY9-240"/>
                <a:gd fmla="*/ 39466 w 5628110" name="connsiteX0-241"/>
                <a:gd fmla="*/ 658040 h 4530806" name="connsiteY0-242"/>
                <a:gd fmla="*/ 55794 w 5628110" name="connsiteX1-243"/>
                <a:gd fmla="*/ 1915340 h 4530806" name="connsiteY1-244"/>
                <a:gd fmla="*/ 153766 w 5628110" name="connsiteX2-245"/>
                <a:gd fmla="*/ 4152355 h 4530806" name="connsiteY2-246"/>
                <a:gd fmla="*/ 1786623 w 5628110" name="connsiteX3-247"/>
                <a:gd fmla="*/ 4446269 h 4530806" name="connsiteY3-248"/>
                <a:gd fmla="*/ 5347003 w 5628110" name="connsiteX4-249"/>
                <a:gd fmla="*/ 4394022 h 4530806" name="connsiteY4-250"/>
                <a:gd fmla="*/ 5525865 w 5628110" name="connsiteX5-251"/>
                <a:gd fmla="*/ 2535826 h 4530806" name="connsiteY5-252"/>
                <a:gd fmla="*/ 5460551 w 5628110" name="connsiteX6-253"/>
                <a:gd fmla="*/ 168183 h 4530806" name="connsiteY6-254"/>
                <a:gd fmla="*/ 2390780 w 5628110" name="connsiteX7-255"/>
                <a:gd fmla="*/ 53883 h 4530806" name="connsiteY7-256"/>
                <a:gd fmla="*/ 382366 w 5628110" name="connsiteX8-257"/>
                <a:gd fmla="*/ 4897 h 4530806" name="connsiteY8-258"/>
                <a:gd fmla="*/ 39466 w 5628110" name="connsiteX9-259"/>
                <a:gd fmla="*/ 658040 h 4530806" name="connsiteY9-260"/>
                <a:gd fmla="*/ 39466 w 5628110" name="connsiteX0-261"/>
                <a:gd fmla="*/ 658040 h 4530806" name="connsiteY0-262"/>
                <a:gd fmla="*/ 55794 w 5628110" name="connsiteX1-263"/>
                <a:gd fmla="*/ 1915340 h 4530806" name="connsiteY1-264"/>
                <a:gd fmla="*/ 153766 w 5628110" name="connsiteX2-265"/>
                <a:gd fmla="*/ 4152355 h 4530806" name="connsiteY2-266"/>
                <a:gd fmla="*/ 1786623 w 5628110" name="connsiteX3-267"/>
                <a:gd fmla="*/ 4446269 h 4530806" name="connsiteY3-268"/>
                <a:gd fmla="*/ 5347003 w 5628110" name="connsiteX4-269"/>
                <a:gd fmla="*/ 4394022 h 4530806" name="connsiteY4-270"/>
                <a:gd fmla="*/ 5525865 w 5628110" name="connsiteX5-271"/>
                <a:gd fmla="*/ 2535826 h 4530806" name="connsiteY5-272"/>
                <a:gd fmla="*/ 5460551 w 5628110" name="connsiteX6-273"/>
                <a:gd fmla="*/ 168183 h 4530806" name="connsiteY6-274"/>
                <a:gd fmla="*/ 2390780 w 5628110" name="connsiteX7-275"/>
                <a:gd fmla="*/ 53883 h 4530806" name="connsiteY7-276"/>
                <a:gd fmla="*/ 473498 w 5628110" name="connsiteX8-277"/>
                <a:gd fmla="*/ 4897 h 4530806" name="connsiteY8-278"/>
                <a:gd fmla="*/ 39466 w 5628110" name="connsiteX9-279"/>
                <a:gd fmla="*/ 658040 h 4530806" name="connsiteY9-280"/>
                <a:gd fmla="*/ 39466 w 5628110" name="connsiteX0-281"/>
                <a:gd fmla="*/ 658040 h 4530806" name="connsiteY0-282"/>
                <a:gd fmla="*/ 55794 w 5628110" name="connsiteX1-283"/>
                <a:gd fmla="*/ 1915340 h 4530806" name="connsiteY1-284"/>
                <a:gd fmla="*/ 153766 w 5628110" name="connsiteX2-285"/>
                <a:gd fmla="*/ 4152355 h 4530806" name="connsiteY2-286"/>
                <a:gd fmla="*/ 1786623 w 5628110" name="connsiteX3-287"/>
                <a:gd fmla="*/ 4446269 h 4530806" name="connsiteY3-288"/>
                <a:gd fmla="*/ 5347003 w 5628110" name="connsiteX4-289"/>
                <a:gd fmla="*/ 4394022 h 4530806" name="connsiteY4-290"/>
                <a:gd fmla="*/ 5525865 w 5628110" name="connsiteX5-291"/>
                <a:gd fmla="*/ 2535826 h 4530806" name="connsiteY5-292"/>
                <a:gd fmla="*/ 5460551 w 5628110" name="connsiteX6-293"/>
                <a:gd fmla="*/ 168183 h 4530806" name="connsiteY6-294"/>
                <a:gd fmla="*/ 2390780 w 5628110" name="connsiteX7-295"/>
                <a:gd fmla="*/ 53883 h 4530806" name="connsiteY7-296"/>
                <a:gd fmla="*/ 473498 w 5628110" name="connsiteX8-297"/>
                <a:gd fmla="*/ 4897 h 4530806" name="connsiteY8-298"/>
                <a:gd fmla="*/ 277859 w 5628110" name="connsiteX9-299"/>
                <a:gd fmla="*/ 887092 h 4530806" name="connsiteY9-300"/>
                <a:gd fmla="*/ 39466 w 5628110" name="connsiteX0-301"/>
                <a:gd fmla="*/ 658040 h 4530806" name="connsiteY0-302"/>
                <a:gd fmla="*/ 55794 w 5628110" name="connsiteX1-303"/>
                <a:gd fmla="*/ 1915340 h 4530806" name="connsiteY1-304"/>
                <a:gd fmla="*/ 153766 w 5628110" name="connsiteX2-305"/>
                <a:gd fmla="*/ 4152355 h 4530806" name="connsiteY2-306"/>
                <a:gd fmla="*/ 1786623 w 5628110" name="connsiteX3-307"/>
                <a:gd fmla="*/ 4446269 h 4530806" name="connsiteY3-308"/>
                <a:gd fmla="*/ 5347003 w 5628110" name="connsiteX4-309"/>
                <a:gd fmla="*/ 4394022 h 4530806" name="connsiteY4-310"/>
                <a:gd fmla="*/ 5525865 w 5628110" name="connsiteX5-311"/>
                <a:gd fmla="*/ 2535826 h 4530806" name="connsiteY5-312"/>
                <a:gd fmla="*/ 5460551 w 5628110" name="connsiteX6-313"/>
                <a:gd fmla="*/ 168183 h 4530806" name="connsiteY6-314"/>
                <a:gd fmla="*/ 2390780 w 5628110" name="connsiteX7-315"/>
                <a:gd fmla="*/ 53883 h 4530806" name="connsiteY7-316"/>
                <a:gd fmla="*/ 473498 w 5628110" name="connsiteX8-317"/>
                <a:gd fmla="*/ 4897 h 4530806" name="connsiteY8-318"/>
                <a:gd fmla="*/ 39466 w 5628110" name="connsiteX0-319"/>
                <a:gd fmla="*/ 896635 h 4530806" name="connsiteY0-320"/>
                <a:gd fmla="*/ 55794 w 5628110" name="connsiteX1-321"/>
                <a:gd fmla="*/ 1915340 h 4530806" name="connsiteY1-322"/>
                <a:gd fmla="*/ 153766 w 5628110" name="connsiteX2-323"/>
                <a:gd fmla="*/ 4152355 h 4530806" name="connsiteY2-324"/>
                <a:gd fmla="*/ 1786623 w 5628110" name="connsiteX3-325"/>
                <a:gd fmla="*/ 4446269 h 4530806" name="connsiteY3-326"/>
                <a:gd fmla="*/ 5347003 w 5628110" name="connsiteX4-327"/>
                <a:gd fmla="*/ 4394022 h 4530806" name="connsiteY4-328"/>
                <a:gd fmla="*/ 5525865 w 5628110" name="connsiteX5-329"/>
                <a:gd fmla="*/ 2535826 h 4530806" name="connsiteY5-330"/>
                <a:gd fmla="*/ 5460551 w 5628110" name="connsiteX6-331"/>
                <a:gd fmla="*/ 168183 h 4530806" name="connsiteY6-332"/>
                <a:gd fmla="*/ 2390780 w 5628110" name="connsiteX7-333"/>
                <a:gd fmla="*/ 53883 h 4530806" name="connsiteY7-334"/>
                <a:gd fmla="*/ 473498 w 5628110" name="connsiteX8-335"/>
                <a:gd fmla="*/ 4897 h 4530806" name="connsiteY8-336"/>
                <a:gd fmla="*/ 39466 w 5628110" name="connsiteX0-337"/>
                <a:gd fmla="*/ 896635 h 4530806" name="connsiteY0-338"/>
                <a:gd fmla="*/ 55794 w 5628110" name="connsiteX1-339"/>
                <a:gd fmla="*/ 1915340 h 4530806" name="connsiteY1-340"/>
                <a:gd fmla="*/ 153766 w 5628110" name="connsiteX2-341"/>
                <a:gd fmla="*/ 4152355 h 4530806" name="connsiteY2-342"/>
                <a:gd fmla="*/ 1786623 w 5628110" name="connsiteX3-343"/>
                <a:gd fmla="*/ 4446269 h 4530806" name="connsiteY3-344"/>
                <a:gd fmla="*/ 5347003 w 5628110" name="connsiteX4-345"/>
                <a:gd fmla="*/ 4394022 h 4530806" name="connsiteY4-346"/>
                <a:gd fmla="*/ 5525865 w 5628110" name="connsiteX5-347"/>
                <a:gd fmla="*/ 2535826 h 4530806" name="connsiteY5-348"/>
                <a:gd fmla="*/ 5460551 w 5628110" name="connsiteX6-349"/>
                <a:gd fmla="*/ 168183 h 4530806" name="connsiteY6-350"/>
                <a:gd fmla="*/ 2390780 w 5628110" name="connsiteX7-351"/>
                <a:gd fmla="*/ 53883 h 4530806" name="connsiteY7-352"/>
                <a:gd fmla="*/ 845987 w 5628110" name="connsiteX8-353"/>
                <a:gd fmla="*/ 4897 h 4530806" name="connsiteY8-354"/>
              </a:gd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b="b" l="l" r="r" t="t"/>
              <a:pathLst>
                <a:path h="4530806" w="5628110">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algn="ctr" cap="rnd" cmpd="sng" w="25400">
              <a:solidFill>
                <a:sysClr lastClr="000000" val="windowText">
                  <a:lumMod val="65000"/>
                  <a:lumOff val="35000"/>
                </a:sysClr>
              </a:solidFill>
              <a:prstDash val="solid"/>
              <a:roun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1" normalizeH="0" spc="0" strike="noStrike" sz="1800" u="none">
                <a:ln>
                  <a:noFill/>
                </a:ln>
                <a:solidFill>
                  <a:prstClr val="black">
                    <a:lumMod val="65000"/>
                    <a:lumOff val="35000"/>
                  </a:prstClr>
                </a:solidFill>
                <a:effectLst/>
                <a:uLnTx/>
                <a:uFillTx/>
                <a:latin typeface="方正静蕾简体"/>
                <a:ea typeface="方正静蕾简体"/>
                <a:cs typeface="+mn-ea"/>
                <a:sym typeface="+mn-lt"/>
              </a:endParaRPr>
            </a:p>
          </p:txBody>
        </p:sp>
        <p:sp>
          <p:nvSpPr>
            <p:cNvPr id="129" name="文本框 128"/>
            <p:cNvSpPr txBox="1"/>
            <p:nvPr/>
          </p:nvSpPr>
          <p:spPr>
            <a:xfrm>
              <a:off x="4389437" y="1851025"/>
              <a:ext cx="808037" cy="640080"/>
            </a:xfrm>
            <a:prstGeom prst="rect">
              <a:avLst/>
            </a:prstGeom>
            <a:noFill/>
          </p:spPr>
          <p:txBody>
            <a:bodyPr>
              <a:spAutoFit/>
            </a:bodyPr>
            <a:lstStyle/>
            <a:p>
              <a:pPr algn="ctr" defTabSz="91440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600" u="none">
                  <a:ln>
                    <a:noFill/>
                  </a:ln>
                  <a:solidFill>
                    <a:srgbClr val="595959"/>
                  </a:solidFill>
                  <a:effectLst/>
                  <a:uLnTx/>
                  <a:uFillTx/>
                  <a:ea typeface="方正静蕾简体"/>
                  <a:cs typeface="+mn-ea"/>
                  <a:sym typeface="+mn-lt"/>
                </a:rPr>
                <a:t>02</a:t>
              </a:r>
            </a:p>
          </p:txBody>
        </p:sp>
        <p:sp>
          <p:nvSpPr>
            <p:cNvPr id="130" name="矩形 129"/>
            <p:cNvSpPr/>
            <p:nvPr/>
          </p:nvSpPr>
          <p:spPr>
            <a:xfrm>
              <a:off x="4941050" y="2337474"/>
              <a:ext cx="2390135" cy="1513859"/>
            </a:xfrm>
            <a:prstGeom prst="rect">
              <a:avLst/>
            </a:prstGeom>
            <a:blipFill>
              <a:blip r:embed="rId4"/>
              <a:stretch>
                <a:fillRect l="-15170" r="0"/>
              </a:stretch>
            </a:blip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1" normalizeH="0" spc="0" strike="noStrike" sz="1800" u="none">
                <a:ln>
                  <a:noFill/>
                </a:ln>
                <a:solidFill>
                  <a:prstClr val="black">
                    <a:lumMod val="65000"/>
                    <a:lumOff val="35000"/>
                  </a:prstClr>
                </a:solidFill>
                <a:effectLst/>
                <a:uLnTx/>
                <a:uFillTx/>
                <a:latin typeface="方正静蕾简体"/>
                <a:ea typeface="方正静蕾简体"/>
                <a:cs typeface="+mn-ea"/>
                <a:sym typeface="+mn-lt"/>
              </a:endParaRPr>
            </a:p>
          </p:txBody>
        </p:sp>
      </p:grpSp>
      <p:grpSp>
        <p:nvGrpSpPr>
          <p:cNvPr id="131" name="组合 130"/>
          <p:cNvGrpSpPr/>
          <p:nvPr/>
        </p:nvGrpSpPr>
        <p:grpSpPr>
          <a:xfrm>
            <a:off x="7781925" y="1851025"/>
            <a:ext cx="3149600" cy="2206625"/>
            <a:chOff x="7781925" y="1851025"/>
            <a:chExt cx="3149600" cy="2206625"/>
          </a:xfrm>
        </p:grpSpPr>
        <p:sp>
          <p:nvSpPr>
            <p:cNvPr id="132" name="任意多边形 131"/>
            <p:cNvSpPr/>
            <p:nvPr/>
          </p:nvSpPr>
          <p:spPr>
            <a:xfrm>
              <a:off x="8126413" y="2135188"/>
              <a:ext cx="2805112" cy="1922462"/>
            </a:xfrm>
            <a:custGeom>
              <a:gdLst>
                <a:gd fmla="*/ 135734 w 5735830" name="connsiteX0"/>
                <a:gd fmla="*/ 360201 h 4633519" name="connsiteY0"/>
                <a:gd fmla="*/ 250034 w 5735830" name="connsiteX1"/>
                <a:gd fmla="*/ 1666487 h 4633519" name="connsiteY1"/>
                <a:gd fmla="*/ 201049 w 5735830" name="connsiteX2"/>
                <a:gd fmla="*/ 4262730 h 4633519" name="connsiteY2"/>
                <a:gd fmla="*/ 1376706 w 5735830" name="connsiteX3"/>
                <a:gd fmla="*/ 4475001 h 4633519" name="connsiteY3"/>
                <a:gd fmla="*/ 5344549 w 5735830" name="connsiteX4"/>
                <a:gd fmla="*/ 4491330 h 4633519" name="connsiteY4"/>
                <a:gd fmla="*/ 5360877 w 5735830" name="connsiteX5"/>
                <a:gd fmla="*/ 2613544 h 4633519" name="connsiteY5"/>
                <a:gd fmla="*/ 5507834 w 5735830" name="connsiteX6"/>
                <a:gd fmla="*/ 278558 h 4633519" name="connsiteY6"/>
                <a:gd fmla="*/ 1899220 w 5735830" name="connsiteX7"/>
                <a:gd fmla="*/ 294887 h 4633519" name="connsiteY7"/>
                <a:gd fmla="*/ 152063 w 5735830" name="connsiteX8"/>
                <a:gd fmla="*/ 972 h 4633519" name="connsiteY8"/>
                <a:gd fmla="*/ 86749 w 5735830" name="connsiteX9"/>
                <a:gd fmla="*/ 409187 h 4633519" name="connsiteY9"/>
                <a:gd fmla="*/ 135734 w 5735830" name="connsiteX10"/>
                <a:gd fmla="*/ 360201 h 4633519" name="connsiteY10"/>
                <a:gd fmla="*/ 92877 w 5741958" name="connsiteX0-1"/>
                <a:gd fmla="*/ 409187 h 4633519" name="connsiteY0-2"/>
                <a:gd fmla="*/ 256162 w 5741958" name="connsiteX1-3"/>
                <a:gd fmla="*/ 1666487 h 4633519" name="connsiteY1-4"/>
                <a:gd fmla="*/ 207177 w 5741958" name="connsiteX2-5"/>
                <a:gd fmla="*/ 4262730 h 4633519" name="connsiteY2-6"/>
                <a:gd fmla="*/ 1382834 w 5741958" name="connsiteX3-7"/>
                <a:gd fmla="*/ 4475001 h 4633519" name="connsiteY3-8"/>
                <a:gd fmla="*/ 5350677 w 5741958" name="connsiteX4-9"/>
                <a:gd fmla="*/ 4491330 h 4633519" name="connsiteY4-10"/>
                <a:gd fmla="*/ 5367005 w 5741958" name="connsiteX5-11"/>
                <a:gd fmla="*/ 2613544 h 4633519" name="connsiteY5-12"/>
                <a:gd fmla="*/ 5513962 w 5741958" name="connsiteX6-13"/>
                <a:gd fmla="*/ 278558 h 4633519" name="connsiteY6-14"/>
                <a:gd fmla="*/ 1905348 w 5741958" name="connsiteX7-15"/>
                <a:gd fmla="*/ 294887 h 4633519" name="connsiteY7-16"/>
                <a:gd fmla="*/ 158191 w 5741958" name="connsiteX8-17"/>
                <a:gd fmla="*/ 972 h 4633519" name="connsiteY8-18"/>
                <a:gd fmla="*/ 92877 w 5741958" name="connsiteX9-19"/>
                <a:gd fmla="*/ 409187 h 4633519" name="connsiteY9-20"/>
                <a:gd fmla="*/ 92877 w 5741958" name="connsiteX0-21"/>
                <a:gd fmla="*/ 768415 h 4633519" name="connsiteY0-22"/>
                <a:gd fmla="*/ 256162 w 5741958" name="connsiteX1-23"/>
                <a:gd fmla="*/ 1666487 h 4633519" name="connsiteY1-24"/>
                <a:gd fmla="*/ 207177 w 5741958" name="connsiteX2-25"/>
                <a:gd fmla="*/ 4262730 h 4633519" name="connsiteY2-26"/>
                <a:gd fmla="*/ 1382834 w 5741958" name="connsiteX3-27"/>
                <a:gd fmla="*/ 4475001 h 4633519" name="connsiteY3-28"/>
                <a:gd fmla="*/ 5350677 w 5741958" name="connsiteX4-29"/>
                <a:gd fmla="*/ 4491330 h 4633519" name="connsiteY4-30"/>
                <a:gd fmla="*/ 5367005 w 5741958" name="connsiteX5-31"/>
                <a:gd fmla="*/ 2613544 h 4633519" name="connsiteY5-32"/>
                <a:gd fmla="*/ 5513962 w 5741958" name="connsiteX6-33"/>
                <a:gd fmla="*/ 278558 h 4633519" name="connsiteY6-34"/>
                <a:gd fmla="*/ 1905348 w 5741958" name="connsiteX7-35"/>
                <a:gd fmla="*/ 294887 h 4633519" name="connsiteY7-36"/>
                <a:gd fmla="*/ 158191 w 5741958" name="connsiteX8-37"/>
                <a:gd fmla="*/ 972 h 4633519" name="connsiteY8-38"/>
                <a:gd fmla="*/ 92877 w 5741958" name="connsiteX9-39"/>
                <a:gd fmla="*/ 768415 h 4633519" name="connsiteY9-40"/>
                <a:gd fmla="*/ 3451 w 5652532" name="connsiteX0-41"/>
                <a:gd fmla="*/ 654617 h 4519721" name="connsiteY0-42"/>
                <a:gd fmla="*/ 166736 w 5652532" name="connsiteX1-43"/>
                <a:gd fmla="*/ 1552689 h 4519721" name="connsiteY1-44"/>
                <a:gd fmla="*/ 117751 w 5652532" name="connsiteX2-45"/>
                <a:gd fmla="*/ 4148932 h 4519721" name="connsiteY2-46"/>
                <a:gd fmla="*/ 1293408 w 5652532" name="connsiteX3-47"/>
                <a:gd fmla="*/ 4361203 h 4519721" name="connsiteY3-48"/>
                <a:gd fmla="*/ 5261251 w 5652532" name="connsiteX4-49"/>
                <a:gd fmla="*/ 4377532 h 4519721" name="connsiteY4-50"/>
                <a:gd fmla="*/ 5277579 w 5652532" name="connsiteX5-51"/>
                <a:gd fmla="*/ 2499746 h 4519721" name="connsiteY5-52"/>
                <a:gd fmla="*/ 5424536 w 5652532" name="connsiteX6-53"/>
                <a:gd fmla="*/ 164760 h 4519721" name="connsiteY6-54"/>
                <a:gd fmla="*/ 1815922 w 5652532" name="connsiteX7-55"/>
                <a:gd fmla="*/ 181089 h 4519721" name="connsiteY7-56"/>
                <a:gd fmla="*/ 346351 w 5652532" name="connsiteX8-57"/>
                <a:gd fmla="*/ 1474 h 4519721" name="connsiteY8-58"/>
                <a:gd fmla="*/ 3451 w 5652532" name="connsiteX9-59"/>
                <a:gd fmla="*/ 654617 h 4519721" name="connsiteY9-60"/>
                <a:gd fmla="*/ 3451 w 5613197" name="connsiteX0-61"/>
                <a:gd fmla="*/ 698621 h 4563725" name="connsiteY0-62"/>
                <a:gd fmla="*/ 166736 w 5613197" name="connsiteX1-63"/>
                <a:gd fmla="*/ 1596693 h 4563725" name="connsiteY1-64"/>
                <a:gd fmla="*/ 117751 w 5613197" name="connsiteX2-65"/>
                <a:gd fmla="*/ 4192936 h 4563725" name="connsiteY2-66"/>
                <a:gd fmla="*/ 1293408 w 5613197" name="connsiteX3-67"/>
                <a:gd fmla="*/ 4405207 h 4563725" name="connsiteY3-68"/>
                <a:gd fmla="*/ 5261251 w 5613197" name="connsiteX4-69"/>
                <a:gd fmla="*/ 4421536 h 4563725" name="connsiteY4-70"/>
                <a:gd fmla="*/ 5277579 w 5613197" name="connsiteX5-71"/>
                <a:gd fmla="*/ 2543750 h 4563725" name="connsiteY5-72"/>
                <a:gd fmla="*/ 5424536 w 5613197" name="connsiteX6-73"/>
                <a:gd fmla="*/ 208764 h 4563725" name="connsiteY6-74"/>
                <a:gd fmla="*/ 2354765 w 5613197" name="connsiteX7-75"/>
                <a:gd fmla="*/ 94464 h 4563725" name="connsiteY7-76"/>
                <a:gd fmla="*/ 346351 w 5613197" name="connsiteX8-77"/>
                <a:gd fmla="*/ 45478 h 4563725" name="connsiteY8-78"/>
                <a:gd fmla="*/ 3451 w 5613197" name="connsiteX9-79"/>
                <a:gd fmla="*/ 698621 h 4563725" name="connsiteY9-80"/>
                <a:gd fmla="*/ 3451 w 5554564" name="connsiteX0-81"/>
                <a:gd fmla="*/ 677467 h 4542571" name="connsiteY0-82"/>
                <a:gd fmla="*/ 166736 w 5554564" name="connsiteX1-83"/>
                <a:gd fmla="*/ 1575539 h 4542571" name="connsiteY1-84"/>
                <a:gd fmla="*/ 117751 w 5554564" name="connsiteX2-85"/>
                <a:gd fmla="*/ 4171782 h 4542571" name="connsiteY2-86"/>
                <a:gd fmla="*/ 1293408 w 5554564" name="connsiteX3-87"/>
                <a:gd fmla="*/ 4384053 h 4542571" name="connsiteY3-88"/>
                <a:gd fmla="*/ 5261251 w 5554564" name="connsiteX4-89"/>
                <a:gd fmla="*/ 4400382 h 4542571" name="connsiteY4-90"/>
                <a:gd fmla="*/ 5277579 w 5554564" name="connsiteX5-91"/>
                <a:gd fmla="*/ 2522596 h 4542571" name="connsiteY5-92"/>
                <a:gd fmla="*/ 5424536 w 5554564" name="connsiteX6-93"/>
                <a:gd fmla="*/ 187610 h 4542571" name="connsiteY6-94"/>
                <a:gd fmla="*/ 2354765 w 5554564" name="connsiteX7-95"/>
                <a:gd fmla="*/ 73310 h 4542571" name="connsiteY7-96"/>
                <a:gd fmla="*/ 346351 w 5554564" name="connsiteX8-97"/>
                <a:gd fmla="*/ 24324 h 4542571" name="connsiteY8-98"/>
                <a:gd fmla="*/ 3451 w 5554564" name="connsiteX9-99"/>
                <a:gd fmla="*/ 677467 h 4542571" name="connsiteY9-100"/>
                <a:gd fmla="*/ 3451 w 5682000" name="connsiteX0-101"/>
                <a:gd fmla="*/ 700982 h 4563669" name="connsiteY0-102"/>
                <a:gd fmla="*/ 166736 w 5682000" name="connsiteX1-103"/>
                <a:gd fmla="*/ 1599054 h 4563669" name="connsiteY1-104"/>
                <a:gd fmla="*/ 117751 w 5682000" name="connsiteX2-105"/>
                <a:gd fmla="*/ 4195297 h 4563669" name="connsiteY2-106"/>
                <a:gd fmla="*/ 1293408 w 5682000" name="connsiteX3-107"/>
                <a:gd fmla="*/ 4407568 h 4563669" name="connsiteY3-108"/>
                <a:gd fmla="*/ 5261251 w 5682000" name="connsiteX4-109"/>
                <a:gd fmla="*/ 4423897 h 4563669" name="connsiteY4-110"/>
                <a:gd fmla="*/ 5489850 w 5682000" name="connsiteX5-111"/>
                <a:gd fmla="*/ 2578768 h 4563669" name="connsiteY5-112"/>
                <a:gd fmla="*/ 5424536 w 5682000" name="connsiteX6-113"/>
                <a:gd fmla="*/ 211125 h 4563669" name="connsiteY6-114"/>
                <a:gd fmla="*/ 2354765 w 5682000" name="connsiteX7-115"/>
                <a:gd fmla="*/ 96825 h 4563669" name="connsiteY7-116"/>
                <a:gd fmla="*/ 346351 w 5682000" name="connsiteX8-117"/>
                <a:gd fmla="*/ 47839 h 4563669" name="connsiteY8-118"/>
                <a:gd fmla="*/ 3451 w 5682000" name="connsiteX9-119"/>
                <a:gd fmla="*/ 700982 h 4563669" name="connsiteY9-120"/>
                <a:gd fmla="*/ 3451 w 5687062" name="connsiteX0-121"/>
                <a:gd fmla="*/ 700982 h 4602114" name="connsiteY0-122"/>
                <a:gd fmla="*/ 166736 w 5687062" name="connsiteX1-123"/>
                <a:gd fmla="*/ 1599054 h 4602114" name="connsiteY1-124"/>
                <a:gd fmla="*/ 117751 w 5687062" name="connsiteX2-125"/>
                <a:gd fmla="*/ 4195297 h 4602114" name="connsiteY2-126"/>
                <a:gd fmla="*/ 1293408 w 5687062" name="connsiteX3-127"/>
                <a:gd fmla="*/ 4407568 h 4602114" name="connsiteY3-128"/>
                <a:gd fmla="*/ 5146951 w 5687062" name="connsiteX4-129"/>
                <a:gd fmla="*/ 4472883 h 4602114" name="connsiteY4-130"/>
                <a:gd fmla="*/ 5489850 w 5687062" name="connsiteX5-131"/>
                <a:gd fmla="*/ 2578768 h 4602114" name="connsiteY5-132"/>
                <a:gd fmla="*/ 5424536 w 5687062" name="connsiteX6-133"/>
                <a:gd fmla="*/ 211125 h 4602114" name="connsiteY6-134"/>
                <a:gd fmla="*/ 2354765 w 5687062" name="connsiteX7-135"/>
                <a:gd fmla="*/ 96825 h 4602114" name="connsiteY7-136"/>
                <a:gd fmla="*/ 346351 w 5687062" name="connsiteX8-137"/>
                <a:gd fmla="*/ 47839 h 4602114" name="connsiteY8-138"/>
                <a:gd fmla="*/ 3451 w 5687062" name="connsiteX9-139"/>
                <a:gd fmla="*/ 700982 h 4602114" name="connsiteY9-140"/>
                <a:gd fmla="*/ 3451 w 5687062" name="connsiteX0-141"/>
                <a:gd fmla="*/ 700982 h 4630183" name="connsiteY0-142"/>
                <a:gd fmla="*/ 166736 w 5687062" name="connsiteX1-143"/>
                <a:gd fmla="*/ 1599054 h 4630183" name="connsiteY1-144"/>
                <a:gd fmla="*/ 117751 w 5687062" name="connsiteX2-145"/>
                <a:gd fmla="*/ 4195297 h 4630183" name="connsiteY2-146"/>
                <a:gd fmla="*/ 1750608 w 5687062" name="connsiteX3-147"/>
                <a:gd fmla="*/ 4489211 h 4630183" name="connsiteY3-148"/>
                <a:gd fmla="*/ 5146951 w 5687062" name="connsiteX4-149"/>
                <a:gd fmla="*/ 4472883 h 4630183" name="connsiteY4-150"/>
                <a:gd fmla="*/ 5489850 w 5687062" name="connsiteX5-151"/>
                <a:gd fmla="*/ 2578768 h 4630183" name="connsiteY5-152"/>
                <a:gd fmla="*/ 5424536 w 5687062" name="connsiteX6-153"/>
                <a:gd fmla="*/ 211125 h 4630183" name="connsiteY6-154"/>
                <a:gd fmla="*/ 2354765 w 5687062" name="connsiteX7-155"/>
                <a:gd fmla="*/ 96825 h 4630183" name="connsiteY7-156"/>
                <a:gd fmla="*/ 346351 w 5687062" name="connsiteX8-157"/>
                <a:gd fmla="*/ 47839 h 4630183" name="connsiteY8-158"/>
                <a:gd fmla="*/ 3451 w 5687062" name="connsiteX9-159"/>
                <a:gd fmla="*/ 700982 h 4630183" name="connsiteY9-160"/>
                <a:gd fmla="*/ 39466 w 5723077" name="connsiteX0-161"/>
                <a:gd fmla="*/ 700982 h 4630183" name="connsiteY0-162"/>
                <a:gd fmla="*/ 55794 w 5723077" name="connsiteX1-163"/>
                <a:gd fmla="*/ 1958282 h 4630183" name="connsiteY1-164"/>
                <a:gd fmla="*/ 153766 w 5723077" name="connsiteX2-165"/>
                <a:gd fmla="*/ 4195297 h 4630183" name="connsiteY2-166"/>
                <a:gd fmla="*/ 1786623 w 5723077" name="connsiteX3-167"/>
                <a:gd fmla="*/ 4489211 h 4630183" name="connsiteY3-168"/>
                <a:gd fmla="*/ 5182966 w 5723077" name="connsiteX4-169"/>
                <a:gd fmla="*/ 4472883 h 4630183" name="connsiteY4-170"/>
                <a:gd fmla="*/ 5525865 w 5723077" name="connsiteX5-171"/>
                <a:gd fmla="*/ 2578768 h 4630183" name="connsiteY5-172"/>
                <a:gd fmla="*/ 5460551 w 5723077" name="connsiteX6-173"/>
                <a:gd fmla="*/ 211125 h 4630183" name="connsiteY6-174"/>
                <a:gd fmla="*/ 2390780 w 5723077" name="connsiteX7-175"/>
                <a:gd fmla="*/ 96825 h 4630183" name="connsiteY7-176"/>
                <a:gd fmla="*/ 382366 w 5723077" name="connsiteX8-177"/>
                <a:gd fmla="*/ 47839 h 4630183" name="connsiteY8-178"/>
                <a:gd fmla="*/ 39466 w 5723077" name="connsiteX9-179"/>
                <a:gd fmla="*/ 700982 h 4630183" name="connsiteY9-180"/>
                <a:gd fmla="*/ 39466 w 5723077" name="connsiteX0-181"/>
                <a:gd fmla="*/ 700982 h 4598647" name="connsiteY0-182"/>
                <a:gd fmla="*/ 55794 w 5723077" name="connsiteX1-183"/>
                <a:gd fmla="*/ 1958282 h 4598647" name="connsiteY1-184"/>
                <a:gd fmla="*/ 153766 w 5723077" name="connsiteX2-185"/>
                <a:gd fmla="*/ 4195297 h 4598647" name="connsiteY2-186"/>
                <a:gd fmla="*/ 1786623 w 5723077" name="connsiteX3-187"/>
                <a:gd fmla="*/ 4489211 h 4598647" name="connsiteY3-188"/>
                <a:gd fmla="*/ 5182966 w 5723077" name="connsiteX4-189"/>
                <a:gd fmla="*/ 4472883 h 4598647" name="connsiteY4-190"/>
                <a:gd fmla="*/ 5525865 w 5723077" name="connsiteX5-191"/>
                <a:gd fmla="*/ 2578768 h 4598647" name="connsiteY5-192"/>
                <a:gd fmla="*/ 5460551 w 5723077" name="connsiteX6-193"/>
                <a:gd fmla="*/ 211125 h 4598647" name="connsiteY6-194"/>
                <a:gd fmla="*/ 2390780 w 5723077" name="connsiteX7-195"/>
                <a:gd fmla="*/ 96825 h 4598647" name="connsiteY7-196"/>
                <a:gd fmla="*/ 382366 w 5723077" name="connsiteX8-197"/>
                <a:gd fmla="*/ 47839 h 4598647" name="connsiteY8-198"/>
                <a:gd fmla="*/ 39466 w 5723077" name="connsiteX9-199"/>
                <a:gd fmla="*/ 700982 h 4598647" name="connsiteY9-200"/>
                <a:gd fmla="*/ 39466 w 5716643" name="connsiteX0-201"/>
                <a:gd fmla="*/ 700982 h 4625148" name="connsiteY0-202"/>
                <a:gd fmla="*/ 55794 w 5716643" name="connsiteX1-203"/>
                <a:gd fmla="*/ 1958282 h 4625148" name="connsiteY1-204"/>
                <a:gd fmla="*/ 153766 w 5716643" name="connsiteX2-205"/>
                <a:gd fmla="*/ 4195297 h 4625148" name="connsiteY2-206"/>
                <a:gd fmla="*/ 1786623 w 5716643" name="connsiteX3-207"/>
                <a:gd fmla="*/ 4489211 h 4625148" name="connsiteY3-208"/>
                <a:gd fmla="*/ 5328776 w 5716643" name="connsiteX4-209"/>
                <a:gd fmla="*/ 4508802 h 4625148" name="connsiteY4-210"/>
                <a:gd fmla="*/ 5525865 w 5716643" name="connsiteX5-211"/>
                <a:gd fmla="*/ 2578768 h 4625148" name="connsiteY5-212"/>
                <a:gd fmla="*/ 5460551 w 5716643" name="connsiteX6-213"/>
                <a:gd fmla="*/ 211125 h 4625148" name="connsiteY6-214"/>
                <a:gd fmla="*/ 2390780 w 5716643" name="connsiteX7-215"/>
                <a:gd fmla="*/ 96825 h 4625148" name="connsiteY7-216"/>
                <a:gd fmla="*/ 382366 w 5716643" name="connsiteX8-217"/>
                <a:gd fmla="*/ 47839 h 4625148" name="connsiteY8-218"/>
                <a:gd fmla="*/ 39466 w 5716643" name="connsiteX9-219"/>
                <a:gd fmla="*/ 700982 h 4625148" name="connsiteY9-220"/>
                <a:gd fmla="*/ 39466 w 5715854" name="connsiteX0-221"/>
                <a:gd fmla="*/ 700982 h 4573748" name="connsiteY0-222"/>
                <a:gd fmla="*/ 55794 w 5715854" name="connsiteX1-223"/>
                <a:gd fmla="*/ 1958282 h 4573748" name="connsiteY1-224"/>
                <a:gd fmla="*/ 153766 w 5715854" name="connsiteX2-225"/>
                <a:gd fmla="*/ 4195297 h 4573748" name="connsiteY2-226"/>
                <a:gd fmla="*/ 1786623 w 5715854" name="connsiteX3-227"/>
                <a:gd fmla="*/ 4489211 h 4573748" name="connsiteY3-228"/>
                <a:gd fmla="*/ 5347003 w 5715854" name="connsiteX4-229"/>
                <a:gd fmla="*/ 4436964 h 4573748" name="connsiteY4-230"/>
                <a:gd fmla="*/ 5525865 w 5715854" name="connsiteX5-231"/>
                <a:gd fmla="*/ 2578768 h 4573748" name="connsiteY5-232"/>
                <a:gd fmla="*/ 5460551 w 5715854" name="connsiteX6-233"/>
                <a:gd fmla="*/ 211125 h 4573748" name="connsiteY6-234"/>
                <a:gd fmla="*/ 2390780 w 5715854" name="connsiteX7-235"/>
                <a:gd fmla="*/ 96825 h 4573748" name="connsiteY7-236"/>
                <a:gd fmla="*/ 382366 w 5715854" name="connsiteX8-237"/>
                <a:gd fmla="*/ 47839 h 4573748" name="connsiteY8-238"/>
                <a:gd fmla="*/ 39466 w 5715854" name="connsiteX9-239"/>
                <a:gd fmla="*/ 700982 h 4573748" name="connsiteY9-240"/>
                <a:gd fmla="*/ 39466 w 5628110" name="connsiteX0-241"/>
                <a:gd fmla="*/ 658040 h 4530806" name="connsiteY0-242"/>
                <a:gd fmla="*/ 55794 w 5628110" name="connsiteX1-243"/>
                <a:gd fmla="*/ 1915340 h 4530806" name="connsiteY1-244"/>
                <a:gd fmla="*/ 153766 w 5628110" name="connsiteX2-245"/>
                <a:gd fmla="*/ 4152355 h 4530806" name="connsiteY2-246"/>
                <a:gd fmla="*/ 1786623 w 5628110" name="connsiteX3-247"/>
                <a:gd fmla="*/ 4446269 h 4530806" name="connsiteY3-248"/>
                <a:gd fmla="*/ 5347003 w 5628110" name="connsiteX4-249"/>
                <a:gd fmla="*/ 4394022 h 4530806" name="connsiteY4-250"/>
                <a:gd fmla="*/ 5525865 w 5628110" name="connsiteX5-251"/>
                <a:gd fmla="*/ 2535826 h 4530806" name="connsiteY5-252"/>
                <a:gd fmla="*/ 5460551 w 5628110" name="connsiteX6-253"/>
                <a:gd fmla="*/ 168183 h 4530806" name="connsiteY6-254"/>
                <a:gd fmla="*/ 2390780 w 5628110" name="connsiteX7-255"/>
                <a:gd fmla="*/ 53883 h 4530806" name="connsiteY7-256"/>
                <a:gd fmla="*/ 382366 w 5628110" name="connsiteX8-257"/>
                <a:gd fmla="*/ 4897 h 4530806" name="connsiteY8-258"/>
                <a:gd fmla="*/ 39466 w 5628110" name="connsiteX9-259"/>
                <a:gd fmla="*/ 658040 h 4530806" name="connsiteY9-260"/>
                <a:gd fmla="*/ 39466 w 5628110" name="connsiteX0-261"/>
                <a:gd fmla="*/ 658040 h 4530806" name="connsiteY0-262"/>
                <a:gd fmla="*/ 55794 w 5628110" name="connsiteX1-263"/>
                <a:gd fmla="*/ 1915340 h 4530806" name="connsiteY1-264"/>
                <a:gd fmla="*/ 153766 w 5628110" name="connsiteX2-265"/>
                <a:gd fmla="*/ 4152355 h 4530806" name="connsiteY2-266"/>
                <a:gd fmla="*/ 1786623 w 5628110" name="connsiteX3-267"/>
                <a:gd fmla="*/ 4446269 h 4530806" name="connsiteY3-268"/>
                <a:gd fmla="*/ 5347003 w 5628110" name="connsiteX4-269"/>
                <a:gd fmla="*/ 4394022 h 4530806" name="connsiteY4-270"/>
                <a:gd fmla="*/ 5525865 w 5628110" name="connsiteX5-271"/>
                <a:gd fmla="*/ 2535826 h 4530806" name="connsiteY5-272"/>
                <a:gd fmla="*/ 5460551 w 5628110" name="connsiteX6-273"/>
                <a:gd fmla="*/ 168183 h 4530806" name="connsiteY6-274"/>
                <a:gd fmla="*/ 2390780 w 5628110" name="connsiteX7-275"/>
                <a:gd fmla="*/ 53883 h 4530806" name="connsiteY7-276"/>
                <a:gd fmla="*/ 473498 w 5628110" name="connsiteX8-277"/>
                <a:gd fmla="*/ 4897 h 4530806" name="connsiteY8-278"/>
                <a:gd fmla="*/ 39466 w 5628110" name="connsiteX9-279"/>
                <a:gd fmla="*/ 658040 h 4530806" name="connsiteY9-280"/>
                <a:gd fmla="*/ 39466 w 5628110" name="connsiteX0-281"/>
                <a:gd fmla="*/ 658040 h 4530806" name="connsiteY0-282"/>
                <a:gd fmla="*/ 55794 w 5628110" name="connsiteX1-283"/>
                <a:gd fmla="*/ 1915340 h 4530806" name="connsiteY1-284"/>
                <a:gd fmla="*/ 153766 w 5628110" name="connsiteX2-285"/>
                <a:gd fmla="*/ 4152355 h 4530806" name="connsiteY2-286"/>
                <a:gd fmla="*/ 1786623 w 5628110" name="connsiteX3-287"/>
                <a:gd fmla="*/ 4446269 h 4530806" name="connsiteY3-288"/>
                <a:gd fmla="*/ 5347003 w 5628110" name="connsiteX4-289"/>
                <a:gd fmla="*/ 4394022 h 4530806" name="connsiteY4-290"/>
                <a:gd fmla="*/ 5525865 w 5628110" name="connsiteX5-291"/>
                <a:gd fmla="*/ 2535826 h 4530806" name="connsiteY5-292"/>
                <a:gd fmla="*/ 5460551 w 5628110" name="connsiteX6-293"/>
                <a:gd fmla="*/ 168183 h 4530806" name="connsiteY6-294"/>
                <a:gd fmla="*/ 2390780 w 5628110" name="connsiteX7-295"/>
                <a:gd fmla="*/ 53883 h 4530806" name="connsiteY7-296"/>
                <a:gd fmla="*/ 473498 w 5628110" name="connsiteX8-297"/>
                <a:gd fmla="*/ 4897 h 4530806" name="connsiteY8-298"/>
                <a:gd fmla="*/ 277859 w 5628110" name="connsiteX9-299"/>
                <a:gd fmla="*/ 887092 h 4530806" name="connsiteY9-300"/>
                <a:gd fmla="*/ 39466 w 5628110" name="connsiteX0-301"/>
                <a:gd fmla="*/ 658040 h 4530806" name="connsiteY0-302"/>
                <a:gd fmla="*/ 55794 w 5628110" name="connsiteX1-303"/>
                <a:gd fmla="*/ 1915340 h 4530806" name="connsiteY1-304"/>
                <a:gd fmla="*/ 153766 w 5628110" name="connsiteX2-305"/>
                <a:gd fmla="*/ 4152355 h 4530806" name="connsiteY2-306"/>
                <a:gd fmla="*/ 1786623 w 5628110" name="connsiteX3-307"/>
                <a:gd fmla="*/ 4446269 h 4530806" name="connsiteY3-308"/>
                <a:gd fmla="*/ 5347003 w 5628110" name="connsiteX4-309"/>
                <a:gd fmla="*/ 4394022 h 4530806" name="connsiteY4-310"/>
                <a:gd fmla="*/ 5525865 w 5628110" name="connsiteX5-311"/>
                <a:gd fmla="*/ 2535826 h 4530806" name="connsiteY5-312"/>
                <a:gd fmla="*/ 5460551 w 5628110" name="connsiteX6-313"/>
                <a:gd fmla="*/ 168183 h 4530806" name="connsiteY6-314"/>
                <a:gd fmla="*/ 2390780 w 5628110" name="connsiteX7-315"/>
                <a:gd fmla="*/ 53883 h 4530806" name="connsiteY7-316"/>
                <a:gd fmla="*/ 473498 w 5628110" name="connsiteX8-317"/>
                <a:gd fmla="*/ 4897 h 4530806" name="connsiteY8-318"/>
                <a:gd fmla="*/ 39466 w 5628110" name="connsiteX0-319"/>
                <a:gd fmla="*/ 896635 h 4530806" name="connsiteY0-320"/>
                <a:gd fmla="*/ 55794 w 5628110" name="connsiteX1-321"/>
                <a:gd fmla="*/ 1915340 h 4530806" name="connsiteY1-322"/>
                <a:gd fmla="*/ 153766 w 5628110" name="connsiteX2-323"/>
                <a:gd fmla="*/ 4152355 h 4530806" name="connsiteY2-324"/>
                <a:gd fmla="*/ 1786623 w 5628110" name="connsiteX3-325"/>
                <a:gd fmla="*/ 4446269 h 4530806" name="connsiteY3-326"/>
                <a:gd fmla="*/ 5347003 w 5628110" name="connsiteX4-327"/>
                <a:gd fmla="*/ 4394022 h 4530806" name="connsiteY4-328"/>
                <a:gd fmla="*/ 5525865 w 5628110" name="connsiteX5-329"/>
                <a:gd fmla="*/ 2535826 h 4530806" name="connsiteY5-330"/>
                <a:gd fmla="*/ 5460551 w 5628110" name="connsiteX6-331"/>
                <a:gd fmla="*/ 168183 h 4530806" name="connsiteY6-332"/>
                <a:gd fmla="*/ 2390780 w 5628110" name="connsiteX7-333"/>
                <a:gd fmla="*/ 53883 h 4530806" name="connsiteY7-334"/>
                <a:gd fmla="*/ 473498 w 5628110" name="connsiteX8-335"/>
                <a:gd fmla="*/ 4897 h 4530806" name="connsiteY8-336"/>
                <a:gd fmla="*/ 39466 w 5628110" name="connsiteX0-337"/>
                <a:gd fmla="*/ 896635 h 4530806" name="connsiteY0-338"/>
                <a:gd fmla="*/ 55794 w 5628110" name="connsiteX1-339"/>
                <a:gd fmla="*/ 1915340 h 4530806" name="connsiteY1-340"/>
                <a:gd fmla="*/ 153766 w 5628110" name="connsiteX2-341"/>
                <a:gd fmla="*/ 4152355 h 4530806" name="connsiteY2-342"/>
                <a:gd fmla="*/ 1786623 w 5628110" name="connsiteX3-343"/>
                <a:gd fmla="*/ 4446269 h 4530806" name="connsiteY3-344"/>
                <a:gd fmla="*/ 5347003 w 5628110" name="connsiteX4-345"/>
                <a:gd fmla="*/ 4394022 h 4530806" name="connsiteY4-346"/>
                <a:gd fmla="*/ 5525865 w 5628110" name="connsiteX5-347"/>
                <a:gd fmla="*/ 2535826 h 4530806" name="connsiteY5-348"/>
                <a:gd fmla="*/ 5460551 w 5628110" name="connsiteX6-349"/>
                <a:gd fmla="*/ 168183 h 4530806" name="connsiteY6-350"/>
                <a:gd fmla="*/ 2390780 w 5628110" name="connsiteX7-351"/>
                <a:gd fmla="*/ 53883 h 4530806" name="connsiteY7-352"/>
                <a:gd fmla="*/ 845987 w 5628110" name="connsiteX8-353"/>
                <a:gd fmla="*/ 4897 h 4530806" name="connsiteY8-354"/>
              </a:gd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b="b" l="l" r="r" t="t"/>
              <a:pathLst>
                <a:path h="4530806" w="5628110">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algn="ctr" cap="rnd" cmpd="sng" w="25400">
              <a:solidFill>
                <a:sysClr lastClr="000000" val="windowText">
                  <a:lumMod val="65000"/>
                  <a:lumOff val="35000"/>
                </a:sysClr>
              </a:solidFill>
              <a:prstDash val="solid"/>
              <a:round/>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1" normalizeH="0" spc="0" strike="noStrike" sz="1800" u="none">
                <a:ln>
                  <a:noFill/>
                </a:ln>
                <a:solidFill>
                  <a:prstClr val="black">
                    <a:lumMod val="65000"/>
                    <a:lumOff val="35000"/>
                  </a:prstClr>
                </a:solidFill>
                <a:effectLst/>
                <a:uLnTx/>
                <a:uFillTx/>
                <a:latin typeface="方正静蕾简体"/>
                <a:ea typeface="方正静蕾简体"/>
                <a:cs typeface="+mn-ea"/>
                <a:sym typeface="+mn-lt"/>
              </a:endParaRPr>
            </a:p>
          </p:txBody>
        </p:sp>
        <p:sp>
          <p:nvSpPr>
            <p:cNvPr id="133" name="文本框 132"/>
            <p:cNvSpPr txBox="1"/>
            <p:nvPr/>
          </p:nvSpPr>
          <p:spPr>
            <a:xfrm>
              <a:off x="7781924" y="1851025"/>
              <a:ext cx="809625" cy="640080"/>
            </a:xfrm>
            <a:prstGeom prst="rect">
              <a:avLst/>
            </a:prstGeom>
            <a:noFill/>
          </p:spPr>
          <p:txBody>
            <a:bodyPr>
              <a:spAutoFit/>
            </a:bodyPr>
            <a:lstStyle/>
            <a:p>
              <a:pPr algn="ctr" defTabSz="914400" eaLnBrk="1" fontAlgn="base"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3600" u="none">
                  <a:ln>
                    <a:noFill/>
                  </a:ln>
                  <a:solidFill>
                    <a:srgbClr val="595959"/>
                  </a:solidFill>
                  <a:effectLst/>
                  <a:uLnTx/>
                  <a:uFillTx/>
                  <a:ea typeface="方正静蕾简体"/>
                  <a:cs typeface="+mn-ea"/>
                  <a:sym typeface="+mn-lt"/>
                </a:rPr>
                <a:t>03</a:t>
              </a:r>
            </a:p>
          </p:txBody>
        </p:sp>
        <p:sp>
          <p:nvSpPr>
            <p:cNvPr id="134" name="矩形 133"/>
            <p:cNvSpPr/>
            <p:nvPr/>
          </p:nvSpPr>
          <p:spPr>
            <a:xfrm>
              <a:off x="8349026" y="2337473"/>
              <a:ext cx="2390135" cy="1513859"/>
            </a:xfrm>
            <a:prstGeom prst="rect">
              <a:avLst/>
            </a:prstGeom>
            <a:blipFill dpi="0" rotWithShape="1">
              <a:blip r:embed="rId5"/>
              <a:stretch>
                <a:fillRect b="-7000"/>
              </a:stretch>
            </a:blip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1" normalizeH="0" spc="0" strike="noStrike" sz="1800" u="none">
                <a:ln>
                  <a:noFill/>
                </a:ln>
                <a:solidFill>
                  <a:prstClr val="black">
                    <a:lumMod val="65000"/>
                    <a:lumOff val="35000"/>
                  </a:prstClr>
                </a:solidFill>
                <a:effectLst/>
                <a:uLnTx/>
                <a:uFillTx/>
                <a:latin typeface="方正静蕾简体"/>
                <a:ea typeface="方正静蕾简体"/>
                <a:cs typeface="+mn-ea"/>
                <a:sym typeface="+mn-lt"/>
              </a:endParaRPr>
            </a:p>
          </p:txBody>
        </p:sp>
      </p:grpSp>
      <p:grpSp>
        <p:nvGrpSpPr>
          <p:cNvPr id="135" name="组合 43"/>
          <p:cNvGrpSpPr/>
          <p:nvPr/>
        </p:nvGrpSpPr>
        <p:grpSpPr>
          <a:xfrm>
            <a:off x="1223612" y="4341813"/>
            <a:ext cx="3039176" cy="1404776"/>
            <a:chOff x="344487" y="1261515"/>
            <a:chExt cx="2073282" cy="1051446"/>
          </a:xfrm>
        </p:grpSpPr>
        <p:sp>
          <p:nvSpPr>
            <p:cNvPr id="136" name="TextBox 19"/>
            <p:cNvSpPr>
              <a:spLocks noChangeArrowheads="1"/>
            </p:cNvSpPr>
            <p:nvPr/>
          </p:nvSpPr>
          <p:spPr bwMode="auto">
            <a:xfrm>
              <a:off x="344487" y="1514604"/>
              <a:ext cx="2073282" cy="807603"/>
            </a:xfrm>
            <a:prstGeom prst="rect">
              <a:avLst/>
            </a:prstGeom>
            <a:noFill/>
            <a:ln w="9525">
              <a:noFill/>
              <a:miter lim="800000"/>
            </a:ln>
          </p:spPr>
          <p:txBody>
            <a:bodyPr wrap="square">
              <a:spAutoFit/>
            </a:bodyPr>
            <a:lstStyle/>
            <a:p>
              <a:pPr fontAlgn="base">
                <a:lnSpc>
                  <a:spcPct val="120000"/>
                </a:lnSpc>
                <a:spcBef>
                  <a:spcPct val="0"/>
                </a:spcBef>
                <a:spcAft>
                  <a:spcPct val="0"/>
                </a:spcAft>
              </a:pPr>
              <a:r>
                <a:rPr altLang="en-US" lang="zh-CN">
                  <a:solidFill>
                    <a:srgbClr val="595959"/>
                  </a:solidFill>
                  <a:latin typeface="方正静蕾简体"/>
                  <a:ea typeface="方正静蕾简体"/>
                  <a:cs typeface="+mn-ea"/>
                </a:rPr>
                <a:t>单击此处添加您的编辑文字标题，您的团队名称您的公司名称单击此处添加</a:t>
              </a:r>
            </a:p>
          </p:txBody>
        </p:sp>
        <p:sp>
          <p:nvSpPr>
            <p:cNvPr id="137" name="矩形 42"/>
            <p:cNvSpPr>
              <a:spLocks noChangeArrowheads="1"/>
            </p:cNvSpPr>
            <p:nvPr/>
          </p:nvSpPr>
          <p:spPr bwMode="auto">
            <a:xfrm>
              <a:off x="344487" y="1261515"/>
              <a:ext cx="1287867" cy="2737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a:solidFill>
                    <a:srgbClr val="595959"/>
                  </a:solidFill>
                  <a:ea typeface="方正静蕾简体"/>
                  <a:cs typeface="+mn-ea"/>
                  <a:sym typeface="+mn-lt"/>
                </a:rPr>
                <a:t>ADD TITLE HERE</a:t>
              </a:r>
            </a:p>
          </p:txBody>
        </p:sp>
      </p:grpSp>
      <p:grpSp>
        <p:nvGrpSpPr>
          <p:cNvPr id="138" name="组合 43"/>
          <p:cNvGrpSpPr/>
          <p:nvPr/>
        </p:nvGrpSpPr>
        <p:grpSpPr>
          <a:xfrm>
            <a:off x="4838681" y="4341813"/>
            <a:ext cx="3039176" cy="1404777"/>
            <a:chOff x="344487" y="1261515"/>
            <a:chExt cx="2073282" cy="1051447"/>
          </a:xfrm>
        </p:grpSpPr>
        <p:sp>
          <p:nvSpPr>
            <p:cNvPr id="139" name="TextBox 19"/>
            <p:cNvSpPr>
              <a:spLocks noChangeArrowheads="1"/>
            </p:cNvSpPr>
            <p:nvPr/>
          </p:nvSpPr>
          <p:spPr bwMode="auto">
            <a:xfrm>
              <a:off x="344487" y="1514604"/>
              <a:ext cx="2073282" cy="807604"/>
            </a:xfrm>
            <a:prstGeom prst="rect">
              <a:avLst/>
            </a:prstGeom>
            <a:noFill/>
            <a:ln w="9525">
              <a:noFill/>
              <a:miter lim="800000"/>
            </a:ln>
          </p:spPr>
          <p:txBody>
            <a:bodyPr wrap="square">
              <a:spAutoFit/>
            </a:bodyPr>
            <a:lstStyle/>
            <a:p>
              <a:pPr fontAlgn="base">
                <a:lnSpc>
                  <a:spcPct val="120000"/>
                </a:lnSpc>
                <a:spcBef>
                  <a:spcPct val="0"/>
                </a:spcBef>
                <a:spcAft>
                  <a:spcPct val="0"/>
                </a:spcAft>
              </a:pPr>
              <a:r>
                <a:rPr altLang="en-US" lang="zh-CN">
                  <a:solidFill>
                    <a:srgbClr val="595959"/>
                  </a:solidFill>
                  <a:latin typeface="方正静蕾简体"/>
                  <a:ea typeface="方正静蕾简体"/>
                  <a:cs typeface="+mn-ea"/>
                </a:rPr>
                <a:t>单击此处添加您的编辑文字标题，您的团队名称您的公司名称单击此处添加</a:t>
              </a:r>
            </a:p>
          </p:txBody>
        </p:sp>
        <p:sp>
          <p:nvSpPr>
            <p:cNvPr id="140" name="矩形 42"/>
            <p:cNvSpPr>
              <a:spLocks noChangeArrowheads="1"/>
            </p:cNvSpPr>
            <p:nvPr/>
          </p:nvSpPr>
          <p:spPr bwMode="auto">
            <a:xfrm>
              <a:off x="344487" y="1261515"/>
              <a:ext cx="1287867" cy="2737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a:solidFill>
                    <a:srgbClr val="595959"/>
                  </a:solidFill>
                  <a:ea typeface="方正静蕾简体"/>
                  <a:cs typeface="+mn-ea"/>
                  <a:sym typeface="+mn-lt"/>
                </a:rPr>
                <a:t>ADD TITLE HERE</a:t>
              </a:r>
            </a:p>
          </p:txBody>
        </p:sp>
      </p:grpSp>
      <p:grpSp>
        <p:nvGrpSpPr>
          <p:cNvPr id="141" name="组合 43"/>
          <p:cNvGrpSpPr/>
          <p:nvPr/>
        </p:nvGrpSpPr>
        <p:grpSpPr>
          <a:xfrm>
            <a:off x="8432486" y="4341813"/>
            <a:ext cx="3039176" cy="1404777"/>
            <a:chOff x="344487" y="1261515"/>
            <a:chExt cx="2073282" cy="1051447"/>
          </a:xfrm>
        </p:grpSpPr>
        <p:sp>
          <p:nvSpPr>
            <p:cNvPr id="142" name="TextBox 19"/>
            <p:cNvSpPr>
              <a:spLocks noChangeArrowheads="1"/>
            </p:cNvSpPr>
            <p:nvPr/>
          </p:nvSpPr>
          <p:spPr bwMode="auto">
            <a:xfrm>
              <a:off x="344488" y="1514604"/>
              <a:ext cx="2073282" cy="807604"/>
            </a:xfrm>
            <a:prstGeom prst="rect">
              <a:avLst/>
            </a:prstGeom>
            <a:noFill/>
            <a:ln w="9525">
              <a:noFill/>
              <a:miter lim="800000"/>
            </a:ln>
          </p:spPr>
          <p:txBody>
            <a:bodyPr wrap="square">
              <a:spAutoFit/>
            </a:bodyPr>
            <a:lstStyle/>
            <a:p>
              <a:pPr fontAlgn="base">
                <a:lnSpc>
                  <a:spcPct val="120000"/>
                </a:lnSpc>
                <a:spcBef>
                  <a:spcPct val="0"/>
                </a:spcBef>
                <a:spcAft>
                  <a:spcPct val="0"/>
                </a:spcAft>
              </a:pPr>
              <a:r>
                <a:rPr altLang="en-US" lang="zh-CN">
                  <a:solidFill>
                    <a:srgbClr val="595959"/>
                  </a:solidFill>
                  <a:latin typeface="方正静蕾简体"/>
                  <a:ea typeface="方正静蕾简体"/>
                  <a:cs typeface="+mn-ea"/>
                </a:rPr>
                <a:t>单击此处添加您的编辑文字标题，您的团队名称您的公司名称单击此处添加</a:t>
              </a:r>
            </a:p>
          </p:txBody>
        </p:sp>
        <p:sp>
          <p:nvSpPr>
            <p:cNvPr id="143" name="矩形 42"/>
            <p:cNvSpPr>
              <a:spLocks noChangeArrowheads="1"/>
            </p:cNvSpPr>
            <p:nvPr/>
          </p:nvSpPr>
          <p:spPr bwMode="auto">
            <a:xfrm>
              <a:off x="344488" y="1261515"/>
              <a:ext cx="1287867" cy="2737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914400" fontAlgn="base">
                <a:spcBef>
                  <a:spcPct val="0"/>
                </a:spcBef>
                <a:spcAft>
                  <a:spcPct val="0"/>
                </a:spcAft>
              </a:pPr>
              <a:r>
                <a:rPr altLang="zh-CN" b="1" lang="en-US">
                  <a:solidFill>
                    <a:srgbClr val="595959"/>
                  </a:solidFill>
                  <a:ea typeface="方正静蕾简体"/>
                  <a:cs typeface="+mn-ea"/>
                  <a:sym typeface="+mn-lt"/>
                </a:rPr>
                <a:t>ADD TITLE HERE</a:t>
              </a:r>
            </a:p>
          </p:txBody>
        </p:sp>
      </p:grpSp>
    </p:spTree>
    <p:extLst>
      <p:ext uri="{BB962C8B-B14F-4D97-AF65-F5344CB8AC3E}">
        <p14:creationId val="117697950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23"/>
                                        </p:tgtEl>
                                        <p:attrNameLst>
                                          <p:attrName>style.visibility</p:attrName>
                                        </p:attrNameLst>
                                      </p:cBhvr>
                                      <p:to>
                                        <p:strVal val="visible"/>
                                      </p:to>
                                    </p:set>
                                    <p:animEffect filter="fade" transition="in">
                                      <p:cBhvr>
                                        <p:cTn dur="1000" id="7"/>
                                        <p:tgtEl>
                                          <p:spTgt spid="123"/>
                                        </p:tgtEl>
                                      </p:cBhvr>
                                    </p:animEffect>
                                    <p:anim calcmode="lin" valueType="num">
                                      <p:cBhvr>
                                        <p:cTn dur="1000" fill="hold" id="8"/>
                                        <p:tgtEl>
                                          <p:spTgt spid="123"/>
                                        </p:tgtEl>
                                        <p:attrNameLst>
                                          <p:attrName>ppt_x</p:attrName>
                                        </p:attrNameLst>
                                      </p:cBhvr>
                                      <p:tavLst>
                                        <p:tav tm="0">
                                          <p:val>
                                            <p:strVal val="#ppt_x"/>
                                          </p:val>
                                        </p:tav>
                                        <p:tav tm="100000">
                                          <p:val>
                                            <p:strVal val="#ppt_x"/>
                                          </p:val>
                                        </p:tav>
                                      </p:tavLst>
                                    </p:anim>
                                    <p:anim calcmode="lin" valueType="num">
                                      <p:cBhvr>
                                        <p:cTn dur="1000" fill="hold" id="9"/>
                                        <p:tgtEl>
                                          <p:spTgt spid="12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00"/>
                                  </p:stCondLst>
                                  <p:childTnLst>
                                    <p:set>
                                      <p:cBhvr>
                                        <p:cTn dur="1" fill="hold" id="11">
                                          <p:stCondLst>
                                            <p:cond delay="0"/>
                                          </p:stCondLst>
                                        </p:cTn>
                                        <p:tgtEl>
                                          <p:spTgt spid="127"/>
                                        </p:tgtEl>
                                        <p:attrNameLst>
                                          <p:attrName>style.visibility</p:attrName>
                                        </p:attrNameLst>
                                      </p:cBhvr>
                                      <p:to>
                                        <p:strVal val="visible"/>
                                      </p:to>
                                    </p:set>
                                    <p:animEffect filter="fade" transition="in">
                                      <p:cBhvr>
                                        <p:cTn dur="1000" id="12"/>
                                        <p:tgtEl>
                                          <p:spTgt spid="127"/>
                                        </p:tgtEl>
                                      </p:cBhvr>
                                    </p:animEffect>
                                    <p:anim calcmode="lin" valueType="num">
                                      <p:cBhvr>
                                        <p:cTn dur="1000" fill="hold" id="13"/>
                                        <p:tgtEl>
                                          <p:spTgt spid="127"/>
                                        </p:tgtEl>
                                        <p:attrNameLst>
                                          <p:attrName>ppt_x</p:attrName>
                                        </p:attrNameLst>
                                      </p:cBhvr>
                                      <p:tavLst>
                                        <p:tav tm="0">
                                          <p:val>
                                            <p:strVal val="#ppt_x"/>
                                          </p:val>
                                        </p:tav>
                                        <p:tav tm="100000">
                                          <p:val>
                                            <p:strVal val="#ppt_x"/>
                                          </p:val>
                                        </p:tav>
                                      </p:tavLst>
                                    </p:anim>
                                    <p:anim calcmode="lin" valueType="num">
                                      <p:cBhvr>
                                        <p:cTn dur="1000" fill="hold" id="14"/>
                                        <p:tgtEl>
                                          <p:spTgt spid="127"/>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200"/>
                                  </p:stCondLst>
                                  <p:childTnLst>
                                    <p:set>
                                      <p:cBhvr>
                                        <p:cTn dur="1" fill="hold" id="16">
                                          <p:stCondLst>
                                            <p:cond delay="0"/>
                                          </p:stCondLst>
                                        </p:cTn>
                                        <p:tgtEl>
                                          <p:spTgt spid="131"/>
                                        </p:tgtEl>
                                        <p:attrNameLst>
                                          <p:attrName>style.visibility</p:attrName>
                                        </p:attrNameLst>
                                      </p:cBhvr>
                                      <p:to>
                                        <p:strVal val="visible"/>
                                      </p:to>
                                    </p:set>
                                    <p:animEffect filter="fade" transition="in">
                                      <p:cBhvr>
                                        <p:cTn dur="1000" id="17"/>
                                        <p:tgtEl>
                                          <p:spTgt spid="131"/>
                                        </p:tgtEl>
                                      </p:cBhvr>
                                    </p:animEffect>
                                    <p:anim calcmode="lin" valueType="num">
                                      <p:cBhvr>
                                        <p:cTn dur="1000" fill="hold" id="18"/>
                                        <p:tgtEl>
                                          <p:spTgt spid="131"/>
                                        </p:tgtEl>
                                        <p:attrNameLst>
                                          <p:attrName>ppt_x</p:attrName>
                                        </p:attrNameLst>
                                      </p:cBhvr>
                                      <p:tavLst>
                                        <p:tav tm="0">
                                          <p:val>
                                            <p:strVal val="#ppt_x"/>
                                          </p:val>
                                        </p:tav>
                                        <p:tav tm="100000">
                                          <p:val>
                                            <p:strVal val="#ppt_x"/>
                                          </p:val>
                                        </p:tav>
                                      </p:tavLst>
                                    </p:anim>
                                    <p:anim calcmode="lin" valueType="num">
                                      <p:cBhvr>
                                        <p:cTn dur="1000" fill="hold" id="19"/>
                                        <p:tgtEl>
                                          <p:spTgt spid="13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200"/>
                            </p:stCondLst>
                            <p:childTnLst>
                              <p:par>
                                <p:cTn fill="hold" id="21" nodeType="afterEffect" presetClass="entr" presetID="22" presetSubtype="1">
                                  <p:stCondLst>
                                    <p:cond delay="0"/>
                                  </p:stCondLst>
                                  <p:childTnLst>
                                    <p:set>
                                      <p:cBhvr>
                                        <p:cTn dur="1" fill="hold" id="22">
                                          <p:stCondLst>
                                            <p:cond delay="0"/>
                                          </p:stCondLst>
                                        </p:cTn>
                                        <p:tgtEl>
                                          <p:spTgt spid="135"/>
                                        </p:tgtEl>
                                        <p:attrNameLst>
                                          <p:attrName>style.visibility</p:attrName>
                                        </p:attrNameLst>
                                      </p:cBhvr>
                                      <p:to>
                                        <p:strVal val="visible"/>
                                      </p:to>
                                    </p:set>
                                    <p:animEffect filter="wipe(up)" transition="in">
                                      <p:cBhvr>
                                        <p:cTn dur="500" id="23"/>
                                        <p:tgtEl>
                                          <p:spTgt spid="135"/>
                                        </p:tgtEl>
                                      </p:cBhvr>
                                    </p:animEffect>
                                  </p:childTnLst>
                                </p:cTn>
                              </p:par>
                              <p:par>
                                <p:cTn fill="hold" id="24" nodeType="withEffect" presetClass="entr" presetID="22" presetSubtype="1">
                                  <p:stCondLst>
                                    <p:cond delay="0"/>
                                  </p:stCondLst>
                                  <p:childTnLst>
                                    <p:set>
                                      <p:cBhvr>
                                        <p:cTn dur="1" fill="hold" id="25">
                                          <p:stCondLst>
                                            <p:cond delay="0"/>
                                          </p:stCondLst>
                                        </p:cTn>
                                        <p:tgtEl>
                                          <p:spTgt spid="138"/>
                                        </p:tgtEl>
                                        <p:attrNameLst>
                                          <p:attrName>style.visibility</p:attrName>
                                        </p:attrNameLst>
                                      </p:cBhvr>
                                      <p:to>
                                        <p:strVal val="visible"/>
                                      </p:to>
                                    </p:set>
                                    <p:animEffect filter="wipe(up)" transition="in">
                                      <p:cBhvr>
                                        <p:cTn dur="500" id="26"/>
                                        <p:tgtEl>
                                          <p:spTgt spid="138"/>
                                        </p:tgtEl>
                                      </p:cBhvr>
                                    </p:animEffect>
                                  </p:childTnLst>
                                </p:cTn>
                              </p:par>
                              <p:par>
                                <p:cTn fill="hold" id="27" nodeType="withEffect" presetClass="entr" presetID="22" presetSubtype="1">
                                  <p:stCondLst>
                                    <p:cond delay="0"/>
                                  </p:stCondLst>
                                  <p:childTnLst>
                                    <p:set>
                                      <p:cBhvr>
                                        <p:cTn dur="1" fill="hold" id="28">
                                          <p:stCondLst>
                                            <p:cond delay="0"/>
                                          </p:stCondLst>
                                        </p:cTn>
                                        <p:tgtEl>
                                          <p:spTgt spid="141"/>
                                        </p:tgtEl>
                                        <p:attrNameLst>
                                          <p:attrName>style.visibility</p:attrName>
                                        </p:attrNameLst>
                                      </p:cBhvr>
                                      <p:to>
                                        <p:strVal val="visible"/>
                                      </p:to>
                                    </p:set>
                                    <p:animEffect filter="wipe(up)" transition="in">
                                      <p:cBhvr>
                                        <p:cTn dur="500" id="29"/>
                                        <p:tgtEl>
                                          <p:spTgt spid="1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866512" y="1446509"/>
            <a:ext cx="3271491" cy="2309600"/>
            <a:chOff x="1866512" y="1446509"/>
            <a:chExt cx="3271491" cy="2309600"/>
          </a:xfrm>
        </p:grpSpPr>
        <p:grpSp>
          <p:nvGrpSpPr>
            <p:cNvPr id="3" name="组合 2"/>
            <p:cNvGrpSpPr/>
            <p:nvPr/>
          </p:nvGrpSpPr>
          <p:grpSpPr>
            <a:xfrm>
              <a:off x="1866512" y="1446509"/>
              <a:ext cx="3271491" cy="2309600"/>
              <a:chOff x="3246438" y="1068388"/>
              <a:chExt cx="5711825" cy="4678363"/>
            </a:xfrm>
            <a:solidFill>
              <a:schemeClr val="tx1">
                <a:lumMod val="65000"/>
                <a:lumOff val="35000"/>
              </a:schemeClr>
            </a:solidFill>
          </p:grpSpPr>
          <p:sp>
            <p:nvSpPr>
              <p:cNvPr id="5"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9"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0"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grpSp>
            <p:nvGrpSpPr>
              <p:cNvPr id="12" name="组合 11"/>
              <p:cNvGrpSpPr/>
              <p:nvPr/>
            </p:nvGrpSpPr>
            <p:grpSpPr>
              <a:xfrm>
                <a:off x="3517901" y="1225551"/>
                <a:ext cx="5260975" cy="4090987"/>
                <a:chOff x="3517901" y="1225551"/>
                <a:chExt cx="5260975" cy="4090987"/>
              </a:xfrm>
              <a:grpFill/>
            </p:grpSpPr>
            <p:sp>
              <p:nvSpPr>
                <p:cNvPr id="13"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8"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9"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0"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1"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2"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3"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4"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5"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6"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7"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8"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9"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7"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8"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9"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40"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41"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42"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43"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44"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45"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46"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47"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48"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49"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50"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51"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52"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53"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54"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55"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56"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57"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58"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59"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0"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1"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2"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3"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4"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5"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6"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7"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8"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69"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0"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1"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2"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3"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4"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5"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6"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7"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8"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79"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0"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1"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2"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3"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4"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5"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6"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7"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8"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89"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90"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91"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92"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93"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grpSp>
        </p:grpSp>
        <p:sp>
          <p:nvSpPr>
            <p:cNvPr id="4" name="文本框 49"/>
            <p:cNvSpPr txBox="1">
              <a:spLocks noChangeArrowheads="1"/>
            </p:cNvSpPr>
            <p:nvPr/>
          </p:nvSpPr>
          <p:spPr bwMode="auto">
            <a:xfrm>
              <a:off x="2126549" y="1953474"/>
              <a:ext cx="26860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r>
                <a:rPr altLang="en-US" lang="zh-CN">
                  <a:solidFill>
                    <a:srgbClr val="595959"/>
                  </a:solidFill>
                  <a:latin typeface="方正静蕾简体"/>
                  <a:ea typeface="方正静蕾简体"/>
                  <a:cs typeface="+mn-ea"/>
                </a:rPr>
                <a:t>单击此处添加您的编辑文字标题，您的团队名称您的公司名称</a:t>
              </a:r>
            </a:p>
          </p:txBody>
        </p:sp>
      </p:grpSp>
      <p:grpSp>
        <p:nvGrpSpPr>
          <p:cNvPr id="94" name="组合 93"/>
          <p:cNvGrpSpPr/>
          <p:nvPr/>
        </p:nvGrpSpPr>
        <p:grpSpPr>
          <a:xfrm>
            <a:off x="7512431" y="1646790"/>
            <a:ext cx="2698523" cy="1980244"/>
            <a:chOff x="7512431" y="1646790"/>
            <a:chExt cx="2698523" cy="1980244"/>
          </a:xfrm>
        </p:grpSpPr>
        <p:grpSp>
          <p:nvGrpSpPr>
            <p:cNvPr id="95" name="组合 94"/>
            <p:cNvGrpSpPr/>
            <p:nvPr/>
          </p:nvGrpSpPr>
          <p:grpSpPr>
            <a:xfrm flipH="1">
              <a:off x="7512431" y="1646790"/>
              <a:ext cx="2698523" cy="1980244"/>
              <a:chOff x="3246438" y="1068388"/>
              <a:chExt cx="5711825" cy="4678363"/>
            </a:xfrm>
            <a:solidFill>
              <a:schemeClr val="tx1">
                <a:lumMod val="65000"/>
                <a:lumOff val="35000"/>
              </a:schemeClr>
            </a:solidFill>
          </p:grpSpPr>
          <p:sp>
            <p:nvSpPr>
              <p:cNvPr id="97"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98"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99"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00"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01"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02"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03"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grpSp>
            <p:nvGrpSpPr>
              <p:cNvPr id="104" name="组合 103"/>
              <p:cNvGrpSpPr/>
              <p:nvPr/>
            </p:nvGrpSpPr>
            <p:grpSpPr>
              <a:xfrm>
                <a:off x="3517901" y="1225551"/>
                <a:ext cx="5260975" cy="4090987"/>
                <a:chOff x="3517901" y="1225551"/>
                <a:chExt cx="5260975" cy="4090987"/>
              </a:xfrm>
              <a:grpFill/>
            </p:grpSpPr>
            <p:sp>
              <p:nvSpPr>
                <p:cNvPr id="105"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06"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07"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08"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09"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0"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1"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2"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3"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4"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5"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6"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7"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8"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19"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20"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21"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22"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23"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24"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25"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26"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27"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28"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29"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30"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31"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32"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33"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34"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35"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36"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37"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38"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39"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0"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1"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2"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3"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4"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5"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6"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7"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8"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49"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0"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1"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2"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3"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4"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5"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6"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7"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8"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59"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0"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1"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2"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3"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4"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5"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6"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7"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8"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69"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0"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1"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2"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3"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4"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5"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6"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7"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8"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79"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80"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81"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82"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83"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84"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185"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grpSp>
        </p:grpSp>
        <p:sp>
          <p:nvSpPr>
            <p:cNvPr id="96" name="文本框 49"/>
            <p:cNvSpPr txBox="1">
              <a:spLocks noChangeArrowheads="1"/>
            </p:cNvSpPr>
            <p:nvPr/>
          </p:nvSpPr>
          <p:spPr bwMode="auto">
            <a:xfrm>
              <a:off x="7822358" y="2060661"/>
              <a:ext cx="22907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r>
                <a:rPr altLang="en-US" lang="zh-CN">
                  <a:solidFill>
                    <a:srgbClr val="595959"/>
                  </a:solidFill>
                  <a:latin typeface="方正静蕾简体"/>
                  <a:ea typeface="方正静蕾简体"/>
                  <a:cs typeface="+mn-ea"/>
                </a:rPr>
                <a:t>单击此处添加您的编辑文字标题，您的团队名称您的公司名称</a:t>
              </a:r>
            </a:p>
          </p:txBody>
        </p:sp>
      </p:grpSp>
      <p:grpSp>
        <p:nvGrpSpPr>
          <p:cNvPr id="186" name="组合 185"/>
          <p:cNvGrpSpPr/>
          <p:nvPr/>
        </p:nvGrpSpPr>
        <p:grpSpPr>
          <a:xfrm>
            <a:off x="1060192" y="4064482"/>
            <a:ext cx="2195954" cy="1643551"/>
            <a:chOff x="1060192" y="4064482"/>
            <a:chExt cx="2195954" cy="1643551"/>
          </a:xfrm>
        </p:grpSpPr>
        <p:grpSp>
          <p:nvGrpSpPr>
            <p:cNvPr id="187" name="组合 186"/>
            <p:cNvGrpSpPr/>
            <p:nvPr/>
          </p:nvGrpSpPr>
          <p:grpSpPr>
            <a:xfrm rot="20550788">
              <a:off x="1060192" y="4064482"/>
              <a:ext cx="2195954" cy="1643551"/>
              <a:chOff x="3246438" y="1068388"/>
              <a:chExt cx="5711825" cy="4678363"/>
            </a:xfrm>
            <a:solidFill>
              <a:schemeClr val="tx1">
                <a:lumMod val="65000"/>
                <a:lumOff val="35000"/>
              </a:schemeClr>
            </a:solidFill>
          </p:grpSpPr>
          <p:sp>
            <p:nvSpPr>
              <p:cNvPr id="189"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190"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191"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192"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193"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194"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195"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grpSp>
            <p:nvGrpSpPr>
              <p:cNvPr id="196" name="组合 195"/>
              <p:cNvGrpSpPr/>
              <p:nvPr/>
            </p:nvGrpSpPr>
            <p:grpSpPr>
              <a:xfrm>
                <a:off x="3517901" y="1225551"/>
                <a:ext cx="5260975" cy="4090987"/>
                <a:chOff x="3517901" y="1225551"/>
                <a:chExt cx="5260975" cy="4090987"/>
              </a:xfrm>
              <a:grpFill/>
            </p:grpSpPr>
            <p:sp>
              <p:nvSpPr>
                <p:cNvPr id="197"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charset="-122" pitchFamily="2" typeface="宋体"/>
                  </a:endParaRPr>
                </a:p>
              </p:txBody>
            </p:sp>
            <p:sp>
              <p:nvSpPr>
                <p:cNvPr id="198"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199"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00"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01"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02"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03"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04"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05"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06"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07"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08"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09"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10"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11"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12"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13"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14"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15"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16"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17"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18"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19"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20"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21"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22"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23"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24"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25"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26"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27"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28"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29"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30"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31"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32"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33"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34"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35"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36"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37"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38"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39"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40"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41"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42"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43"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44"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45"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46"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47"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48"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49"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50"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51"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52"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53"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54"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55"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56"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57"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58"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59"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60"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61"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62"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63"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64"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65"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66"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67"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68"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69"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70"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71"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72"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73"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74"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75"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76"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sp>
              <p:nvSpPr>
                <p:cNvPr id="277"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2400">
                    <a:solidFill>
                      <a:schemeClr val="tx1">
                        <a:lumMod val="65000"/>
                        <a:lumOff val="35000"/>
                      </a:schemeClr>
                    </a:solidFill>
                    <a:latin typeface="+mn-lt"/>
                    <a:ea typeface="+mn-ea"/>
                    <a:cs typeface="+mn-ea"/>
                    <a:sym typeface="+mn-lt"/>
                  </a:endParaRPr>
                </a:p>
              </p:txBody>
            </p:sp>
          </p:grpSp>
        </p:grpSp>
        <p:sp>
          <p:nvSpPr>
            <p:cNvPr id="188" name="文本框 49"/>
            <p:cNvSpPr txBox="1">
              <a:spLocks noChangeArrowheads="1"/>
            </p:cNvSpPr>
            <p:nvPr/>
          </p:nvSpPr>
          <p:spPr bwMode="auto">
            <a:xfrm>
              <a:off x="1210484" y="4568148"/>
              <a:ext cx="18208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vl="0"/>
              <a:r>
                <a:rPr altLang="en-US" lang="zh-CN">
                  <a:solidFill>
                    <a:srgbClr val="595959"/>
                  </a:solidFill>
                  <a:latin typeface="方正静蕾简体"/>
                  <a:ea typeface="方正静蕾简体"/>
                  <a:cs typeface="+mn-ea"/>
                </a:rPr>
                <a:t>单击此处添加您的编辑文字标题</a:t>
              </a:r>
            </a:p>
          </p:txBody>
        </p:sp>
      </p:grpSp>
      <p:grpSp>
        <p:nvGrpSpPr>
          <p:cNvPr id="278" name="组合 277"/>
          <p:cNvGrpSpPr/>
          <p:nvPr/>
        </p:nvGrpSpPr>
        <p:grpSpPr>
          <a:xfrm>
            <a:off x="8610087" y="4056768"/>
            <a:ext cx="2506734" cy="1762160"/>
            <a:chOff x="8610087" y="4056768"/>
            <a:chExt cx="2506734" cy="1762160"/>
          </a:xfrm>
        </p:grpSpPr>
        <p:grpSp>
          <p:nvGrpSpPr>
            <p:cNvPr id="279" name="组合 278"/>
            <p:cNvGrpSpPr/>
            <p:nvPr/>
          </p:nvGrpSpPr>
          <p:grpSpPr>
            <a:xfrm flipH="1" rot="626096">
              <a:off x="8610087" y="4056768"/>
              <a:ext cx="2506734" cy="1762160"/>
              <a:chOff x="3246438" y="1068388"/>
              <a:chExt cx="5711825" cy="4678363"/>
            </a:xfrm>
            <a:solidFill>
              <a:schemeClr val="tx1">
                <a:lumMod val="65000"/>
                <a:lumOff val="35000"/>
              </a:schemeClr>
            </a:solidFill>
          </p:grpSpPr>
          <p:sp>
            <p:nvSpPr>
              <p:cNvPr id="281" name="Freeform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82" name="Freeform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83" name="Freeform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84" name="Freeform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85" name="Freeform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86" name="Freeform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87" name="Freeform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grpSp>
            <p:nvGrpSpPr>
              <p:cNvPr id="288" name="组合 287"/>
              <p:cNvGrpSpPr/>
              <p:nvPr/>
            </p:nvGrpSpPr>
            <p:grpSpPr>
              <a:xfrm>
                <a:off x="3517901" y="1225551"/>
                <a:ext cx="5260975" cy="4090987"/>
                <a:chOff x="3517901" y="1225551"/>
                <a:chExt cx="5260975" cy="4090987"/>
              </a:xfrm>
              <a:grpFill/>
            </p:grpSpPr>
            <p:sp>
              <p:nvSpPr>
                <p:cNvPr id="289" name="Freeform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charset="-122" panose="02010600030101010101" pitchFamily="2" typeface="宋体"/>
                    <a:cs typeface="+mn-ea"/>
                    <a:sym typeface="+mn-lt"/>
                  </a:endParaRPr>
                </a:p>
              </p:txBody>
            </p:sp>
            <p:sp>
              <p:nvSpPr>
                <p:cNvPr id="290" name="Freeform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91" name="Freeform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92" name="Freeform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93" name="Freeform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94" name="Freeform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95" name="Freeform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96" name="Freeform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97" name="Freeform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98" name="Freeform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299" name="Freeform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0" name="Freeform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1" name="Freeform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2" name="Freeform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3" name="Freeform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4" name="Freeform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5" name="Freeform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6" name="Freeform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7" name="Freeform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8" name="Freeform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09" name="Freeform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0" name="Freeform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1" name="Freeform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2" name="Freeform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3" name="Freeform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4" name="Freeform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5" name="Freeform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6" name="Freeform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7" name="Freeform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8" name="Freeform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19" name="Freeform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0" name="Freeform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1" name="Freeform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2" name="Freeform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3" name="Freeform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4" name="Freeform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5" name="Freeform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6" name="Freeform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7" name="Freeform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8" name="Freeform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29" name="Freeform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0" name="Freeform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1" name="Freeform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2" name="Freeform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3" name="Freeform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4" name="Freeform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5" name="Freeform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6" name="Freeform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7" name="Freeform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8" name="Freeform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39" name="Freeform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0" name="Freeform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1" name="Freeform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2" name="Freeform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3" name="Freeform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4" name="Freeform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5" name="Freeform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6" name="Freeform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7" name="Freeform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8" name="Freeform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49" name="Freeform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0" name="Freeform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1" name="Freeform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2" name="Freeform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3" name="Freeform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4" name="Freeform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5" name="Freeform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6" name="Freeform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7" name="Freeform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8" name="Freeform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59" name="Freeform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0" name="Freeform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1" name="Freeform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2" name="Freeform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3" name="Freeform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4" name="Freeform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5" name="Freeform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6" name="Freeform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7" name="Freeform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8" name="Freeform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sp>
              <p:nvSpPr>
                <p:cNvPr id="369" name="Freeform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800">
                    <a:solidFill>
                      <a:schemeClr val="tx1">
                        <a:lumMod val="65000"/>
                        <a:lumOff val="35000"/>
                      </a:schemeClr>
                    </a:solidFill>
                    <a:latin typeface="+mn-lt"/>
                    <a:ea typeface="+mn-ea"/>
                    <a:cs typeface="+mn-ea"/>
                    <a:sym typeface="+mn-lt"/>
                  </a:endParaRPr>
                </a:p>
              </p:txBody>
            </p:sp>
          </p:grpSp>
        </p:grpSp>
        <p:sp>
          <p:nvSpPr>
            <p:cNvPr id="280" name="文本框 49"/>
            <p:cNvSpPr txBox="1">
              <a:spLocks noChangeArrowheads="1"/>
            </p:cNvSpPr>
            <p:nvPr/>
          </p:nvSpPr>
          <p:spPr bwMode="auto">
            <a:xfrm>
              <a:off x="9032452" y="4572202"/>
              <a:ext cx="19055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r>
                <a:rPr altLang="en-US" lang="zh-CN">
                  <a:solidFill>
                    <a:srgbClr val="595959"/>
                  </a:solidFill>
                  <a:latin typeface="方正静蕾简体"/>
                  <a:ea typeface="方正静蕾简体"/>
                  <a:cs typeface="+mn-ea"/>
                </a:rPr>
                <a:t>单击此处添加您的编辑文字标题</a:t>
              </a:r>
            </a:p>
          </p:txBody>
        </p:sp>
      </p:grpSp>
      <p:grpSp>
        <p:nvGrpSpPr>
          <p:cNvPr id="370" name="组合 369"/>
          <p:cNvGrpSpPr/>
          <p:nvPr/>
        </p:nvGrpSpPr>
        <p:grpSpPr>
          <a:xfrm rot="1281456">
            <a:off x="4575766" y="3229692"/>
            <a:ext cx="3123048" cy="3313358"/>
            <a:chOff x="5768976" y="2852738"/>
            <a:chExt cx="1016000" cy="1077913"/>
          </a:xfrm>
        </p:grpSpPr>
        <p:sp>
          <p:nvSpPr>
            <p:cNvPr id="371" name="Freeform 609"/>
            <p:cNvSpPr>
              <a:spLocks noEditPoints="1"/>
            </p:cNvSpPr>
            <p:nvPr/>
          </p:nvSpPr>
          <p:spPr bwMode="auto">
            <a:xfrm>
              <a:off x="5768976" y="2852738"/>
              <a:ext cx="1016000" cy="1069975"/>
            </a:xfrm>
            <a:custGeom>
              <a:gdLst>
                <a:gd fmla="*/ 90 w 269" name="T0"/>
                <a:gd fmla="*/ 282 h 283" name="T1"/>
                <a:gd fmla="*/ 113 w 269" name="T2"/>
                <a:gd fmla="*/ 276 h 283" name="T3"/>
                <a:gd fmla="*/ 135 w 269" name="T4"/>
                <a:gd fmla="*/ 269 h 283" name="T5"/>
                <a:gd fmla="*/ 179 w 269" name="T6"/>
                <a:gd fmla="*/ 254 h 283" name="T7"/>
                <a:gd fmla="*/ 223 w 269" name="T8"/>
                <a:gd fmla="*/ 238 h 283" name="T9"/>
                <a:gd fmla="*/ 266 w 269" name="T10"/>
                <a:gd fmla="*/ 221 h 283" name="T11"/>
                <a:gd fmla="*/ 266 w 269" name="T12"/>
                <a:gd fmla="*/ 223 h 283" name="T13"/>
                <a:gd fmla="*/ 258 w 269" name="T14"/>
                <a:gd fmla="*/ 195 h 283" name="T15"/>
                <a:gd fmla="*/ 250 w 269" name="T16"/>
                <a:gd fmla="*/ 167 h 283" name="T17"/>
                <a:gd fmla="*/ 231 w 269" name="T18"/>
                <a:gd fmla="*/ 111 h 283" name="T19"/>
                <a:gd fmla="*/ 210 w 269" name="T20"/>
                <a:gd fmla="*/ 56 h 283" name="T21"/>
                <a:gd fmla="*/ 198 w 269" name="T22"/>
                <a:gd fmla="*/ 29 h 283" name="T23"/>
                <a:gd fmla="*/ 186 w 269" name="T24"/>
                <a:gd fmla="*/ 2 h 283" name="T25"/>
                <a:gd fmla="*/ 187 w 269" name="T26"/>
                <a:gd fmla="*/ 3 h 283" name="T27"/>
                <a:gd fmla="*/ 175 w 269" name="T28"/>
                <a:gd fmla="*/ 4 h 283" name="T29"/>
                <a:gd fmla="*/ 163 w 269" name="T30"/>
                <a:gd fmla="*/ 7 h 283" name="T31"/>
                <a:gd fmla="*/ 140 w 269" name="T32"/>
                <a:gd fmla="*/ 13 h 283" name="T33"/>
                <a:gd fmla="*/ 94 w 269" name="T34"/>
                <a:gd fmla="*/ 29 h 283" name="T35"/>
                <a:gd fmla="*/ 48 w 269" name="T36"/>
                <a:gd fmla="*/ 45 h 283" name="T37"/>
                <a:gd fmla="*/ 3 w 269" name="T38"/>
                <a:gd fmla="*/ 62 h 283" name="T39"/>
                <a:gd fmla="*/ 4 w 269" name="T40"/>
                <a:gd fmla="*/ 60 h 283" name="T41"/>
                <a:gd fmla="*/ 13 w 269" name="T42"/>
                <a:gd fmla="*/ 88 h 283" name="T43"/>
                <a:gd fmla="*/ 23 w 269" name="T44"/>
                <a:gd fmla="*/ 117 h 283" name="T45"/>
                <a:gd fmla="*/ 43 w 269" name="T46"/>
                <a:gd fmla="*/ 173 h 283" name="T47"/>
                <a:gd fmla="*/ 54 w 269" name="T48"/>
                <a:gd fmla="*/ 201 h 283" name="T49"/>
                <a:gd fmla="*/ 65 w 269" name="T50"/>
                <a:gd fmla="*/ 229 h 283" name="T51"/>
                <a:gd fmla="*/ 77 w 269" name="T52"/>
                <a:gd fmla="*/ 256 h 283" name="T53"/>
                <a:gd fmla="*/ 90 w 269" name="T54"/>
                <a:gd fmla="*/ 282 h 283" name="T55"/>
                <a:gd fmla="*/ 90 w 269" name="T56"/>
                <a:gd fmla="*/ 283 h 283" name="T57"/>
                <a:gd fmla="*/ 75 w 269" name="T58"/>
                <a:gd fmla="*/ 257 h 283" name="T59"/>
                <a:gd fmla="*/ 63 w 269" name="T60"/>
                <a:gd fmla="*/ 230 h 283" name="T61"/>
                <a:gd fmla="*/ 51 w 269" name="T62"/>
                <a:gd fmla="*/ 202 h 283" name="T63"/>
                <a:gd fmla="*/ 40 w 269" name="T64"/>
                <a:gd fmla="*/ 174 h 283" name="T65"/>
                <a:gd fmla="*/ 19 w 269" name="T66"/>
                <a:gd fmla="*/ 118 h 283" name="T67"/>
                <a:gd fmla="*/ 9 w 269" name="T68"/>
                <a:gd fmla="*/ 90 h 283" name="T69"/>
                <a:gd fmla="*/ 0 w 269" name="T70"/>
                <a:gd fmla="*/ 61 h 283" name="T71"/>
                <a:gd fmla="*/ 1 w 269" name="T72"/>
                <a:gd fmla="*/ 59 h 283" name="T73"/>
                <a:gd fmla="*/ 2 w 269" name="T74"/>
                <a:gd fmla="*/ 59 h 283" name="T75"/>
                <a:gd fmla="*/ 47 w 269" name="T76"/>
                <a:gd fmla="*/ 41 h 283" name="T77"/>
                <a:gd fmla="*/ 93 w 269" name="T78"/>
                <a:gd fmla="*/ 25 h 283" name="T79"/>
                <a:gd fmla="*/ 139 w 269" name="T80"/>
                <a:gd fmla="*/ 10 h 283" name="T81"/>
                <a:gd fmla="*/ 163 w 269" name="T82"/>
                <a:gd fmla="*/ 4 h 283" name="T83"/>
                <a:gd fmla="*/ 174 w 269" name="T84"/>
                <a:gd fmla="*/ 2 h 283" name="T85"/>
                <a:gd fmla="*/ 187 w 269" name="T86"/>
                <a:gd fmla="*/ 0 h 283" name="T87"/>
                <a:gd fmla="*/ 188 w 269" name="T88"/>
                <a:gd fmla="*/ 1 h 283" name="T89"/>
                <a:gd fmla="*/ 200 w 269" name="T90"/>
                <a:gd fmla="*/ 28 h 283" name="T91"/>
                <a:gd fmla="*/ 211 w 269" name="T92"/>
                <a:gd fmla="*/ 55 h 283" name="T93"/>
                <a:gd fmla="*/ 232 w 269" name="T94"/>
                <a:gd fmla="*/ 110 h 283" name="T95"/>
                <a:gd fmla="*/ 252 w 269" name="T96"/>
                <a:gd fmla="*/ 166 h 283" name="T97"/>
                <a:gd fmla="*/ 261 w 269" name="T98"/>
                <a:gd fmla="*/ 194 h 283" name="T99"/>
                <a:gd fmla="*/ 269 w 269" name="T100"/>
                <a:gd fmla="*/ 222 h 283" name="T101"/>
                <a:gd fmla="*/ 268 w 269" name="T102"/>
                <a:gd fmla="*/ 224 h 283" name="T103"/>
                <a:gd fmla="*/ 247 w 269" name="T104"/>
                <a:gd fmla="*/ 234 h 283" name="T105"/>
                <a:gd fmla="*/ 225 w 269" name="T106"/>
                <a:gd fmla="*/ 242 h 283" name="T107"/>
                <a:gd fmla="*/ 180 w 269" name="T108"/>
                <a:gd fmla="*/ 257 h 283" name="T109"/>
                <a:gd fmla="*/ 135 w 269" name="T110"/>
                <a:gd fmla="*/ 271 h 283" name="T111"/>
                <a:gd fmla="*/ 113 w 269" name="T112"/>
                <a:gd fmla="*/ 277 h 283" name="T113"/>
                <a:gd fmla="*/ 90 w 269" name="T114"/>
                <a:gd fmla="*/ 283 h 283" name="T115"/>
                <a:gd fmla="*/ 90 w 269" name="T116"/>
                <a:gd fmla="*/ 283 h 28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83" w="269">
                  <a:moveTo>
                    <a:pt x="90" y="282"/>
                  </a:moveTo>
                  <a:cubicBezTo>
                    <a:pt x="98" y="281"/>
                    <a:pt x="105" y="279"/>
                    <a:pt x="113" y="276"/>
                  </a:cubicBezTo>
                  <a:cubicBezTo>
                    <a:pt x="120" y="274"/>
                    <a:pt x="127" y="271"/>
                    <a:pt x="135" y="269"/>
                  </a:cubicBezTo>
                  <a:cubicBezTo>
                    <a:pt x="150" y="264"/>
                    <a:pt x="164" y="259"/>
                    <a:pt x="179" y="254"/>
                  </a:cubicBezTo>
                  <a:cubicBezTo>
                    <a:pt x="194" y="249"/>
                    <a:pt x="209" y="244"/>
                    <a:pt x="223" y="238"/>
                  </a:cubicBezTo>
                  <a:cubicBezTo>
                    <a:pt x="238" y="233"/>
                    <a:pt x="253" y="228"/>
                    <a:pt x="266" y="221"/>
                  </a:cubicBezTo>
                  <a:cubicBezTo>
                    <a:pt x="266" y="223"/>
                    <a:pt x="266" y="223"/>
                    <a:pt x="266" y="223"/>
                  </a:cubicBezTo>
                  <a:cubicBezTo>
                    <a:pt x="263" y="214"/>
                    <a:pt x="261" y="204"/>
                    <a:pt x="258" y="195"/>
                  </a:cubicBezTo>
                  <a:cubicBezTo>
                    <a:pt x="255" y="185"/>
                    <a:pt x="253" y="176"/>
                    <a:pt x="250" y="167"/>
                  </a:cubicBezTo>
                  <a:cubicBezTo>
                    <a:pt x="244" y="148"/>
                    <a:pt x="237" y="129"/>
                    <a:pt x="231" y="111"/>
                  </a:cubicBezTo>
                  <a:cubicBezTo>
                    <a:pt x="224" y="92"/>
                    <a:pt x="217" y="74"/>
                    <a:pt x="210" y="56"/>
                  </a:cubicBezTo>
                  <a:cubicBezTo>
                    <a:pt x="206" y="47"/>
                    <a:pt x="202" y="38"/>
                    <a:pt x="198" y="29"/>
                  </a:cubicBezTo>
                  <a:cubicBezTo>
                    <a:pt x="195" y="20"/>
                    <a:pt x="190" y="11"/>
                    <a:pt x="186" y="2"/>
                  </a:cubicBezTo>
                  <a:cubicBezTo>
                    <a:pt x="187" y="3"/>
                    <a:pt x="187" y="3"/>
                    <a:pt x="187" y="3"/>
                  </a:cubicBezTo>
                  <a:cubicBezTo>
                    <a:pt x="183" y="3"/>
                    <a:pt x="179" y="3"/>
                    <a:pt x="175" y="4"/>
                  </a:cubicBezTo>
                  <a:cubicBezTo>
                    <a:pt x="171" y="5"/>
                    <a:pt x="167" y="6"/>
                    <a:pt x="163" y="7"/>
                  </a:cubicBezTo>
                  <a:cubicBezTo>
                    <a:pt x="155" y="9"/>
                    <a:pt x="148" y="11"/>
                    <a:pt x="140" y="13"/>
                  </a:cubicBezTo>
                  <a:cubicBezTo>
                    <a:pt x="125" y="18"/>
                    <a:pt x="109" y="23"/>
                    <a:pt x="94" y="29"/>
                  </a:cubicBezTo>
                  <a:cubicBezTo>
                    <a:pt x="79" y="34"/>
                    <a:pt x="64" y="39"/>
                    <a:pt x="48" y="45"/>
                  </a:cubicBezTo>
                  <a:cubicBezTo>
                    <a:pt x="33" y="51"/>
                    <a:pt x="18" y="56"/>
                    <a:pt x="3" y="62"/>
                  </a:cubicBezTo>
                  <a:cubicBezTo>
                    <a:pt x="4" y="60"/>
                    <a:pt x="4" y="60"/>
                    <a:pt x="4" y="60"/>
                  </a:cubicBezTo>
                  <a:cubicBezTo>
                    <a:pt x="7" y="69"/>
                    <a:pt x="10" y="79"/>
                    <a:pt x="13" y="88"/>
                  </a:cubicBezTo>
                  <a:cubicBezTo>
                    <a:pt x="23" y="117"/>
                    <a:pt x="23" y="117"/>
                    <a:pt x="23" y="117"/>
                  </a:cubicBezTo>
                  <a:cubicBezTo>
                    <a:pt x="30" y="135"/>
                    <a:pt x="36" y="154"/>
                    <a:pt x="43" y="173"/>
                  </a:cubicBezTo>
                  <a:cubicBezTo>
                    <a:pt x="46" y="182"/>
                    <a:pt x="50" y="192"/>
                    <a:pt x="54" y="201"/>
                  </a:cubicBezTo>
                  <a:cubicBezTo>
                    <a:pt x="57" y="210"/>
                    <a:pt x="61" y="220"/>
                    <a:pt x="65" y="229"/>
                  </a:cubicBezTo>
                  <a:cubicBezTo>
                    <a:pt x="77" y="256"/>
                    <a:pt x="77" y="256"/>
                    <a:pt x="77" y="256"/>
                  </a:cubicBezTo>
                  <a:lnTo>
                    <a:pt x="90" y="282"/>
                  </a:lnTo>
                  <a:close/>
                  <a:moveTo>
                    <a:pt x="90" y="283"/>
                  </a:moveTo>
                  <a:cubicBezTo>
                    <a:pt x="75" y="257"/>
                    <a:pt x="75" y="257"/>
                    <a:pt x="75" y="257"/>
                  </a:cubicBezTo>
                  <a:cubicBezTo>
                    <a:pt x="63" y="230"/>
                    <a:pt x="63" y="230"/>
                    <a:pt x="63" y="230"/>
                  </a:cubicBezTo>
                  <a:cubicBezTo>
                    <a:pt x="58" y="221"/>
                    <a:pt x="55" y="211"/>
                    <a:pt x="51" y="202"/>
                  </a:cubicBezTo>
                  <a:cubicBezTo>
                    <a:pt x="47" y="193"/>
                    <a:pt x="43" y="184"/>
                    <a:pt x="40" y="174"/>
                  </a:cubicBezTo>
                  <a:cubicBezTo>
                    <a:pt x="33" y="156"/>
                    <a:pt x="26" y="137"/>
                    <a:pt x="19" y="118"/>
                  </a:cubicBezTo>
                  <a:cubicBezTo>
                    <a:pt x="9" y="90"/>
                    <a:pt x="9" y="90"/>
                    <a:pt x="9" y="90"/>
                  </a:cubicBezTo>
                  <a:cubicBezTo>
                    <a:pt x="6" y="80"/>
                    <a:pt x="3" y="71"/>
                    <a:pt x="0" y="61"/>
                  </a:cubicBezTo>
                  <a:cubicBezTo>
                    <a:pt x="0" y="60"/>
                    <a:pt x="1" y="59"/>
                    <a:pt x="1" y="59"/>
                  </a:cubicBezTo>
                  <a:cubicBezTo>
                    <a:pt x="2" y="59"/>
                    <a:pt x="2" y="59"/>
                    <a:pt x="2" y="59"/>
                  </a:cubicBezTo>
                  <a:cubicBezTo>
                    <a:pt x="17" y="52"/>
                    <a:pt x="32" y="47"/>
                    <a:pt x="47" y="41"/>
                  </a:cubicBezTo>
                  <a:cubicBezTo>
                    <a:pt x="62" y="36"/>
                    <a:pt x="77" y="30"/>
                    <a:pt x="93" y="25"/>
                  </a:cubicBezTo>
                  <a:cubicBezTo>
                    <a:pt x="108" y="20"/>
                    <a:pt x="123" y="15"/>
                    <a:pt x="139" y="10"/>
                  </a:cubicBezTo>
                  <a:cubicBezTo>
                    <a:pt x="147" y="8"/>
                    <a:pt x="155" y="6"/>
                    <a:pt x="163" y="4"/>
                  </a:cubicBezTo>
                  <a:cubicBezTo>
                    <a:pt x="166" y="3"/>
                    <a:pt x="170" y="2"/>
                    <a:pt x="174" y="2"/>
                  </a:cubicBezTo>
                  <a:cubicBezTo>
                    <a:pt x="178" y="1"/>
                    <a:pt x="183" y="1"/>
                    <a:pt x="187" y="0"/>
                  </a:cubicBezTo>
                  <a:cubicBezTo>
                    <a:pt x="187" y="0"/>
                    <a:pt x="188" y="1"/>
                    <a:pt x="188" y="1"/>
                  </a:cubicBezTo>
                  <a:cubicBezTo>
                    <a:pt x="192" y="10"/>
                    <a:pt x="196" y="19"/>
                    <a:pt x="200" y="28"/>
                  </a:cubicBezTo>
                  <a:cubicBezTo>
                    <a:pt x="204" y="37"/>
                    <a:pt x="208" y="46"/>
                    <a:pt x="211" y="55"/>
                  </a:cubicBezTo>
                  <a:cubicBezTo>
                    <a:pt x="232" y="110"/>
                    <a:pt x="232" y="110"/>
                    <a:pt x="232" y="110"/>
                  </a:cubicBezTo>
                  <a:cubicBezTo>
                    <a:pt x="239" y="129"/>
                    <a:pt x="246" y="147"/>
                    <a:pt x="252" y="166"/>
                  </a:cubicBezTo>
                  <a:cubicBezTo>
                    <a:pt x="256" y="175"/>
                    <a:pt x="258" y="184"/>
                    <a:pt x="261" y="194"/>
                  </a:cubicBezTo>
                  <a:cubicBezTo>
                    <a:pt x="265" y="203"/>
                    <a:pt x="267" y="213"/>
                    <a:pt x="269" y="222"/>
                  </a:cubicBezTo>
                  <a:cubicBezTo>
                    <a:pt x="269" y="223"/>
                    <a:pt x="269" y="224"/>
                    <a:pt x="268" y="224"/>
                  </a:cubicBezTo>
                  <a:cubicBezTo>
                    <a:pt x="261" y="228"/>
                    <a:pt x="254" y="231"/>
                    <a:pt x="247" y="234"/>
                  </a:cubicBezTo>
                  <a:cubicBezTo>
                    <a:pt x="239" y="236"/>
                    <a:pt x="232" y="239"/>
                    <a:pt x="225" y="242"/>
                  </a:cubicBezTo>
                  <a:cubicBezTo>
                    <a:pt x="210" y="247"/>
                    <a:pt x="195" y="252"/>
                    <a:pt x="180" y="257"/>
                  </a:cubicBezTo>
                  <a:cubicBezTo>
                    <a:pt x="165" y="262"/>
                    <a:pt x="150" y="266"/>
                    <a:pt x="135" y="271"/>
                  </a:cubicBezTo>
                  <a:cubicBezTo>
                    <a:pt x="128" y="273"/>
                    <a:pt x="120" y="275"/>
                    <a:pt x="113" y="277"/>
                  </a:cubicBezTo>
                  <a:cubicBezTo>
                    <a:pt x="105" y="280"/>
                    <a:pt x="98" y="281"/>
                    <a:pt x="90" y="283"/>
                  </a:cubicBezTo>
                  <a:cubicBezTo>
                    <a:pt x="90" y="283"/>
                    <a:pt x="90" y="283"/>
                    <a:pt x="90" y="283"/>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72" name="Freeform 610"/>
            <p:cNvSpPr>
              <a:spLocks noEditPoints="1"/>
            </p:cNvSpPr>
            <p:nvPr/>
          </p:nvSpPr>
          <p:spPr bwMode="auto">
            <a:xfrm>
              <a:off x="5853113" y="2921001"/>
              <a:ext cx="852488" cy="933450"/>
            </a:xfrm>
            <a:custGeom>
              <a:gdLst>
                <a:gd fmla="*/ 78 w 226" name="T0"/>
                <a:gd fmla="*/ 247 h 247" name="T1"/>
                <a:gd fmla="*/ 114 w 226" name="T2"/>
                <a:gd fmla="*/ 235 h 247" name="T3"/>
                <a:gd fmla="*/ 151 w 226" name="T4"/>
                <a:gd fmla="*/ 223 h 247" name="T5"/>
                <a:gd fmla="*/ 187 w 226" name="T6"/>
                <a:gd fmla="*/ 210 h 247" name="T7"/>
                <a:gd fmla="*/ 222 w 226" name="T8"/>
                <a:gd fmla="*/ 195 h 247" name="T9"/>
                <a:gd fmla="*/ 222 w 226" name="T10"/>
                <a:gd fmla="*/ 197 h 247" name="T11"/>
                <a:gd fmla="*/ 215 w 226" name="T12"/>
                <a:gd fmla="*/ 172 h 247" name="T13"/>
                <a:gd fmla="*/ 208 w 226" name="T14"/>
                <a:gd fmla="*/ 147 h 247" name="T15"/>
                <a:gd fmla="*/ 191 w 226" name="T16"/>
                <a:gd fmla="*/ 98 h 247" name="T17"/>
                <a:gd fmla="*/ 183 w 226" name="T18"/>
                <a:gd fmla="*/ 74 h 247" name="T19"/>
                <a:gd fmla="*/ 173 w 226" name="T20"/>
                <a:gd fmla="*/ 49 h 247" name="T21"/>
                <a:gd fmla="*/ 164 w 226" name="T22"/>
                <a:gd fmla="*/ 26 h 247" name="T23"/>
                <a:gd fmla="*/ 153 w 226" name="T24"/>
                <a:gd fmla="*/ 2 h 247" name="T25"/>
                <a:gd fmla="*/ 154 w 226" name="T26"/>
                <a:gd fmla="*/ 3 h 247" name="T27"/>
                <a:gd fmla="*/ 144 w 226" name="T28"/>
                <a:gd fmla="*/ 4 h 247" name="T29"/>
                <a:gd fmla="*/ 135 w 226" name="T30"/>
                <a:gd fmla="*/ 6 h 247" name="T31"/>
                <a:gd fmla="*/ 115 w 226" name="T32"/>
                <a:gd fmla="*/ 11 h 247" name="T33"/>
                <a:gd fmla="*/ 78 w 226" name="T34"/>
                <a:gd fmla="*/ 24 h 247" name="T35"/>
                <a:gd fmla="*/ 40 w 226" name="T36"/>
                <a:gd fmla="*/ 38 h 247" name="T37"/>
                <a:gd fmla="*/ 3 w 226" name="T38"/>
                <a:gd fmla="*/ 53 h 247" name="T39"/>
                <a:gd fmla="*/ 4 w 226" name="T40"/>
                <a:gd fmla="*/ 50 h 247" name="T41"/>
                <a:gd fmla="*/ 12 w 226" name="T42"/>
                <a:gd fmla="*/ 75 h 247" name="T43"/>
                <a:gd fmla="*/ 20 w 226" name="T44"/>
                <a:gd fmla="*/ 100 h 247" name="T45"/>
                <a:gd fmla="*/ 38 w 226" name="T46"/>
                <a:gd fmla="*/ 150 h 247" name="T47"/>
                <a:gd fmla="*/ 47 w 226" name="T48"/>
                <a:gd fmla="*/ 175 h 247" name="T49"/>
                <a:gd fmla="*/ 56 w 226" name="T50"/>
                <a:gd fmla="*/ 199 h 247" name="T51"/>
                <a:gd fmla="*/ 66 w 226" name="T52"/>
                <a:gd fmla="*/ 223 h 247" name="T53"/>
                <a:gd fmla="*/ 78 w 226" name="T54"/>
                <a:gd fmla="*/ 247 h 247" name="T55"/>
                <a:gd fmla="*/ 78 w 226" name="T56"/>
                <a:gd fmla="*/ 247 h 247" name="T57"/>
                <a:gd fmla="*/ 65 w 226" name="T58"/>
                <a:gd fmla="*/ 224 h 247" name="T59"/>
                <a:gd fmla="*/ 54 w 226" name="T60"/>
                <a:gd fmla="*/ 200 h 247" name="T61"/>
                <a:gd fmla="*/ 44 w 226" name="T62"/>
                <a:gd fmla="*/ 176 h 247" name="T63"/>
                <a:gd fmla="*/ 34 w 226" name="T64"/>
                <a:gd fmla="*/ 151 h 247" name="T65"/>
                <a:gd fmla="*/ 16 w 226" name="T66"/>
                <a:gd fmla="*/ 102 h 247" name="T67"/>
                <a:gd fmla="*/ 8 w 226" name="T68"/>
                <a:gd fmla="*/ 77 h 247" name="T69"/>
                <a:gd fmla="*/ 0 w 226" name="T70"/>
                <a:gd fmla="*/ 51 h 247" name="T71"/>
                <a:gd fmla="*/ 1 w 226" name="T72"/>
                <a:gd fmla="*/ 49 h 247" name="T73"/>
                <a:gd fmla="*/ 2 w 226" name="T74"/>
                <a:gd fmla="*/ 49 h 247" name="T75"/>
                <a:gd fmla="*/ 39 w 226" name="T76"/>
                <a:gd fmla="*/ 34 h 247" name="T77"/>
                <a:gd fmla="*/ 76 w 226" name="T78"/>
                <a:gd fmla="*/ 21 h 247" name="T79"/>
                <a:gd fmla="*/ 115 w 226" name="T80"/>
                <a:gd fmla="*/ 8 h 247" name="T81"/>
                <a:gd fmla="*/ 134 w 226" name="T82"/>
                <a:gd fmla="*/ 3 h 247" name="T83"/>
                <a:gd fmla="*/ 144 w 226" name="T84"/>
                <a:gd fmla="*/ 1 h 247" name="T85"/>
                <a:gd fmla="*/ 154 w 226" name="T86"/>
                <a:gd fmla="*/ 0 h 247" name="T87"/>
                <a:gd fmla="*/ 155 w 226" name="T88"/>
                <a:gd fmla="*/ 1 h 247" name="T89"/>
                <a:gd fmla="*/ 165 w 226" name="T90"/>
                <a:gd fmla="*/ 25 h 247" name="T91"/>
                <a:gd fmla="*/ 175 w 226" name="T92"/>
                <a:gd fmla="*/ 49 h 247" name="T93"/>
                <a:gd fmla="*/ 193 w 226" name="T94"/>
                <a:gd fmla="*/ 97 h 247" name="T95"/>
                <a:gd fmla="*/ 211 w 226" name="T96"/>
                <a:gd fmla="*/ 146 h 247" name="T97"/>
                <a:gd fmla="*/ 218 w 226" name="T98"/>
                <a:gd fmla="*/ 171 h 247" name="T99"/>
                <a:gd fmla="*/ 225 w 226" name="T100"/>
                <a:gd fmla="*/ 196 h 247" name="T101"/>
                <a:gd fmla="*/ 225 w 226" name="T102"/>
                <a:gd fmla="*/ 198 h 247" name="T103"/>
                <a:gd fmla="*/ 207 w 226" name="T104"/>
                <a:gd fmla="*/ 206 h 247" name="T105"/>
                <a:gd fmla="*/ 188 w 226" name="T106"/>
                <a:gd fmla="*/ 213 h 247" name="T107"/>
                <a:gd fmla="*/ 152 w 226" name="T108"/>
                <a:gd fmla="*/ 225 h 247" name="T109"/>
                <a:gd fmla="*/ 115 w 226" name="T110"/>
                <a:gd fmla="*/ 237 h 247" name="T111"/>
                <a:gd fmla="*/ 78 w 226" name="T112"/>
                <a:gd fmla="*/ 247 h 247" name="T113"/>
                <a:gd fmla="*/ 78 w 226" name="T114"/>
                <a:gd fmla="*/ 247 h 24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6" w="226">
                  <a:moveTo>
                    <a:pt x="78" y="247"/>
                  </a:moveTo>
                  <a:cubicBezTo>
                    <a:pt x="90" y="244"/>
                    <a:pt x="102" y="239"/>
                    <a:pt x="114" y="235"/>
                  </a:cubicBezTo>
                  <a:cubicBezTo>
                    <a:pt x="127" y="231"/>
                    <a:pt x="139" y="227"/>
                    <a:pt x="151" y="223"/>
                  </a:cubicBezTo>
                  <a:cubicBezTo>
                    <a:pt x="163" y="219"/>
                    <a:pt x="175" y="214"/>
                    <a:pt x="187" y="210"/>
                  </a:cubicBezTo>
                  <a:cubicBezTo>
                    <a:pt x="199" y="205"/>
                    <a:pt x="211" y="200"/>
                    <a:pt x="222" y="195"/>
                  </a:cubicBezTo>
                  <a:cubicBezTo>
                    <a:pt x="222" y="197"/>
                    <a:pt x="222" y="197"/>
                    <a:pt x="222" y="197"/>
                  </a:cubicBezTo>
                  <a:cubicBezTo>
                    <a:pt x="215" y="172"/>
                    <a:pt x="215" y="172"/>
                    <a:pt x="215" y="172"/>
                  </a:cubicBezTo>
                  <a:cubicBezTo>
                    <a:pt x="213" y="164"/>
                    <a:pt x="211" y="155"/>
                    <a:pt x="208" y="147"/>
                  </a:cubicBezTo>
                  <a:cubicBezTo>
                    <a:pt x="191" y="98"/>
                    <a:pt x="191" y="98"/>
                    <a:pt x="191" y="98"/>
                  </a:cubicBezTo>
                  <a:cubicBezTo>
                    <a:pt x="189" y="90"/>
                    <a:pt x="186" y="82"/>
                    <a:pt x="183" y="74"/>
                  </a:cubicBezTo>
                  <a:cubicBezTo>
                    <a:pt x="180" y="66"/>
                    <a:pt x="177" y="58"/>
                    <a:pt x="173" y="49"/>
                  </a:cubicBezTo>
                  <a:cubicBezTo>
                    <a:pt x="170" y="41"/>
                    <a:pt x="167" y="33"/>
                    <a:pt x="164" y="26"/>
                  </a:cubicBezTo>
                  <a:cubicBezTo>
                    <a:pt x="153" y="2"/>
                    <a:pt x="153" y="2"/>
                    <a:pt x="153" y="2"/>
                  </a:cubicBezTo>
                  <a:cubicBezTo>
                    <a:pt x="154" y="3"/>
                    <a:pt x="154" y="3"/>
                    <a:pt x="154" y="3"/>
                  </a:cubicBezTo>
                  <a:cubicBezTo>
                    <a:pt x="151" y="3"/>
                    <a:pt x="147" y="3"/>
                    <a:pt x="144" y="4"/>
                  </a:cubicBezTo>
                  <a:cubicBezTo>
                    <a:pt x="141" y="4"/>
                    <a:pt x="138" y="5"/>
                    <a:pt x="135" y="6"/>
                  </a:cubicBezTo>
                  <a:cubicBezTo>
                    <a:pt x="128" y="7"/>
                    <a:pt x="122" y="9"/>
                    <a:pt x="115" y="11"/>
                  </a:cubicBezTo>
                  <a:cubicBezTo>
                    <a:pt x="103" y="15"/>
                    <a:pt x="90" y="20"/>
                    <a:pt x="78" y="24"/>
                  </a:cubicBezTo>
                  <a:cubicBezTo>
                    <a:pt x="65" y="29"/>
                    <a:pt x="53" y="33"/>
                    <a:pt x="40" y="38"/>
                  </a:cubicBezTo>
                  <a:cubicBezTo>
                    <a:pt x="28" y="43"/>
                    <a:pt x="15" y="48"/>
                    <a:pt x="3" y="53"/>
                  </a:cubicBezTo>
                  <a:cubicBezTo>
                    <a:pt x="4" y="50"/>
                    <a:pt x="4" y="50"/>
                    <a:pt x="4" y="50"/>
                  </a:cubicBezTo>
                  <a:cubicBezTo>
                    <a:pt x="7" y="58"/>
                    <a:pt x="10" y="67"/>
                    <a:pt x="12" y="75"/>
                  </a:cubicBezTo>
                  <a:cubicBezTo>
                    <a:pt x="20" y="100"/>
                    <a:pt x="20" y="100"/>
                    <a:pt x="20" y="100"/>
                  </a:cubicBezTo>
                  <a:cubicBezTo>
                    <a:pt x="26" y="117"/>
                    <a:pt x="32" y="133"/>
                    <a:pt x="38" y="150"/>
                  </a:cubicBezTo>
                  <a:cubicBezTo>
                    <a:pt x="41" y="158"/>
                    <a:pt x="44" y="166"/>
                    <a:pt x="47" y="175"/>
                  </a:cubicBezTo>
                  <a:cubicBezTo>
                    <a:pt x="50" y="183"/>
                    <a:pt x="53" y="191"/>
                    <a:pt x="56" y="199"/>
                  </a:cubicBezTo>
                  <a:cubicBezTo>
                    <a:pt x="66" y="223"/>
                    <a:pt x="66" y="223"/>
                    <a:pt x="66" y="223"/>
                  </a:cubicBezTo>
                  <a:lnTo>
                    <a:pt x="78" y="247"/>
                  </a:lnTo>
                  <a:close/>
                  <a:moveTo>
                    <a:pt x="78" y="247"/>
                  </a:moveTo>
                  <a:cubicBezTo>
                    <a:pt x="65" y="224"/>
                    <a:pt x="65" y="224"/>
                    <a:pt x="65" y="224"/>
                  </a:cubicBezTo>
                  <a:cubicBezTo>
                    <a:pt x="54" y="200"/>
                    <a:pt x="54" y="200"/>
                    <a:pt x="54" y="200"/>
                  </a:cubicBezTo>
                  <a:cubicBezTo>
                    <a:pt x="50" y="192"/>
                    <a:pt x="47" y="184"/>
                    <a:pt x="44" y="176"/>
                  </a:cubicBezTo>
                  <a:cubicBezTo>
                    <a:pt x="41" y="167"/>
                    <a:pt x="37" y="159"/>
                    <a:pt x="34" y="151"/>
                  </a:cubicBezTo>
                  <a:cubicBezTo>
                    <a:pt x="28" y="135"/>
                    <a:pt x="22" y="118"/>
                    <a:pt x="16" y="102"/>
                  </a:cubicBezTo>
                  <a:cubicBezTo>
                    <a:pt x="8" y="77"/>
                    <a:pt x="8" y="77"/>
                    <a:pt x="8" y="77"/>
                  </a:cubicBezTo>
                  <a:cubicBezTo>
                    <a:pt x="6" y="68"/>
                    <a:pt x="3" y="60"/>
                    <a:pt x="0" y="51"/>
                  </a:cubicBezTo>
                  <a:cubicBezTo>
                    <a:pt x="0" y="50"/>
                    <a:pt x="1" y="49"/>
                    <a:pt x="1" y="49"/>
                  </a:cubicBezTo>
                  <a:cubicBezTo>
                    <a:pt x="2" y="49"/>
                    <a:pt x="2" y="49"/>
                    <a:pt x="2" y="49"/>
                  </a:cubicBezTo>
                  <a:cubicBezTo>
                    <a:pt x="14" y="44"/>
                    <a:pt x="26" y="39"/>
                    <a:pt x="39" y="34"/>
                  </a:cubicBezTo>
                  <a:cubicBezTo>
                    <a:pt x="51" y="30"/>
                    <a:pt x="64" y="25"/>
                    <a:pt x="76" y="21"/>
                  </a:cubicBezTo>
                  <a:cubicBezTo>
                    <a:pt x="89" y="16"/>
                    <a:pt x="102" y="12"/>
                    <a:pt x="115" y="8"/>
                  </a:cubicBezTo>
                  <a:cubicBezTo>
                    <a:pt x="121" y="6"/>
                    <a:pt x="127" y="5"/>
                    <a:pt x="134" y="3"/>
                  </a:cubicBezTo>
                  <a:cubicBezTo>
                    <a:pt x="137" y="2"/>
                    <a:pt x="140" y="2"/>
                    <a:pt x="144" y="1"/>
                  </a:cubicBezTo>
                  <a:cubicBezTo>
                    <a:pt x="147" y="0"/>
                    <a:pt x="151" y="0"/>
                    <a:pt x="154" y="0"/>
                  </a:cubicBezTo>
                  <a:cubicBezTo>
                    <a:pt x="154" y="0"/>
                    <a:pt x="155" y="1"/>
                    <a:pt x="155" y="1"/>
                  </a:cubicBezTo>
                  <a:cubicBezTo>
                    <a:pt x="165" y="25"/>
                    <a:pt x="165" y="25"/>
                    <a:pt x="165" y="25"/>
                  </a:cubicBezTo>
                  <a:cubicBezTo>
                    <a:pt x="169" y="33"/>
                    <a:pt x="172" y="41"/>
                    <a:pt x="175" y="49"/>
                  </a:cubicBezTo>
                  <a:cubicBezTo>
                    <a:pt x="181" y="65"/>
                    <a:pt x="187" y="81"/>
                    <a:pt x="193" y="97"/>
                  </a:cubicBezTo>
                  <a:cubicBezTo>
                    <a:pt x="211" y="146"/>
                    <a:pt x="211" y="146"/>
                    <a:pt x="211" y="146"/>
                  </a:cubicBezTo>
                  <a:cubicBezTo>
                    <a:pt x="214" y="154"/>
                    <a:pt x="216" y="163"/>
                    <a:pt x="218" y="171"/>
                  </a:cubicBezTo>
                  <a:cubicBezTo>
                    <a:pt x="225" y="196"/>
                    <a:pt x="225" y="196"/>
                    <a:pt x="225" y="196"/>
                  </a:cubicBezTo>
                  <a:cubicBezTo>
                    <a:pt x="226" y="197"/>
                    <a:pt x="225" y="198"/>
                    <a:pt x="225" y="198"/>
                  </a:cubicBezTo>
                  <a:cubicBezTo>
                    <a:pt x="219" y="201"/>
                    <a:pt x="213" y="204"/>
                    <a:pt x="207" y="206"/>
                  </a:cubicBezTo>
                  <a:cubicBezTo>
                    <a:pt x="201" y="208"/>
                    <a:pt x="194" y="211"/>
                    <a:pt x="188" y="213"/>
                  </a:cubicBezTo>
                  <a:cubicBezTo>
                    <a:pt x="176" y="217"/>
                    <a:pt x="164" y="221"/>
                    <a:pt x="152" y="225"/>
                  </a:cubicBezTo>
                  <a:cubicBezTo>
                    <a:pt x="140" y="229"/>
                    <a:pt x="127" y="234"/>
                    <a:pt x="115" y="237"/>
                  </a:cubicBezTo>
                  <a:cubicBezTo>
                    <a:pt x="103" y="241"/>
                    <a:pt x="90" y="245"/>
                    <a:pt x="78" y="247"/>
                  </a:cubicBezTo>
                  <a:cubicBezTo>
                    <a:pt x="78" y="247"/>
                    <a:pt x="78" y="247"/>
                    <a:pt x="78" y="247"/>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73" name="Freeform 611"/>
            <p:cNvSpPr>
              <a:spLocks noEditPoints="1"/>
            </p:cNvSpPr>
            <p:nvPr/>
          </p:nvSpPr>
          <p:spPr bwMode="auto">
            <a:xfrm>
              <a:off x="5957888" y="2882901"/>
              <a:ext cx="331788" cy="188913"/>
            </a:xfrm>
            <a:custGeom>
              <a:gdLst>
                <a:gd fmla="*/ 3 w 88" name="T0"/>
                <a:gd fmla="*/ 28 h 50" name="T1"/>
                <a:gd fmla="*/ 2 w 88" name="T2"/>
                <a:gd fmla="*/ 30 h 50" name="T3"/>
                <a:gd fmla="*/ 1 w 88" name="T4"/>
                <a:gd fmla="*/ 37 h 50" name="T5"/>
                <a:gd fmla="*/ 6 w 88" name="T6"/>
                <a:gd fmla="*/ 45 h 50" name="T7"/>
                <a:gd fmla="*/ 11 w 88" name="T8"/>
                <a:gd fmla="*/ 47 h 50" name="T9"/>
                <a:gd fmla="*/ 18 w 88" name="T10"/>
                <a:gd fmla="*/ 47 h 50" name="T11"/>
                <a:gd fmla="*/ 33 w 88" name="T12"/>
                <a:gd fmla="*/ 44 h 50" name="T13"/>
                <a:gd fmla="*/ 50 w 88" name="T14"/>
                <a:gd fmla="*/ 40 h 50" name="T15"/>
                <a:gd fmla="*/ 67 w 88" name="T16"/>
                <a:gd fmla="*/ 33 h 50" name="T17"/>
                <a:gd fmla="*/ 81 w 88" name="T18"/>
                <a:gd fmla="*/ 22 h 50" name="T19"/>
                <a:gd fmla="*/ 79 w 88" name="T20"/>
                <a:gd fmla="*/ 7 h 50" name="T21"/>
                <a:gd fmla="*/ 75 w 88" name="T22"/>
                <a:gd fmla="*/ 5 h 50" name="T23"/>
                <a:gd fmla="*/ 73 w 88" name="T24"/>
                <a:gd fmla="*/ 4 h 50" name="T25"/>
                <a:gd fmla="*/ 71 w 88" name="T26"/>
                <a:gd fmla="*/ 5 h 50" name="T27"/>
                <a:gd fmla="*/ 63 w 88" name="T28"/>
                <a:gd fmla="*/ 6 h 50" name="T29"/>
                <a:gd fmla="*/ 31 w 88" name="T30"/>
                <a:gd fmla="*/ 15 h 50" name="T31"/>
                <a:gd fmla="*/ 10 w 88" name="T32"/>
                <a:gd fmla="*/ 23 h 50" name="T33"/>
                <a:gd fmla="*/ 3 w 88" name="T34"/>
                <a:gd fmla="*/ 28 h 50" name="T35"/>
                <a:gd fmla="*/ 2 w 88" name="T36"/>
                <a:gd fmla="*/ 28 h 50" name="T37"/>
                <a:gd fmla="*/ 4 w 88" name="T38"/>
                <a:gd fmla="*/ 26 h 50" name="T39"/>
                <a:gd fmla="*/ 9 w 88" name="T40"/>
                <a:gd fmla="*/ 22 h 50" name="T41"/>
                <a:gd fmla="*/ 30 w 88" name="T42"/>
                <a:gd fmla="*/ 12 h 50" name="T43"/>
                <a:gd fmla="*/ 62 w 88" name="T44"/>
                <a:gd fmla="*/ 2 h 50" name="T45"/>
                <a:gd fmla="*/ 71 w 88" name="T46"/>
                <a:gd fmla="*/ 0 h 50" name="T47"/>
                <a:gd fmla="*/ 77 w 88" name="T48"/>
                <a:gd fmla="*/ 1 h 50" name="T49"/>
                <a:gd fmla="*/ 81 w 88" name="T50"/>
                <a:gd fmla="*/ 4 h 50" name="T51"/>
                <a:gd fmla="*/ 84 w 88" name="T52"/>
                <a:gd fmla="*/ 23 h 50" name="T53"/>
                <a:gd fmla="*/ 67 w 88" name="T54"/>
                <a:gd fmla="*/ 34 h 50" name="T55"/>
                <a:gd fmla="*/ 50 w 88" name="T56"/>
                <a:gd fmla="*/ 42 h 50" name="T57"/>
                <a:gd fmla="*/ 34 w 88" name="T58"/>
                <a:gd fmla="*/ 48 h 50" name="T59"/>
                <a:gd fmla="*/ 18 w 88" name="T60"/>
                <a:gd fmla="*/ 50 h 50" name="T61"/>
                <a:gd fmla="*/ 11 w 88" name="T62"/>
                <a:gd fmla="*/ 49 h 50" name="T63"/>
                <a:gd fmla="*/ 5 w 88" name="T64"/>
                <a:gd fmla="*/ 46 h 50" name="T65"/>
                <a:gd fmla="*/ 0 w 88" name="T66"/>
                <a:gd fmla="*/ 37 h 50" name="T67"/>
                <a:gd fmla="*/ 1 w 88" name="T68"/>
                <a:gd fmla="*/ 30 h 50" name="T69"/>
                <a:gd fmla="*/ 2 w 88" name="T70"/>
                <a:gd fmla="*/ 28 h 5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0" w="88">
                  <a:moveTo>
                    <a:pt x="3" y="28"/>
                  </a:moveTo>
                  <a:cubicBezTo>
                    <a:pt x="3" y="28"/>
                    <a:pt x="2" y="29"/>
                    <a:pt x="2" y="30"/>
                  </a:cubicBezTo>
                  <a:cubicBezTo>
                    <a:pt x="1" y="32"/>
                    <a:pt x="1" y="34"/>
                    <a:pt x="1" y="37"/>
                  </a:cubicBezTo>
                  <a:cubicBezTo>
                    <a:pt x="1" y="39"/>
                    <a:pt x="3" y="43"/>
                    <a:pt x="6" y="45"/>
                  </a:cubicBezTo>
                  <a:cubicBezTo>
                    <a:pt x="8" y="46"/>
                    <a:pt x="9" y="47"/>
                    <a:pt x="11" y="47"/>
                  </a:cubicBezTo>
                  <a:cubicBezTo>
                    <a:pt x="13" y="47"/>
                    <a:pt x="16" y="47"/>
                    <a:pt x="18" y="47"/>
                  </a:cubicBezTo>
                  <a:cubicBezTo>
                    <a:pt x="23" y="46"/>
                    <a:pt x="27" y="45"/>
                    <a:pt x="33" y="44"/>
                  </a:cubicBezTo>
                  <a:cubicBezTo>
                    <a:pt x="38" y="43"/>
                    <a:pt x="44" y="41"/>
                    <a:pt x="50" y="40"/>
                  </a:cubicBezTo>
                  <a:cubicBezTo>
                    <a:pt x="55" y="38"/>
                    <a:pt x="61" y="36"/>
                    <a:pt x="67" y="33"/>
                  </a:cubicBezTo>
                  <a:cubicBezTo>
                    <a:pt x="72" y="30"/>
                    <a:pt x="78" y="27"/>
                    <a:pt x="81" y="22"/>
                  </a:cubicBezTo>
                  <a:cubicBezTo>
                    <a:pt x="85" y="17"/>
                    <a:pt x="83" y="10"/>
                    <a:pt x="79" y="7"/>
                  </a:cubicBezTo>
                  <a:cubicBezTo>
                    <a:pt x="78" y="6"/>
                    <a:pt x="76" y="5"/>
                    <a:pt x="75" y="5"/>
                  </a:cubicBezTo>
                  <a:cubicBezTo>
                    <a:pt x="75" y="5"/>
                    <a:pt x="74" y="4"/>
                    <a:pt x="73" y="4"/>
                  </a:cubicBezTo>
                  <a:cubicBezTo>
                    <a:pt x="71" y="5"/>
                    <a:pt x="71" y="5"/>
                    <a:pt x="71" y="5"/>
                  </a:cubicBezTo>
                  <a:cubicBezTo>
                    <a:pt x="69" y="5"/>
                    <a:pt x="66" y="6"/>
                    <a:pt x="63" y="6"/>
                  </a:cubicBezTo>
                  <a:cubicBezTo>
                    <a:pt x="51" y="9"/>
                    <a:pt x="40" y="12"/>
                    <a:pt x="31" y="15"/>
                  </a:cubicBezTo>
                  <a:cubicBezTo>
                    <a:pt x="22" y="18"/>
                    <a:pt x="15" y="21"/>
                    <a:pt x="10" y="23"/>
                  </a:cubicBezTo>
                  <a:cubicBezTo>
                    <a:pt x="4" y="26"/>
                    <a:pt x="3" y="28"/>
                    <a:pt x="3" y="28"/>
                  </a:cubicBezTo>
                  <a:close/>
                  <a:moveTo>
                    <a:pt x="2" y="28"/>
                  </a:moveTo>
                  <a:cubicBezTo>
                    <a:pt x="2" y="28"/>
                    <a:pt x="3" y="27"/>
                    <a:pt x="4" y="26"/>
                  </a:cubicBezTo>
                  <a:cubicBezTo>
                    <a:pt x="5" y="25"/>
                    <a:pt x="7" y="24"/>
                    <a:pt x="9" y="22"/>
                  </a:cubicBezTo>
                  <a:cubicBezTo>
                    <a:pt x="14" y="20"/>
                    <a:pt x="21" y="16"/>
                    <a:pt x="30" y="12"/>
                  </a:cubicBezTo>
                  <a:cubicBezTo>
                    <a:pt x="39" y="8"/>
                    <a:pt x="50" y="5"/>
                    <a:pt x="62" y="2"/>
                  </a:cubicBezTo>
                  <a:cubicBezTo>
                    <a:pt x="65" y="1"/>
                    <a:pt x="68" y="1"/>
                    <a:pt x="71" y="0"/>
                  </a:cubicBezTo>
                  <a:cubicBezTo>
                    <a:pt x="73" y="0"/>
                    <a:pt x="75" y="0"/>
                    <a:pt x="77" y="1"/>
                  </a:cubicBezTo>
                  <a:cubicBezTo>
                    <a:pt x="78" y="2"/>
                    <a:pt x="80" y="3"/>
                    <a:pt x="81" y="4"/>
                  </a:cubicBezTo>
                  <a:cubicBezTo>
                    <a:pt x="87" y="9"/>
                    <a:pt x="88" y="18"/>
                    <a:pt x="84" y="23"/>
                  </a:cubicBezTo>
                  <a:cubicBezTo>
                    <a:pt x="79" y="29"/>
                    <a:pt x="73" y="32"/>
                    <a:pt x="67" y="34"/>
                  </a:cubicBezTo>
                  <a:cubicBezTo>
                    <a:pt x="62" y="37"/>
                    <a:pt x="56" y="40"/>
                    <a:pt x="50" y="42"/>
                  </a:cubicBezTo>
                  <a:cubicBezTo>
                    <a:pt x="45" y="44"/>
                    <a:pt x="39" y="46"/>
                    <a:pt x="34" y="48"/>
                  </a:cubicBezTo>
                  <a:cubicBezTo>
                    <a:pt x="28" y="49"/>
                    <a:pt x="23" y="50"/>
                    <a:pt x="18" y="50"/>
                  </a:cubicBezTo>
                  <a:cubicBezTo>
                    <a:pt x="15" y="50"/>
                    <a:pt x="13" y="50"/>
                    <a:pt x="11" y="49"/>
                  </a:cubicBezTo>
                  <a:cubicBezTo>
                    <a:pt x="8" y="49"/>
                    <a:pt x="6" y="48"/>
                    <a:pt x="5" y="46"/>
                  </a:cubicBezTo>
                  <a:cubicBezTo>
                    <a:pt x="2" y="43"/>
                    <a:pt x="1" y="40"/>
                    <a:pt x="0" y="37"/>
                  </a:cubicBezTo>
                  <a:cubicBezTo>
                    <a:pt x="0" y="34"/>
                    <a:pt x="1" y="32"/>
                    <a:pt x="1" y="30"/>
                  </a:cubicBezTo>
                  <a:cubicBezTo>
                    <a:pt x="2" y="29"/>
                    <a:pt x="2" y="28"/>
                    <a:pt x="2" y="28"/>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74" name="Freeform 612"/>
            <p:cNvSpPr/>
            <p:nvPr/>
          </p:nvSpPr>
          <p:spPr bwMode="auto">
            <a:xfrm>
              <a:off x="6034088" y="2867026"/>
              <a:ext cx="123825" cy="95250"/>
            </a:xfrm>
            <a:custGeom>
              <a:gdLst>
                <a:gd fmla="*/ 2 w 33" name="T0"/>
                <a:gd fmla="*/ 25 h 25" name="T1"/>
                <a:gd fmla="*/ 1 w 33" name="T2"/>
                <a:gd fmla="*/ 23 h 25" name="T3"/>
                <a:gd fmla="*/ 0 w 33" name="T4"/>
                <a:gd fmla="*/ 16 h 25" name="T5"/>
                <a:gd fmla="*/ 0 w 33" name="T6"/>
                <a:gd fmla="*/ 12 h 25" name="T7"/>
                <a:gd fmla="*/ 3 w 33" name="T8"/>
                <a:gd fmla="*/ 8 h 25" name="T9"/>
                <a:gd fmla="*/ 7 w 33" name="T10"/>
                <a:gd fmla="*/ 4 h 25" name="T11"/>
                <a:gd fmla="*/ 11 w 33" name="T12"/>
                <a:gd fmla="*/ 1 h 25" name="T13"/>
                <a:gd fmla="*/ 17 w 33" name="T14"/>
                <a:gd fmla="*/ 0 h 25" name="T15"/>
                <a:gd fmla="*/ 22 w 33" name="T16"/>
                <a:gd fmla="*/ 1 h 25" name="T17"/>
                <a:gd fmla="*/ 27 w 33" name="T18"/>
                <a:gd fmla="*/ 3 h 25" name="T19"/>
                <a:gd fmla="*/ 30 w 33" name="T20"/>
                <a:gd fmla="*/ 7 h 25" name="T21"/>
                <a:gd fmla="*/ 32 w 33" name="T22"/>
                <a:gd fmla="*/ 13 h 25" name="T23"/>
                <a:gd fmla="*/ 33 w 33" name="T24"/>
                <a:gd fmla="*/ 15 h 25" name="T25"/>
                <a:gd fmla="*/ 33 w 33" name="T26"/>
                <a:gd fmla="*/ 15 h 25" name="T27"/>
                <a:gd fmla="*/ 33 w 33" name="T28"/>
                <a:gd fmla="*/ 15 h 25" name="T29"/>
                <a:gd fmla="*/ 27 w 33" name="T30"/>
                <a:gd fmla="*/ 9 h 25" name="T31"/>
                <a:gd fmla="*/ 21 w 33" name="T32"/>
                <a:gd fmla="*/ 5 h 25" name="T33"/>
                <a:gd fmla="*/ 17 w 33" name="T34"/>
                <a:gd fmla="*/ 4 h 25" name="T35"/>
                <a:gd fmla="*/ 12 w 33" name="T36"/>
                <a:gd fmla="*/ 4 h 25" name="T37"/>
                <a:gd fmla="*/ 8 w 33" name="T38"/>
                <a:gd fmla="*/ 5 h 25" name="T39"/>
                <a:gd fmla="*/ 5 w 33" name="T40"/>
                <a:gd fmla="*/ 9 h 25" name="T41"/>
                <a:gd fmla="*/ 3 w 33" name="T42"/>
                <a:gd fmla="*/ 16 h 25" name="T43"/>
                <a:gd fmla="*/ 3 w 33" name="T44"/>
                <a:gd fmla="*/ 22 h 25" name="T45"/>
                <a:gd fmla="*/ 3 w 33" name="T46"/>
                <a:gd fmla="*/ 25 h 25" name="T47"/>
                <a:gd fmla="*/ 3 w 33" name="T48"/>
                <a:gd fmla="*/ 25 h 25" name="T49"/>
                <a:gd fmla="*/ 2 w 33" name="T50"/>
                <a:gd fmla="*/ 25 h 2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5" w="33">
                  <a:moveTo>
                    <a:pt x="2" y="25"/>
                  </a:moveTo>
                  <a:cubicBezTo>
                    <a:pt x="2" y="25"/>
                    <a:pt x="2" y="24"/>
                    <a:pt x="1" y="23"/>
                  </a:cubicBezTo>
                  <a:cubicBezTo>
                    <a:pt x="1" y="21"/>
                    <a:pt x="0" y="19"/>
                    <a:pt x="0" y="16"/>
                  </a:cubicBezTo>
                  <a:cubicBezTo>
                    <a:pt x="0" y="15"/>
                    <a:pt x="0" y="13"/>
                    <a:pt x="0" y="12"/>
                  </a:cubicBezTo>
                  <a:cubicBezTo>
                    <a:pt x="1" y="10"/>
                    <a:pt x="2" y="9"/>
                    <a:pt x="3" y="8"/>
                  </a:cubicBezTo>
                  <a:cubicBezTo>
                    <a:pt x="4" y="6"/>
                    <a:pt x="5" y="5"/>
                    <a:pt x="7" y="4"/>
                  </a:cubicBezTo>
                  <a:cubicBezTo>
                    <a:pt x="8" y="3"/>
                    <a:pt x="10" y="2"/>
                    <a:pt x="11" y="1"/>
                  </a:cubicBezTo>
                  <a:cubicBezTo>
                    <a:pt x="13" y="1"/>
                    <a:pt x="15" y="0"/>
                    <a:pt x="17" y="0"/>
                  </a:cubicBezTo>
                  <a:cubicBezTo>
                    <a:pt x="19" y="0"/>
                    <a:pt x="21" y="0"/>
                    <a:pt x="22" y="1"/>
                  </a:cubicBezTo>
                  <a:cubicBezTo>
                    <a:pt x="24" y="1"/>
                    <a:pt x="25" y="2"/>
                    <a:pt x="27" y="3"/>
                  </a:cubicBezTo>
                  <a:cubicBezTo>
                    <a:pt x="28" y="4"/>
                    <a:pt x="29" y="6"/>
                    <a:pt x="30" y="7"/>
                  </a:cubicBezTo>
                  <a:cubicBezTo>
                    <a:pt x="31" y="9"/>
                    <a:pt x="32" y="11"/>
                    <a:pt x="32" y="13"/>
                  </a:cubicBezTo>
                  <a:cubicBezTo>
                    <a:pt x="33" y="14"/>
                    <a:pt x="33" y="15"/>
                    <a:pt x="33" y="15"/>
                  </a:cubicBezTo>
                  <a:cubicBezTo>
                    <a:pt x="33" y="15"/>
                    <a:pt x="33" y="15"/>
                    <a:pt x="33" y="15"/>
                  </a:cubicBezTo>
                  <a:cubicBezTo>
                    <a:pt x="33" y="15"/>
                    <a:pt x="33" y="15"/>
                    <a:pt x="33" y="15"/>
                  </a:cubicBezTo>
                  <a:cubicBezTo>
                    <a:pt x="33" y="15"/>
                    <a:pt x="30" y="12"/>
                    <a:pt x="27" y="9"/>
                  </a:cubicBezTo>
                  <a:cubicBezTo>
                    <a:pt x="25" y="8"/>
                    <a:pt x="23" y="6"/>
                    <a:pt x="21" y="5"/>
                  </a:cubicBezTo>
                  <a:cubicBezTo>
                    <a:pt x="19" y="4"/>
                    <a:pt x="18" y="4"/>
                    <a:pt x="17" y="4"/>
                  </a:cubicBezTo>
                  <a:cubicBezTo>
                    <a:pt x="16" y="3"/>
                    <a:pt x="13" y="4"/>
                    <a:pt x="12" y="4"/>
                  </a:cubicBezTo>
                  <a:cubicBezTo>
                    <a:pt x="11" y="4"/>
                    <a:pt x="9" y="4"/>
                    <a:pt x="8" y="5"/>
                  </a:cubicBezTo>
                  <a:cubicBezTo>
                    <a:pt x="6" y="6"/>
                    <a:pt x="6" y="8"/>
                    <a:pt x="5" y="9"/>
                  </a:cubicBezTo>
                  <a:cubicBezTo>
                    <a:pt x="4" y="12"/>
                    <a:pt x="4" y="14"/>
                    <a:pt x="3" y="16"/>
                  </a:cubicBezTo>
                  <a:cubicBezTo>
                    <a:pt x="3" y="19"/>
                    <a:pt x="3" y="21"/>
                    <a:pt x="3" y="22"/>
                  </a:cubicBezTo>
                  <a:cubicBezTo>
                    <a:pt x="3" y="24"/>
                    <a:pt x="3" y="25"/>
                    <a:pt x="3" y="25"/>
                  </a:cubicBezTo>
                  <a:cubicBezTo>
                    <a:pt x="3" y="25"/>
                    <a:pt x="3" y="25"/>
                    <a:pt x="3" y="25"/>
                  </a:cubicBezTo>
                  <a:cubicBezTo>
                    <a:pt x="2" y="25"/>
                    <a:pt x="2" y="25"/>
                    <a:pt x="2" y="25"/>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75" name="Freeform 613"/>
            <p:cNvSpPr>
              <a:spLocks noEditPoints="1"/>
            </p:cNvSpPr>
            <p:nvPr/>
          </p:nvSpPr>
          <p:spPr bwMode="auto">
            <a:xfrm>
              <a:off x="5999163" y="3181351"/>
              <a:ext cx="117475" cy="144463"/>
            </a:xfrm>
            <a:custGeom>
              <a:gdLst>
                <a:gd fmla="*/ 0 w 31" name="T0"/>
                <a:gd fmla="*/ 8 h 38" name="T1"/>
                <a:gd fmla="*/ 1 w 31" name="T2"/>
                <a:gd fmla="*/ 12 h 38" name="T3"/>
                <a:gd fmla="*/ 1 w 31" name="T4"/>
                <a:gd fmla="*/ 16 h 38" name="T5"/>
                <a:gd fmla="*/ 4 w 31" name="T6"/>
                <a:gd fmla="*/ 23 h 38" name="T7"/>
                <a:gd fmla="*/ 9 w 31" name="T8"/>
                <a:gd fmla="*/ 37 h 38" name="T9"/>
                <a:gd fmla="*/ 8 w 31" name="T10"/>
                <a:gd fmla="*/ 36 h 38" name="T11"/>
                <a:gd fmla="*/ 20 w 31" name="T12"/>
                <a:gd fmla="*/ 33 h 38" name="T13"/>
                <a:gd fmla="*/ 25 w 31" name="T14"/>
                <a:gd fmla="*/ 30 h 38" name="T15"/>
                <a:gd fmla="*/ 29 w 31" name="T16"/>
                <a:gd fmla="*/ 27 h 38" name="T17"/>
                <a:gd fmla="*/ 29 w 31" name="T18"/>
                <a:gd fmla="*/ 28 h 38" name="T19"/>
                <a:gd fmla="*/ 26 w 31" name="T20"/>
                <a:gd fmla="*/ 14 h 38" name="T21"/>
                <a:gd fmla="*/ 23 w 31" name="T22"/>
                <a:gd fmla="*/ 7 h 38" name="T23"/>
                <a:gd fmla="*/ 20 w 31" name="T24"/>
                <a:gd fmla="*/ 1 h 38" name="T25"/>
                <a:gd fmla="*/ 20 w 31" name="T26"/>
                <a:gd fmla="*/ 1 h 38" name="T27"/>
                <a:gd fmla="*/ 0 w 31" name="T28"/>
                <a:gd fmla="*/ 8 h 38" name="T29"/>
                <a:gd fmla="*/ 0 w 31" name="T30"/>
                <a:gd fmla="*/ 8 h 38" name="T31"/>
                <a:gd fmla="*/ 20 w 31" name="T32"/>
                <a:gd fmla="*/ 0 h 38" name="T33"/>
                <a:gd fmla="*/ 21 w 31" name="T34"/>
                <a:gd fmla="*/ 0 h 38" name="T35"/>
                <a:gd fmla="*/ 24 w 31" name="T36"/>
                <a:gd fmla="*/ 6 h 38" name="T37"/>
                <a:gd fmla="*/ 27 w 31" name="T38"/>
                <a:gd fmla="*/ 13 h 38" name="T39"/>
                <a:gd fmla="*/ 31 w 31" name="T40"/>
                <a:gd fmla="*/ 28 h 38" name="T41"/>
                <a:gd fmla="*/ 31 w 31" name="T42"/>
                <a:gd fmla="*/ 28 h 38" name="T43"/>
                <a:gd fmla="*/ 26 w 31" name="T44"/>
                <a:gd fmla="*/ 32 h 38" name="T45"/>
                <a:gd fmla="*/ 20 w 31" name="T46"/>
                <a:gd fmla="*/ 34 h 38" name="T47"/>
                <a:gd fmla="*/ 9 w 31" name="T48"/>
                <a:gd fmla="*/ 38 h 38" name="T49"/>
                <a:gd fmla="*/ 8 w 31" name="T50"/>
                <a:gd fmla="*/ 37 h 38" name="T51"/>
                <a:gd fmla="*/ 3 w 31" name="T52"/>
                <a:gd fmla="*/ 23 h 38" name="T53"/>
                <a:gd fmla="*/ 1 w 31" name="T54"/>
                <a:gd fmla="*/ 16 h 38" name="T55"/>
                <a:gd fmla="*/ 0 w 31" name="T56"/>
                <a:gd fmla="*/ 12 h 38" name="T57"/>
                <a:gd fmla="*/ 0 w 31" name="T58"/>
                <a:gd fmla="*/ 8 h 3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 w="31">
                  <a:moveTo>
                    <a:pt x="0" y="8"/>
                  </a:moveTo>
                  <a:cubicBezTo>
                    <a:pt x="1" y="12"/>
                    <a:pt x="1" y="12"/>
                    <a:pt x="1" y="12"/>
                  </a:cubicBezTo>
                  <a:cubicBezTo>
                    <a:pt x="1" y="13"/>
                    <a:pt x="1" y="14"/>
                    <a:pt x="1" y="16"/>
                  </a:cubicBezTo>
                  <a:cubicBezTo>
                    <a:pt x="2" y="18"/>
                    <a:pt x="3" y="20"/>
                    <a:pt x="4" y="23"/>
                  </a:cubicBezTo>
                  <a:cubicBezTo>
                    <a:pt x="9" y="37"/>
                    <a:pt x="9" y="37"/>
                    <a:pt x="9" y="37"/>
                  </a:cubicBezTo>
                  <a:cubicBezTo>
                    <a:pt x="8" y="36"/>
                    <a:pt x="8" y="36"/>
                    <a:pt x="8" y="36"/>
                  </a:cubicBezTo>
                  <a:cubicBezTo>
                    <a:pt x="12" y="35"/>
                    <a:pt x="16" y="34"/>
                    <a:pt x="20" y="33"/>
                  </a:cubicBezTo>
                  <a:cubicBezTo>
                    <a:pt x="25" y="30"/>
                    <a:pt x="25" y="30"/>
                    <a:pt x="25" y="30"/>
                  </a:cubicBezTo>
                  <a:cubicBezTo>
                    <a:pt x="29" y="27"/>
                    <a:pt x="29" y="27"/>
                    <a:pt x="29" y="27"/>
                  </a:cubicBezTo>
                  <a:cubicBezTo>
                    <a:pt x="29" y="28"/>
                    <a:pt x="29" y="28"/>
                    <a:pt x="29" y="28"/>
                  </a:cubicBezTo>
                  <a:cubicBezTo>
                    <a:pt x="28" y="23"/>
                    <a:pt x="27" y="18"/>
                    <a:pt x="26" y="14"/>
                  </a:cubicBezTo>
                  <a:cubicBezTo>
                    <a:pt x="23" y="7"/>
                    <a:pt x="23" y="7"/>
                    <a:pt x="23" y="7"/>
                  </a:cubicBezTo>
                  <a:cubicBezTo>
                    <a:pt x="22" y="5"/>
                    <a:pt x="21" y="3"/>
                    <a:pt x="20" y="1"/>
                  </a:cubicBezTo>
                  <a:cubicBezTo>
                    <a:pt x="20" y="1"/>
                    <a:pt x="20" y="1"/>
                    <a:pt x="20" y="1"/>
                  </a:cubicBezTo>
                  <a:cubicBezTo>
                    <a:pt x="14" y="3"/>
                    <a:pt x="7" y="5"/>
                    <a:pt x="0" y="8"/>
                  </a:cubicBezTo>
                  <a:close/>
                  <a:moveTo>
                    <a:pt x="0" y="8"/>
                  </a:moveTo>
                  <a:cubicBezTo>
                    <a:pt x="7" y="5"/>
                    <a:pt x="13" y="2"/>
                    <a:pt x="20" y="0"/>
                  </a:cubicBezTo>
                  <a:cubicBezTo>
                    <a:pt x="20" y="0"/>
                    <a:pt x="20" y="0"/>
                    <a:pt x="21" y="0"/>
                  </a:cubicBezTo>
                  <a:cubicBezTo>
                    <a:pt x="22" y="2"/>
                    <a:pt x="23" y="4"/>
                    <a:pt x="24" y="6"/>
                  </a:cubicBezTo>
                  <a:cubicBezTo>
                    <a:pt x="27" y="13"/>
                    <a:pt x="27" y="13"/>
                    <a:pt x="27" y="13"/>
                  </a:cubicBezTo>
                  <a:cubicBezTo>
                    <a:pt x="29" y="18"/>
                    <a:pt x="30" y="23"/>
                    <a:pt x="31" y="28"/>
                  </a:cubicBezTo>
                  <a:cubicBezTo>
                    <a:pt x="31" y="28"/>
                    <a:pt x="31" y="28"/>
                    <a:pt x="31" y="28"/>
                  </a:cubicBezTo>
                  <a:cubicBezTo>
                    <a:pt x="29" y="30"/>
                    <a:pt x="27" y="31"/>
                    <a:pt x="26" y="32"/>
                  </a:cubicBezTo>
                  <a:cubicBezTo>
                    <a:pt x="20" y="34"/>
                    <a:pt x="20" y="34"/>
                    <a:pt x="20" y="34"/>
                  </a:cubicBezTo>
                  <a:cubicBezTo>
                    <a:pt x="16" y="36"/>
                    <a:pt x="13" y="37"/>
                    <a:pt x="9" y="38"/>
                  </a:cubicBezTo>
                  <a:cubicBezTo>
                    <a:pt x="8" y="38"/>
                    <a:pt x="8" y="38"/>
                    <a:pt x="8" y="37"/>
                  </a:cubicBezTo>
                  <a:cubicBezTo>
                    <a:pt x="3" y="23"/>
                    <a:pt x="3" y="23"/>
                    <a:pt x="3" y="23"/>
                  </a:cubicBezTo>
                  <a:cubicBezTo>
                    <a:pt x="2" y="21"/>
                    <a:pt x="1" y="18"/>
                    <a:pt x="1" y="16"/>
                  </a:cubicBezTo>
                  <a:cubicBezTo>
                    <a:pt x="0" y="14"/>
                    <a:pt x="0" y="13"/>
                    <a:pt x="0" y="12"/>
                  </a:cubicBezTo>
                  <a:lnTo>
                    <a:pt x="0" y="8"/>
                  </a:lnTo>
                  <a:close/>
                </a:path>
              </a:pathLst>
            </a:custGeom>
            <a:blipFill>
              <a:blip r:embed="rId3"/>
              <a:stretch>
                <a:fillRect b="-14000"/>
              </a:stretch>
            </a:bli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76" name="Freeform 614"/>
            <p:cNvSpPr>
              <a:spLocks noEditPoints="1"/>
            </p:cNvSpPr>
            <p:nvPr/>
          </p:nvSpPr>
          <p:spPr bwMode="auto">
            <a:xfrm>
              <a:off x="6067426" y="3386138"/>
              <a:ext cx="117475" cy="142875"/>
            </a:xfrm>
            <a:custGeom>
              <a:gdLst>
                <a:gd fmla="*/ 0 w 31" name="T0"/>
                <a:gd fmla="*/ 8 h 38" name="T1"/>
                <a:gd fmla="*/ 1 w 31" name="T2"/>
                <a:gd fmla="*/ 12 h 38" name="T3"/>
                <a:gd fmla="*/ 1 w 31" name="T4"/>
                <a:gd fmla="*/ 16 h 38" name="T5"/>
                <a:gd fmla="*/ 4 w 31" name="T6"/>
                <a:gd fmla="*/ 23 h 38" name="T7"/>
                <a:gd fmla="*/ 9 w 31" name="T8"/>
                <a:gd fmla="*/ 37 h 38" name="T9"/>
                <a:gd fmla="*/ 8 w 31" name="T10"/>
                <a:gd fmla="*/ 36 h 38" name="T11"/>
                <a:gd fmla="*/ 19 w 31" name="T12"/>
                <a:gd fmla="*/ 33 h 38" name="T13"/>
                <a:gd fmla="*/ 25 w 31" name="T14"/>
                <a:gd fmla="*/ 31 h 38" name="T15"/>
                <a:gd fmla="*/ 29 w 31" name="T16"/>
                <a:gd fmla="*/ 27 h 38" name="T17"/>
                <a:gd fmla="*/ 29 w 31" name="T18"/>
                <a:gd fmla="*/ 28 h 38" name="T19"/>
                <a:gd fmla="*/ 26 w 31" name="T20"/>
                <a:gd fmla="*/ 14 h 38" name="T21"/>
                <a:gd fmla="*/ 23 w 31" name="T22"/>
                <a:gd fmla="*/ 7 h 38" name="T23"/>
                <a:gd fmla="*/ 20 w 31" name="T24"/>
                <a:gd fmla="*/ 1 h 38" name="T25"/>
                <a:gd fmla="*/ 20 w 31" name="T26"/>
                <a:gd fmla="*/ 1 h 38" name="T27"/>
                <a:gd fmla="*/ 0 w 31" name="T28"/>
                <a:gd fmla="*/ 8 h 38" name="T29"/>
                <a:gd fmla="*/ 0 w 31" name="T30"/>
                <a:gd fmla="*/ 8 h 38" name="T31"/>
                <a:gd fmla="*/ 20 w 31" name="T32"/>
                <a:gd fmla="*/ 0 h 38" name="T33"/>
                <a:gd fmla="*/ 21 w 31" name="T34"/>
                <a:gd fmla="*/ 0 h 38" name="T35"/>
                <a:gd fmla="*/ 25 w 31" name="T36"/>
                <a:gd fmla="*/ 7 h 38" name="T37"/>
                <a:gd fmla="*/ 27 w 31" name="T38"/>
                <a:gd fmla="*/ 14 h 38" name="T39"/>
                <a:gd fmla="*/ 31 w 31" name="T40"/>
                <a:gd fmla="*/ 28 h 38" name="T41"/>
                <a:gd fmla="*/ 31 w 31" name="T42"/>
                <a:gd fmla="*/ 29 h 38" name="T43"/>
                <a:gd fmla="*/ 26 w 31" name="T44"/>
                <a:gd fmla="*/ 32 h 38" name="T45"/>
                <a:gd fmla="*/ 20 w 31" name="T46"/>
                <a:gd fmla="*/ 35 h 38" name="T47"/>
                <a:gd fmla="*/ 9 w 31" name="T48"/>
                <a:gd fmla="*/ 38 h 38" name="T49"/>
                <a:gd fmla="*/ 8 w 31" name="T50"/>
                <a:gd fmla="*/ 37 h 38" name="T51"/>
                <a:gd fmla="*/ 3 w 31" name="T52"/>
                <a:gd fmla="*/ 23 h 38" name="T53"/>
                <a:gd fmla="*/ 1 w 31" name="T54"/>
                <a:gd fmla="*/ 16 h 38" name="T55"/>
                <a:gd fmla="*/ 0 w 31" name="T56"/>
                <a:gd fmla="*/ 12 h 38" name="T57"/>
                <a:gd fmla="*/ 0 w 31" name="T58"/>
                <a:gd fmla="*/ 8 h 3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 w="31">
                  <a:moveTo>
                    <a:pt x="0" y="8"/>
                  </a:moveTo>
                  <a:cubicBezTo>
                    <a:pt x="1" y="12"/>
                    <a:pt x="1" y="12"/>
                    <a:pt x="1" y="12"/>
                  </a:cubicBezTo>
                  <a:cubicBezTo>
                    <a:pt x="1" y="13"/>
                    <a:pt x="1" y="14"/>
                    <a:pt x="1" y="16"/>
                  </a:cubicBezTo>
                  <a:cubicBezTo>
                    <a:pt x="2" y="18"/>
                    <a:pt x="3" y="20"/>
                    <a:pt x="4" y="23"/>
                  </a:cubicBezTo>
                  <a:cubicBezTo>
                    <a:pt x="9" y="37"/>
                    <a:pt x="9" y="37"/>
                    <a:pt x="9" y="37"/>
                  </a:cubicBezTo>
                  <a:cubicBezTo>
                    <a:pt x="8" y="36"/>
                    <a:pt x="8" y="36"/>
                    <a:pt x="8" y="36"/>
                  </a:cubicBezTo>
                  <a:cubicBezTo>
                    <a:pt x="12" y="36"/>
                    <a:pt x="16" y="34"/>
                    <a:pt x="19" y="33"/>
                  </a:cubicBezTo>
                  <a:cubicBezTo>
                    <a:pt x="25" y="31"/>
                    <a:pt x="25" y="31"/>
                    <a:pt x="25" y="31"/>
                  </a:cubicBezTo>
                  <a:cubicBezTo>
                    <a:pt x="29" y="27"/>
                    <a:pt x="29" y="27"/>
                    <a:pt x="29" y="27"/>
                  </a:cubicBezTo>
                  <a:cubicBezTo>
                    <a:pt x="29" y="28"/>
                    <a:pt x="29" y="28"/>
                    <a:pt x="29" y="28"/>
                  </a:cubicBezTo>
                  <a:cubicBezTo>
                    <a:pt x="28" y="23"/>
                    <a:pt x="27" y="19"/>
                    <a:pt x="26" y="14"/>
                  </a:cubicBezTo>
                  <a:cubicBezTo>
                    <a:pt x="23" y="7"/>
                    <a:pt x="23" y="7"/>
                    <a:pt x="23" y="7"/>
                  </a:cubicBezTo>
                  <a:cubicBezTo>
                    <a:pt x="22" y="5"/>
                    <a:pt x="21" y="3"/>
                    <a:pt x="20" y="1"/>
                  </a:cubicBezTo>
                  <a:cubicBezTo>
                    <a:pt x="20" y="1"/>
                    <a:pt x="20" y="1"/>
                    <a:pt x="20" y="1"/>
                  </a:cubicBezTo>
                  <a:cubicBezTo>
                    <a:pt x="14" y="3"/>
                    <a:pt x="7" y="6"/>
                    <a:pt x="0" y="8"/>
                  </a:cubicBezTo>
                  <a:close/>
                  <a:moveTo>
                    <a:pt x="0" y="8"/>
                  </a:moveTo>
                  <a:cubicBezTo>
                    <a:pt x="7" y="5"/>
                    <a:pt x="13" y="2"/>
                    <a:pt x="20" y="0"/>
                  </a:cubicBezTo>
                  <a:cubicBezTo>
                    <a:pt x="20" y="0"/>
                    <a:pt x="21" y="0"/>
                    <a:pt x="21" y="0"/>
                  </a:cubicBezTo>
                  <a:cubicBezTo>
                    <a:pt x="22" y="2"/>
                    <a:pt x="23" y="5"/>
                    <a:pt x="25" y="7"/>
                  </a:cubicBezTo>
                  <a:cubicBezTo>
                    <a:pt x="27" y="14"/>
                    <a:pt x="27" y="14"/>
                    <a:pt x="27" y="14"/>
                  </a:cubicBezTo>
                  <a:cubicBezTo>
                    <a:pt x="29" y="18"/>
                    <a:pt x="30" y="23"/>
                    <a:pt x="31" y="28"/>
                  </a:cubicBezTo>
                  <a:cubicBezTo>
                    <a:pt x="31" y="28"/>
                    <a:pt x="31" y="29"/>
                    <a:pt x="31" y="29"/>
                  </a:cubicBezTo>
                  <a:cubicBezTo>
                    <a:pt x="29" y="30"/>
                    <a:pt x="27" y="31"/>
                    <a:pt x="26" y="32"/>
                  </a:cubicBezTo>
                  <a:cubicBezTo>
                    <a:pt x="20" y="35"/>
                    <a:pt x="20" y="35"/>
                    <a:pt x="20" y="35"/>
                  </a:cubicBezTo>
                  <a:cubicBezTo>
                    <a:pt x="16" y="36"/>
                    <a:pt x="12" y="37"/>
                    <a:pt x="9" y="38"/>
                  </a:cubicBezTo>
                  <a:cubicBezTo>
                    <a:pt x="8" y="38"/>
                    <a:pt x="8" y="38"/>
                    <a:pt x="8" y="37"/>
                  </a:cubicBezTo>
                  <a:cubicBezTo>
                    <a:pt x="3" y="23"/>
                    <a:pt x="3" y="23"/>
                    <a:pt x="3" y="23"/>
                  </a:cubicBezTo>
                  <a:cubicBezTo>
                    <a:pt x="2" y="21"/>
                    <a:pt x="1" y="18"/>
                    <a:pt x="1" y="16"/>
                  </a:cubicBezTo>
                  <a:cubicBezTo>
                    <a:pt x="0" y="14"/>
                    <a:pt x="0" y="13"/>
                    <a:pt x="0" y="12"/>
                  </a:cubicBezTo>
                  <a:lnTo>
                    <a:pt x="0" y="8"/>
                  </a:ln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panose="020f0502020204030204" typeface="Calibri"/>
                <a:ea typeface="+mn-ea"/>
                <a:cs typeface="+mn-ea"/>
                <a:sym typeface="+mn-lt"/>
              </a:endParaRPr>
            </a:p>
          </p:txBody>
        </p:sp>
        <p:sp>
          <p:nvSpPr>
            <p:cNvPr id="377" name="Freeform 615"/>
            <p:cNvSpPr>
              <a:spLocks noEditPoints="1"/>
            </p:cNvSpPr>
            <p:nvPr/>
          </p:nvSpPr>
          <p:spPr bwMode="auto">
            <a:xfrm>
              <a:off x="6143626" y="3575051"/>
              <a:ext cx="115888" cy="142875"/>
            </a:xfrm>
            <a:custGeom>
              <a:gdLst>
                <a:gd fmla="*/ 0 w 31" name="T0"/>
                <a:gd fmla="*/ 8 h 38" name="T1"/>
                <a:gd fmla="*/ 1 w 31" name="T2"/>
                <a:gd fmla="*/ 12 h 38" name="T3"/>
                <a:gd fmla="*/ 1 w 31" name="T4"/>
                <a:gd fmla="*/ 15 h 38" name="T5"/>
                <a:gd fmla="*/ 4 w 31" name="T6"/>
                <a:gd fmla="*/ 23 h 38" name="T7"/>
                <a:gd fmla="*/ 9 w 31" name="T8"/>
                <a:gd fmla="*/ 37 h 38" name="T9"/>
                <a:gd fmla="*/ 9 w 31" name="T10"/>
                <a:gd fmla="*/ 36 h 38" name="T11"/>
                <a:gd fmla="*/ 20 w 31" name="T12"/>
                <a:gd fmla="*/ 33 h 38" name="T13"/>
                <a:gd fmla="*/ 25 w 31" name="T14"/>
                <a:gd fmla="*/ 30 h 38" name="T15"/>
                <a:gd fmla="*/ 30 w 31" name="T16"/>
                <a:gd fmla="*/ 27 h 38" name="T17"/>
                <a:gd fmla="*/ 29 w 31" name="T18"/>
                <a:gd fmla="*/ 28 h 38" name="T19"/>
                <a:gd fmla="*/ 26 w 31" name="T20"/>
                <a:gd fmla="*/ 14 h 38" name="T21"/>
                <a:gd fmla="*/ 23 w 31" name="T22"/>
                <a:gd fmla="*/ 7 h 38" name="T23"/>
                <a:gd fmla="*/ 20 w 31" name="T24"/>
                <a:gd fmla="*/ 1 h 38" name="T25"/>
                <a:gd fmla="*/ 20 w 31" name="T26"/>
                <a:gd fmla="*/ 1 h 38" name="T27"/>
                <a:gd fmla="*/ 0 w 31" name="T28"/>
                <a:gd fmla="*/ 8 h 38" name="T29"/>
                <a:gd fmla="*/ 0 w 31" name="T30"/>
                <a:gd fmla="*/ 8 h 38" name="T31"/>
                <a:gd fmla="*/ 20 w 31" name="T32"/>
                <a:gd fmla="*/ 0 h 38" name="T33"/>
                <a:gd fmla="*/ 21 w 31" name="T34"/>
                <a:gd fmla="*/ 0 h 38" name="T35"/>
                <a:gd fmla="*/ 25 w 31" name="T36"/>
                <a:gd fmla="*/ 6 h 38" name="T37"/>
                <a:gd fmla="*/ 27 w 31" name="T38"/>
                <a:gd fmla="*/ 13 h 38" name="T39"/>
                <a:gd fmla="*/ 31 w 31" name="T40"/>
                <a:gd fmla="*/ 28 h 38" name="T41"/>
                <a:gd fmla="*/ 31 w 31" name="T42"/>
                <a:gd fmla="*/ 28 h 38" name="T43"/>
                <a:gd fmla="*/ 26 w 31" name="T44"/>
                <a:gd fmla="*/ 32 h 38" name="T45"/>
                <a:gd fmla="*/ 20 w 31" name="T46"/>
                <a:gd fmla="*/ 34 h 38" name="T47"/>
                <a:gd fmla="*/ 9 w 31" name="T48"/>
                <a:gd fmla="*/ 38 h 38" name="T49"/>
                <a:gd fmla="*/ 8 w 31" name="T50"/>
                <a:gd fmla="*/ 37 h 38" name="T51"/>
                <a:gd fmla="*/ 3 w 31" name="T52"/>
                <a:gd fmla="*/ 23 h 38" name="T53"/>
                <a:gd fmla="*/ 1 w 31" name="T54"/>
                <a:gd fmla="*/ 16 h 38" name="T55"/>
                <a:gd fmla="*/ 0 w 31" name="T56"/>
                <a:gd fmla="*/ 12 h 38" name="T57"/>
                <a:gd fmla="*/ 0 w 31" name="T58"/>
                <a:gd fmla="*/ 8 h 3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8" w="31">
                  <a:moveTo>
                    <a:pt x="0" y="8"/>
                  </a:moveTo>
                  <a:cubicBezTo>
                    <a:pt x="1" y="12"/>
                    <a:pt x="1" y="12"/>
                    <a:pt x="1" y="12"/>
                  </a:cubicBezTo>
                  <a:cubicBezTo>
                    <a:pt x="1" y="13"/>
                    <a:pt x="1" y="14"/>
                    <a:pt x="1" y="15"/>
                  </a:cubicBezTo>
                  <a:cubicBezTo>
                    <a:pt x="2" y="18"/>
                    <a:pt x="3" y="20"/>
                    <a:pt x="4" y="23"/>
                  </a:cubicBezTo>
                  <a:cubicBezTo>
                    <a:pt x="9" y="37"/>
                    <a:pt x="9" y="37"/>
                    <a:pt x="9" y="37"/>
                  </a:cubicBezTo>
                  <a:cubicBezTo>
                    <a:pt x="9" y="36"/>
                    <a:pt x="9" y="36"/>
                    <a:pt x="9" y="36"/>
                  </a:cubicBezTo>
                  <a:cubicBezTo>
                    <a:pt x="12" y="35"/>
                    <a:pt x="16" y="34"/>
                    <a:pt x="20" y="33"/>
                  </a:cubicBezTo>
                  <a:cubicBezTo>
                    <a:pt x="25" y="30"/>
                    <a:pt x="25" y="30"/>
                    <a:pt x="25" y="30"/>
                  </a:cubicBezTo>
                  <a:cubicBezTo>
                    <a:pt x="30" y="27"/>
                    <a:pt x="30" y="27"/>
                    <a:pt x="30" y="27"/>
                  </a:cubicBezTo>
                  <a:cubicBezTo>
                    <a:pt x="29" y="28"/>
                    <a:pt x="29" y="28"/>
                    <a:pt x="29" y="28"/>
                  </a:cubicBezTo>
                  <a:cubicBezTo>
                    <a:pt x="29" y="23"/>
                    <a:pt x="27" y="18"/>
                    <a:pt x="26" y="14"/>
                  </a:cubicBezTo>
                  <a:cubicBezTo>
                    <a:pt x="23" y="7"/>
                    <a:pt x="23" y="7"/>
                    <a:pt x="23" y="7"/>
                  </a:cubicBezTo>
                  <a:cubicBezTo>
                    <a:pt x="22" y="5"/>
                    <a:pt x="21" y="3"/>
                    <a:pt x="20" y="1"/>
                  </a:cubicBezTo>
                  <a:cubicBezTo>
                    <a:pt x="20" y="1"/>
                    <a:pt x="20" y="1"/>
                    <a:pt x="20" y="1"/>
                  </a:cubicBezTo>
                  <a:cubicBezTo>
                    <a:pt x="14" y="3"/>
                    <a:pt x="7" y="5"/>
                    <a:pt x="0" y="8"/>
                  </a:cubicBezTo>
                  <a:close/>
                  <a:moveTo>
                    <a:pt x="0" y="8"/>
                  </a:moveTo>
                  <a:cubicBezTo>
                    <a:pt x="7" y="5"/>
                    <a:pt x="13" y="2"/>
                    <a:pt x="20" y="0"/>
                  </a:cubicBezTo>
                  <a:cubicBezTo>
                    <a:pt x="20" y="0"/>
                    <a:pt x="21" y="0"/>
                    <a:pt x="21" y="0"/>
                  </a:cubicBezTo>
                  <a:cubicBezTo>
                    <a:pt x="22" y="2"/>
                    <a:pt x="23" y="4"/>
                    <a:pt x="25" y="6"/>
                  </a:cubicBezTo>
                  <a:cubicBezTo>
                    <a:pt x="27" y="13"/>
                    <a:pt x="27" y="13"/>
                    <a:pt x="27" y="13"/>
                  </a:cubicBezTo>
                  <a:cubicBezTo>
                    <a:pt x="29" y="18"/>
                    <a:pt x="30" y="23"/>
                    <a:pt x="31" y="28"/>
                  </a:cubicBezTo>
                  <a:cubicBezTo>
                    <a:pt x="31" y="28"/>
                    <a:pt x="31" y="28"/>
                    <a:pt x="31" y="28"/>
                  </a:cubicBezTo>
                  <a:cubicBezTo>
                    <a:pt x="29" y="30"/>
                    <a:pt x="27" y="31"/>
                    <a:pt x="26" y="32"/>
                  </a:cubicBezTo>
                  <a:cubicBezTo>
                    <a:pt x="20" y="34"/>
                    <a:pt x="20" y="34"/>
                    <a:pt x="20" y="34"/>
                  </a:cubicBezTo>
                  <a:cubicBezTo>
                    <a:pt x="17" y="36"/>
                    <a:pt x="13" y="37"/>
                    <a:pt x="9" y="38"/>
                  </a:cubicBezTo>
                  <a:cubicBezTo>
                    <a:pt x="9" y="38"/>
                    <a:pt x="8" y="37"/>
                    <a:pt x="8" y="37"/>
                  </a:cubicBezTo>
                  <a:cubicBezTo>
                    <a:pt x="3" y="23"/>
                    <a:pt x="3" y="23"/>
                    <a:pt x="3" y="23"/>
                  </a:cubicBezTo>
                  <a:cubicBezTo>
                    <a:pt x="2" y="21"/>
                    <a:pt x="2" y="18"/>
                    <a:pt x="1" y="16"/>
                  </a:cubicBezTo>
                  <a:cubicBezTo>
                    <a:pt x="0" y="14"/>
                    <a:pt x="1" y="13"/>
                    <a:pt x="0" y="12"/>
                  </a:cubicBezTo>
                  <a:lnTo>
                    <a:pt x="0" y="8"/>
                  </a:ln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78" name="Freeform 616"/>
            <p:cNvSpPr/>
            <p:nvPr/>
          </p:nvSpPr>
          <p:spPr bwMode="auto">
            <a:xfrm>
              <a:off x="6154738" y="3079751"/>
              <a:ext cx="233363" cy="79375"/>
            </a:xfrm>
            <a:custGeom>
              <a:gdLst>
                <a:gd fmla="*/ 0 w 62" name="T0"/>
                <a:gd fmla="*/ 21 h 21" name="T1"/>
                <a:gd fmla="*/ 10 w 62" name="T2"/>
                <a:gd fmla="*/ 19 h 21" name="T3"/>
                <a:gd fmla="*/ 32 w 62" name="T4"/>
                <a:gd fmla="*/ 12 h 21" name="T5"/>
                <a:gd fmla="*/ 53 w 62" name="T6"/>
                <a:gd fmla="*/ 4 h 21" name="T7"/>
                <a:gd fmla="*/ 60 w 62" name="T8"/>
                <a:gd fmla="*/ 1 h 21" name="T9"/>
                <a:gd fmla="*/ 62 w 62" name="T10"/>
                <a:gd fmla="*/ 0 h 21" name="T11"/>
                <a:gd fmla="*/ 60 w 62" name="T12"/>
                <a:gd fmla="*/ 2 h 21" name="T13"/>
                <a:gd fmla="*/ 53 w 62" name="T14"/>
                <a:gd fmla="*/ 5 h 21" name="T15"/>
                <a:gd fmla="*/ 32 w 62" name="T16"/>
                <a:gd fmla="*/ 13 h 21" name="T17"/>
                <a:gd fmla="*/ 10 w 62" name="T18"/>
                <a:gd fmla="*/ 20 h 21" name="T19"/>
                <a:gd fmla="*/ 3 w 62" name="T20"/>
                <a:gd fmla="*/ 21 h 21" name="T21"/>
                <a:gd fmla="*/ 0 w 62" name="T22"/>
                <a:gd fmla="*/ 21 h 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 w="62">
                  <a:moveTo>
                    <a:pt x="0" y="21"/>
                  </a:moveTo>
                  <a:cubicBezTo>
                    <a:pt x="0" y="21"/>
                    <a:pt x="4" y="20"/>
                    <a:pt x="10" y="19"/>
                  </a:cubicBezTo>
                  <a:cubicBezTo>
                    <a:pt x="16" y="17"/>
                    <a:pt x="24" y="14"/>
                    <a:pt x="32" y="12"/>
                  </a:cubicBezTo>
                  <a:cubicBezTo>
                    <a:pt x="40" y="9"/>
                    <a:pt x="47" y="6"/>
                    <a:pt x="53" y="4"/>
                  </a:cubicBezTo>
                  <a:cubicBezTo>
                    <a:pt x="56" y="3"/>
                    <a:pt x="58" y="2"/>
                    <a:pt x="60" y="1"/>
                  </a:cubicBezTo>
                  <a:cubicBezTo>
                    <a:pt x="62" y="1"/>
                    <a:pt x="62" y="0"/>
                    <a:pt x="62" y="0"/>
                  </a:cubicBezTo>
                  <a:cubicBezTo>
                    <a:pt x="62" y="0"/>
                    <a:pt x="62" y="1"/>
                    <a:pt x="60" y="2"/>
                  </a:cubicBezTo>
                  <a:cubicBezTo>
                    <a:pt x="59" y="3"/>
                    <a:pt x="56" y="4"/>
                    <a:pt x="53" y="5"/>
                  </a:cubicBezTo>
                  <a:cubicBezTo>
                    <a:pt x="48" y="8"/>
                    <a:pt x="40" y="11"/>
                    <a:pt x="32" y="13"/>
                  </a:cubicBezTo>
                  <a:cubicBezTo>
                    <a:pt x="24" y="16"/>
                    <a:pt x="16" y="18"/>
                    <a:pt x="10" y="20"/>
                  </a:cubicBezTo>
                  <a:cubicBezTo>
                    <a:pt x="7" y="20"/>
                    <a:pt x="5" y="21"/>
                    <a:pt x="3" y="21"/>
                  </a:cubicBezTo>
                  <a:cubicBezTo>
                    <a:pt x="1" y="21"/>
                    <a:pt x="0" y="21"/>
                    <a:pt x="0" y="21"/>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79" name="Freeform 617"/>
            <p:cNvSpPr/>
            <p:nvPr/>
          </p:nvSpPr>
          <p:spPr bwMode="auto">
            <a:xfrm>
              <a:off x="6173788" y="3128963"/>
              <a:ext cx="236538" cy="82550"/>
            </a:xfrm>
            <a:custGeom>
              <a:gdLst>
                <a:gd fmla="*/ 0 w 63" name="T0"/>
                <a:gd fmla="*/ 22 h 22" name="T1"/>
                <a:gd fmla="*/ 3 w 63" name="T2"/>
                <a:gd fmla="*/ 21 h 22" name="T3"/>
                <a:gd fmla="*/ 10 w 63" name="T4"/>
                <a:gd fmla="*/ 19 h 22" name="T5"/>
                <a:gd fmla="*/ 31 w 63" name="T6"/>
                <a:gd fmla="*/ 11 h 22" name="T7"/>
                <a:gd fmla="*/ 63 w 63" name="T8"/>
                <a:gd fmla="*/ 0 h 22" name="T9"/>
                <a:gd fmla="*/ 53 w 63" name="T10"/>
                <a:gd fmla="*/ 4 h 22" name="T11"/>
                <a:gd fmla="*/ 32 w 63" name="T12"/>
                <a:gd fmla="*/ 13 h 22" name="T13"/>
                <a:gd fmla="*/ 10 w 63" name="T14"/>
                <a:gd fmla="*/ 20 h 22" name="T15"/>
                <a:gd fmla="*/ 3 w 63" name="T16"/>
                <a:gd fmla="*/ 21 h 22" name="T17"/>
                <a:gd fmla="*/ 0 w 63" name="T18"/>
                <a:gd fmla="*/ 22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62">
                  <a:moveTo>
                    <a:pt x="0" y="22"/>
                  </a:moveTo>
                  <a:cubicBezTo>
                    <a:pt x="0" y="22"/>
                    <a:pt x="1" y="21"/>
                    <a:pt x="3" y="21"/>
                  </a:cubicBezTo>
                  <a:cubicBezTo>
                    <a:pt x="4" y="21"/>
                    <a:pt x="7" y="20"/>
                    <a:pt x="10" y="19"/>
                  </a:cubicBezTo>
                  <a:cubicBezTo>
                    <a:pt x="16" y="17"/>
                    <a:pt x="24" y="15"/>
                    <a:pt x="31" y="11"/>
                  </a:cubicBezTo>
                  <a:cubicBezTo>
                    <a:pt x="47" y="6"/>
                    <a:pt x="63" y="0"/>
                    <a:pt x="63" y="0"/>
                  </a:cubicBezTo>
                  <a:cubicBezTo>
                    <a:pt x="63" y="0"/>
                    <a:pt x="59" y="2"/>
                    <a:pt x="53" y="4"/>
                  </a:cubicBezTo>
                  <a:cubicBezTo>
                    <a:pt x="48" y="7"/>
                    <a:pt x="40" y="10"/>
                    <a:pt x="32" y="13"/>
                  </a:cubicBezTo>
                  <a:cubicBezTo>
                    <a:pt x="24" y="16"/>
                    <a:pt x="16" y="19"/>
                    <a:pt x="10" y="20"/>
                  </a:cubicBezTo>
                  <a:cubicBezTo>
                    <a:pt x="7" y="21"/>
                    <a:pt x="4" y="21"/>
                    <a:pt x="3" y="21"/>
                  </a:cubicBezTo>
                  <a:cubicBezTo>
                    <a:pt x="1" y="22"/>
                    <a:pt x="0" y="22"/>
                    <a:pt x="0" y="22"/>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80" name="Freeform 618"/>
            <p:cNvSpPr/>
            <p:nvPr/>
          </p:nvSpPr>
          <p:spPr bwMode="auto">
            <a:xfrm>
              <a:off x="6196013" y="3178176"/>
              <a:ext cx="238125" cy="82550"/>
            </a:xfrm>
            <a:custGeom>
              <a:gdLst>
                <a:gd fmla="*/ 0 w 63" name="T0"/>
                <a:gd fmla="*/ 22 h 22" name="T1"/>
                <a:gd fmla="*/ 3 w 63" name="T2"/>
                <a:gd fmla="*/ 21 h 22" name="T3"/>
                <a:gd fmla="*/ 10 w 63" name="T4"/>
                <a:gd fmla="*/ 19 h 22" name="T5"/>
                <a:gd fmla="*/ 32 w 63" name="T6"/>
                <a:gd fmla="*/ 12 h 22" name="T7"/>
                <a:gd fmla="*/ 63 w 63" name="T8"/>
                <a:gd fmla="*/ 0 h 22" name="T9"/>
                <a:gd fmla="*/ 54 w 63" name="T10"/>
                <a:gd fmla="*/ 4 h 22" name="T11"/>
                <a:gd fmla="*/ 32 w 63" name="T12"/>
                <a:gd fmla="*/ 13 h 22" name="T13"/>
                <a:gd fmla="*/ 10 w 63" name="T14"/>
                <a:gd fmla="*/ 20 h 22" name="T15"/>
                <a:gd fmla="*/ 3 w 63" name="T16"/>
                <a:gd fmla="*/ 22 h 22" name="T17"/>
                <a:gd fmla="*/ 0 w 63" name="T18"/>
                <a:gd fmla="*/ 22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62">
                  <a:moveTo>
                    <a:pt x="0" y="22"/>
                  </a:moveTo>
                  <a:cubicBezTo>
                    <a:pt x="0" y="22"/>
                    <a:pt x="1" y="22"/>
                    <a:pt x="3" y="21"/>
                  </a:cubicBezTo>
                  <a:cubicBezTo>
                    <a:pt x="5" y="21"/>
                    <a:pt x="7" y="20"/>
                    <a:pt x="10" y="19"/>
                  </a:cubicBezTo>
                  <a:cubicBezTo>
                    <a:pt x="16" y="18"/>
                    <a:pt x="24" y="15"/>
                    <a:pt x="32" y="12"/>
                  </a:cubicBezTo>
                  <a:cubicBezTo>
                    <a:pt x="47" y="6"/>
                    <a:pt x="63" y="0"/>
                    <a:pt x="63" y="0"/>
                  </a:cubicBezTo>
                  <a:cubicBezTo>
                    <a:pt x="63" y="0"/>
                    <a:pt x="59" y="2"/>
                    <a:pt x="54" y="4"/>
                  </a:cubicBezTo>
                  <a:cubicBezTo>
                    <a:pt x="48" y="7"/>
                    <a:pt x="40" y="10"/>
                    <a:pt x="32" y="13"/>
                  </a:cubicBezTo>
                  <a:cubicBezTo>
                    <a:pt x="24" y="16"/>
                    <a:pt x="16" y="19"/>
                    <a:pt x="10" y="20"/>
                  </a:cubicBezTo>
                  <a:cubicBezTo>
                    <a:pt x="7" y="21"/>
                    <a:pt x="5" y="22"/>
                    <a:pt x="3" y="22"/>
                  </a:cubicBezTo>
                  <a:cubicBezTo>
                    <a:pt x="1" y="22"/>
                    <a:pt x="0" y="22"/>
                    <a:pt x="0" y="22"/>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81" name="Freeform 619"/>
            <p:cNvSpPr/>
            <p:nvPr/>
          </p:nvSpPr>
          <p:spPr bwMode="auto">
            <a:xfrm>
              <a:off x="6226176" y="3282951"/>
              <a:ext cx="233363" cy="79375"/>
            </a:xfrm>
            <a:custGeom>
              <a:gdLst>
                <a:gd fmla="*/ 0 w 62" name="T0"/>
                <a:gd fmla="*/ 21 h 21" name="T1"/>
                <a:gd fmla="*/ 10 w 62" name="T2"/>
                <a:gd fmla="*/ 18 h 21" name="T3"/>
                <a:gd fmla="*/ 31 w 62" name="T4"/>
                <a:gd fmla="*/ 11 h 21" name="T5"/>
                <a:gd fmla="*/ 53 w 62" name="T6"/>
                <a:gd fmla="*/ 4 h 21" name="T7"/>
                <a:gd fmla="*/ 60 w 62" name="T8"/>
                <a:gd fmla="*/ 1 h 21" name="T9"/>
                <a:gd fmla="*/ 62 w 62" name="T10"/>
                <a:gd fmla="*/ 0 h 21" name="T11"/>
                <a:gd fmla="*/ 60 w 62" name="T12"/>
                <a:gd fmla="*/ 1 h 21" name="T13"/>
                <a:gd fmla="*/ 53 w 62" name="T14"/>
                <a:gd fmla="*/ 5 h 21" name="T15"/>
                <a:gd fmla="*/ 32 w 62" name="T16"/>
                <a:gd fmla="*/ 13 h 21" name="T17"/>
                <a:gd fmla="*/ 10 w 62" name="T18"/>
                <a:gd fmla="*/ 19 h 21" name="T19"/>
                <a:gd fmla="*/ 3 w 62" name="T20"/>
                <a:gd fmla="*/ 21 h 21" name="T21"/>
                <a:gd fmla="*/ 0 w 62" name="T22"/>
                <a:gd fmla="*/ 21 h 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 w="62">
                  <a:moveTo>
                    <a:pt x="0" y="21"/>
                  </a:moveTo>
                  <a:cubicBezTo>
                    <a:pt x="0" y="21"/>
                    <a:pt x="4" y="20"/>
                    <a:pt x="10" y="18"/>
                  </a:cubicBezTo>
                  <a:cubicBezTo>
                    <a:pt x="16" y="17"/>
                    <a:pt x="24" y="14"/>
                    <a:pt x="31" y="11"/>
                  </a:cubicBezTo>
                  <a:cubicBezTo>
                    <a:pt x="39" y="9"/>
                    <a:pt x="47" y="6"/>
                    <a:pt x="53" y="4"/>
                  </a:cubicBezTo>
                  <a:cubicBezTo>
                    <a:pt x="55" y="3"/>
                    <a:pt x="58" y="2"/>
                    <a:pt x="60" y="1"/>
                  </a:cubicBezTo>
                  <a:cubicBezTo>
                    <a:pt x="61" y="0"/>
                    <a:pt x="62" y="0"/>
                    <a:pt x="62" y="0"/>
                  </a:cubicBezTo>
                  <a:cubicBezTo>
                    <a:pt x="62" y="0"/>
                    <a:pt x="61" y="0"/>
                    <a:pt x="60" y="1"/>
                  </a:cubicBezTo>
                  <a:cubicBezTo>
                    <a:pt x="58" y="2"/>
                    <a:pt x="56" y="4"/>
                    <a:pt x="53" y="5"/>
                  </a:cubicBezTo>
                  <a:cubicBezTo>
                    <a:pt x="47" y="7"/>
                    <a:pt x="40" y="10"/>
                    <a:pt x="32" y="13"/>
                  </a:cubicBezTo>
                  <a:cubicBezTo>
                    <a:pt x="24" y="16"/>
                    <a:pt x="16" y="18"/>
                    <a:pt x="10" y="19"/>
                  </a:cubicBezTo>
                  <a:cubicBezTo>
                    <a:pt x="7" y="20"/>
                    <a:pt x="4" y="20"/>
                    <a:pt x="3" y="21"/>
                  </a:cubicBezTo>
                  <a:cubicBezTo>
                    <a:pt x="1" y="21"/>
                    <a:pt x="0" y="21"/>
                    <a:pt x="0" y="21"/>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82" name="Freeform 620"/>
            <p:cNvSpPr/>
            <p:nvPr/>
          </p:nvSpPr>
          <p:spPr bwMode="auto">
            <a:xfrm>
              <a:off x="6242051" y="3328988"/>
              <a:ext cx="236538" cy="82550"/>
            </a:xfrm>
            <a:custGeom>
              <a:gdLst>
                <a:gd fmla="*/ 0 w 63" name="T0"/>
                <a:gd fmla="*/ 22 h 22" name="T1"/>
                <a:gd fmla="*/ 3 w 63" name="T2"/>
                <a:gd fmla="*/ 22 h 22" name="T3"/>
                <a:gd fmla="*/ 10 w 63" name="T4"/>
                <a:gd fmla="*/ 20 h 22" name="T5"/>
                <a:gd fmla="*/ 32 w 63" name="T6"/>
                <a:gd fmla="*/ 12 h 22" name="T7"/>
                <a:gd fmla="*/ 63 w 63" name="T8"/>
                <a:gd fmla="*/ 0 h 22" name="T9"/>
                <a:gd fmla="*/ 54 w 63" name="T10"/>
                <a:gd fmla="*/ 5 h 22" name="T11"/>
                <a:gd fmla="*/ 33 w 63" name="T12"/>
                <a:gd fmla="*/ 14 h 22" name="T13"/>
                <a:gd fmla="*/ 11 w 63" name="T14"/>
                <a:gd fmla="*/ 21 h 22" name="T15"/>
                <a:gd fmla="*/ 3 w 63" name="T16"/>
                <a:gd fmla="*/ 22 h 22" name="T17"/>
                <a:gd fmla="*/ 0 w 63" name="T18"/>
                <a:gd fmla="*/ 22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62">
                  <a:moveTo>
                    <a:pt x="0" y="22"/>
                  </a:moveTo>
                  <a:cubicBezTo>
                    <a:pt x="0" y="22"/>
                    <a:pt x="1" y="22"/>
                    <a:pt x="3" y="22"/>
                  </a:cubicBezTo>
                  <a:cubicBezTo>
                    <a:pt x="5" y="22"/>
                    <a:pt x="7" y="21"/>
                    <a:pt x="10" y="20"/>
                  </a:cubicBezTo>
                  <a:cubicBezTo>
                    <a:pt x="16" y="18"/>
                    <a:pt x="24" y="15"/>
                    <a:pt x="32" y="12"/>
                  </a:cubicBezTo>
                  <a:cubicBezTo>
                    <a:pt x="48" y="7"/>
                    <a:pt x="63" y="0"/>
                    <a:pt x="63" y="0"/>
                  </a:cubicBezTo>
                  <a:cubicBezTo>
                    <a:pt x="63" y="0"/>
                    <a:pt x="60" y="2"/>
                    <a:pt x="54" y="5"/>
                  </a:cubicBezTo>
                  <a:cubicBezTo>
                    <a:pt x="48" y="8"/>
                    <a:pt x="40" y="11"/>
                    <a:pt x="33" y="14"/>
                  </a:cubicBezTo>
                  <a:cubicBezTo>
                    <a:pt x="25" y="17"/>
                    <a:pt x="17" y="19"/>
                    <a:pt x="11" y="21"/>
                  </a:cubicBezTo>
                  <a:cubicBezTo>
                    <a:pt x="8" y="22"/>
                    <a:pt x="5" y="22"/>
                    <a:pt x="3" y="22"/>
                  </a:cubicBezTo>
                  <a:cubicBezTo>
                    <a:pt x="1" y="22"/>
                    <a:pt x="0" y="22"/>
                    <a:pt x="0" y="22"/>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83" name="Freeform 621"/>
            <p:cNvSpPr/>
            <p:nvPr/>
          </p:nvSpPr>
          <p:spPr bwMode="auto">
            <a:xfrm>
              <a:off x="6267451" y="3378201"/>
              <a:ext cx="234950" cy="87313"/>
            </a:xfrm>
            <a:custGeom>
              <a:gdLst>
                <a:gd fmla="*/ 0 w 62" name="T0"/>
                <a:gd fmla="*/ 23 h 23" name="T1"/>
                <a:gd fmla="*/ 2 w 62" name="T2"/>
                <a:gd fmla="*/ 22 h 23" name="T3"/>
                <a:gd fmla="*/ 10 w 62" name="T4"/>
                <a:gd fmla="*/ 20 h 23" name="T5"/>
                <a:gd fmla="*/ 31 w 62" name="T6"/>
                <a:gd fmla="*/ 12 h 23" name="T7"/>
                <a:gd fmla="*/ 62 w 62" name="T8"/>
                <a:gd fmla="*/ 0 h 23" name="T9"/>
                <a:gd fmla="*/ 53 w 62" name="T10"/>
                <a:gd fmla="*/ 5 h 23" name="T11"/>
                <a:gd fmla="*/ 32 w 62" name="T12"/>
                <a:gd fmla="*/ 14 h 23" name="T13"/>
                <a:gd fmla="*/ 10 w 62" name="T14"/>
                <a:gd fmla="*/ 21 h 23" name="T15"/>
                <a:gd fmla="*/ 2 w 62" name="T16"/>
                <a:gd fmla="*/ 22 h 23" name="T17"/>
                <a:gd fmla="*/ 0 w 62" name="T18"/>
                <a:gd fmla="*/ 23 h 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 w="62">
                  <a:moveTo>
                    <a:pt x="0" y="23"/>
                  </a:moveTo>
                  <a:cubicBezTo>
                    <a:pt x="0" y="23"/>
                    <a:pt x="1" y="22"/>
                    <a:pt x="2" y="22"/>
                  </a:cubicBezTo>
                  <a:cubicBezTo>
                    <a:pt x="4" y="22"/>
                    <a:pt x="7" y="21"/>
                    <a:pt x="10" y="20"/>
                  </a:cubicBezTo>
                  <a:cubicBezTo>
                    <a:pt x="16" y="18"/>
                    <a:pt x="23" y="15"/>
                    <a:pt x="31" y="12"/>
                  </a:cubicBezTo>
                  <a:cubicBezTo>
                    <a:pt x="47" y="7"/>
                    <a:pt x="62" y="0"/>
                    <a:pt x="62" y="0"/>
                  </a:cubicBezTo>
                  <a:cubicBezTo>
                    <a:pt x="62" y="0"/>
                    <a:pt x="59" y="3"/>
                    <a:pt x="53" y="5"/>
                  </a:cubicBezTo>
                  <a:cubicBezTo>
                    <a:pt x="47" y="8"/>
                    <a:pt x="40" y="11"/>
                    <a:pt x="32" y="14"/>
                  </a:cubicBezTo>
                  <a:cubicBezTo>
                    <a:pt x="24" y="17"/>
                    <a:pt x="16" y="19"/>
                    <a:pt x="10" y="21"/>
                  </a:cubicBezTo>
                  <a:cubicBezTo>
                    <a:pt x="7" y="22"/>
                    <a:pt x="4" y="22"/>
                    <a:pt x="2" y="22"/>
                  </a:cubicBezTo>
                  <a:cubicBezTo>
                    <a:pt x="1" y="22"/>
                    <a:pt x="0" y="23"/>
                    <a:pt x="0" y="23"/>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84" name="Freeform 622"/>
            <p:cNvSpPr/>
            <p:nvPr/>
          </p:nvSpPr>
          <p:spPr bwMode="auto">
            <a:xfrm>
              <a:off x="6302376" y="3484563"/>
              <a:ext cx="233363" cy="79375"/>
            </a:xfrm>
            <a:custGeom>
              <a:gdLst>
                <a:gd fmla="*/ 0 w 62" name="T0"/>
                <a:gd fmla="*/ 21 h 21" name="T1"/>
                <a:gd fmla="*/ 10 w 62" name="T2"/>
                <a:gd fmla="*/ 19 h 21" name="T3"/>
                <a:gd fmla="*/ 31 w 62" name="T4"/>
                <a:gd fmla="*/ 12 h 21" name="T5"/>
                <a:gd fmla="*/ 53 w 62" name="T6"/>
                <a:gd fmla="*/ 4 h 21" name="T7"/>
                <a:gd fmla="*/ 60 w 62" name="T8"/>
                <a:gd fmla="*/ 2 h 21" name="T9"/>
                <a:gd fmla="*/ 62 w 62" name="T10"/>
                <a:gd fmla="*/ 0 h 21" name="T11"/>
                <a:gd fmla="*/ 60 w 62" name="T12"/>
                <a:gd fmla="*/ 2 h 21" name="T13"/>
                <a:gd fmla="*/ 53 w 62" name="T14"/>
                <a:gd fmla="*/ 5 h 21" name="T15"/>
                <a:gd fmla="*/ 32 w 62" name="T16"/>
                <a:gd fmla="*/ 14 h 21" name="T17"/>
                <a:gd fmla="*/ 10 w 62" name="T18"/>
                <a:gd fmla="*/ 20 h 21" name="T19"/>
                <a:gd fmla="*/ 3 w 62" name="T20"/>
                <a:gd fmla="*/ 21 h 21" name="T21"/>
                <a:gd fmla="*/ 0 w 62" name="T22"/>
                <a:gd fmla="*/ 21 h 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 w="62">
                  <a:moveTo>
                    <a:pt x="0" y="21"/>
                  </a:moveTo>
                  <a:cubicBezTo>
                    <a:pt x="0" y="21"/>
                    <a:pt x="4" y="21"/>
                    <a:pt x="10" y="19"/>
                  </a:cubicBezTo>
                  <a:cubicBezTo>
                    <a:pt x="16" y="17"/>
                    <a:pt x="24" y="14"/>
                    <a:pt x="31" y="12"/>
                  </a:cubicBezTo>
                  <a:cubicBezTo>
                    <a:pt x="39" y="9"/>
                    <a:pt x="47" y="7"/>
                    <a:pt x="53" y="4"/>
                  </a:cubicBezTo>
                  <a:cubicBezTo>
                    <a:pt x="56" y="3"/>
                    <a:pt x="58" y="3"/>
                    <a:pt x="60" y="2"/>
                  </a:cubicBezTo>
                  <a:cubicBezTo>
                    <a:pt x="61" y="1"/>
                    <a:pt x="62" y="0"/>
                    <a:pt x="62" y="0"/>
                  </a:cubicBezTo>
                  <a:cubicBezTo>
                    <a:pt x="62" y="0"/>
                    <a:pt x="61" y="1"/>
                    <a:pt x="60" y="2"/>
                  </a:cubicBezTo>
                  <a:cubicBezTo>
                    <a:pt x="58" y="3"/>
                    <a:pt x="56" y="4"/>
                    <a:pt x="53" y="5"/>
                  </a:cubicBezTo>
                  <a:cubicBezTo>
                    <a:pt x="48" y="8"/>
                    <a:pt x="40" y="11"/>
                    <a:pt x="32" y="14"/>
                  </a:cubicBezTo>
                  <a:cubicBezTo>
                    <a:pt x="24" y="16"/>
                    <a:pt x="16" y="18"/>
                    <a:pt x="10" y="20"/>
                  </a:cubicBezTo>
                  <a:cubicBezTo>
                    <a:pt x="7" y="20"/>
                    <a:pt x="5" y="21"/>
                    <a:pt x="3" y="21"/>
                  </a:cubicBezTo>
                  <a:cubicBezTo>
                    <a:pt x="1" y="21"/>
                    <a:pt x="0" y="21"/>
                    <a:pt x="0" y="21"/>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85" name="Freeform 623"/>
            <p:cNvSpPr/>
            <p:nvPr/>
          </p:nvSpPr>
          <p:spPr bwMode="auto">
            <a:xfrm>
              <a:off x="6319838" y="3533776"/>
              <a:ext cx="234950" cy="82550"/>
            </a:xfrm>
            <a:custGeom>
              <a:gdLst>
                <a:gd fmla="*/ 0 w 62" name="T0"/>
                <a:gd fmla="*/ 22 h 22" name="T1"/>
                <a:gd fmla="*/ 2 w 62" name="T2"/>
                <a:gd fmla="*/ 21 h 22" name="T3"/>
                <a:gd fmla="*/ 10 w 62" name="T4"/>
                <a:gd fmla="*/ 19 h 22" name="T5"/>
                <a:gd fmla="*/ 31 w 62" name="T6"/>
                <a:gd fmla="*/ 12 h 22" name="T7"/>
                <a:gd fmla="*/ 62 w 62" name="T8"/>
                <a:gd fmla="*/ 0 h 22" name="T9"/>
                <a:gd fmla="*/ 53 w 62" name="T10"/>
                <a:gd fmla="*/ 4 h 22" name="T11"/>
                <a:gd fmla="*/ 32 w 62" name="T12"/>
                <a:gd fmla="*/ 13 h 22" name="T13"/>
                <a:gd fmla="*/ 10 w 62" name="T14"/>
                <a:gd fmla="*/ 20 h 22" name="T15"/>
                <a:gd fmla="*/ 2 w 62" name="T16"/>
                <a:gd fmla="*/ 22 h 22" name="T17"/>
                <a:gd fmla="*/ 0 w 62" name="T18"/>
                <a:gd fmla="*/ 22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62">
                  <a:moveTo>
                    <a:pt x="0" y="22"/>
                  </a:moveTo>
                  <a:cubicBezTo>
                    <a:pt x="0" y="22"/>
                    <a:pt x="1" y="22"/>
                    <a:pt x="2" y="21"/>
                  </a:cubicBezTo>
                  <a:cubicBezTo>
                    <a:pt x="4" y="21"/>
                    <a:pt x="7" y="20"/>
                    <a:pt x="10" y="19"/>
                  </a:cubicBezTo>
                  <a:cubicBezTo>
                    <a:pt x="16" y="18"/>
                    <a:pt x="23" y="15"/>
                    <a:pt x="31" y="12"/>
                  </a:cubicBezTo>
                  <a:cubicBezTo>
                    <a:pt x="47" y="6"/>
                    <a:pt x="62" y="0"/>
                    <a:pt x="62" y="0"/>
                  </a:cubicBezTo>
                  <a:cubicBezTo>
                    <a:pt x="62" y="0"/>
                    <a:pt x="59" y="2"/>
                    <a:pt x="53" y="4"/>
                  </a:cubicBezTo>
                  <a:cubicBezTo>
                    <a:pt x="47" y="7"/>
                    <a:pt x="40" y="10"/>
                    <a:pt x="32" y="13"/>
                  </a:cubicBezTo>
                  <a:cubicBezTo>
                    <a:pt x="24" y="16"/>
                    <a:pt x="16" y="19"/>
                    <a:pt x="10" y="20"/>
                  </a:cubicBezTo>
                  <a:cubicBezTo>
                    <a:pt x="7" y="21"/>
                    <a:pt x="4" y="22"/>
                    <a:pt x="2" y="22"/>
                  </a:cubicBezTo>
                  <a:cubicBezTo>
                    <a:pt x="1" y="22"/>
                    <a:pt x="0" y="22"/>
                    <a:pt x="0" y="22"/>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86" name="Freeform 624"/>
            <p:cNvSpPr/>
            <p:nvPr/>
          </p:nvSpPr>
          <p:spPr bwMode="auto">
            <a:xfrm>
              <a:off x="6343651" y="3582988"/>
              <a:ext cx="236538" cy="82550"/>
            </a:xfrm>
            <a:custGeom>
              <a:gdLst>
                <a:gd fmla="*/ 0 w 63" name="T0"/>
                <a:gd fmla="*/ 22 h 22" name="T1"/>
                <a:gd fmla="*/ 3 w 63" name="T2"/>
                <a:gd fmla="*/ 21 h 22" name="T3"/>
                <a:gd fmla="*/ 10 w 63" name="T4"/>
                <a:gd fmla="*/ 19 h 22" name="T5"/>
                <a:gd fmla="*/ 31 w 63" name="T6"/>
                <a:gd fmla="*/ 12 h 22" name="T7"/>
                <a:gd fmla="*/ 63 w 63" name="T8"/>
                <a:gd fmla="*/ 0 h 22" name="T9"/>
                <a:gd fmla="*/ 53 w 63" name="T10"/>
                <a:gd fmla="*/ 5 h 22" name="T11"/>
                <a:gd fmla="*/ 32 w 63" name="T12"/>
                <a:gd fmla="*/ 13 h 22" name="T13"/>
                <a:gd fmla="*/ 10 w 63" name="T14"/>
                <a:gd fmla="*/ 20 h 22" name="T15"/>
                <a:gd fmla="*/ 3 w 63" name="T16"/>
                <a:gd fmla="*/ 22 h 22" name="T17"/>
                <a:gd fmla="*/ 0 w 63" name="T18"/>
                <a:gd fmla="*/ 22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62">
                  <a:moveTo>
                    <a:pt x="0" y="22"/>
                  </a:moveTo>
                  <a:cubicBezTo>
                    <a:pt x="0" y="22"/>
                    <a:pt x="1" y="22"/>
                    <a:pt x="3" y="21"/>
                  </a:cubicBezTo>
                  <a:cubicBezTo>
                    <a:pt x="4" y="21"/>
                    <a:pt x="7" y="20"/>
                    <a:pt x="10" y="19"/>
                  </a:cubicBezTo>
                  <a:cubicBezTo>
                    <a:pt x="16" y="18"/>
                    <a:pt x="24" y="15"/>
                    <a:pt x="31" y="12"/>
                  </a:cubicBezTo>
                  <a:cubicBezTo>
                    <a:pt x="47" y="6"/>
                    <a:pt x="63" y="0"/>
                    <a:pt x="63" y="0"/>
                  </a:cubicBezTo>
                  <a:cubicBezTo>
                    <a:pt x="63" y="0"/>
                    <a:pt x="59" y="2"/>
                    <a:pt x="53" y="5"/>
                  </a:cubicBezTo>
                  <a:cubicBezTo>
                    <a:pt x="48" y="7"/>
                    <a:pt x="40" y="10"/>
                    <a:pt x="32" y="13"/>
                  </a:cubicBezTo>
                  <a:cubicBezTo>
                    <a:pt x="24" y="16"/>
                    <a:pt x="16" y="19"/>
                    <a:pt x="10" y="20"/>
                  </a:cubicBezTo>
                  <a:cubicBezTo>
                    <a:pt x="7" y="21"/>
                    <a:pt x="4" y="22"/>
                    <a:pt x="3" y="22"/>
                  </a:cubicBezTo>
                  <a:cubicBezTo>
                    <a:pt x="1" y="22"/>
                    <a:pt x="0" y="22"/>
                    <a:pt x="0" y="22"/>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87" name="Freeform 625"/>
            <p:cNvSpPr/>
            <p:nvPr/>
          </p:nvSpPr>
          <p:spPr bwMode="auto">
            <a:xfrm>
              <a:off x="6037263" y="3332163"/>
              <a:ext cx="131763" cy="152400"/>
            </a:xfrm>
            <a:custGeom>
              <a:gdLst>
                <a:gd fmla="*/ 0 w 35" name="T0"/>
                <a:gd fmla="*/ 30 h 40" name="T1"/>
                <a:gd fmla="*/ 11 w 35" name="T2"/>
                <a:gd fmla="*/ 35 h 40" name="T3"/>
                <a:gd fmla="*/ 17 w 35" name="T4"/>
                <a:gd fmla="*/ 37 h 40" name="T5"/>
                <a:gd fmla="*/ 23 w 35" name="T6"/>
                <a:gd fmla="*/ 39 h 40" name="T7"/>
                <a:gd fmla="*/ 22 w 35" name="T8"/>
                <a:gd fmla="*/ 39 h 40" name="T9"/>
                <a:gd fmla="*/ 26 w 35" name="T10"/>
                <a:gd fmla="*/ 30 h 40" name="T11"/>
                <a:gd fmla="*/ 30 w 35" name="T12"/>
                <a:gd fmla="*/ 20 h 40" name="T13"/>
                <a:gd fmla="*/ 35 w 35" name="T14"/>
                <a:gd fmla="*/ 0 h 40" name="T15"/>
                <a:gd fmla="*/ 31 w 35" name="T16"/>
                <a:gd fmla="*/ 20 h 40" name="T17"/>
                <a:gd fmla="*/ 28 w 35" name="T18"/>
                <a:gd fmla="*/ 30 h 40" name="T19"/>
                <a:gd fmla="*/ 26 w 35" name="T20"/>
                <a:gd fmla="*/ 35 h 40" name="T21"/>
                <a:gd fmla="*/ 24 w 35" name="T22"/>
                <a:gd fmla="*/ 40 h 40" name="T23"/>
                <a:gd fmla="*/ 23 w 35" name="T24"/>
                <a:gd fmla="*/ 40 h 40" name="T25"/>
                <a:gd fmla="*/ 17 w 35" name="T26"/>
                <a:gd fmla="*/ 39 h 40" name="T27"/>
                <a:gd fmla="*/ 11 w 35" name="T28"/>
                <a:gd fmla="*/ 36 h 40" name="T29"/>
                <a:gd fmla="*/ 0 w 35" name="T30"/>
                <a:gd fmla="*/ 30 h 4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0" w="35">
                  <a:moveTo>
                    <a:pt x="0" y="30"/>
                  </a:moveTo>
                  <a:cubicBezTo>
                    <a:pt x="4" y="32"/>
                    <a:pt x="8" y="34"/>
                    <a:pt x="11" y="35"/>
                  </a:cubicBezTo>
                  <a:cubicBezTo>
                    <a:pt x="13" y="36"/>
                    <a:pt x="15" y="37"/>
                    <a:pt x="17" y="37"/>
                  </a:cubicBezTo>
                  <a:cubicBezTo>
                    <a:pt x="19" y="38"/>
                    <a:pt x="21" y="38"/>
                    <a:pt x="23" y="39"/>
                  </a:cubicBezTo>
                  <a:cubicBezTo>
                    <a:pt x="22" y="39"/>
                    <a:pt x="22" y="39"/>
                    <a:pt x="22" y="39"/>
                  </a:cubicBezTo>
                  <a:cubicBezTo>
                    <a:pt x="24" y="36"/>
                    <a:pt x="25" y="33"/>
                    <a:pt x="26" y="30"/>
                  </a:cubicBezTo>
                  <a:cubicBezTo>
                    <a:pt x="30" y="20"/>
                    <a:pt x="30" y="20"/>
                    <a:pt x="30" y="20"/>
                  </a:cubicBezTo>
                  <a:cubicBezTo>
                    <a:pt x="31" y="13"/>
                    <a:pt x="33" y="6"/>
                    <a:pt x="35" y="0"/>
                  </a:cubicBezTo>
                  <a:cubicBezTo>
                    <a:pt x="34" y="6"/>
                    <a:pt x="33" y="13"/>
                    <a:pt x="31" y="20"/>
                  </a:cubicBezTo>
                  <a:cubicBezTo>
                    <a:pt x="28" y="30"/>
                    <a:pt x="28" y="30"/>
                    <a:pt x="28" y="30"/>
                  </a:cubicBezTo>
                  <a:cubicBezTo>
                    <a:pt x="28" y="32"/>
                    <a:pt x="27" y="33"/>
                    <a:pt x="26" y="35"/>
                  </a:cubicBezTo>
                  <a:cubicBezTo>
                    <a:pt x="24" y="40"/>
                    <a:pt x="24" y="40"/>
                    <a:pt x="24" y="40"/>
                  </a:cubicBezTo>
                  <a:cubicBezTo>
                    <a:pt x="23" y="40"/>
                    <a:pt x="23" y="40"/>
                    <a:pt x="23" y="40"/>
                  </a:cubicBezTo>
                  <a:cubicBezTo>
                    <a:pt x="21" y="40"/>
                    <a:pt x="19" y="39"/>
                    <a:pt x="17" y="39"/>
                  </a:cubicBezTo>
                  <a:cubicBezTo>
                    <a:pt x="15" y="38"/>
                    <a:pt x="13" y="37"/>
                    <a:pt x="11" y="36"/>
                  </a:cubicBezTo>
                  <a:cubicBezTo>
                    <a:pt x="7" y="35"/>
                    <a:pt x="4" y="33"/>
                    <a:pt x="0" y="30"/>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88" name="Freeform 626"/>
            <p:cNvSpPr/>
            <p:nvPr/>
          </p:nvSpPr>
          <p:spPr bwMode="auto">
            <a:xfrm>
              <a:off x="5957888" y="2901951"/>
              <a:ext cx="392113" cy="158750"/>
            </a:xfrm>
            <a:custGeom>
              <a:gdLst>
                <a:gd fmla="*/ 0 w 104" name="T0"/>
                <a:gd fmla="*/ 32 h 42" name="T1"/>
                <a:gd fmla="*/ 11 w 104" name="T2"/>
                <a:gd fmla="*/ 42 h 42" name="T3"/>
                <a:gd fmla="*/ 3 w 104" name="T4"/>
                <a:gd fmla="*/ 32 h 42" name="T5"/>
                <a:gd fmla="*/ 14 w 104" name="T6"/>
                <a:gd fmla="*/ 40 h 42" name="T7"/>
                <a:gd fmla="*/ 1 w 104" name="T8"/>
                <a:gd fmla="*/ 28 h 42" name="T9"/>
                <a:gd fmla="*/ 19 w 104" name="T10"/>
                <a:gd fmla="*/ 40 h 42" name="T11"/>
                <a:gd fmla="*/ 6 w 104" name="T12"/>
                <a:gd fmla="*/ 27 h 42" name="T13"/>
                <a:gd fmla="*/ 24 w 104" name="T14"/>
                <a:gd fmla="*/ 38 h 42" name="T15"/>
                <a:gd fmla="*/ 8 w 104" name="T16"/>
                <a:gd fmla="*/ 24 h 42" name="T17"/>
                <a:gd fmla="*/ 27 w 104" name="T18"/>
                <a:gd fmla="*/ 37 h 42" name="T19"/>
                <a:gd fmla="*/ 5 w 104" name="T20"/>
                <a:gd fmla="*/ 21 h 42" name="T21"/>
                <a:gd fmla="*/ 10 w 104" name="T22"/>
                <a:gd fmla="*/ 18 h 42" name="T23"/>
                <a:gd fmla="*/ 33 w 104" name="T24"/>
                <a:gd fmla="*/ 35 h 42" name="T25"/>
                <a:gd fmla="*/ 14 w 104" name="T26"/>
                <a:gd fmla="*/ 18 h 42" name="T27"/>
                <a:gd fmla="*/ 38 w 104" name="T28"/>
                <a:gd fmla="*/ 31 h 42" name="T29"/>
                <a:gd fmla="*/ 21 w 104" name="T30"/>
                <a:gd fmla="*/ 19 h 42" name="T31"/>
                <a:gd fmla="*/ 43 w 104" name="T32"/>
                <a:gd fmla="*/ 30 h 42" name="T33"/>
                <a:gd fmla="*/ 21 w 104" name="T34"/>
                <a:gd fmla="*/ 16 h 42" name="T35"/>
                <a:gd fmla="*/ 47 w 104" name="T36"/>
                <a:gd fmla="*/ 26 h 42" name="T37"/>
                <a:gd fmla="*/ 27 w 104" name="T38"/>
                <a:gd fmla="*/ 14 h 42" name="T39"/>
                <a:gd fmla="*/ 52 w 104" name="T40"/>
                <a:gd fmla="*/ 23 h 42" name="T41"/>
                <a:gd fmla="*/ 29 w 104" name="T42"/>
                <a:gd fmla="*/ 11 h 42" name="T43"/>
                <a:gd fmla="*/ 54 w 104" name="T44"/>
                <a:gd fmla="*/ 19 h 42" name="T45"/>
                <a:gd fmla="*/ 38 w 104" name="T46"/>
                <a:gd fmla="*/ 9 h 42" name="T47"/>
                <a:gd fmla="*/ 59 w 104" name="T48"/>
                <a:gd fmla="*/ 16 h 42" name="T49"/>
                <a:gd fmla="*/ 46 w 104" name="T50"/>
                <a:gd fmla="*/ 7 h 42" name="T51"/>
                <a:gd fmla="*/ 65 w 104" name="T52"/>
                <a:gd fmla="*/ 14 h 42" name="T53"/>
                <a:gd fmla="*/ 53 w 104" name="T54"/>
                <a:gd fmla="*/ 5 h 42" name="T55"/>
                <a:gd fmla="*/ 67 w 104" name="T56"/>
                <a:gd fmla="*/ 10 h 42" name="T57"/>
                <a:gd fmla="*/ 59 w 104" name="T58"/>
                <a:gd fmla="*/ 2 h 42" name="T59"/>
                <a:gd fmla="*/ 71 w 104" name="T60"/>
                <a:gd fmla="*/ 6 h 42" name="T61"/>
                <a:gd fmla="*/ 69 w 104" name="T62"/>
                <a:gd fmla="*/ 0 h 42" name="T63"/>
                <a:gd fmla="*/ 35 w 104" name="T64"/>
                <a:gd fmla="*/ 36 h 42" name="T65"/>
                <a:gd fmla="*/ 43 w 104" name="T66"/>
                <a:gd fmla="*/ 38 h 42" name="T67"/>
                <a:gd fmla="*/ 30 w 104" name="T68"/>
                <a:gd fmla="*/ 34 h 42" name="T69"/>
                <a:gd fmla="*/ 53 w 104" name="T70"/>
                <a:gd fmla="*/ 32 h 42" name="T71"/>
                <a:gd fmla="*/ 50 w 104" name="T72"/>
                <a:gd fmla="*/ 27 h 42" name="T73"/>
                <a:gd fmla="*/ 58 w 104" name="T74"/>
                <a:gd fmla="*/ 29 h 42" name="T75"/>
                <a:gd fmla="*/ 53 w 104" name="T76"/>
                <a:gd fmla="*/ 22 h 42" name="T77"/>
                <a:gd fmla="*/ 61 w 104" name="T78"/>
                <a:gd fmla="*/ 24 h 42" name="T79"/>
                <a:gd fmla="*/ 59 w 104" name="T80"/>
                <a:gd fmla="*/ 20 h 42" name="T81"/>
                <a:gd fmla="*/ 67 w 104" name="T82"/>
                <a:gd fmla="*/ 23 h 42" name="T83"/>
                <a:gd fmla="*/ 66 w 104" name="T84"/>
                <a:gd fmla="*/ 18 h 42" name="T85"/>
                <a:gd fmla="*/ 72 w 104" name="T86"/>
                <a:gd fmla="*/ 21 h 42" name="T87"/>
                <a:gd fmla="*/ 73 w 104" name="T88"/>
                <a:gd fmla="*/ 14 h 42" name="T89"/>
                <a:gd fmla="*/ 76 w 104" name="T90"/>
                <a:gd fmla="*/ 12 h 4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2" w="104">
                  <a:moveTo>
                    <a:pt x="0" y="32"/>
                  </a:moveTo>
                  <a:cubicBezTo>
                    <a:pt x="3" y="36"/>
                    <a:pt x="5" y="40"/>
                    <a:pt x="11" y="42"/>
                  </a:cubicBezTo>
                  <a:cubicBezTo>
                    <a:pt x="8" y="39"/>
                    <a:pt x="6" y="35"/>
                    <a:pt x="3" y="32"/>
                  </a:cubicBezTo>
                  <a:cubicBezTo>
                    <a:pt x="7" y="36"/>
                    <a:pt x="10" y="38"/>
                    <a:pt x="14" y="40"/>
                  </a:cubicBezTo>
                  <a:cubicBezTo>
                    <a:pt x="10" y="36"/>
                    <a:pt x="6" y="31"/>
                    <a:pt x="1" y="28"/>
                  </a:cubicBezTo>
                  <a:cubicBezTo>
                    <a:pt x="5" y="36"/>
                    <a:pt x="11" y="39"/>
                    <a:pt x="19" y="40"/>
                  </a:cubicBezTo>
                  <a:cubicBezTo>
                    <a:pt x="15" y="35"/>
                    <a:pt x="12" y="31"/>
                    <a:pt x="6" y="27"/>
                  </a:cubicBezTo>
                  <a:cubicBezTo>
                    <a:pt x="11" y="31"/>
                    <a:pt x="18" y="35"/>
                    <a:pt x="24" y="38"/>
                  </a:cubicBezTo>
                  <a:cubicBezTo>
                    <a:pt x="19" y="32"/>
                    <a:pt x="15" y="28"/>
                    <a:pt x="8" y="24"/>
                  </a:cubicBezTo>
                  <a:cubicBezTo>
                    <a:pt x="13" y="30"/>
                    <a:pt x="19" y="33"/>
                    <a:pt x="27" y="37"/>
                  </a:cubicBezTo>
                  <a:cubicBezTo>
                    <a:pt x="21" y="29"/>
                    <a:pt x="12" y="25"/>
                    <a:pt x="5" y="21"/>
                  </a:cubicBezTo>
                  <a:cubicBezTo>
                    <a:pt x="6" y="20"/>
                    <a:pt x="9" y="19"/>
                    <a:pt x="10" y="18"/>
                  </a:cubicBezTo>
                  <a:cubicBezTo>
                    <a:pt x="16" y="25"/>
                    <a:pt x="24" y="31"/>
                    <a:pt x="33" y="35"/>
                  </a:cubicBezTo>
                  <a:cubicBezTo>
                    <a:pt x="29" y="27"/>
                    <a:pt x="22" y="21"/>
                    <a:pt x="14" y="18"/>
                  </a:cubicBezTo>
                  <a:cubicBezTo>
                    <a:pt x="21" y="24"/>
                    <a:pt x="29" y="29"/>
                    <a:pt x="38" y="31"/>
                  </a:cubicBezTo>
                  <a:cubicBezTo>
                    <a:pt x="32" y="28"/>
                    <a:pt x="26" y="23"/>
                    <a:pt x="21" y="19"/>
                  </a:cubicBezTo>
                  <a:cubicBezTo>
                    <a:pt x="28" y="23"/>
                    <a:pt x="36" y="27"/>
                    <a:pt x="43" y="30"/>
                  </a:cubicBezTo>
                  <a:cubicBezTo>
                    <a:pt x="36" y="25"/>
                    <a:pt x="29" y="20"/>
                    <a:pt x="21" y="16"/>
                  </a:cubicBezTo>
                  <a:cubicBezTo>
                    <a:pt x="30" y="19"/>
                    <a:pt x="39" y="22"/>
                    <a:pt x="47" y="26"/>
                  </a:cubicBezTo>
                  <a:cubicBezTo>
                    <a:pt x="41" y="22"/>
                    <a:pt x="34" y="17"/>
                    <a:pt x="27" y="14"/>
                  </a:cubicBezTo>
                  <a:cubicBezTo>
                    <a:pt x="36" y="16"/>
                    <a:pt x="44" y="20"/>
                    <a:pt x="52" y="23"/>
                  </a:cubicBezTo>
                  <a:cubicBezTo>
                    <a:pt x="44" y="19"/>
                    <a:pt x="36" y="15"/>
                    <a:pt x="29" y="11"/>
                  </a:cubicBezTo>
                  <a:cubicBezTo>
                    <a:pt x="37" y="12"/>
                    <a:pt x="46" y="16"/>
                    <a:pt x="54" y="19"/>
                  </a:cubicBezTo>
                  <a:cubicBezTo>
                    <a:pt x="49" y="16"/>
                    <a:pt x="43" y="12"/>
                    <a:pt x="38" y="9"/>
                  </a:cubicBezTo>
                  <a:cubicBezTo>
                    <a:pt x="45" y="11"/>
                    <a:pt x="52" y="13"/>
                    <a:pt x="59" y="16"/>
                  </a:cubicBezTo>
                  <a:cubicBezTo>
                    <a:pt x="55" y="13"/>
                    <a:pt x="51" y="10"/>
                    <a:pt x="46" y="7"/>
                  </a:cubicBezTo>
                  <a:cubicBezTo>
                    <a:pt x="52" y="9"/>
                    <a:pt x="59" y="11"/>
                    <a:pt x="65" y="14"/>
                  </a:cubicBezTo>
                  <a:cubicBezTo>
                    <a:pt x="61" y="11"/>
                    <a:pt x="57" y="8"/>
                    <a:pt x="53" y="5"/>
                  </a:cubicBezTo>
                  <a:cubicBezTo>
                    <a:pt x="57" y="7"/>
                    <a:pt x="62" y="8"/>
                    <a:pt x="67" y="10"/>
                  </a:cubicBezTo>
                  <a:cubicBezTo>
                    <a:pt x="64" y="7"/>
                    <a:pt x="62" y="4"/>
                    <a:pt x="59" y="2"/>
                  </a:cubicBezTo>
                  <a:cubicBezTo>
                    <a:pt x="63" y="3"/>
                    <a:pt x="68" y="4"/>
                    <a:pt x="71" y="6"/>
                  </a:cubicBezTo>
                  <a:cubicBezTo>
                    <a:pt x="71" y="5"/>
                    <a:pt x="69" y="0"/>
                    <a:pt x="69" y="0"/>
                  </a:cubicBezTo>
                  <a:cubicBezTo>
                    <a:pt x="104" y="10"/>
                    <a:pt x="45" y="31"/>
                    <a:pt x="35" y="36"/>
                  </a:cubicBezTo>
                  <a:cubicBezTo>
                    <a:pt x="38" y="36"/>
                    <a:pt x="41" y="38"/>
                    <a:pt x="43" y="38"/>
                  </a:cubicBezTo>
                  <a:cubicBezTo>
                    <a:pt x="39" y="37"/>
                    <a:pt x="34" y="35"/>
                    <a:pt x="30" y="34"/>
                  </a:cubicBezTo>
                  <a:cubicBezTo>
                    <a:pt x="38" y="33"/>
                    <a:pt x="46" y="33"/>
                    <a:pt x="53" y="32"/>
                  </a:cubicBezTo>
                  <a:cubicBezTo>
                    <a:pt x="54" y="31"/>
                    <a:pt x="51" y="28"/>
                    <a:pt x="50" y="27"/>
                  </a:cubicBezTo>
                  <a:cubicBezTo>
                    <a:pt x="52" y="27"/>
                    <a:pt x="56" y="29"/>
                    <a:pt x="58" y="29"/>
                  </a:cubicBezTo>
                  <a:cubicBezTo>
                    <a:pt x="56" y="26"/>
                    <a:pt x="54" y="25"/>
                    <a:pt x="53" y="22"/>
                  </a:cubicBezTo>
                  <a:cubicBezTo>
                    <a:pt x="56" y="23"/>
                    <a:pt x="58" y="24"/>
                    <a:pt x="61" y="24"/>
                  </a:cubicBezTo>
                  <a:cubicBezTo>
                    <a:pt x="61" y="24"/>
                    <a:pt x="59" y="20"/>
                    <a:pt x="59" y="20"/>
                  </a:cubicBezTo>
                  <a:cubicBezTo>
                    <a:pt x="62" y="21"/>
                    <a:pt x="64" y="23"/>
                    <a:pt x="67" y="23"/>
                  </a:cubicBezTo>
                  <a:cubicBezTo>
                    <a:pt x="68" y="22"/>
                    <a:pt x="65" y="20"/>
                    <a:pt x="66" y="18"/>
                  </a:cubicBezTo>
                  <a:cubicBezTo>
                    <a:pt x="67" y="19"/>
                    <a:pt x="71" y="21"/>
                    <a:pt x="72" y="21"/>
                  </a:cubicBezTo>
                  <a:cubicBezTo>
                    <a:pt x="73" y="19"/>
                    <a:pt x="72" y="16"/>
                    <a:pt x="73" y="14"/>
                  </a:cubicBezTo>
                  <a:cubicBezTo>
                    <a:pt x="78" y="16"/>
                    <a:pt x="76" y="14"/>
                    <a:pt x="76" y="12"/>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89" name="Freeform 627"/>
            <p:cNvSpPr/>
            <p:nvPr/>
          </p:nvSpPr>
          <p:spPr bwMode="auto">
            <a:xfrm>
              <a:off x="6157913" y="2921001"/>
              <a:ext cx="106363" cy="63500"/>
            </a:xfrm>
            <a:custGeom>
              <a:gdLst>
                <a:gd fmla="*/ 0 w 28" name="T0"/>
                <a:gd fmla="*/ 15 h 17" name="T1"/>
                <a:gd fmla="*/ 18 w 28" name="T2"/>
                <a:gd fmla="*/ 17 h 17" name="T3"/>
                <a:gd fmla="*/ 7 w 28" name="T4"/>
                <a:gd fmla="*/ 9 h 17" name="T5"/>
                <a:gd fmla="*/ 19 w 28" name="T6"/>
                <a:gd fmla="*/ 14 h 17" name="T7"/>
                <a:gd fmla="*/ 11 w 28" name="T8"/>
                <a:gd fmla="*/ 4 h 17" name="T9"/>
                <a:gd fmla="*/ 23 w 28" name="T10"/>
                <a:gd fmla="*/ 8 h 17" name="T11"/>
                <a:gd fmla="*/ 17 w 28" name="T12"/>
                <a:gd fmla="*/ 0 h 17" name="T13"/>
                <a:gd fmla="*/ 28 w 28" name="T14"/>
                <a:gd fmla="*/ 1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28">
                  <a:moveTo>
                    <a:pt x="0" y="15"/>
                  </a:moveTo>
                  <a:cubicBezTo>
                    <a:pt x="1" y="15"/>
                    <a:pt x="13" y="16"/>
                    <a:pt x="18" y="17"/>
                  </a:cubicBezTo>
                  <a:cubicBezTo>
                    <a:pt x="15" y="15"/>
                    <a:pt x="11" y="11"/>
                    <a:pt x="7" y="9"/>
                  </a:cubicBezTo>
                  <a:cubicBezTo>
                    <a:pt x="11" y="11"/>
                    <a:pt x="16" y="12"/>
                    <a:pt x="19" y="14"/>
                  </a:cubicBezTo>
                  <a:cubicBezTo>
                    <a:pt x="16" y="11"/>
                    <a:pt x="14" y="7"/>
                    <a:pt x="11" y="4"/>
                  </a:cubicBezTo>
                  <a:cubicBezTo>
                    <a:pt x="15" y="6"/>
                    <a:pt x="20" y="6"/>
                    <a:pt x="23" y="8"/>
                  </a:cubicBezTo>
                  <a:cubicBezTo>
                    <a:pt x="21" y="6"/>
                    <a:pt x="20" y="2"/>
                    <a:pt x="17" y="0"/>
                  </a:cubicBezTo>
                  <a:cubicBezTo>
                    <a:pt x="20" y="1"/>
                    <a:pt x="27" y="1"/>
                    <a:pt x="28" y="1"/>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90" name="Freeform 628"/>
            <p:cNvSpPr/>
            <p:nvPr/>
          </p:nvSpPr>
          <p:spPr bwMode="auto">
            <a:xfrm>
              <a:off x="6165851" y="2992438"/>
              <a:ext cx="41275" cy="26988"/>
            </a:xfrm>
            <a:custGeom>
              <a:gdLst>
                <a:gd fmla="*/ 0 w 11" name="T0"/>
                <a:gd fmla="*/ 1 h 7" name="T1"/>
                <a:gd fmla="*/ 11 w 11" name="T2"/>
                <a:gd fmla="*/ 0 h 7" name="T3"/>
              </a:gdLst>
              <a:cxnLst>
                <a:cxn ang="0">
                  <a:pos x="T0" y="T1"/>
                </a:cxn>
                <a:cxn ang="0">
                  <a:pos x="T2" y="T3"/>
                </a:cxn>
              </a:cxnLst>
              <a:rect b="b" l="0" r="r" t="0"/>
              <a:pathLst>
                <a:path h="7" w="11">
                  <a:moveTo>
                    <a:pt x="0" y="1"/>
                  </a:moveTo>
                  <a:cubicBezTo>
                    <a:pt x="5" y="6"/>
                    <a:pt x="10" y="7"/>
                    <a:pt x="11" y="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91" name="Freeform 629"/>
            <p:cNvSpPr/>
            <p:nvPr/>
          </p:nvSpPr>
          <p:spPr bwMode="auto">
            <a:xfrm>
              <a:off x="5807076" y="3090863"/>
              <a:ext cx="325438" cy="828675"/>
            </a:xfrm>
            <a:custGeom>
              <a:gdLst>
                <a:gd fmla="*/ 0 w 86" name="T0"/>
                <a:gd fmla="*/ 0 h 219" name="T1"/>
                <a:gd fmla="*/ 48 w 86" name="T2"/>
                <a:gd fmla="*/ 120 h 219" name="T3"/>
                <a:gd fmla="*/ 86 w 86" name="T4"/>
                <a:gd fmla="*/ 219 h 219" name="T5"/>
                <a:gd fmla="*/ 29 w 86" name="T6"/>
                <a:gd fmla="*/ 97 h 219" name="T7"/>
                <a:gd fmla="*/ 11 w 86" name="T8"/>
                <a:gd fmla="*/ 4 h 219" name="T9"/>
                <a:gd fmla="*/ 82 w 86" name="T10"/>
                <a:gd fmla="*/ 196 h 219" name="T11"/>
              </a:gdLst>
              <a:cxnLst>
                <a:cxn ang="0">
                  <a:pos x="T0" y="T1"/>
                </a:cxn>
                <a:cxn ang="0">
                  <a:pos x="T2" y="T3"/>
                </a:cxn>
                <a:cxn ang="0">
                  <a:pos x="T4" y="T5"/>
                </a:cxn>
                <a:cxn ang="0">
                  <a:pos x="T6" y="T7"/>
                </a:cxn>
                <a:cxn ang="0">
                  <a:pos x="T8" y="T9"/>
                </a:cxn>
                <a:cxn ang="0">
                  <a:pos x="T10" y="T11"/>
                </a:cxn>
              </a:cxnLst>
              <a:rect b="b" l="0" r="r" t="0"/>
              <a:pathLst>
                <a:path h="219" w="86">
                  <a:moveTo>
                    <a:pt x="0" y="0"/>
                  </a:moveTo>
                  <a:cubicBezTo>
                    <a:pt x="19" y="37"/>
                    <a:pt x="30" y="82"/>
                    <a:pt x="48" y="120"/>
                  </a:cubicBezTo>
                  <a:cubicBezTo>
                    <a:pt x="64" y="153"/>
                    <a:pt x="80" y="185"/>
                    <a:pt x="86" y="219"/>
                  </a:cubicBezTo>
                  <a:cubicBezTo>
                    <a:pt x="64" y="181"/>
                    <a:pt x="41" y="140"/>
                    <a:pt x="29" y="97"/>
                  </a:cubicBezTo>
                  <a:cubicBezTo>
                    <a:pt x="20" y="67"/>
                    <a:pt x="20" y="33"/>
                    <a:pt x="11" y="4"/>
                  </a:cubicBezTo>
                  <a:cubicBezTo>
                    <a:pt x="23" y="72"/>
                    <a:pt x="61" y="132"/>
                    <a:pt x="82" y="196"/>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92" name="Freeform 630"/>
            <p:cNvSpPr/>
            <p:nvPr/>
          </p:nvSpPr>
          <p:spPr bwMode="auto">
            <a:xfrm>
              <a:off x="5889626" y="3381376"/>
              <a:ext cx="207963" cy="420688"/>
            </a:xfrm>
            <a:custGeom>
              <a:gdLst>
                <a:gd fmla="*/ 0 w 55" name="T0"/>
                <a:gd fmla="*/ 0 h 111" name="T1"/>
                <a:gd fmla="*/ 55 w 55" name="T2"/>
                <a:gd fmla="*/ 111 h 111" name="T3"/>
                <a:gd fmla="*/ 50 w 55" name="T4"/>
                <a:gd fmla="*/ 106 h 111" name="T5"/>
              </a:gdLst>
              <a:cxnLst>
                <a:cxn ang="0">
                  <a:pos x="T0" y="T1"/>
                </a:cxn>
                <a:cxn ang="0">
                  <a:pos x="T2" y="T3"/>
                </a:cxn>
                <a:cxn ang="0">
                  <a:pos x="T4" y="T5"/>
                </a:cxn>
              </a:cxnLst>
              <a:rect b="b" l="0" r="r" t="0"/>
              <a:pathLst>
                <a:path h="110" w="55">
                  <a:moveTo>
                    <a:pt x="0" y="0"/>
                  </a:moveTo>
                  <a:cubicBezTo>
                    <a:pt x="18" y="38"/>
                    <a:pt x="32" y="75"/>
                    <a:pt x="55" y="111"/>
                  </a:cubicBezTo>
                  <a:cubicBezTo>
                    <a:pt x="53" y="109"/>
                    <a:pt x="52" y="107"/>
                    <a:pt x="50" y="106"/>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93" name="Freeform 631"/>
            <p:cNvSpPr/>
            <p:nvPr/>
          </p:nvSpPr>
          <p:spPr bwMode="auto">
            <a:xfrm>
              <a:off x="5803901" y="3033713"/>
              <a:ext cx="147638" cy="76200"/>
            </a:xfrm>
            <a:custGeom>
              <a:gdLst>
                <a:gd fmla="*/ 0 w 39" name="T0"/>
                <a:gd fmla="*/ 15 h 20" name="T1"/>
                <a:gd fmla="*/ 39 w 39" name="T2"/>
                <a:gd fmla="*/ 0 h 20" name="T3"/>
                <a:gd fmla="*/ 8 w 39" name="T4"/>
                <a:gd fmla="*/ 20 h 20" name="T5"/>
                <a:gd fmla="*/ 37 w 39" name="T6"/>
                <a:gd fmla="*/ 4 h 20" name="T7"/>
              </a:gdLst>
              <a:cxnLst>
                <a:cxn ang="0">
                  <a:pos x="T0" y="T1"/>
                </a:cxn>
                <a:cxn ang="0">
                  <a:pos x="T2" y="T3"/>
                </a:cxn>
                <a:cxn ang="0">
                  <a:pos x="T4" y="T5"/>
                </a:cxn>
                <a:cxn ang="0">
                  <a:pos x="T6" y="T7"/>
                </a:cxn>
              </a:cxnLst>
              <a:rect b="b" l="0" r="r" t="0"/>
              <a:pathLst>
                <a:path h="20" w="39">
                  <a:moveTo>
                    <a:pt x="0" y="15"/>
                  </a:moveTo>
                  <a:cubicBezTo>
                    <a:pt x="9" y="13"/>
                    <a:pt x="27" y="5"/>
                    <a:pt x="39" y="0"/>
                  </a:cubicBezTo>
                  <a:cubicBezTo>
                    <a:pt x="31" y="9"/>
                    <a:pt x="18" y="16"/>
                    <a:pt x="8" y="20"/>
                  </a:cubicBezTo>
                  <a:cubicBezTo>
                    <a:pt x="17" y="14"/>
                    <a:pt x="28" y="10"/>
                    <a:pt x="37" y="4"/>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94" name="Freeform 632"/>
            <p:cNvSpPr/>
            <p:nvPr/>
          </p:nvSpPr>
          <p:spPr bwMode="auto">
            <a:xfrm>
              <a:off x="5803901" y="3090863"/>
              <a:ext cx="79375" cy="260350"/>
            </a:xfrm>
            <a:custGeom>
              <a:gdLst>
                <a:gd fmla="*/ 0 w 21" name="T0"/>
                <a:gd fmla="*/ 0 h 69" name="T1"/>
                <a:gd fmla="*/ 21 w 21" name="T2"/>
                <a:gd fmla="*/ 69 h 69" name="T3"/>
              </a:gdLst>
              <a:cxnLst>
                <a:cxn ang="0">
                  <a:pos x="T0" y="T1"/>
                </a:cxn>
                <a:cxn ang="0">
                  <a:pos x="T2" y="T3"/>
                </a:cxn>
              </a:cxnLst>
              <a:rect b="b" l="0" r="r" t="0"/>
              <a:pathLst>
                <a:path h="69" w="21">
                  <a:moveTo>
                    <a:pt x="0" y="0"/>
                  </a:moveTo>
                  <a:cubicBezTo>
                    <a:pt x="7" y="21"/>
                    <a:pt x="16" y="47"/>
                    <a:pt x="21" y="69"/>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95" name="Freeform 633"/>
            <p:cNvSpPr/>
            <p:nvPr/>
          </p:nvSpPr>
          <p:spPr bwMode="auto">
            <a:xfrm>
              <a:off x="6283326" y="2874963"/>
              <a:ext cx="184150" cy="52388"/>
            </a:xfrm>
            <a:custGeom>
              <a:gdLst>
                <a:gd fmla="*/ 0 w 49" name="T0"/>
                <a:gd fmla="*/ 12 h 14" name="T1"/>
                <a:gd fmla="*/ 49 w 49" name="T2"/>
                <a:gd fmla="*/ 5 h 14" name="T3"/>
                <a:gd fmla="*/ 10 w 49" name="T4"/>
                <a:gd fmla="*/ 9 h 14" name="T5"/>
                <a:gd fmla="*/ 45 w 49" name="T6"/>
                <a:gd fmla="*/ 3 h 14" name="T7"/>
              </a:gdLst>
              <a:cxnLst>
                <a:cxn ang="0">
                  <a:pos x="T0" y="T1"/>
                </a:cxn>
                <a:cxn ang="0">
                  <a:pos x="T2" y="T3"/>
                </a:cxn>
                <a:cxn ang="0">
                  <a:pos x="T4" y="T5"/>
                </a:cxn>
                <a:cxn ang="0">
                  <a:pos x="T6" y="T7"/>
                </a:cxn>
              </a:cxnLst>
              <a:rect b="b" l="0" r="r" t="0"/>
              <a:pathLst>
                <a:path h="14" w="49">
                  <a:moveTo>
                    <a:pt x="0" y="12"/>
                  </a:moveTo>
                  <a:cubicBezTo>
                    <a:pt x="15" y="14"/>
                    <a:pt x="34" y="7"/>
                    <a:pt x="49" y="5"/>
                  </a:cubicBezTo>
                  <a:cubicBezTo>
                    <a:pt x="36" y="6"/>
                    <a:pt x="22" y="9"/>
                    <a:pt x="10" y="9"/>
                  </a:cubicBezTo>
                  <a:cubicBezTo>
                    <a:pt x="20" y="4"/>
                    <a:pt x="35" y="0"/>
                    <a:pt x="45" y="3"/>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96" name="Freeform 634"/>
            <p:cNvSpPr/>
            <p:nvPr/>
          </p:nvSpPr>
          <p:spPr bwMode="auto">
            <a:xfrm>
              <a:off x="6434138" y="2916238"/>
              <a:ext cx="312738" cy="771525"/>
            </a:xfrm>
            <a:custGeom>
              <a:gdLst>
                <a:gd fmla="*/ 0 w 83" name="T0"/>
                <a:gd fmla="*/ 0 h 204" name="T1"/>
                <a:gd fmla="*/ 78 w 83" name="T2"/>
                <a:gd fmla="*/ 204 h 204" name="T3"/>
                <a:gd fmla="*/ 42 w 83" name="T4"/>
                <a:gd fmla="*/ 90 h 204" name="T5"/>
                <a:gd fmla="*/ 7 w 83" name="T6"/>
                <a:gd fmla="*/ 2 h 204" name="T7"/>
                <a:gd fmla="*/ 56 w 83" name="T8"/>
                <a:gd fmla="*/ 106 h 204" name="T9"/>
                <a:gd fmla="*/ 83 w 83" name="T10"/>
                <a:gd fmla="*/ 203 h 204" name="T11"/>
                <a:gd fmla="*/ 59 w 83" name="T12"/>
                <a:gd fmla="*/ 131 h 204" name="T13"/>
              </a:gdLst>
              <a:cxnLst>
                <a:cxn ang="0">
                  <a:pos x="T0" y="T1"/>
                </a:cxn>
                <a:cxn ang="0">
                  <a:pos x="T2" y="T3"/>
                </a:cxn>
                <a:cxn ang="0">
                  <a:pos x="T4" y="T5"/>
                </a:cxn>
                <a:cxn ang="0">
                  <a:pos x="T6" y="T7"/>
                </a:cxn>
                <a:cxn ang="0">
                  <a:pos x="T8" y="T9"/>
                </a:cxn>
                <a:cxn ang="0">
                  <a:pos x="T10" y="T11"/>
                </a:cxn>
                <a:cxn ang="0">
                  <a:pos x="T12" y="T13"/>
                </a:cxn>
              </a:cxnLst>
              <a:rect b="b" l="0" r="r" t="0"/>
              <a:pathLst>
                <a:path h="204" w="83">
                  <a:moveTo>
                    <a:pt x="0" y="0"/>
                  </a:moveTo>
                  <a:cubicBezTo>
                    <a:pt x="39" y="63"/>
                    <a:pt x="51" y="137"/>
                    <a:pt x="78" y="204"/>
                  </a:cubicBezTo>
                  <a:cubicBezTo>
                    <a:pt x="68" y="166"/>
                    <a:pt x="54" y="127"/>
                    <a:pt x="42" y="90"/>
                  </a:cubicBezTo>
                  <a:cubicBezTo>
                    <a:pt x="33" y="61"/>
                    <a:pt x="11" y="32"/>
                    <a:pt x="7" y="2"/>
                  </a:cubicBezTo>
                  <a:cubicBezTo>
                    <a:pt x="24" y="38"/>
                    <a:pt x="43" y="68"/>
                    <a:pt x="56" y="106"/>
                  </a:cubicBezTo>
                  <a:cubicBezTo>
                    <a:pt x="67" y="138"/>
                    <a:pt x="73" y="172"/>
                    <a:pt x="83" y="203"/>
                  </a:cubicBezTo>
                  <a:cubicBezTo>
                    <a:pt x="69" y="182"/>
                    <a:pt x="64" y="155"/>
                    <a:pt x="59" y="131"/>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97" name="Freeform 635"/>
            <p:cNvSpPr/>
            <p:nvPr/>
          </p:nvSpPr>
          <p:spPr bwMode="auto">
            <a:xfrm>
              <a:off x="6459538" y="2878138"/>
              <a:ext cx="76200" cy="166688"/>
            </a:xfrm>
            <a:custGeom>
              <a:gdLst>
                <a:gd fmla="*/ 0 w 20" name="T0"/>
                <a:gd fmla="*/ 0 h 44" name="T1"/>
                <a:gd fmla="*/ 20 w 20" name="T2"/>
                <a:gd fmla="*/ 44 h 44" name="T3"/>
              </a:gdLst>
              <a:cxnLst>
                <a:cxn ang="0">
                  <a:pos x="T0" y="T1"/>
                </a:cxn>
                <a:cxn ang="0">
                  <a:pos x="T2" y="T3"/>
                </a:cxn>
              </a:cxnLst>
              <a:rect b="b" l="0" r="r" t="0"/>
              <a:pathLst>
                <a:path h="44" w="20">
                  <a:moveTo>
                    <a:pt x="0" y="0"/>
                  </a:moveTo>
                  <a:cubicBezTo>
                    <a:pt x="9" y="12"/>
                    <a:pt x="15" y="30"/>
                    <a:pt x="20" y="44"/>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98" name="Freeform 636"/>
            <p:cNvSpPr/>
            <p:nvPr/>
          </p:nvSpPr>
          <p:spPr bwMode="auto">
            <a:xfrm>
              <a:off x="6149976" y="3687763"/>
              <a:ext cx="563563" cy="193675"/>
            </a:xfrm>
            <a:custGeom>
              <a:gdLst>
                <a:gd fmla="*/ 0 w 149" name="T0"/>
                <a:gd fmla="*/ 51 h 51" name="T1"/>
                <a:gd fmla="*/ 149 w 149" name="T2"/>
                <a:gd fmla="*/ 0 h 51" name="T3"/>
                <a:gd fmla="*/ 0 w 149" name="T4"/>
                <a:gd fmla="*/ 48 h 51" name="T5"/>
                <a:gd fmla="*/ 148 w 149" name="T6"/>
                <a:gd fmla="*/ 1 h 51" name="T7"/>
              </a:gdLst>
              <a:cxnLst>
                <a:cxn ang="0">
                  <a:pos x="T0" y="T1"/>
                </a:cxn>
                <a:cxn ang="0">
                  <a:pos x="T2" y="T3"/>
                </a:cxn>
                <a:cxn ang="0">
                  <a:pos x="T4" y="T5"/>
                </a:cxn>
                <a:cxn ang="0">
                  <a:pos x="T6" y="T7"/>
                </a:cxn>
              </a:cxnLst>
              <a:rect b="b" l="0" r="r" t="0"/>
              <a:pathLst>
                <a:path h="51" w="149">
                  <a:moveTo>
                    <a:pt x="0" y="51"/>
                  </a:moveTo>
                  <a:cubicBezTo>
                    <a:pt x="45" y="49"/>
                    <a:pt x="108" y="25"/>
                    <a:pt x="149" y="0"/>
                  </a:cubicBezTo>
                  <a:cubicBezTo>
                    <a:pt x="104" y="29"/>
                    <a:pt x="51" y="39"/>
                    <a:pt x="0" y="48"/>
                  </a:cubicBezTo>
                  <a:cubicBezTo>
                    <a:pt x="46" y="29"/>
                    <a:pt x="106" y="26"/>
                    <a:pt x="148" y="1"/>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399" name="Freeform 637"/>
            <p:cNvSpPr/>
            <p:nvPr/>
          </p:nvSpPr>
          <p:spPr bwMode="auto">
            <a:xfrm>
              <a:off x="6119813" y="3895726"/>
              <a:ext cx="68263" cy="7938"/>
            </a:xfrm>
            <a:custGeom>
              <a:gdLst>
                <a:gd fmla="*/ 0 w 18" name="T0"/>
                <a:gd fmla="*/ 0 h 2" name="T1"/>
                <a:gd fmla="*/ 18 w 18" name="T2"/>
                <a:gd fmla="*/ 1 h 2" name="T3"/>
              </a:gdLst>
              <a:cxnLst>
                <a:cxn ang="0">
                  <a:pos x="T0" y="T1"/>
                </a:cxn>
                <a:cxn ang="0">
                  <a:pos x="T2" y="T3"/>
                </a:cxn>
              </a:cxnLst>
              <a:rect b="b" l="0" r="r" t="0"/>
              <a:pathLst>
                <a:path h="2" w="18">
                  <a:moveTo>
                    <a:pt x="0" y="0"/>
                  </a:moveTo>
                  <a:cubicBezTo>
                    <a:pt x="2" y="1"/>
                    <a:pt x="12" y="2"/>
                    <a:pt x="18" y="1"/>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00" name="Freeform 638"/>
            <p:cNvSpPr/>
            <p:nvPr/>
          </p:nvSpPr>
          <p:spPr bwMode="auto">
            <a:xfrm>
              <a:off x="6037263" y="3725863"/>
              <a:ext cx="95250" cy="204788"/>
            </a:xfrm>
            <a:custGeom>
              <a:gdLst>
                <a:gd fmla="*/ 12 w 25" name="T0"/>
                <a:gd fmla="*/ 39 h 54" name="T1"/>
                <a:gd fmla="*/ 22 w 25" name="T2"/>
                <a:gd fmla="*/ 54 h 54" name="T3"/>
                <a:gd fmla="*/ 12 w 25" name="T4"/>
                <a:gd fmla="*/ 34 h 54" name="T5"/>
                <a:gd fmla="*/ 23 w 25" name="T6"/>
                <a:gd fmla="*/ 47 h 54" name="T7"/>
                <a:gd fmla="*/ 10 w 25" name="T8"/>
                <a:gd fmla="*/ 29 h 54" name="T9"/>
                <a:gd fmla="*/ 25 w 25" name="T10"/>
                <a:gd fmla="*/ 42 h 54" name="T11"/>
                <a:gd fmla="*/ 4 w 25" name="T12"/>
                <a:gd fmla="*/ 23 h 54" name="T13"/>
                <a:gd fmla="*/ 17 w 25" name="T14"/>
                <a:gd fmla="*/ 31 h 54" name="T15"/>
                <a:gd fmla="*/ 0 w 25" name="T16"/>
                <a:gd fmla="*/ 13 h 54" name="T17"/>
                <a:gd fmla="*/ 13 w 25" name="T18"/>
                <a:gd fmla="*/ 20 h 54" name="T19"/>
                <a:gd fmla="*/ 2 w 25" name="T20"/>
                <a:gd fmla="*/ 6 h 54" name="T21"/>
                <a:gd fmla="*/ 11 w 25" name="T22"/>
                <a:gd fmla="*/ 13 h 54" name="T23"/>
                <a:gd fmla="*/ 1 w 25" name="T24"/>
                <a:gd fmla="*/ 0 h 54" name="T25"/>
                <a:gd fmla="*/ 7 w 25" name="T26"/>
                <a:gd fmla="*/ 8 h 5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4" w="25">
                  <a:moveTo>
                    <a:pt x="12" y="39"/>
                  </a:moveTo>
                  <a:cubicBezTo>
                    <a:pt x="14" y="44"/>
                    <a:pt x="19" y="49"/>
                    <a:pt x="22" y="54"/>
                  </a:cubicBezTo>
                  <a:cubicBezTo>
                    <a:pt x="20" y="47"/>
                    <a:pt x="15" y="40"/>
                    <a:pt x="12" y="34"/>
                  </a:cubicBezTo>
                  <a:cubicBezTo>
                    <a:pt x="15" y="40"/>
                    <a:pt x="20" y="43"/>
                    <a:pt x="23" y="47"/>
                  </a:cubicBezTo>
                  <a:cubicBezTo>
                    <a:pt x="22" y="41"/>
                    <a:pt x="13" y="35"/>
                    <a:pt x="10" y="29"/>
                  </a:cubicBezTo>
                  <a:cubicBezTo>
                    <a:pt x="13" y="34"/>
                    <a:pt x="20" y="37"/>
                    <a:pt x="25" y="42"/>
                  </a:cubicBezTo>
                  <a:cubicBezTo>
                    <a:pt x="20" y="35"/>
                    <a:pt x="12" y="27"/>
                    <a:pt x="4" y="23"/>
                  </a:cubicBezTo>
                  <a:cubicBezTo>
                    <a:pt x="8" y="26"/>
                    <a:pt x="13" y="28"/>
                    <a:pt x="17" y="31"/>
                  </a:cubicBezTo>
                  <a:cubicBezTo>
                    <a:pt x="14" y="24"/>
                    <a:pt x="5" y="19"/>
                    <a:pt x="0" y="13"/>
                  </a:cubicBezTo>
                  <a:cubicBezTo>
                    <a:pt x="4" y="16"/>
                    <a:pt x="9" y="18"/>
                    <a:pt x="13" y="20"/>
                  </a:cubicBezTo>
                  <a:cubicBezTo>
                    <a:pt x="10" y="15"/>
                    <a:pt x="6" y="10"/>
                    <a:pt x="2" y="6"/>
                  </a:cubicBezTo>
                  <a:cubicBezTo>
                    <a:pt x="5" y="9"/>
                    <a:pt x="8" y="11"/>
                    <a:pt x="11" y="13"/>
                  </a:cubicBezTo>
                  <a:cubicBezTo>
                    <a:pt x="10" y="8"/>
                    <a:pt x="6" y="3"/>
                    <a:pt x="1" y="0"/>
                  </a:cubicBezTo>
                  <a:cubicBezTo>
                    <a:pt x="2" y="4"/>
                    <a:pt x="4" y="6"/>
                    <a:pt x="7" y="8"/>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01" name="Freeform 639"/>
            <p:cNvSpPr/>
            <p:nvPr/>
          </p:nvSpPr>
          <p:spPr bwMode="auto">
            <a:xfrm>
              <a:off x="6102351" y="3876676"/>
              <a:ext cx="96838" cy="30163"/>
            </a:xfrm>
            <a:custGeom>
              <a:gdLst>
                <a:gd fmla="*/ 0 w 26" name="T0"/>
                <a:gd fmla="*/ 3 h 8" name="T1"/>
                <a:gd fmla="*/ 18 w 26" name="T2"/>
                <a:gd fmla="*/ 8 h 8" name="T3"/>
                <a:gd fmla="*/ 7 w 26" name="T4"/>
                <a:gd fmla="*/ 0 h 8" name="T5"/>
                <a:gd fmla="*/ 18 w 26" name="T6"/>
                <a:gd fmla="*/ 2 h 8" name="T7"/>
                <a:gd fmla="*/ 16 w 26" name="T8"/>
                <a:gd fmla="*/ 0 h 8" name="T9"/>
                <a:gd fmla="*/ 26 w 26" name="T10"/>
                <a:gd fmla="*/ 2 h 8" name="T11"/>
              </a:gdLst>
              <a:cxnLst>
                <a:cxn ang="0">
                  <a:pos x="T0" y="T1"/>
                </a:cxn>
                <a:cxn ang="0">
                  <a:pos x="T2" y="T3"/>
                </a:cxn>
                <a:cxn ang="0">
                  <a:pos x="T4" y="T5"/>
                </a:cxn>
                <a:cxn ang="0">
                  <a:pos x="T6" y="T7"/>
                </a:cxn>
                <a:cxn ang="0">
                  <a:pos x="T8" y="T9"/>
                </a:cxn>
                <a:cxn ang="0">
                  <a:pos x="T10" y="T11"/>
                </a:cxn>
              </a:cxnLst>
              <a:rect b="b" l="0" r="r" t="0"/>
              <a:pathLst>
                <a:path h="8" w="26">
                  <a:moveTo>
                    <a:pt x="0" y="3"/>
                  </a:moveTo>
                  <a:cubicBezTo>
                    <a:pt x="3" y="4"/>
                    <a:pt x="13" y="8"/>
                    <a:pt x="18" y="8"/>
                  </a:cubicBezTo>
                  <a:cubicBezTo>
                    <a:pt x="15" y="4"/>
                    <a:pt x="11" y="2"/>
                    <a:pt x="7" y="0"/>
                  </a:cubicBezTo>
                  <a:cubicBezTo>
                    <a:pt x="10" y="1"/>
                    <a:pt x="14" y="3"/>
                    <a:pt x="18" y="2"/>
                  </a:cubicBezTo>
                  <a:cubicBezTo>
                    <a:pt x="17" y="2"/>
                    <a:pt x="16" y="1"/>
                    <a:pt x="16" y="0"/>
                  </a:cubicBezTo>
                  <a:cubicBezTo>
                    <a:pt x="19" y="0"/>
                    <a:pt x="23" y="1"/>
                    <a:pt x="26" y="2"/>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charset="-122" panose="020b0503020204020204" pitchFamily="34" typeface="微软雅黑"/>
              </a:endParaRPr>
            </a:p>
          </p:txBody>
        </p:sp>
        <p:sp>
          <p:nvSpPr>
            <p:cNvPr id="402" name="Freeform 640"/>
            <p:cNvSpPr/>
            <p:nvPr/>
          </p:nvSpPr>
          <p:spPr bwMode="auto">
            <a:xfrm>
              <a:off x="6573838" y="3673476"/>
              <a:ext cx="184150" cy="63500"/>
            </a:xfrm>
            <a:custGeom>
              <a:gdLst>
                <a:gd fmla="*/ 0 w 49" name="T0"/>
                <a:gd fmla="*/ 17 h 17" name="T1"/>
                <a:gd fmla="*/ 23 w 49" name="T2"/>
                <a:gd fmla="*/ 16 h 17" name="T3"/>
                <a:gd fmla="*/ 13 w 49" name="T4"/>
                <a:gd fmla="*/ 11 h 17" name="T5"/>
                <a:gd fmla="*/ 27 w 49" name="T6"/>
                <a:gd fmla="*/ 14 h 17" name="T7"/>
                <a:gd fmla="*/ 21 w 49" name="T8"/>
                <a:gd fmla="*/ 8 h 17" name="T9"/>
                <a:gd fmla="*/ 35 w 49" name="T10"/>
                <a:gd fmla="*/ 10 h 17" name="T11"/>
                <a:gd fmla="*/ 29 w 49" name="T12"/>
                <a:gd fmla="*/ 4 h 17" name="T13"/>
                <a:gd fmla="*/ 40 w 49" name="T14"/>
                <a:gd fmla="*/ 7 h 17" name="T15"/>
                <a:gd fmla="*/ 33 w 49" name="T16"/>
                <a:gd fmla="*/ 0 h 17" name="T17"/>
                <a:gd fmla="*/ 49 w 49" name="T18"/>
                <a:gd fmla="*/ 4 h 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 w="49">
                  <a:moveTo>
                    <a:pt x="0" y="17"/>
                  </a:moveTo>
                  <a:cubicBezTo>
                    <a:pt x="6" y="17"/>
                    <a:pt x="16" y="16"/>
                    <a:pt x="23" y="16"/>
                  </a:cubicBezTo>
                  <a:cubicBezTo>
                    <a:pt x="20" y="15"/>
                    <a:pt x="16" y="13"/>
                    <a:pt x="13" y="11"/>
                  </a:cubicBezTo>
                  <a:cubicBezTo>
                    <a:pt x="17" y="12"/>
                    <a:pt x="22" y="14"/>
                    <a:pt x="27" y="14"/>
                  </a:cubicBezTo>
                  <a:cubicBezTo>
                    <a:pt x="25" y="12"/>
                    <a:pt x="23" y="10"/>
                    <a:pt x="21" y="8"/>
                  </a:cubicBezTo>
                  <a:cubicBezTo>
                    <a:pt x="25" y="8"/>
                    <a:pt x="30" y="9"/>
                    <a:pt x="35" y="10"/>
                  </a:cubicBezTo>
                  <a:cubicBezTo>
                    <a:pt x="33" y="9"/>
                    <a:pt x="31" y="5"/>
                    <a:pt x="29" y="4"/>
                  </a:cubicBezTo>
                  <a:cubicBezTo>
                    <a:pt x="33" y="4"/>
                    <a:pt x="37" y="5"/>
                    <a:pt x="40" y="7"/>
                  </a:cubicBezTo>
                  <a:cubicBezTo>
                    <a:pt x="38" y="5"/>
                    <a:pt x="35" y="3"/>
                    <a:pt x="33" y="0"/>
                  </a:cubicBezTo>
                  <a:cubicBezTo>
                    <a:pt x="39" y="0"/>
                    <a:pt x="44" y="3"/>
                    <a:pt x="49" y="4"/>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03" name="Freeform 641"/>
            <p:cNvSpPr/>
            <p:nvPr/>
          </p:nvSpPr>
          <p:spPr bwMode="auto">
            <a:xfrm>
              <a:off x="6675438" y="3471863"/>
              <a:ext cx="63500" cy="166688"/>
            </a:xfrm>
            <a:custGeom>
              <a:gdLst>
                <a:gd fmla="*/ 3 w 17" name="T0"/>
                <a:gd fmla="*/ 25 h 44" name="T1"/>
                <a:gd fmla="*/ 15 w 17" name="T2"/>
                <a:gd fmla="*/ 44 h 44" name="T3"/>
                <a:gd fmla="*/ 0 w 17" name="T4"/>
                <a:gd fmla="*/ 19 h 44" name="T5"/>
                <a:gd fmla="*/ 17 w 17" name="T6"/>
                <a:gd fmla="*/ 34 h 44" name="T7"/>
                <a:gd fmla="*/ 2 w 17" name="T8"/>
                <a:gd fmla="*/ 9 h 44" name="T9"/>
                <a:gd fmla="*/ 13 w 17" name="T10"/>
                <a:gd fmla="*/ 24 h 44" name="T11"/>
                <a:gd fmla="*/ 1 w 17" name="T12"/>
                <a:gd fmla="*/ 2 h 44" name="T13"/>
                <a:gd fmla="*/ 4 w 17" name="T14"/>
                <a:gd fmla="*/ 1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17">
                  <a:moveTo>
                    <a:pt x="3" y="25"/>
                  </a:moveTo>
                  <a:cubicBezTo>
                    <a:pt x="7" y="32"/>
                    <a:pt x="10" y="38"/>
                    <a:pt x="15" y="44"/>
                  </a:cubicBezTo>
                  <a:cubicBezTo>
                    <a:pt x="12" y="35"/>
                    <a:pt x="5" y="28"/>
                    <a:pt x="0" y="19"/>
                  </a:cubicBezTo>
                  <a:cubicBezTo>
                    <a:pt x="7" y="24"/>
                    <a:pt x="11" y="30"/>
                    <a:pt x="17" y="34"/>
                  </a:cubicBezTo>
                  <a:cubicBezTo>
                    <a:pt x="13" y="26"/>
                    <a:pt x="3" y="17"/>
                    <a:pt x="2" y="9"/>
                  </a:cubicBezTo>
                  <a:cubicBezTo>
                    <a:pt x="7" y="13"/>
                    <a:pt x="10" y="18"/>
                    <a:pt x="13" y="24"/>
                  </a:cubicBezTo>
                  <a:cubicBezTo>
                    <a:pt x="9" y="17"/>
                    <a:pt x="4" y="10"/>
                    <a:pt x="1" y="2"/>
                  </a:cubicBezTo>
                  <a:cubicBezTo>
                    <a:pt x="2" y="0"/>
                    <a:pt x="3" y="2"/>
                    <a:pt x="4" y="1"/>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04" name="Freeform 642"/>
            <p:cNvSpPr/>
            <p:nvPr/>
          </p:nvSpPr>
          <p:spPr bwMode="auto">
            <a:xfrm>
              <a:off x="6604001" y="3271838"/>
              <a:ext cx="60325" cy="136525"/>
            </a:xfrm>
            <a:custGeom>
              <a:gdLst>
                <a:gd fmla="*/ 5 w 16" name="T0"/>
                <a:gd fmla="*/ 26 h 36" name="T1"/>
                <a:gd fmla="*/ 16 w 16" name="T2"/>
                <a:gd fmla="*/ 36 h 36" name="T3"/>
                <a:gd fmla="*/ 4 w 16" name="T4"/>
                <a:gd fmla="*/ 19 h 36" name="T5"/>
                <a:gd fmla="*/ 16 w 16" name="T6"/>
                <a:gd fmla="*/ 30 h 36" name="T7"/>
                <a:gd fmla="*/ 1 w 16" name="T8"/>
                <a:gd fmla="*/ 9 h 36" name="T9"/>
                <a:gd fmla="*/ 12 w 16" name="T10"/>
                <a:gd fmla="*/ 20 h 36" name="T11"/>
                <a:gd fmla="*/ 0 w 16" name="T12"/>
                <a:gd fmla="*/ 0 h 36" name="T13"/>
                <a:gd fmla="*/ 7 w 16" name="T14"/>
                <a:gd fmla="*/ 8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16">
                  <a:moveTo>
                    <a:pt x="5" y="26"/>
                  </a:moveTo>
                  <a:cubicBezTo>
                    <a:pt x="8" y="30"/>
                    <a:pt x="13" y="32"/>
                    <a:pt x="16" y="36"/>
                  </a:cubicBezTo>
                  <a:cubicBezTo>
                    <a:pt x="14" y="31"/>
                    <a:pt x="7" y="25"/>
                    <a:pt x="4" y="19"/>
                  </a:cubicBezTo>
                  <a:cubicBezTo>
                    <a:pt x="8" y="22"/>
                    <a:pt x="13" y="25"/>
                    <a:pt x="16" y="30"/>
                  </a:cubicBezTo>
                  <a:cubicBezTo>
                    <a:pt x="12" y="23"/>
                    <a:pt x="6" y="16"/>
                    <a:pt x="1" y="9"/>
                  </a:cubicBezTo>
                  <a:cubicBezTo>
                    <a:pt x="5" y="12"/>
                    <a:pt x="8" y="16"/>
                    <a:pt x="12" y="20"/>
                  </a:cubicBezTo>
                  <a:cubicBezTo>
                    <a:pt x="8" y="13"/>
                    <a:pt x="4" y="7"/>
                    <a:pt x="0" y="0"/>
                  </a:cubicBezTo>
                  <a:cubicBezTo>
                    <a:pt x="2" y="3"/>
                    <a:pt x="5" y="6"/>
                    <a:pt x="7" y="8"/>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05" name="Freeform 643"/>
            <p:cNvSpPr/>
            <p:nvPr/>
          </p:nvSpPr>
          <p:spPr bwMode="auto">
            <a:xfrm>
              <a:off x="5946776" y="3498851"/>
              <a:ext cx="90488" cy="212725"/>
            </a:xfrm>
            <a:custGeom>
              <a:gdLst>
                <a:gd fmla="*/ 8 w 24" name="T0"/>
                <a:gd fmla="*/ 40 h 56" name="T1"/>
                <a:gd fmla="*/ 24 w 24" name="T2"/>
                <a:gd fmla="*/ 56 h 56" name="T3"/>
                <a:gd fmla="*/ 0 w 24" name="T4"/>
                <a:gd fmla="*/ 26 h 56" name="T5"/>
                <a:gd fmla="*/ 20 w 24" name="T6"/>
                <a:gd fmla="*/ 41 h 56" name="T7"/>
                <a:gd fmla="*/ 1 w 24" name="T8"/>
                <a:gd fmla="*/ 11 h 56" name="T9"/>
                <a:gd fmla="*/ 11 w 24" name="T10"/>
                <a:gd fmla="*/ 25 h 56" name="T11"/>
                <a:gd fmla="*/ 0 w 24" name="T12"/>
                <a:gd fmla="*/ 2 h 56" name="T13"/>
                <a:gd fmla="*/ 1 w 24" name="T14"/>
                <a:gd fmla="*/ 2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24">
                  <a:moveTo>
                    <a:pt x="8" y="40"/>
                  </a:moveTo>
                  <a:cubicBezTo>
                    <a:pt x="10" y="44"/>
                    <a:pt x="19" y="52"/>
                    <a:pt x="24" y="56"/>
                  </a:cubicBezTo>
                  <a:cubicBezTo>
                    <a:pt x="19" y="46"/>
                    <a:pt x="9" y="33"/>
                    <a:pt x="0" y="26"/>
                  </a:cubicBezTo>
                  <a:cubicBezTo>
                    <a:pt x="6" y="31"/>
                    <a:pt x="13" y="37"/>
                    <a:pt x="20" y="41"/>
                  </a:cubicBezTo>
                  <a:cubicBezTo>
                    <a:pt x="17" y="32"/>
                    <a:pt x="8" y="17"/>
                    <a:pt x="1" y="11"/>
                  </a:cubicBezTo>
                  <a:cubicBezTo>
                    <a:pt x="3" y="17"/>
                    <a:pt x="8" y="20"/>
                    <a:pt x="11" y="25"/>
                  </a:cubicBezTo>
                  <a:cubicBezTo>
                    <a:pt x="7" y="18"/>
                    <a:pt x="2" y="10"/>
                    <a:pt x="0" y="2"/>
                  </a:cubicBezTo>
                  <a:cubicBezTo>
                    <a:pt x="0" y="0"/>
                    <a:pt x="0" y="2"/>
                    <a:pt x="1" y="2"/>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06" name="Freeform 644"/>
            <p:cNvSpPr/>
            <p:nvPr/>
          </p:nvSpPr>
          <p:spPr bwMode="auto">
            <a:xfrm>
              <a:off x="6138863" y="3101976"/>
              <a:ext cx="204788" cy="68263"/>
            </a:xfrm>
            <a:custGeom>
              <a:gdLst>
                <a:gd fmla="*/ 0 w 54" name="T0"/>
                <a:gd fmla="*/ 15 h 18" name="T1"/>
                <a:gd fmla="*/ 54 w 54" name="T2"/>
                <a:gd fmla="*/ 0 h 18" name="T3"/>
              </a:gdLst>
              <a:cxnLst>
                <a:cxn ang="0">
                  <a:pos x="T0" y="T1"/>
                </a:cxn>
                <a:cxn ang="0">
                  <a:pos x="T2" y="T3"/>
                </a:cxn>
              </a:cxnLst>
              <a:rect b="b" l="0" r="r" t="0"/>
              <a:pathLst>
                <a:path h="18" w="54">
                  <a:moveTo>
                    <a:pt x="0" y="15"/>
                  </a:moveTo>
                  <a:cubicBezTo>
                    <a:pt x="17" y="18"/>
                    <a:pt x="41" y="6"/>
                    <a:pt x="54" y="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07" name="Freeform 645"/>
            <p:cNvSpPr/>
            <p:nvPr/>
          </p:nvSpPr>
          <p:spPr bwMode="auto">
            <a:xfrm>
              <a:off x="6165851" y="3132138"/>
              <a:ext cx="207963" cy="76200"/>
            </a:xfrm>
            <a:custGeom>
              <a:gdLst>
                <a:gd fmla="*/ 0 w 55" name="T0"/>
                <a:gd fmla="*/ 20 h 20" name="T1"/>
                <a:gd fmla="*/ 32 w 55" name="T2"/>
                <a:gd fmla="*/ 10 h 20" name="T3"/>
                <a:gd fmla="*/ 55 w 55" name="T4"/>
                <a:gd fmla="*/ 0 h 20" name="T5"/>
              </a:gdLst>
              <a:cxnLst>
                <a:cxn ang="0">
                  <a:pos x="T0" y="T1"/>
                </a:cxn>
                <a:cxn ang="0">
                  <a:pos x="T2" y="T3"/>
                </a:cxn>
                <a:cxn ang="0">
                  <a:pos x="T4" y="T5"/>
                </a:cxn>
              </a:cxnLst>
              <a:rect b="b" l="0" r="r" t="0"/>
              <a:pathLst>
                <a:path h="20" w="55">
                  <a:moveTo>
                    <a:pt x="0" y="20"/>
                  </a:moveTo>
                  <a:cubicBezTo>
                    <a:pt x="10" y="16"/>
                    <a:pt x="22" y="15"/>
                    <a:pt x="32" y="10"/>
                  </a:cubicBezTo>
                  <a:cubicBezTo>
                    <a:pt x="40" y="7"/>
                    <a:pt x="47" y="3"/>
                    <a:pt x="55" y="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08" name="Freeform 646"/>
            <p:cNvSpPr/>
            <p:nvPr/>
          </p:nvSpPr>
          <p:spPr bwMode="auto">
            <a:xfrm>
              <a:off x="6199188" y="3200401"/>
              <a:ext cx="193675" cy="60325"/>
            </a:xfrm>
            <a:custGeom>
              <a:gdLst>
                <a:gd fmla="*/ 0 w 51" name="T0"/>
                <a:gd fmla="*/ 16 h 16" name="T1"/>
                <a:gd fmla="*/ 51 w 51" name="T2"/>
                <a:gd fmla="*/ 0 h 16" name="T3"/>
              </a:gdLst>
              <a:cxnLst>
                <a:cxn ang="0">
                  <a:pos x="T0" y="T1"/>
                </a:cxn>
                <a:cxn ang="0">
                  <a:pos x="T2" y="T3"/>
                </a:cxn>
              </a:cxnLst>
              <a:rect b="b" l="0" r="r" t="0"/>
              <a:pathLst>
                <a:path h="16" w="51">
                  <a:moveTo>
                    <a:pt x="0" y="16"/>
                  </a:moveTo>
                  <a:cubicBezTo>
                    <a:pt x="15" y="8"/>
                    <a:pt x="35" y="5"/>
                    <a:pt x="51" y="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09" name="Freeform 647"/>
            <p:cNvSpPr/>
            <p:nvPr/>
          </p:nvSpPr>
          <p:spPr bwMode="auto">
            <a:xfrm>
              <a:off x="6237288" y="3290888"/>
              <a:ext cx="200025" cy="65088"/>
            </a:xfrm>
            <a:custGeom>
              <a:gdLst>
                <a:gd fmla="*/ 0 w 53" name="T0"/>
                <a:gd fmla="*/ 17 h 17" name="T1"/>
                <a:gd fmla="*/ 53 w 53" name="T2"/>
                <a:gd fmla="*/ 0 h 17" name="T3"/>
              </a:gdLst>
              <a:cxnLst>
                <a:cxn ang="0">
                  <a:pos x="T0" y="T1"/>
                </a:cxn>
                <a:cxn ang="0">
                  <a:pos x="T2" y="T3"/>
                </a:cxn>
              </a:cxnLst>
              <a:rect b="b" l="0" r="r" t="0"/>
              <a:pathLst>
                <a:path h="17" w="52">
                  <a:moveTo>
                    <a:pt x="0" y="17"/>
                  </a:moveTo>
                  <a:cubicBezTo>
                    <a:pt x="17" y="14"/>
                    <a:pt x="37" y="7"/>
                    <a:pt x="53" y="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10" name="Freeform 648"/>
            <p:cNvSpPr/>
            <p:nvPr/>
          </p:nvSpPr>
          <p:spPr bwMode="auto">
            <a:xfrm>
              <a:off x="6256338" y="3340101"/>
              <a:ext cx="200025" cy="79375"/>
            </a:xfrm>
            <a:custGeom>
              <a:gdLst>
                <a:gd fmla="*/ 0 w 53" name="T0"/>
                <a:gd fmla="*/ 21 h 21" name="T1"/>
                <a:gd fmla="*/ 53 w 53" name="T2"/>
                <a:gd fmla="*/ 0 h 21" name="T3"/>
              </a:gdLst>
              <a:cxnLst>
                <a:cxn ang="0">
                  <a:pos x="T0" y="T1"/>
                </a:cxn>
                <a:cxn ang="0">
                  <a:pos x="T2" y="T3"/>
                </a:cxn>
              </a:cxnLst>
              <a:rect b="b" l="0" r="r" t="0"/>
              <a:pathLst>
                <a:path h="21" w="52">
                  <a:moveTo>
                    <a:pt x="0" y="21"/>
                  </a:moveTo>
                  <a:cubicBezTo>
                    <a:pt x="15" y="14"/>
                    <a:pt x="36" y="6"/>
                    <a:pt x="53" y="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11" name="Freeform 649"/>
            <p:cNvSpPr/>
            <p:nvPr/>
          </p:nvSpPr>
          <p:spPr bwMode="auto">
            <a:xfrm>
              <a:off x="6275388" y="3400426"/>
              <a:ext cx="200025" cy="68263"/>
            </a:xfrm>
            <a:custGeom>
              <a:gdLst>
                <a:gd fmla="*/ 0 w 53" name="T0"/>
                <a:gd fmla="*/ 18 h 18" name="T1"/>
                <a:gd fmla="*/ 53 w 53" name="T2"/>
                <a:gd fmla="*/ 0 h 18" name="T3"/>
              </a:gdLst>
              <a:cxnLst>
                <a:cxn ang="0">
                  <a:pos x="T0" y="T1"/>
                </a:cxn>
                <a:cxn ang="0">
                  <a:pos x="T2" y="T3"/>
                </a:cxn>
              </a:cxnLst>
              <a:rect b="b" l="0" r="r" t="0"/>
              <a:pathLst>
                <a:path h="18" w="52">
                  <a:moveTo>
                    <a:pt x="0" y="18"/>
                  </a:moveTo>
                  <a:cubicBezTo>
                    <a:pt x="19" y="15"/>
                    <a:pt x="36" y="5"/>
                    <a:pt x="53" y="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12" name="Freeform 650"/>
            <p:cNvSpPr/>
            <p:nvPr/>
          </p:nvSpPr>
          <p:spPr bwMode="auto">
            <a:xfrm>
              <a:off x="6308726" y="3498851"/>
              <a:ext cx="204788" cy="65088"/>
            </a:xfrm>
            <a:custGeom>
              <a:gdLst>
                <a:gd fmla="*/ 0 w 54" name="T0"/>
                <a:gd fmla="*/ 17 h 17" name="T1"/>
                <a:gd fmla="*/ 54 w 54" name="T2"/>
                <a:gd fmla="*/ 0 h 17" name="T3"/>
              </a:gdLst>
              <a:cxnLst>
                <a:cxn ang="0">
                  <a:pos x="T0" y="T1"/>
                </a:cxn>
                <a:cxn ang="0">
                  <a:pos x="T2" y="T3"/>
                </a:cxn>
              </a:cxnLst>
              <a:rect b="b" l="0" r="r" t="0"/>
              <a:pathLst>
                <a:path h="17" w="54">
                  <a:moveTo>
                    <a:pt x="0" y="17"/>
                  </a:moveTo>
                  <a:cubicBezTo>
                    <a:pt x="16" y="9"/>
                    <a:pt x="37" y="7"/>
                    <a:pt x="54" y="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13" name="Freeform 651"/>
            <p:cNvSpPr/>
            <p:nvPr/>
          </p:nvSpPr>
          <p:spPr bwMode="auto">
            <a:xfrm>
              <a:off x="6327776" y="3540126"/>
              <a:ext cx="219075" cy="79375"/>
            </a:xfrm>
            <a:custGeom>
              <a:gdLst>
                <a:gd fmla="*/ 0 w 58" name="T0"/>
                <a:gd fmla="*/ 19 h 21" name="T1"/>
                <a:gd fmla="*/ 58 w 58" name="T2"/>
                <a:gd fmla="*/ 0 h 21" name="T3"/>
              </a:gdLst>
              <a:cxnLst>
                <a:cxn ang="0">
                  <a:pos x="T0" y="T1"/>
                </a:cxn>
                <a:cxn ang="0">
                  <a:pos x="T2" y="T3"/>
                </a:cxn>
              </a:cxnLst>
              <a:rect b="b" l="0" r="r" t="0"/>
              <a:pathLst>
                <a:path h="21" w="57">
                  <a:moveTo>
                    <a:pt x="0" y="19"/>
                  </a:moveTo>
                  <a:cubicBezTo>
                    <a:pt x="20" y="21"/>
                    <a:pt x="39" y="1"/>
                    <a:pt x="58" y="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14" name="Freeform 652"/>
            <p:cNvSpPr/>
            <p:nvPr/>
          </p:nvSpPr>
          <p:spPr bwMode="auto">
            <a:xfrm>
              <a:off x="6338888" y="3608388"/>
              <a:ext cx="207963" cy="65088"/>
            </a:xfrm>
            <a:custGeom>
              <a:gdLst>
                <a:gd fmla="*/ 0 w 55" name="T0"/>
                <a:gd fmla="*/ 17 h 17" name="T1"/>
                <a:gd fmla="*/ 55 w 55" name="T2"/>
                <a:gd fmla="*/ 0 h 17" name="T3"/>
              </a:gdLst>
              <a:cxnLst>
                <a:cxn ang="0">
                  <a:pos x="T0" y="T1"/>
                </a:cxn>
                <a:cxn ang="0">
                  <a:pos x="T2" y="T3"/>
                </a:cxn>
              </a:cxnLst>
              <a:rect b="b" l="0" r="r" t="0"/>
              <a:pathLst>
                <a:path h="17" w="55">
                  <a:moveTo>
                    <a:pt x="0" y="17"/>
                  </a:moveTo>
                  <a:cubicBezTo>
                    <a:pt x="20" y="16"/>
                    <a:pt x="37" y="6"/>
                    <a:pt x="55" y="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15" name="Freeform 653"/>
            <p:cNvSpPr/>
            <p:nvPr/>
          </p:nvSpPr>
          <p:spPr bwMode="auto">
            <a:xfrm>
              <a:off x="6034088" y="3457576"/>
              <a:ext cx="79375" cy="19050"/>
            </a:xfrm>
            <a:custGeom>
              <a:gdLst>
                <a:gd fmla="*/ 0 w 21" name="T0"/>
                <a:gd fmla="*/ 2 h 5" name="T1"/>
                <a:gd fmla="*/ 20 w 21" name="T2"/>
                <a:gd fmla="*/ 4 h 5" name="T3"/>
                <a:gd fmla="*/ 5 w 21" name="T4"/>
                <a:gd fmla="*/ 0 h 5" name="T5"/>
                <a:gd fmla="*/ 21 w 21" name="T6"/>
                <a:gd fmla="*/ 5 h 5" name="T7"/>
              </a:gdLst>
              <a:cxnLst>
                <a:cxn ang="0">
                  <a:pos x="T0" y="T1"/>
                </a:cxn>
                <a:cxn ang="0">
                  <a:pos x="T2" y="T3"/>
                </a:cxn>
                <a:cxn ang="0">
                  <a:pos x="T4" y="T5"/>
                </a:cxn>
                <a:cxn ang="0">
                  <a:pos x="T6" y="T7"/>
                </a:cxn>
              </a:cxnLst>
              <a:rect b="b" l="0" r="r" t="0"/>
              <a:pathLst>
                <a:path h="5" w="21">
                  <a:moveTo>
                    <a:pt x="0" y="2"/>
                  </a:moveTo>
                  <a:cubicBezTo>
                    <a:pt x="7" y="2"/>
                    <a:pt x="13" y="5"/>
                    <a:pt x="20" y="4"/>
                  </a:cubicBezTo>
                  <a:cubicBezTo>
                    <a:pt x="16" y="2"/>
                    <a:pt x="10" y="0"/>
                    <a:pt x="5" y="0"/>
                  </a:cubicBezTo>
                  <a:cubicBezTo>
                    <a:pt x="10" y="0"/>
                    <a:pt x="17" y="2"/>
                    <a:pt x="21" y="5"/>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16" name="Freeform 654"/>
            <p:cNvSpPr/>
            <p:nvPr/>
          </p:nvSpPr>
          <p:spPr bwMode="auto">
            <a:xfrm>
              <a:off x="6119813" y="3332163"/>
              <a:ext cx="46038" cy="155575"/>
            </a:xfrm>
            <a:custGeom>
              <a:gdLst>
                <a:gd fmla="*/ 0 w 12" name="T0"/>
                <a:gd fmla="*/ 37 h 41" name="T1"/>
                <a:gd fmla="*/ 12 w 12" name="T2"/>
                <a:gd fmla="*/ 0 h 41" name="T3"/>
                <a:gd fmla="*/ 1 w 12" name="T4"/>
                <a:gd fmla="*/ 41 h 41" name="T5"/>
              </a:gdLst>
              <a:cxnLst>
                <a:cxn ang="0">
                  <a:pos x="T0" y="T1"/>
                </a:cxn>
                <a:cxn ang="0">
                  <a:pos x="T2" y="T3"/>
                </a:cxn>
                <a:cxn ang="0">
                  <a:pos x="T4" y="T5"/>
                </a:cxn>
              </a:cxnLst>
              <a:rect b="b" l="0" r="r" t="0"/>
              <a:pathLst>
                <a:path h="41" w="12">
                  <a:moveTo>
                    <a:pt x="0" y="37"/>
                  </a:moveTo>
                  <a:cubicBezTo>
                    <a:pt x="2" y="25"/>
                    <a:pt x="9" y="12"/>
                    <a:pt x="12" y="0"/>
                  </a:cubicBezTo>
                  <a:cubicBezTo>
                    <a:pt x="10" y="15"/>
                    <a:pt x="7" y="27"/>
                    <a:pt x="1" y="41"/>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17" name="Freeform 655"/>
            <p:cNvSpPr/>
            <p:nvPr/>
          </p:nvSpPr>
          <p:spPr bwMode="auto">
            <a:xfrm>
              <a:off x="5992813" y="3189288"/>
              <a:ext cx="66675" cy="123825"/>
            </a:xfrm>
            <a:custGeom>
              <a:gdLst>
                <a:gd fmla="*/ 18 w 18" name="T0"/>
                <a:gd fmla="*/ 0 h 33" name="T1"/>
                <a:gd fmla="*/ 0 w 18" name="T2"/>
                <a:gd fmla="*/ 12 h 33" name="T3"/>
                <a:gd fmla="*/ 12 w 18" name="T4"/>
                <a:gd fmla="*/ 33 h 33" name="T5"/>
                <a:gd fmla="*/ 3 w 18" name="T6"/>
                <a:gd fmla="*/ 11 h 33" name="T7"/>
              </a:gdLst>
              <a:cxnLst>
                <a:cxn ang="0">
                  <a:pos x="T0" y="T1"/>
                </a:cxn>
                <a:cxn ang="0">
                  <a:pos x="T2" y="T3"/>
                </a:cxn>
                <a:cxn ang="0">
                  <a:pos x="T4" y="T5"/>
                </a:cxn>
                <a:cxn ang="0">
                  <a:pos x="T6" y="T7"/>
                </a:cxn>
              </a:cxnLst>
              <a:rect b="b" l="0" r="r" t="0"/>
              <a:pathLst>
                <a:path h="33" w="18">
                  <a:moveTo>
                    <a:pt x="18" y="0"/>
                  </a:moveTo>
                  <a:cubicBezTo>
                    <a:pt x="12" y="4"/>
                    <a:pt x="6" y="8"/>
                    <a:pt x="0" y="12"/>
                  </a:cubicBezTo>
                  <a:cubicBezTo>
                    <a:pt x="3" y="19"/>
                    <a:pt x="8" y="26"/>
                    <a:pt x="12" y="33"/>
                  </a:cubicBezTo>
                  <a:cubicBezTo>
                    <a:pt x="7" y="27"/>
                    <a:pt x="6" y="19"/>
                    <a:pt x="3" y="11"/>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18" name="Freeform 656"/>
            <p:cNvSpPr/>
            <p:nvPr/>
          </p:nvSpPr>
          <p:spPr bwMode="auto">
            <a:xfrm>
              <a:off x="6059488" y="3397251"/>
              <a:ext cx="79375" cy="139700"/>
            </a:xfrm>
            <a:custGeom>
              <a:gdLst>
                <a:gd fmla="*/ 10 w 21" name="T0"/>
                <a:gd fmla="*/ 37 h 37" name="T1"/>
                <a:gd fmla="*/ 2 w 21" name="T2"/>
                <a:gd fmla="*/ 10 h 37" name="T3"/>
                <a:gd fmla="*/ 21 w 21" name="T4"/>
                <a:gd fmla="*/ 0 h 37" name="T5"/>
                <a:gd fmla="*/ 3 w 21" name="T6"/>
                <a:gd fmla="*/ 8 h 37" name="T7"/>
              </a:gdLst>
              <a:cxnLst>
                <a:cxn ang="0">
                  <a:pos x="T0" y="T1"/>
                </a:cxn>
                <a:cxn ang="0">
                  <a:pos x="T2" y="T3"/>
                </a:cxn>
                <a:cxn ang="0">
                  <a:pos x="T4" y="T5"/>
                </a:cxn>
                <a:cxn ang="0">
                  <a:pos x="T6" y="T7"/>
                </a:cxn>
              </a:cxnLst>
              <a:rect b="b" l="0" r="r" t="0"/>
              <a:pathLst>
                <a:path h="37" w="21">
                  <a:moveTo>
                    <a:pt x="10" y="37"/>
                  </a:moveTo>
                  <a:cubicBezTo>
                    <a:pt x="6" y="32"/>
                    <a:pt x="0" y="16"/>
                    <a:pt x="2" y="10"/>
                  </a:cubicBezTo>
                  <a:cubicBezTo>
                    <a:pt x="3" y="5"/>
                    <a:pt x="16" y="1"/>
                    <a:pt x="21" y="0"/>
                  </a:cubicBezTo>
                  <a:cubicBezTo>
                    <a:pt x="15" y="2"/>
                    <a:pt x="9" y="6"/>
                    <a:pt x="3" y="8"/>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sp>
          <p:nvSpPr>
            <p:cNvPr id="419" name="Freeform 657"/>
            <p:cNvSpPr/>
            <p:nvPr/>
          </p:nvSpPr>
          <p:spPr bwMode="auto">
            <a:xfrm>
              <a:off x="6138863" y="3578226"/>
              <a:ext cx="84138" cy="128588"/>
            </a:xfrm>
            <a:custGeom>
              <a:gdLst>
                <a:gd fmla="*/ 10 w 22" name="T0"/>
                <a:gd fmla="*/ 34 h 34" name="T1"/>
                <a:gd fmla="*/ 0 w 22" name="T2"/>
                <a:gd fmla="*/ 8 h 34" name="T3"/>
                <a:gd fmla="*/ 22 w 22" name="T4"/>
                <a:gd fmla="*/ 0 h 34" name="T5"/>
                <a:gd fmla="*/ 5 w 22" name="T6"/>
                <a:gd fmla="*/ 9 h 34" name="T7"/>
                <a:gd fmla="*/ 4 w 22" name="T8"/>
                <a:gd fmla="*/ 20 h 34" name="T9"/>
              </a:gdLst>
              <a:cxnLst>
                <a:cxn ang="0">
                  <a:pos x="T0" y="T1"/>
                </a:cxn>
                <a:cxn ang="0">
                  <a:pos x="T2" y="T3"/>
                </a:cxn>
                <a:cxn ang="0">
                  <a:pos x="T4" y="T5"/>
                </a:cxn>
                <a:cxn ang="0">
                  <a:pos x="T6" y="T7"/>
                </a:cxn>
                <a:cxn ang="0">
                  <a:pos x="T8" y="T9"/>
                </a:cxn>
              </a:cxnLst>
              <a:rect b="b" l="0" r="r" t="0"/>
              <a:pathLst>
                <a:path h="34" w="22">
                  <a:moveTo>
                    <a:pt x="10" y="34"/>
                  </a:moveTo>
                  <a:cubicBezTo>
                    <a:pt x="5" y="31"/>
                    <a:pt x="2" y="14"/>
                    <a:pt x="0" y="8"/>
                  </a:cubicBezTo>
                  <a:cubicBezTo>
                    <a:pt x="6" y="4"/>
                    <a:pt x="15" y="2"/>
                    <a:pt x="22" y="0"/>
                  </a:cubicBezTo>
                  <a:cubicBezTo>
                    <a:pt x="17" y="3"/>
                    <a:pt x="9" y="4"/>
                    <a:pt x="5" y="9"/>
                  </a:cubicBezTo>
                  <a:cubicBezTo>
                    <a:pt x="2" y="13"/>
                    <a:pt x="4" y="15"/>
                    <a:pt x="4" y="20"/>
                  </a:cubicBezTo>
                </a:path>
              </a:pathLst>
            </a:custGeom>
            <a:noFill/>
            <a:ln cap="rnd" w="3175">
              <a:solidFill>
                <a:srgbClr val="666666"/>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latin typeface="+mn-lt"/>
                <a:ea typeface="+mn-ea"/>
                <a:cs typeface="+mn-ea"/>
                <a:sym typeface="+mn-lt"/>
              </a:endParaRPr>
            </a:p>
          </p:txBody>
        </p:sp>
      </p:grpSp>
    </p:spTree>
    <p:extLst>
      <p:ext uri="{BB962C8B-B14F-4D97-AF65-F5344CB8AC3E}">
        <p14:creationId val="43088445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70"/>
                                        </p:tgtEl>
                                        <p:attrNameLst>
                                          <p:attrName>style.visibility</p:attrName>
                                        </p:attrNameLst>
                                      </p:cBhvr>
                                      <p:to>
                                        <p:strVal val="visible"/>
                                      </p:to>
                                    </p:set>
                                    <p:animEffect filter="fade" transition="in">
                                      <p:cBhvr>
                                        <p:cTn dur="1000" id="7"/>
                                        <p:tgtEl>
                                          <p:spTgt spid="370"/>
                                        </p:tgtEl>
                                      </p:cBhvr>
                                    </p:animEffect>
                                    <p:anim calcmode="lin" valueType="num">
                                      <p:cBhvr>
                                        <p:cTn dur="1000" fill="hold" id="8"/>
                                        <p:tgtEl>
                                          <p:spTgt spid="370"/>
                                        </p:tgtEl>
                                        <p:attrNameLst>
                                          <p:attrName>ppt_x</p:attrName>
                                        </p:attrNameLst>
                                      </p:cBhvr>
                                      <p:tavLst>
                                        <p:tav tm="0">
                                          <p:val>
                                            <p:strVal val="#ppt_x"/>
                                          </p:val>
                                        </p:tav>
                                        <p:tav tm="100000">
                                          <p:val>
                                            <p:strVal val="#ppt_x"/>
                                          </p:val>
                                        </p:tav>
                                      </p:tavLst>
                                    </p:anim>
                                    <p:anim calcmode="lin" valueType="num">
                                      <p:cBhvr>
                                        <p:cTn dur="1000" fill="hold" id="9"/>
                                        <p:tgtEl>
                                          <p:spTgt spid="37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186"/>
                                        </p:tgtEl>
                                        <p:attrNameLst>
                                          <p:attrName>style.visibility</p:attrName>
                                        </p:attrNameLst>
                                      </p:cBhvr>
                                      <p:to>
                                        <p:strVal val="visible"/>
                                      </p:to>
                                    </p:set>
                                    <p:anim calcmode="lin" valueType="num">
                                      <p:cBhvr>
                                        <p:cTn dur="500" fill="hold" id="13"/>
                                        <p:tgtEl>
                                          <p:spTgt spid="186"/>
                                        </p:tgtEl>
                                        <p:attrNameLst>
                                          <p:attrName>ppt_w</p:attrName>
                                        </p:attrNameLst>
                                      </p:cBhvr>
                                      <p:tavLst>
                                        <p:tav tm="0">
                                          <p:val>
                                            <p:fltVal val="0"/>
                                          </p:val>
                                        </p:tav>
                                        <p:tav tm="100000">
                                          <p:val>
                                            <p:strVal val="#ppt_w"/>
                                          </p:val>
                                        </p:tav>
                                      </p:tavLst>
                                    </p:anim>
                                    <p:anim calcmode="lin" valueType="num">
                                      <p:cBhvr>
                                        <p:cTn dur="500" fill="hold" id="14"/>
                                        <p:tgtEl>
                                          <p:spTgt spid="186"/>
                                        </p:tgtEl>
                                        <p:attrNameLst>
                                          <p:attrName>ppt_h</p:attrName>
                                        </p:attrNameLst>
                                      </p:cBhvr>
                                      <p:tavLst>
                                        <p:tav tm="0">
                                          <p:val>
                                            <p:fltVal val="0"/>
                                          </p:val>
                                        </p:tav>
                                        <p:tav tm="100000">
                                          <p:val>
                                            <p:strVal val="#ppt_h"/>
                                          </p:val>
                                        </p:tav>
                                      </p:tavLst>
                                    </p:anim>
                                    <p:animEffect filter="fade" transition="in">
                                      <p:cBhvr>
                                        <p:cTn dur="500" id="15"/>
                                        <p:tgtEl>
                                          <p:spTgt spid="186"/>
                                        </p:tgtEl>
                                      </p:cBhvr>
                                    </p:animEffect>
                                  </p:childTnLst>
                                </p:cTn>
                              </p:par>
                              <p:par>
                                <p:cTn fill="hold" id="16" nodeType="withEffect" presetClass="entr" presetID="53" presetSubtype="0">
                                  <p:stCondLst>
                                    <p:cond delay="100"/>
                                  </p:stCondLst>
                                  <p:childTnLst>
                                    <p:set>
                                      <p:cBhvr>
                                        <p:cTn dur="1" fill="hold" id="17">
                                          <p:stCondLst>
                                            <p:cond delay="0"/>
                                          </p:stCondLst>
                                        </p:cTn>
                                        <p:tgtEl>
                                          <p:spTgt spid="2"/>
                                        </p:tgtEl>
                                        <p:attrNameLst>
                                          <p:attrName>style.visibility</p:attrName>
                                        </p:attrNameLst>
                                      </p:cBhvr>
                                      <p:to>
                                        <p:strVal val="visible"/>
                                      </p:to>
                                    </p:set>
                                    <p:anim calcmode="lin" valueType="num">
                                      <p:cBhvr>
                                        <p:cTn dur="500" fill="hold" id="18"/>
                                        <p:tgtEl>
                                          <p:spTgt spid="2"/>
                                        </p:tgtEl>
                                        <p:attrNameLst>
                                          <p:attrName>ppt_w</p:attrName>
                                        </p:attrNameLst>
                                      </p:cBhvr>
                                      <p:tavLst>
                                        <p:tav tm="0">
                                          <p:val>
                                            <p:fltVal val="0"/>
                                          </p:val>
                                        </p:tav>
                                        <p:tav tm="100000">
                                          <p:val>
                                            <p:strVal val="#ppt_w"/>
                                          </p:val>
                                        </p:tav>
                                      </p:tavLst>
                                    </p:anim>
                                    <p:anim calcmode="lin" valueType="num">
                                      <p:cBhvr>
                                        <p:cTn dur="500" fill="hold" id="19"/>
                                        <p:tgtEl>
                                          <p:spTgt spid="2"/>
                                        </p:tgtEl>
                                        <p:attrNameLst>
                                          <p:attrName>ppt_h</p:attrName>
                                        </p:attrNameLst>
                                      </p:cBhvr>
                                      <p:tavLst>
                                        <p:tav tm="0">
                                          <p:val>
                                            <p:fltVal val="0"/>
                                          </p:val>
                                        </p:tav>
                                        <p:tav tm="100000">
                                          <p:val>
                                            <p:strVal val="#ppt_h"/>
                                          </p:val>
                                        </p:tav>
                                      </p:tavLst>
                                    </p:anim>
                                    <p:animEffect filter="fade" transition="in">
                                      <p:cBhvr>
                                        <p:cTn dur="500" id="20"/>
                                        <p:tgtEl>
                                          <p:spTgt spid="2"/>
                                        </p:tgtEl>
                                      </p:cBhvr>
                                    </p:animEffect>
                                  </p:childTnLst>
                                </p:cTn>
                              </p:par>
                              <p:par>
                                <p:cTn fill="hold" id="21" nodeType="withEffect" presetClass="entr" presetID="53" presetSubtype="0">
                                  <p:stCondLst>
                                    <p:cond delay="250"/>
                                  </p:stCondLst>
                                  <p:childTnLst>
                                    <p:set>
                                      <p:cBhvr>
                                        <p:cTn dur="1" fill="hold" id="22">
                                          <p:stCondLst>
                                            <p:cond delay="0"/>
                                          </p:stCondLst>
                                        </p:cTn>
                                        <p:tgtEl>
                                          <p:spTgt spid="94"/>
                                        </p:tgtEl>
                                        <p:attrNameLst>
                                          <p:attrName>style.visibility</p:attrName>
                                        </p:attrNameLst>
                                      </p:cBhvr>
                                      <p:to>
                                        <p:strVal val="visible"/>
                                      </p:to>
                                    </p:set>
                                    <p:anim calcmode="lin" valueType="num">
                                      <p:cBhvr>
                                        <p:cTn dur="500" fill="hold" id="23"/>
                                        <p:tgtEl>
                                          <p:spTgt spid="94"/>
                                        </p:tgtEl>
                                        <p:attrNameLst>
                                          <p:attrName>ppt_w</p:attrName>
                                        </p:attrNameLst>
                                      </p:cBhvr>
                                      <p:tavLst>
                                        <p:tav tm="0">
                                          <p:val>
                                            <p:fltVal val="0"/>
                                          </p:val>
                                        </p:tav>
                                        <p:tav tm="100000">
                                          <p:val>
                                            <p:strVal val="#ppt_w"/>
                                          </p:val>
                                        </p:tav>
                                      </p:tavLst>
                                    </p:anim>
                                    <p:anim calcmode="lin" valueType="num">
                                      <p:cBhvr>
                                        <p:cTn dur="500" fill="hold" id="24"/>
                                        <p:tgtEl>
                                          <p:spTgt spid="94"/>
                                        </p:tgtEl>
                                        <p:attrNameLst>
                                          <p:attrName>ppt_h</p:attrName>
                                        </p:attrNameLst>
                                      </p:cBhvr>
                                      <p:tavLst>
                                        <p:tav tm="0">
                                          <p:val>
                                            <p:fltVal val="0"/>
                                          </p:val>
                                        </p:tav>
                                        <p:tav tm="100000">
                                          <p:val>
                                            <p:strVal val="#ppt_h"/>
                                          </p:val>
                                        </p:tav>
                                      </p:tavLst>
                                    </p:anim>
                                    <p:animEffect filter="fade" transition="in">
                                      <p:cBhvr>
                                        <p:cTn dur="500" id="25"/>
                                        <p:tgtEl>
                                          <p:spTgt spid="94"/>
                                        </p:tgtEl>
                                      </p:cBhvr>
                                    </p:animEffect>
                                  </p:childTnLst>
                                </p:cTn>
                              </p:par>
                              <p:par>
                                <p:cTn fill="hold" id="26" nodeType="withEffect" presetClass="entr" presetID="53" presetSubtype="0">
                                  <p:stCondLst>
                                    <p:cond delay="400"/>
                                  </p:stCondLst>
                                  <p:childTnLst>
                                    <p:set>
                                      <p:cBhvr>
                                        <p:cTn dur="1" fill="hold" id="27">
                                          <p:stCondLst>
                                            <p:cond delay="0"/>
                                          </p:stCondLst>
                                        </p:cTn>
                                        <p:tgtEl>
                                          <p:spTgt spid="278"/>
                                        </p:tgtEl>
                                        <p:attrNameLst>
                                          <p:attrName>style.visibility</p:attrName>
                                        </p:attrNameLst>
                                      </p:cBhvr>
                                      <p:to>
                                        <p:strVal val="visible"/>
                                      </p:to>
                                    </p:set>
                                    <p:anim calcmode="lin" valueType="num">
                                      <p:cBhvr>
                                        <p:cTn dur="500" fill="hold" id="28"/>
                                        <p:tgtEl>
                                          <p:spTgt spid="278"/>
                                        </p:tgtEl>
                                        <p:attrNameLst>
                                          <p:attrName>ppt_w</p:attrName>
                                        </p:attrNameLst>
                                      </p:cBhvr>
                                      <p:tavLst>
                                        <p:tav tm="0">
                                          <p:val>
                                            <p:fltVal val="0"/>
                                          </p:val>
                                        </p:tav>
                                        <p:tav tm="100000">
                                          <p:val>
                                            <p:strVal val="#ppt_w"/>
                                          </p:val>
                                        </p:tav>
                                      </p:tavLst>
                                    </p:anim>
                                    <p:anim calcmode="lin" valueType="num">
                                      <p:cBhvr>
                                        <p:cTn dur="500" fill="hold" id="29"/>
                                        <p:tgtEl>
                                          <p:spTgt spid="278"/>
                                        </p:tgtEl>
                                        <p:attrNameLst>
                                          <p:attrName>ppt_h</p:attrName>
                                        </p:attrNameLst>
                                      </p:cBhvr>
                                      <p:tavLst>
                                        <p:tav tm="0">
                                          <p:val>
                                            <p:fltVal val="0"/>
                                          </p:val>
                                        </p:tav>
                                        <p:tav tm="100000">
                                          <p:val>
                                            <p:strVal val="#ppt_h"/>
                                          </p:val>
                                        </p:tav>
                                      </p:tavLst>
                                    </p:anim>
                                    <p:animEffect filter="fade" transition="in">
                                      <p:cBhvr>
                                        <p:cTn dur="500" id="30"/>
                                        <p:tgtEl>
                                          <p:spTgt spid="2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FA775B9D-59C7-4715-83F6-56B1CDFB194B}"/>
              </a:ext>
            </a:extLst>
          </p:cNvPr>
          <p:cNvPicPr>
            <a:picLocks noChangeAspect="1"/>
          </p:cNvPicPr>
          <p:nvPr/>
        </p:nvPicPr>
        <p:blipFill>
          <a:blip r:embed="rId3"/>
          <a:stretch>
            <a:fillRect/>
          </a:stretch>
        </p:blipFill>
        <p:spPr>
          <a:xfrm>
            <a:off x="-519" y="-292"/>
            <a:ext cx="12193057" cy="6858594"/>
          </a:xfrm>
          <a:prstGeom prst="rect">
            <a:avLst/>
          </a:prstGeom>
        </p:spPr>
      </p:pic>
      <p:sp>
        <p:nvSpPr>
          <p:cNvPr id="5" name="椭圆 4">
            <a:extLst>
              <a:ext uri="{FF2B5EF4-FFF2-40B4-BE49-F238E27FC236}">
                <a16:creationId xmlns:a16="http://schemas.microsoft.com/office/drawing/2014/main" id="{51CAC6A5-B80A-4122-A8FF-13B22F323310}"/>
              </a:ext>
            </a:extLst>
          </p:cNvPr>
          <p:cNvSpPr/>
          <p:nvPr/>
        </p:nvSpPr>
        <p:spPr>
          <a:xfrm>
            <a:off x="6604001" y="2376479"/>
            <a:ext cx="6045200" cy="60452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63F8E4A2-1D1F-4F8B-8B9A-3821BA263D0F}"/>
              </a:ext>
            </a:extLst>
          </p:cNvPr>
          <p:cNvSpPr txBox="1"/>
          <p:nvPr/>
        </p:nvSpPr>
        <p:spPr>
          <a:xfrm>
            <a:off x="4685168" y="1957379"/>
            <a:ext cx="2821683" cy="2286000"/>
          </a:xfrm>
          <a:prstGeom prst="rect">
            <a:avLst/>
          </a:prstGeom>
          <a:noFill/>
        </p:spPr>
        <p:txBody>
          <a:bodyPr rtlCol="0" wrap="square">
            <a:spAutoFit/>
          </a:bodyPr>
          <a:lstStyle/>
          <a:p>
            <a:pPr algn="ctr"/>
            <a:r>
              <a:rPr altLang="zh-CN" b="1" lang="en-US" sz="7200">
                <a:ln>
                  <a:solidFill>
                    <a:srgbClr val="0F863B"/>
                  </a:solidFill>
                </a:ln>
                <a:solidFill>
                  <a:schemeClr val="bg1"/>
                </a:solidFill>
                <a:effectLst>
                  <a:outerShdw algn="tl" blurRad="38100" dir="2700000" dist="38100">
                    <a:srgbClr val="000000">
                      <a:alpha val="43137"/>
                    </a:srgbClr>
                  </a:outerShdw>
                </a:effectLst>
              </a:rPr>
              <a:t>PART</a:t>
            </a:r>
          </a:p>
          <a:p>
            <a:pPr algn="ctr"/>
            <a:r>
              <a:rPr altLang="zh-CN" b="1" lang="en-US" sz="7200">
                <a:ln>
                  <a:solidFill>
                    <a:srgbClr val="0F863B"/>
                  </a:solidFill>
                </a:ln>
                <a:solidFill>
                  <a:schemeClr val="bg1"/>
                </a:solidFill>
                <a:effectLst>
                  <a:outerShdw algn="tl" blurRad="38100" dir="2700000" dist="38100">
                    <a:srgbClr val="000000">
                      <a:alpha val="43137"/>
                    </a:srgbClr>
                  </a:outerShdw>
                </a:effectLst>
              </a:rPr>
              <a:t>02</a:t>
            </a:r>
          </a:p>
        </p:txBody>
      </p:sp>
      <p:sp>
        <p:nvSpPr>
          <p:cNvPr id="7" name="文本框 6">
            <a:extLst>
              <a:ext uri="{FF2B5EF4-FFF2-40B4-BE49-F238E27FC236}">
                <a16:creationId xmlns:a16="http://schemas.microsoft.com/office/drawing/2014/main" id="{2A041520-9A38-48A4-BC28-BC56477604E7}"/>
              </a:ext>
            </a:extLst>
          </p:cNvPr>
          <p:cNvSpPr txBox="1"/>
          <p:nvPr/>
        </p:nvSpPr>
        <p:spPr>
          <a:xfrm>
            <a:off x="7995384" y="3974554"/>
            <a:ext cx="3230880" cy="1005840"/>
          </a:xfrm>
          <a:prstGeom prst="rect">
            <a:avLst/>
          </a:prstGeom>
          <a:noFill/>
        </p:spPr>
        <p:txBody>
          <a:bodyPr rtlCol="0" wrap="none">
            <a:spAutoFit/>
          </a:bodyPr>
          <a:lstStyle>
            <a:defPPr>
              <a:defRPr lang="zh-CN"/>
            </a:defPPr>
            <a:lvl1pPr>
              <a:defRPr sz="6000">
                <a:blipFill>
                  <a:blip r:embed="rId4"/>
                  <a:stretch>
                    <a:fillRect/>
                  </a:stretch>
                </a:blipFill>
                <a:latin charset="-122" panose="02010601030101010101" pitchFamily="2" typeface="方正综艺简体"/>
                <a:ea charset="-122" panose="02010601030101010101" pitchFamily="2" typeface="方正综艺简体"/>
              </a:defRPr>
            </a:lvl1pPr>
          </a:lstStyle>
          <a:p>
            <a:r>
              <a:rPr altLang="en-US" lang="zh-CN">
                <a:ln>
                  <a:solidFill>
                    <a:srgbClr val="0F863B"/>
                  </a:solidFill>
                </a:ln>
              </a:rPr>
              <a:t>研究综述</a:t>
            </a:r>
          </a:p>
        </p:txBody>
      </p:sp>
      <p:sp>
        <p:nvSpPr>
          <p:cNvPr id="8" name="文本框 7">
            <a:extLst>
              <a:ext uri="{FF2B5EF4-FFF2-40B4-BE49-F238E27FC236}">
                <a16:creationId xmlns:a16="http://schemas.microsoft.com/office/drawing/2014/main" id="{E905A0FC-542A-4B89-87D2-4B7FF0F59E76}"/>
              </a:ext>
            </a:extLst>
          </p:cNvPr>
          <p:cNvSpPr txBox="1"/>
          <p:nvPr/>
        </p:nvSpPr>
        <p:spPr>
          <a:xfrm>
            <a:off x="8014576" y="4965138"/>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9" name="文本框 8">
            <a:extLst>
              <a:ext uri="{FF2B5EF4-FFF2-40B4-BE49-F238E27FC236}">
                <a16:creationId xmlns:a16="http://schemas.microsoft.com/office/drawing/2014/main" id="{86291B9E-9FAE-4187-97C1-256854A1B8D1}"/>
              </a:ext>
            </a:extLst>
          </p:cNvPr>
          <p:cNvSpPr txBox="1"/>
          <p:nvPr/>
        </p:nvSpPr>
        <p:spPr>
          <a:xfrm>
            <a:off x="8014576" y="5460116"/>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10" name="文本框 9">
            <a:extLst>
              <a:ext uri="{FF2B5EF4-FFF2-40B4-BE49-F238E27FC236}">
                <a16:creationId xmlns:a16="http://schemas.microsoft.com/office/drawing/2014/main" id="{72F59E9E-568D-4763-B5D3-7754590018C6}"/>
              </a:ext>
            </a:extLst>
          </p:cNvPr>
          <p:cNvSpPr txBox="1"/>
          <p:nvPr/>
        </p:nvSpPr>
        <p:spPr>
          <a:xfrm>
            <a:off x="9937893" y="4965138"/>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
        <p:nvSpPr>
          <p:cNvPr id="11" name="文本框 10">
            <a:extLst>
              <a:ext uri="{FF2B5EF4-FFF2-40B4-BE49-F238E27FC236}">
                <a16:creationId xmlns:a16="http://schemas.microsoft.com/office/drawing/2014/main" id="{DCF88AA3-2278-4380-A604-7423C0DC2971}"/>
              </a:ext>
            </a:extLst>
          </p:cNvPr>
          <p:cNvSpPr txBox="1"/>
          <p:nvPr/>
        </p:nvSpPr>
        <p:spPr>
          <a:xfrm>
            <a:off x="9937893" y="5460116"/>
            <a:ext cx="1548525" cy="396240"/>
          </a:xfrm>
          <a:prstGeom prst="rect">
            <a:avLst/>
          </a:prstGeom>
          <a:noFill/>
        </p:spPr>
        <p:txBody>
          <a:bodyPr rtlCol="0" wrap="square">
            <a:spAutoFit/>
          </a:bodyPr>
          <a:lstStyle/>
          <a:p>
            <a:r>
              <a:rPr altLang="en-US" b="1" lang="zh-CN" sz="2000">
                <a:latin charset="-122" panose="020b0503020204020204" pitchFamily="34" typeface="微软雅黑"/>
                <a:ea charset="-122" panose="020b0503020204020204" pitchFamily="34" typeface="微软雅黑"/>
              </a:rPr>
              <a:t>输入标题</a:t>
            </a:r>
          </a:p>
        </p:txBody>
      </p:sp>
    </p:spTree>
    <p:extLst>
      <p:ext uri="{BB962C8B-B14F-4D97-AF65-F5344CB8AC3E}">
        <p14:creationId val="1102143702"/>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6"/>
                                        </p:tgtEl>
                                        <p:attrNameLst>
                                          <p:attrName>style.visibility</p:attrName>
                                        </p:attrNameLst>
                                      </p:cBhvr>
                                      <p:to>
                                        <p:strVal val="visible"/>
                                      </p:to>
                                    </p:set>
                                    <p:anim calcmode="lin" valueType="num">
                                      <p:cBhvr>
                                        <p:cTn dur="500" fill="hold" id="10"/>
                                        <p:tgtEl>
                                          <p:spTgt spid="6"/>
                                        </p:tgtEl>
                                        <p:attrNameLst>
                                          <p:attrName>ppt_w</p:attrName>
                                        </p:attrNameLst>
                                      </p:cBhvr>
                                      <p:tavLst>
                                        <p:tav tm="0">
                                          <p:val>
                                            <p:fltVal val="0"/>
                                          </p:val>
                                        </p:tav>
                                        <p:tav tm="100000">
                                          <p:val>
                                            <p:strVal val="#ppt_w"/>
                                          </p:val>
                                        </p:tav>
                                      </p:tavLst>
                                    </p:anim>
                                    <p:anim calcmode="lin" valueType="num">
                                      <p:cBhvr>
                                        <p:cTn dur="500" fill="hold" id="11"/>
                                        <p:tgtEl>
                                          <p:spTgt spid="6"/>
                                        </p:tgtEl>
                                        <p:attrNameLst>
                                          <p:attrName>ppt_h</p:attrName>
                                        </p:attrNameLst>
                                      </p:cBhvr>
                                      <p:tavLst>
                                        <p:tav tm="0">
                                          <p:val>
                                            <p:fltVal val="0"/>
                                          </p:val>
                                        </p:tav>
                                        <p:tav tm="100000">
                                          <p:val>
                                            <p:strVal val="#ppt_h"/>
                                          </p:val>
                                        </p:tav>
                                      </p:tavLst>
                                    </p:anim>
                                    <p:animEffect filter="fade" transition="in">
                                      <p:cBhvr>
                                        <p:cTn dur="500" id="12"/>
                                        <p:tgtEl>
                                          <p:spTgt spid="6"/>
                                        </p:tgtEl>
                                      </p:cBhvr>
                                    </p:animEffect>
                                  </p:childTnLst>
                                </p:cTn>
                              </p:par>
                            </p:childTnLst>
                          </p:cTn>
                        </p:par>
                        <p:par>
                          <p:cTn fill="hold" id="13" nodeType="afterGroup">
                            <p:stCondLst>
                              <p:cond delay="500"/>
                            </p:stCondLst>
                            <p:childTnLst>
                              <p:par>
                                <p:cTn fill="hold" grpId="0" id="14" nodeType="afterEffect" presetClass="entr" presetID="2" presetSubtype="2">
                                  <p:stCondLst>
                                    <p:cond delay="0"/>
                                  </p:stCondLst>
                                  <p:iterate type="lt">
                                    <p:tmPct val="10000"/>
                                  </p:iterate>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1+#ppt_w/2"/>
                                          </p:val>
                                        </p:tav>
                                        <p:tav tm="100000">
                                          <p:val>
                                            <p:strVal val="#ppt_x"/>
                                          </p:val>
                                        </p:tav>
                                      </p:tavLst>
                                    </p:anim>
                                    <p:anim calcmode="lin" valueType="num">
                                      <p:cBhvr additive="base">
                                        <p:cTn dur="500" fill="hold" id="17"/>
                                        <p:tgtEl>
                                          <p:spTgt spid="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2">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250" fill="hold" id="21"/>
                                        <p:tgtEl>
                                          <p:spTgt spid="8"/>
                                        </p:tgtEl>
                                        <p:attrNameLst>
                                          <p:attrName>ppt_x</p:attrName>
                                        </p:attrNameLst>
                                      </p:cBhvr>
                                      <p:tavLst>
                                        <p:tav tm="0">
                                          <p:val>
                                            <p:strVal val="1+#ppt_w/2"/>
                                          </p:val>
                                        </p:tav>
                                        <p:tav tm="100000">
                                          <p:val>
                                            <p:strVal val="#ppt_x"/>
                                          </p:val>
                                        </p:tav>
                                      </p:tavLst>
                                    </p:anim>
                                    <p:anim calcmode="lin" valueType="num">
                                      <p:cBhvr additive="base">
                                        <p:cTn dur="250" fill="hold" id="22"/>
                                        <p:tgtEl>
                                          <p:spTgt spid="8"/>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250"/>
                            </p:stCondLst>
                            <p:childTnLst>
                              <p:par>
                                <p:cTn fill="hold" grpId="0" id="24" nodeType="afterEffect" presetClass="entr" presetID="2" presetSubtype="2">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250" fill="hold" id="26"/>
                                        <p:tgtEl>
                                          <p:spTgt spid="10"/>
                                        </p:tgtEl>
                                        <p:attrNameLst>
                                          <p:attrName>ppt_x</p:attrName>
                                        </p:attrNameLst>
                                      </p:cBhvr>
                                      <p:tavLst>
                                        <p:tav tm="0">
                                          <p:val>
                                            <p:strVal val="1+#ppt_w/2"/>
                                          </p:val>
                                        </p:tav>
                                        <p:tav tm="100000">
                                          <p:val>
                                            <p:strVal val="#ppt_x"/>
                                          </p:val>
                                        </p:tav>
                                      </p:tavLst>
                                    </p:anim>
                                    <p:anim calcmode="lin" valueType="num">
                                      <p:cBhvr additive="base">
                                        <p:cTn dur="250" fill="hold" id="27"/>
                                        <p:tgtEl>
                                          <p:spTgt spid="1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2" presetSubtype="2">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250" fill="hold" id="31"/>
                                        <p:tgtEl>
                                          <p:spTgt spid="9"/>
                                        </p:tgtEl>
                                        <p:attrNameLst>
                                          <p:attrName>ppt_x</p:attrName>
                                        </p:attrNameLst>
                                      </p:cBhvr>
                                      <p:tavLst>
                                        <p:tav tm="0">
                                          <p:val>
                                            <p:strVal val="1+#ppt_w/2"/>
                                          </p:val>
                                        </p:tav>
                                        <p:tav tm="100000">
                                          <p:val>
                                            <p:strVal val="#ppt_x"/>
                                          </p:val>
                                        </p:tav>
                                      </p:tavLst>
                                    </p:anim>
                                    <p:anim calcmode="lin" valueType="num">
                                      <p:cBhvr additive="base">
                                        <p:cTn dur="250" fill="hold" id="32"/>
                                        <p:tgtEl>
                                          <p:spTgt spid="9"/>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750"/>
                            </p:stCondLst>
                            <p:childTnLst>
                              <p:par>
                                <p:cTn fill="hold" grpId="0" id="34" nodeType="afterEffect" presetClass="entr" presetID="2" presetSubtype="2">
                                  <p:stCondLst>
                                    <p:cond delay="0"/>
                                  </p:stCondLst>
                                  <p:childTnLst>
                                    <p:set>
                                      <p:cBhvr>
                                        <p:cTn dur="1" fill="hold" id="35">
                                          <p:stCondLst>
                                            <p:cond delay="0"/>
                                          </p:stCondLst>
                                        </p:cTn>
                                        <p:tgtEl>
                                          <p:spTgt spid="11"/>
                                        </p:tgtEl>
                                        <p:attrNameLst>
                                          <p:attrName>style.visibility</p:attrName>
                                        </p:attrNameLst>
                                      </p:cBhvr>
                                      <p:to>
                                        <p:strVal val="visible"/>
                                      </p:to>
                                    </p:set>
                                    <p:anim calcmode="lin" valueType="num">
                                      <p:cBhvr additive="base">
                                        <p:cTn dur="250" fill="hold" id="36"/>
                                        <p:tgtEl>
                                          <p:spTgt spid="11"/>
                                        </p:tgtEl>
                                        <p:attrNameLst>
                                          <p:attrName>ppt_x</p:attrName>
                                        </p:attrNameLst>
                                      </p:cBhvr>
                                      <p:tavLst>
                                        <p:tav tm="0">
                                          <p:val>
                                            <p:strVal val="1+#ppt_w/2"/>
                                          </p:val>
                                        </p:tav>
                                        <p:tav tm="100000">
                                          <p:val>
                                            <p:strVal val="#ppt_x"/>
                                          </p:val>
                                        </p:tav>
                                      </p:tavLst>
                                    </p:anim>
                                    <p:anim calcmode="lin" valueType="num">
                                      <p:cBhvr additive="base">
                                        <p:cTn dur="250" fill="hold" id="37"/>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217</Paragraphs>
  <Slides>26</Slides>
  <Notes>26</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26</vt:i4>
      </vt:variant>
    </vt:vector>
  </HeadingPairs>
  <TitlesOfParts>
    <vt:vector baseType="lpstr" size="38">
      <vt:lpstr>Arial</vt:lpstr>
      <vt:lpstr>等线 Light</vt:lpstr>
      <vt:lpstr>等线</vt:lpstr>
      <vt:lpstr>方正综艺简体</vt:lpstr>
      <vt:lpstr>Calibri Light</vt:lpstr>
      <vt:lpstr>Calibri</vt:lpstr>
      <vt:lpstr>方正静蕾简体</vt:lpstr>
      <vt:lpstr>微软雅黑</vt:lpstr>
      <vt:lpstr>华文细黑</vt:lpstr>
      <vt:lpstr>宋体</vt:lpstr>
      <vt:lpstr>新蒂黑板报</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2021-08-22T12:05:32Z</dcterms:created>
  <cp:lastPrinted>2021-08-22T12:05:32Z</cp:lastPrinted>
  <dcterms:modified xsi:type="dcterms:W3CDTF">2021-08-22T05:50:18Z</dcterms:modified>
  <cp:revision>1</cp:revision>
</cp:coreProperties>
</file>