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7" r:id="rId4"/>
    <p:sldId id="256" r:id="rId5"/>
    <p:sldId id="257" r:id="rId6"/>
    <p:sldId id="261" r:id="rId7"/>
    <p:sldId id="259" r:id="rId8"/>
    <p:sldId id="262" r:id="rId9"/>
    <p:sldId id="264" r:id="rId10"/>
    <p:sldId id="265" r:id="rId11"/>
    <p:sldId id="272" r:id="rId12"/>
    <p:sldId id="266" r:id="rId13"/>
    <p:sldId id="260" r:id="rId14"/>
    <p:sldId id="263" r:id="rId15"/>
    <p:sldId id="267" r:id="rId16"/>
    <p:sldId id="269" r:id="rId17"/>
    <p:sldId id="268" r:id="rId18"/>
    <p:sldId id="270" r:id="rId19"/>
    <p:sldId id="273" r:id="rId20"/>
    <p:sldId id="271" r:id="rId21"/>
    <p:sldId id="274" r:id="rId22"/>
    <p:sldId id="275" r:id="rId23"/>
    <p:sldId id="276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56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4"/>
      </p:cViewPr>
      <p:guideLst>
        <p:guide orient="horz" pos="1434"/>
        <p:guide pos="56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B18F9-0B23-4269-B240-C4C41C0C1152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A199C-1638-44FE-9BA5-B82B9FE49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215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20-0C55-47CC-A04F-EC0C2B258344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E4A-4912-49C2-A18F-8218DCA91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880201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20-0C55-47CC-A04F-EC0C2B258344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E4A-4912-49C2-A18F-8218DCA91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101882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20-0C55-47CC-A04F-EC0C2B258344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E4A-4912-49C2-A18F-8218DCA91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849952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299181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918898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692611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678932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705802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502620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700191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24446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20-0C55-47CC-A04F-EC0C2B258344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E4A-4912-49C2-A18F-8218DCA91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82050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084013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87767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77511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20-0C55-47CC-A04F-EC0C2B258344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E4A-4912-49C2-A18F-8218DCA91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775493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20-0C55-47CC-A04F-EC0C2B258344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E4A-4912-49C2-A18F-8218DCA91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670934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20-0C55-47CC-A04F-EC0C2B258344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E4A-4912-49C2-A18F-8218DCA91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939862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5000">
                <a:srgbClr val="F5FDCA"/>
              </a:gs>
              <a:gs pos="0">
                <a:srgbClr val="8DCD9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 hidden="1"/>
          <p:cNvCxnSpPr/>
          <p:nvPr userDrawn="1"/>
        </p:nvCxnSpPr>
        <p:spPr>
          <a:xfrm flipH="1">
            <a:off x="0" y="1670539"/>
            <a:ext cx="2633066" cy="5187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 hidden="1"/>
          <p:cNvCxnSpPr/>
          <p:nvPr userDrawn="1"/>
        </p:nvCxnSpPr>
        <p:spPr>
          <a:xfrm>
            <a:off x="0" y="0"/>
            <a:ext cx="2633066" cy="167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 hidden="1"/>
          <p:cNvCxnSpPr/>
          <p:nvPr userDrawn="1"/>
        </p:nvCxnSpPr>
        <p:spPr>
          <a:xfrm flipV="1">
            <a:off x="2633066" y="0"/>
            <a:ext cx="9558934" cy="167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 hidden="1"/>
          <p:cNvCxnSpPr/>
          <p:nvPr userDrawn="1"/>
        </p:nvCxnSpPr>
        <p:spPr>
          <a:xfrm>
            <a:off x="8485416" y="4681025"/>
            <a:ext cx="3706584" cy="2176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 hidden="1"/>
          <p:cNvCxnSpPr/>
          <p:nvPr userDrawn="1"/>
        </p:nvCxnSpPr>
        <p:spPr>
          <a:xfrm>
            <a:off x="2615314" y="1665264"/>
            <a:ext cx="807249" cy="3029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 hidden="1"/>
          <p:cNvCxnSpPr/>
          <p:nvPr userDrawn="1"/>
        </p:nvCxnSpPr>
        <p:spPr>
          <a:xfrm flipV="1">
            <a:off x="3436630" y="4681025"/>
            <a:ext cx="5048786" cy="42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 hidden="1"/>
          <p:cNvCxnSpPr/>
          <p:nvPr userDrawn="1"/>
        </p:nvCxnSpPr>
        <p:spPr>
          <a:xfrm>
            <a:off x="2644663" y="1665264"/>
            <a:ext cx="4634734" cy="360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 hidden="1"/>
          <p:cNvCxnSpPr/>
          <p:nvPr userDrawn="1"/>
        </p:nvCxnSpPr>
        <p:spPr>
          <a:xfrm>
            <a:off x="7283959" y="2053883"/>
            <a:ext cx="1182447" cy="262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 hidden="1"/>
          <p:cNvCxnSpPr/>
          <p:nvPr userDrawn="1"/>
        </p:nvCxnSpPr>
        <p:spPr>
          <a:xfrm flipH="1">
            <a:off x="3450698" y="2039814"/>
            <a:ext cx="3828699" cy="2655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 hidden="1"/>
          <p:cNvCxnSpPr/>
          <p:nvPr userDrawn="1"/>
        </p:nvCxnSpPr>
        <p:spPr>
          <a:xfrm flipH="1">
            <a:off x="0" y="4695093"/>
            <a:ext cx="3424845" cy="2176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 hidden="1"/>
          <p:cNvCxnSpPr/>
          <p:nvPr userDrawn="1"/>
        </p:nvCxnSpPr>
        <p:spPr>
          <a:xfrm flipH="1">
            <a:off x="4391590" y="4695093"/>
            <a:ext cx="4074817" cy="1032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 hidden="1"/>
          <p:cNvCxnSpPr/>
          <p:nvPr userDrawn="1"/>
        </p:nvCxnSpPr>
        <p:spPr>
          <a:xfrm flipV="1">
            <a:off x="0" y="5753686"/>
            <a:ext cx="4276578" cy="1097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 hidden="1"/>
          <p:cNvCxnSpPr/>
          <p:nvPr userDrawn="1"/>
        </p:nvCxnSpPr>
        <p:spPr>
          <a:xfrm>
            <a:off x="3450698" y="4710040"/>
            <a:ext cx="881961" cy="105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 hidden="1"/>
          <p:cNvCxnSpPr/>
          <p:nvPr userDrawn="1"/>
        </p:nvCxnSpPr>
        <p:spPr>
          <a:xfrm>
            <a:off x="4351669" y="5769512"/>
            <a:ext cx="7840331" cy="1081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 hidden="1"/>
          <p:cNvCxnSpPr/>
          <p:nvPr userDrawn="1"/>
        </p:nvCxnSpPr>
        <p:spPr>
          <a:xfrm flipV="1">
            <a:off x="8466406" y="3485271"/>
            <a:ext cx="1729154" cy="119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 hidden="1"/>
          <p:cNvCxnSpPr/>
          <p:nvPr userDrawn="1"/>
        </p:nvCxnSpPr>
        <p:spPr>
          <a:xfrm>
            <a:off x="10185009" y="3499339"/>
            <a:ext cx="2035126" cy="3365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 hidden="1"/>
          <p:cNvCxnSpPr/>
          <p:nvPr userDrawn="1"/>
        </p:nvCxnSpPr>
        <p:spPr>
          <a:xfrm flipV="1">
            <a:off x="10176217" y="0"/>
            <a:ext cx="2015783" cy="3485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 hidden="1"/>
          <p:cNvCxnSpPr/>
          <p:nvPr userDrawn="1"/>
        </p:nvCxnSpPr>
        <p:spPr>
          <a:xfrm flipV="1">
            <a:off x="7244862" y="-14066"/>
            <a:ext cx="4961206" cy="20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 hidden="1"/>
          <p:cNvCxnSpPr/>
          <p:nvPr userDrawn="1"/>
        </p:nvCxnSpPr>
        <p:spPr>
          <a:xfrm>
            <a:off x="7255824" y="2025748"/>
            <a:ext cx="2929185" cy="1473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任意多边形 172"/>
          <p:cNvSpPr/>
          <p:nvPr userDrawn="1"/>
        </p:nvSpPr>
        <p:spPr>
          <a:xfrm>
            <a:off x="-4010" y="-40104"/>
            <a:ext cx="2664959" cy="6978317"/>
          </a:xfrm>
          <a:custGeom>
            <a:gdLst>
              <a:gd name="connsiteX0" fmla="*/ 2630659 w 2630659"/>
              <a:gd name="connsiteY0" fmla="*/ 1688123 h 6893170"/>
              <a:gd name="connsiteX1" fmla="*/ 14068 w 2630659"/>
              <a:gd name="connsiteY1" fmla="*/ 6893170 h 6893170"/>
              <a:gd name="connsiteX2" fmla="*/ 0 w 2630659"/>
              <a:gd name="connsiteY2" fmla="*/ 0 h 6893170"/>
              <a:gd name="connsiteX3" fmla="*/ 2630659 w 2630659"/>
              <a:gd name="connsiteY3" fmla="*/ 1688123 h 68931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659" h="6893170">
                <a:moveTo>
                  <a:pt x="2630659" y="1688123"/>
                </a:moveTo>
                <a:lnTo>
                  <a:pt x="14068" y="6893170"/>
                </a:lnTo>
                <a:cubicBezTo>
                  <a:pt x="9379" y="4595447"/>
                  <a:pt x="4689" y="2297723"/>
                  <a:pt x="0" y="0"/>
                </a:cubicBezTo>
                <a:lnTo>
                  <a:pt x="2630659" y="1688123"/>
                </a:lnTo>
                <a:close/>
              </a:path>
            </a:pathLst>
          </a:custGeom>
          <a:solidFill>
            <a:srgbClr val="EAF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任意多边形 173"/>
          <p:cNvSpPr/>
          <p:nvPr userDrawn="1"/>
        </p:nvSpPr>
        <p:spPr>
          <a:xfrm>
            <a:off x="14066" y="1659988"/>
            <a:ext cx="3432517" cy="5233181"/>
          </a:xfrm>
          <a:custGeom>
            <a:gdLst>
              <a:gd name="connsiteX0" fmla="*/ 2616591 w 3432517"/>
              <a:gd name="connsiteY0" fmla="*/ 0 h 5233181"/>
              <a:gd name="connsiteX1" fmla="*/ 0 w 3432517"/>
              <a:gd name="connsiteY1" fmla="*/ 5233181 h 5233181"/>
              <a:gd name="connsiteX2" fmla="*/ 3432517 w 3432517"/>
              <a:gd name="connsiteY2" fmla="*/ 3052689 h 5233181"/>
              <a:gd name="connsiteX3" fmla="*/ 2616591 w 3432517"/>
              <a:gd name="connsiteY3" fmla="*/ 0 h 52331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5233181">
                <a:moveTo>
                  <a:pt x="2616591" y="0"/>
                </a:moveTo>
                <a:lnTo>
                  <a:pt x="0" y="5233181"/>
                </a:lnTo>
                <a:lnTo>
                  <a:pt x="3432517" y="3052689"/>
                </a:lnTo>
                <a:lnTo>
                  <a:pt x="2616591" y="0"/>
                </a:lnTo>
                <a:close/>
              </a:path>
            </a:pathLst>
          </a:custGeom>
          <a:solidFill>
            <a:srgbClr val="DCF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任意多边形 174"/>
          <p:cNvSpPr/>
          <p:nvPr userDrawn="1"/>
        </p:nvSpPr>
        <p:spPr>
          <a:xfrm>
            <a:off x="2630658" y="-40344"/>
            <a:ext cx="9551964" cy="2080162"/>
          </a:xfrm>
          <a:custGeom>
            <a:gdLst>
              <a:gd name="connsiteX0" fmla="*/ 0 w 9551964"/>
              <a:gd name="connsiteY0" fmla="*/ 1645920 h 2025748"/>
              <a:gd name="connsiteX1" fmla="*/ 4684542 w 9551964"/>
              <a:gd name="connsiteY1" fmla="*/ 2025748 h 2025748"/>
              <a:gd name="connsiteX2" fmla="*/ 9551964 w 9551964"/>
              <a:gd name="connsiteY2" fmla="*/ 0 h 2025748"/>
              <a:gd name="connsiteX3" fmla="*/ 0 w 9551964"/>
              <a:gd name="connsiteY3" fmla="*/ 1645920 h 20257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1964" h="2025748">
                <a:moveTo>
                  <a:pt x="0" y="1645920"/>
                </a:moveTo>
                <a:lnTo>
                  <a:pt x="4684542" y="2025748"/>
                </a:lnTo>
                <a:lnTo>
                  <a:pt x="9551964" y="0"/>
                </a:lnTo>
                <a:lnTo>
                  <a:pt x="0" y="1645920"/>
                </a:lnTo>
                <a:close/>
              </a:path>
            </a:pathLst>
          </a:custGeom>
          <a:solidFill>
            <a:srgbClr val="C5E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任意多边形 175"/>
          <p:cNvSpPr/>
          <p:nvPr userDrawn="1"/>
        </p:nvSpPr>
        <p:spPr>
          <a:xfrm>
            <a:off x="2603764" y="1645917"/>
            <a:ext cx="4670474" cy="3108960"/>
          </a:xfrm>
          <a:custGeom>
            <a:gdLst>
              <a:gd name="connsiteX0" fmla="*/ 0 w 4670474"/>
              <a:gd name="connsiteY0" fmla="*/ 0 h 3108960"/>
              <a:gd name="connsiteX1" fmla="*/ 829994 w 4670474"/>
              <a:gd name="connsiteY1" fmla="*/ 3108960 h 3108960"/>
              <a:gd name="connsiteX2" fmla="*/ 4670474 w 4670474"/>
              <a:gd name="connsiteY2" fmla="*/ 379828 h 3108960"/>
              <a:gd name="connsiteX3" fmla="*/ 0 w 4670474"/>
              <a:gd name="connsiteY3" fmla="*/ 0 h 3108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0474" h="3108960">
                <a:moveTo>
                  <a:pt x="0" y="0"/>
                </a:moveTo>
                <a:lnTo>
                  <a:pt x="829994" y="3108960"/>
                </a:lnTo>
                <a:lnTo>
                  <a:pt x="4670474" y="379828"/>
                </a:lnTo>
                <a:lnTo>
                  <a:pt x="0" y="0"/>
                </a:lnTo>
                <a:close/>
              </a:path>
            </a:pathLst>
          </a:custGeom>
          <a:solidFill>
            <a:srgbClr val="CE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任意多边形 177"/>
          <p:cNvSpPr/>
          <p:nvPr userDrawn="1"/>
        </p:nvSpPr>
        <p:spPr>
          <a:xfrm>
            <a:off x="7317795" y="-40342"/>
            <a:ext cx="4881282" cy="3523129"/>
          </a:xfrm>
          <a:custGeom>
            <a:gdLst>
              <a:gd name="connsiteX0" fmla="*/ 0 w 4881282"/>
              <a:gd name="connsiteY0" fmla="*/ 2043953 h 3523129"/>
              <a:gd name="connsiteX1" fmla="*/ 4881282 w 4881282"/>
              <a:gd name="connsiteY1" fmla="*/ 0 h 3523129"/>
              <a:gd name="connsiteX2" fmla="*/ 2918012 w 4881282"/>
              <a:gd name="connsiteY2" fmla="*/ 3523129 h 3523129"/>
              <a:gd name="connsiteX3" fmla="*/ 0 w 4881282"/>
              <a:gd name="connsiteY3" fmla="*/ 2043953 h 35231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1282" h="3523129">
                <a:moveTo>
                  <a:pt x="0" y="2043953"/>
                </a:moveTo>
                <a:lnTo>
                  <a:pt x="4881282" y="0"/>
                </a:lnTo>
                <a:lnTo>
                  <a:pt x="2918012" y="3523129"/>
                </a:lnTo>
                <a:lnTo>
                  <a:pt x="0" y="2043953"/>
                </a:lnTo>
                <a:close/>
              </a:path>
            </a:pathLst>
          </a:custGeom>
          <a:solidFill>
            <a:srgbClr val="B7E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任意多边形 180"/>
          <p:cNvSpPr/>
          <p:nvPr userDrawn="1"/>
        </p:nvSpPr>
        <p:spPr>
          <a:xfrm>
            <a:off x="7275442" y="1995782"/>
            <a:ext cx="2966457" cy="2663687"/>
          </a:xfrm>
          <a:custGeom>
            <a:gdLst>
              <a:gd name="connsiteX0" fmla="*/ 0 w 2949934"/>
              <a:gd name="connsiteY0" fmla="*/ 0 h 2663687"/>
              <a:gd name="connsiteX1" fmla="*/ 1216549 w 2949934"/>
              <a:gd name="connsiteY1" fmla="*/ 2663687 h 2663687"/>
              <a:gd name="connsiteX2" fmla="*/ 2949934 w 2949934"/>
              <a:gd name="connsiteY2" fmla="*/ 1431235 h 2663687"/>
              <a:gd name="connsiteX3" fmla="*/ 0 w 2949934"/>
              <a:gd name="connsiteY3" fmla="*/ 0 h 26636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934" h="2663687">
                <a:moveTo>
                  <a:pt x="0" y="0"/>
                </a:moveTo>
                <a:lnTo>
                  <a:pt x="1216549" y="2663687"/>
                </a:lnTo>
                <a:lnTo>
                  <a:pt x="2949934" y="1431235"/>
                </a:lnTo>
                <a:lnTo>
                  <a:pt x="0" y="0"/>
                </a:lnTo>
                <a:close/>
              </a:path>
            </a:pathLst>
          </a:custGeom>
          <a:solidFill>
            <a:srgbClr val="B2D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任意多边形 182"/>
          <p:cNvSpPr/>
          <p:nvPr userDrawn="1"/>
        </p:nvSpPr>
        <p:spPr>
          <a:xfrm>
            <a:off x="3434963" y="2011676"/>
            <a:ext cx="5096786" cy="2743200"/>
          </a:xfrm>
          <a:custGeom>
            <a:gdLst>
              <a:gd name="connsiteX0" fmla="*/ 3856383 w 5096786"/>
              <a:gd name="connsiteY0" fmla="*/ 0 h 2743200"/>
              <a:gd name="connsiteX1" fmla="*/ 5096786 w 5096786"/>
              <a:gd name="connsiteY1" fmla="*/ 2695492 h 2743200"/>
              <a:gd name="connsiteX2" fmla="*/ 0 w 5096786"/>
              <a:gd name="connsiteY2" fmla="*/ 2743200 h 2743200"/>
              <a:gd name="connsiteX3" fmla="*/ 3856383 w 5096786"/>
              <a:gd name="connsiteY3" fmla="*/ 0 h 2743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6786" h="2743200">
                <a:moveTo>
                  <a:pt x="3856383" y="0"/>
                </a:moveTo>
                <a:lnTo>
                  <a:pt x="5096786" y="2695492"/>
                </a:lnTo>
                <a:lnTo>
                  <a:pt x="0" y="2743200"/>
                </a:lnTo>
                <a:lnTo>
                  <a:pt x="3856383" y="0"/>
                </a:lnTo>
                <a:close/>
              </a:path>
            </a:pathLst>
          </a:custGeom>
          <a:solidFill>
            <a:srgbClr val="BF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任意多边形 183"/>
          <p:cNvSpPr/>
          <p:nvPr userDrawn="1"/>
        </p:nvSpPr>
        <p:spPr>
          <a:xfrm>
            <a:off x="3400926" y="4700334"/>
            <a:ext cx="5117432" cy="1122947"/>
          </a:xfrm>
          <a:custGeom>
            <a:gdLst>
              <a:gd name="connsiteX0" fmla="*/ 0 w 5117432"/>
              <a:gd name="connsiteY0" fmla="*/ 16042 h 1122947"/>
              <a:gd name="connsiteX1" fmla="*/ 930442 w 5117432"/>
              <a:gd name="connsiteY1" fmla="*/ 1122947 h 1122947"/>
              <a:gd name="connsiteX2" fmla="*/ 5117432 w 5117432"/>
              <a:gd name="connsiteY2" fmla="*/ 0 h 1122947"/>
              <a:gd name="connsiteX3" fmla="*/ 0 w 5117432"/>
              <a:gd name="connsiteY3" fmla="*/ 16042 h 11229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7432" h="1122947">
                <a:moveTo>
                  <a:pt x="0" y="16042"/>
                </a:moveTo>
                <a:lnTo>
                  <a:pt x="930442" y="1122947"/>
                </a:lnTo>
                <a:lnTo>
                  <a:pt x="5117432" y="0"/>
                </a:lnTo>
                <a:lnTo>
                  <a:pt x="0" y="16042"/>
                </a:lnTo>
                <a:close/>
              </a:path>
            </a:pathLst>
          </a:custGeom>
          <a:solidFill>
            <a:srgbClr val="CA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任意多边形 184"/>
          <p:cNvSpPr/>
          <p:nvPr userDrawn="1"/>
        </p:nvSpPr>
        <p:spPr>
          <a:xfrm>
            <a:off x="-16042" y="4732423"/>
            <a:ext cx="4363453" cy="2181726"/>
          </a:xfrm>
          <a:custGeom>
            <a:gdLst>
              <a:gd name="connsiteX0" fmla="*/ 3433010 w 4363453"/>
              <a:gd name="connsiteY0" fmla="*/ 0 h 2181726"/>
              <a:gd name="connsiteX1" fmla="*/ 4363453 w 4363453"/>
              <a:gd name="connsiteY1" fmla="*/ 1122947 h 2181726"/>
              <a:gd name="connsiteX2" fmla="*/ 0 w 4363453"/>
              <a:gd name="connsiteY2" fmla="*/ 2181726 h 2181726"/>
              <a:gd name="connsiteX3" fmla="*/ 3433010 w 4363453"/>
              <a:gd name="connsiteY3" fmla="*/ 0 h 21817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3453" h="2181726">
                <a:moveTo>
                  <a:pt x="3433010" y="0"/>
                </a:moveTo>
                <a:lnTo>
                  <a:pt x="4363453" y="1122947"/>
                </a:lnTo>
                <a:lnTo>
                  <a:pt x="0" y="2181726"/>
                </a:lnTo>
                <a:lnTo>
                  <a:pt x="3433010" y="0"/>
                </a:lnTo>
                <a:close/>
              </a:path>
            </a:pathLst>
          </a:custGeom>
          <a:solidFill>
            <a:srgbClr val="D7E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任意多边形 185"/>
          <p:cNvSpPr/>
          <p:nvPr userDrawn="1"/>
        </p:nvSpPr>
        <p:spPr>
          <a:xfrm>
            <a:off x="10202782" y="-16042"/>
            <a:ext cx="2024869" cy="6898105"/>
          </a:xfrm>
          <a:custGeom>
            <a:gdLst>
              <a:gd name="connsiteX0" fmla="*/ 1989221 w 2024869"/>
              <a:gd name="connsiteY0" fmla="*/ 0 h 6898105"/>
              <a:gd name="connsiteX1" fmla="*/ 0 w 2024869"/>
              <a:gd name="connsiteY1" fmla="*/ 3481137 h 6898105"/>
              <a:gd name="connsiteX2" fmla="*/ 2021305 w 2024869"/>
              <a:gd name="connsiteY2" fmla="*/ 6898105 h 6898105"/>
              <a:gd name="connsiteX3" fmla="*/ 1989221 w 2024869"/>
              <a:gd name="connsiteY3" fmla="*/ 0 h 68981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869" h="6898105">
                <a:moveTo>
                  <a:pt x="1989221" y="0"/>
                </a:moveTo>
                <a:lnTo>
                  <a:pt x="0" y="3481137"/>
                </a:lnTo>
                <a:lnTo>
                  <a:pt x="2021305" y="6898105"/>
                </a:lnTo>
                <a:cubicBezTo>
                  <a:pt x="2026652" y="4598737"/>
                  <a:pt x="2032000" y="2299368"/>
                  <a:pt x="1989221" y="0"/>
                </a:cubicBezTo>
                <a:close/>
              </a:path>
            </a:pathLst>
          </a:custGeom>
          <a:solidFill>
            <a:srgbClr val="A7D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任意多边形 186"/>
          <p:cNvSpPr/>
          <p:nvPr userDrawn="1"/>
        </p:nvSpPr>
        <p:spPr>
          <a:xfrm>
            <a:off x="0" y="5775161"/>
            <a:ext cx="12224084" cy="1090863"/>
          </a:xfrm>
          <a:custGeom>
            <a:gdLst>
              <a:gd name="connsiteX0" fmla="*/ 4331368 w 12224084"/>
              <a:gd name="connsiteY0" fmla="*/ 0 h 1090863"/>
              <a:gd name="connsiteX1" fmla="*/ 0 w 12224084"/>
              <a:gd name="connsiteY1" fmla="*/ 1090863 h 1090863"/>
              <a:gd name="connsiteX2" fmla="*/ 12224084 w 12224084"/>
              <a:gd name="connsiteY2" fmla="*/ 1090863 h 1090863"/>
              <a:gd name="connsiteX3" fmla="*/ 4331368 w 12224084"/>
              <a:gd name="connsiteY3" fmla="*/ 0 h 10908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4084" h="1090863">
                <a:moveTo>
                  <a:pt x="4331368" y="0"/>
                </a:moveTo>
                <a:lnTo>
                  <a:pt x="0" y="1090863"/>
                </a:lnTo>
                <a:lnTo>
                  <a:pt x="12224084" y="1090863"/>
                </a:lnTo>
                <a:lnTo>
                  <a:pt x="4331368" y="0"/>
                </a:lnTo>
                <a:close/>
              </a:path>
            </a:pathLst>
          </a:custGeom>
          <a:solidFill>
            <a:srgbClr val="BEE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任意多边形 187"/>
          <p:cNvSpPr/>
          <p:nvPr userDrawn="1"/>
        </p:nvSpPr>
        <p:spPr>
          <a:xfrm>
            <a:off x="4267200" y="4700339"/>
            <a:ext cx="7940842" cy="2181726"/>
          </a:xfrm>
          <a:custGeom>
            <a:gdLst>
              <a:gd name="connsiteX0" fmla="*/ 4186990 w 7940842"/>
              <a:gd name="connsiteY0" fmla="*/ 0 h 2181726"/>
              <a:gd name="connsiteX1" fmla="*/ 0 w 7940842"/>
              <a:gd name="connsiteY1" fmla="*/ 1090863 h 2181726"/>
              <a:gd name="connsiteX2" fmla="*/ 7940842 w 7940842"/>
              <a:gd name="connsiteY2" fmla="*/ 2181726 h 2181726"/>
              <a:gd name="connsiteX3" fmla="*/ 4186990 w 7940842"/>
              <a:gd name="connsiteY3" fmla="*/ 0 h 21817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0842" h="2181726">
                <a:moveTo>
                  <a:pt x="4186990" y="0"/>
                </a:moveTo>
                <a:lnTo>
                  <a:pt x="0" y="1090863"/>
                </a:lnTo>
                <a:lnTo>
                  <a:pt x="7940842" y="2181726"/>
                </a:lnTo>
                <a:lnTo>
                  <a:pt x="4186990" y="0"/>
                </a:lnTo>
                <a:close/>
              </a:path>
            </a:pathLst>
          </a:custGeom>
          <a:solidFill>
            <a:srgbClr val="A7D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任意多边形 188"/>
          <p:cNvSpPr/>
          <p:nvPr userDrawn="1"/>
        </p:nvSpPr>
        <p:spPr>
          <a:xfrm>
            <a:off x="8406063" y="3416968"/>
            <a:ext cx="3866147" cy="3545310"/>
          </a:xfrm>
          <a:custGeom>
            <a:gdLst>
              <a:gd name="connsiteX0" fmla="*/ 0 w 3801979"/>
              <a:gd name="connsiteY0" fmla="*/ 1283368 h 3465094"/>
              <a:gd name="connsiteX1" fmla="*/ 1748590 w 3801979"/>
              <a:gd name="connsiteY1" fmla="*/ 0 h 3465094"/>
              <a:gd name="connsiteX2" fmla="*/ 3801979 w 3801979"/>
              <a:gd name="connsiteY2" fmla="*/ 3465094 h 3465094"/>
              <a:gd name="connsiteX3" fmla="*/ 0 w 3801979"/>
              <a:gd name="connsiteY3" fmla="*/ 1283368 h 3465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1979" h="3465094">
                <a:moveTo>
                  <a:pt x="0" y="1283368"/>
                </a:moveTo>
                <a:lnTo>
                  <a:pt x="1748590" y="0"/>
                </a:lnTo>
                <a:lnTo>
                  <a:pt x="3801979" y="3465094"/>
                </a:lnTo>
                <a:lnTo>
                  <a:pt x="0" y="1283368"/>
                </a:lnTo>
                <a:close/>
              </a:path>
            </a:pathLst>
          </a:custGeom>
          <a:solidFill>
            <a:srgbClr val="9FD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任意多边形 171"/>
          <p:cNvSpPr/>
          <p:nvPr userDrawn="1"/>
        </p:nvSpPr>
        <p:spPr>
          <a:xfrm>
            <a:off x="-32826" y="-26099"/>
            <a:ext cx="12305035" cy="1686086"/>
          </a:xfrm>
          <a:custGeom>
            <a:gdLst>
              <a:gd name="connsiteX0" fmla="*/ 0 w 12212793"/>
              <a:gd name="connsiteY0" fmla="*/ 0 h 1688123"/>
              <a:gd name="connsiteX1" fmla="*/ 12212793 w 12212793"/>
              <a:gd name="connsiteY1" fmla="*/ 16103 h 1688123"/>
              <a:gd name="connsiteX2" fmla="*/ 2672861 w 12212793"/>
              <a:gd name="connsiteY2" fmla="*/ 1688123 h 1688123"/>
              <a:gd name="connsiteX3" fmla="*/ 0 w 12212793"/>
              <a:gd name="connsiteY3" fmla="*/ 0 h 1688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2793" h="1688123">
                <a:moveTo>
                  <a:pt x="0" y="0"/>
                </a:moveTo>
                <a:lnTo>
                  <a:pt x="12212793" y="16103"/>
                </a:lnTo>
                <a:lnTo>
                  <a:pt x="2672861" y="1688123"/>
                </a:lnTo>
                <a:lnTo>
                  <a:pt x="0" y="0"/>
                </a:lnTo>
                <a:close/>
              </a:path>
            </a:pathLst>
          </a:custGeom>
          <a:solidFill>
            <a:srgbClr val="D5E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矩形 189"/>
          <p:cNvSpPr/>
          <p:nvPr userDrawn="1"/>
        </p:nvSpPr>
        <p:spPr>
          <a:xfrm>
            <a:off x="-4010" y="-894160"/>
            <a:ext cx="13058274" cy="774833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20292741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20-0C55-47CC-A04F-EC0C2B258344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E4A-4912-49C2-A18F-8218DCA91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836821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20-0C55-47CC-A04F-EC0C2B258344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E4A-4912-49C2-A18F-8218DCA91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123832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20-0C55-47CC-A04F-EC0C2B258344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E4A-4912-49C2-A18F-8218DCA91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129788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AD20-0C55-47CC-A04F-EC0C2B258344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EE4A-4912-49C2-A18F-8218DCA91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367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619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Relationship Id="rId7" Target="../media/image17.jpeg" Type="http://schemas.openxmlformats.org/officeDocument/2006/relationships/image"/><Relationship Id="rId8" Target="../media/image18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0468" l="27134" r="39631" t="14605"/>
          <a:stretch>
            <a:fillRect/>
          </a:stretch>
        </p:blipFill>
        <p:spPr>
          <a:xfrm>
            <a:off x="4940968" y="2183806"/>
            <a:ext cx="2310063" cy="2310063"/>
          </a:xfrm>
          <a:prstGeom prst="ellipse">
            <a:avLst/>
          </a:prstGeom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3505399" y="4810861"/>
            <a:ext cx="5181200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5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何树丰个人简历	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99303" y="5670397"/>
            <a:ext cx="51812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Fang Ho’s Resume</a:t>
            </a:r>
          </a:p>
        </p:txBody>
      </p:sp>
    </p:spTree>
    <p:extLst>
      <p:ext uri="{BB962C8B-B14F-4D97-AF65-F5344CB8AC3E}">
        <p14:creationId val="387124334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513348" y="0"/>
            <a:ext cx="11133221" cy="1283369"/>
          </a:xfrm>
          <a:custGeom>
            <a:gdLst>
              <a:gd fmla="*/ 11133221 w 11133221" name="connsiteX0"/>
              <a:gd fmla="*/ 0 h 1283369" name="connsiteY0"/>
              <a:gd fmla="*/ 16043 w 11133221" name="connsiteX1"/>
              <a:gd fmla="*/ 770021 h 1283369" name="connsiteY1"/>
              <a:gd fmla="*/ 0 w 11133221" name="connsiteX2"/>
              <a:gd fmla="*/ 1283369 h 1283369" name="connsiteY2"/>
              <a:gd fmla="*/ 11117179 w 11133221" name="connsiteX3"/>
              <a:gd fmla="*/ 545432 h 1283369" name="connsiteY3"/>
              <a:gd fmla="*/ 11133221 w 11133221" name="connsiteX4"/>
              <a:gd fmla="*/ 0 h 128336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83369" w="11133221">
                <a:moveTo>
                  <a:pt x="11133221" y="0"/>
                </a:moveTo>
                <a:lnTo>
                  <a:pt x="16043" y="770021"/>
                </a:lnTo>
                <a:lnTo>
                  <a:pt x="0" y="1283369"/>
                </a:lnTo>
                <a:lnTo>
                  <a:pt x="11117179" y="545432"/>
                </a:lnTo>
                <a:lnTo>
                  <a:pt x="11133221" y="0"/>
                </a:lnTo>
                <a:close/>
              </a:path>
            </a:pathLst>
          </a:custGeom>
          <a:solidFill>
            <a:srgbClr val="8DC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H="1">
            <a:off x="2" y="745958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V="1" rot="10800000">
            <a:off x="0" y="1283369"/>
            <a:ext cx="545432" cy="5574631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 flipV="1">
            <a:off x="11646569" y="0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2986541" y="3308612"/>
            <a:ext cx="6845202" cy="3416320"/>
            <a:chOff x="3169421" y="1716194"/>
            <a:chExt cx="6845202" cy="3416320"/>
          </a:xfrm>
        </p:grpSpPr>
        <p:sp>
          <p:nvSpPr>
            <p:cNvPr id="8" name="文本框 7"/>
            <p:cNvSpPr txBox="1"/>
            <p:nvPr/>
          </p:nvSpPr>
          <p:spPr>
            <a:xfrm>
              <a:off x="3169421" y="2493329"/>
              <a:ext cx="6845202" cy="1844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1500">
                  <a:solidFill>
                    <a:srgbClr val="16585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敬请期待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66958" y="1716194"/>
              <a:ext cx="5068521" cy="3383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16585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申请“创行最佳项目经理”……</a:t>
              </a:r>
            </a:p>
            <a:p>
              <a:r>
                <a:rPr altLang="en-US" lang="zh-CN" smtClean="0" sz="2400">
                  <a:solidFill>
                    <a:srgbClr val="16585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2015年创行中国华中大区区域赛……</a:t>
              </a:r>
            </a:p>
            <a:p>
              <a:endParaRPr altLang="en-US" lang="zh-CN" smtClean="0" sz="2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endParaRPr altLang="en-US" lang="zh-CN" smtClean="0" sz="2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endParaRPr altLang="en-US" lang="zh-CN" smtClean="0" sz="2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endParaRPr altLang="en-US" lang="zh-CN" smtClean="0" sz="2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endParaRPr altLang="en-US" lang="zh-CN" smtClean="0" sz="2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r>
                <a:rPr altLang="en-US" lang="zh-CN" smtClean="0" sz="2400">
                  <a:solidFill>
                    <a:srgbClr val="16585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竞选华科创行队长……</a:t>
              </a:r>
            </a:p>
            <a:p>
              <a:r>
                <a:rPr altLang="en-US" lang="zh-CN" smtClean="0" sz="2400">
                  <a:solidFill>
                    <a:srgbClr val="16585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备考各种经管类证书……</a:t>
              </a:r>
            </a:p>
          </p:txBody>
        </p:sp>
      </p:grpSp>
      <p:sp>
        <p:nvSpPr>
          <p:cNvPr id="10" name="五边形 9"/>
          <p:cNvSpPr/>
          <p:nvPr/>
        </p:nvSpPr>
        <p:spPr>
          <a:xfrm flipH="1" rot="21380748">
            <a:off x="712552" y="225875"/>
            <a:ext cx="3453461" cy="952419"/>
          </a:xfrm>
          <a:prstGeom prst="homePlate">
            <a:avLst>
              <a:gd fmla="val 42739" name="adj"/>
            </a:avLst>
          </a:prstGeom>
          <a:solidFill>
            <a:srgbClr val="F5F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4800">
                <a:solidFill>
                  <a:srgbClr val="FEC4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</a:t>
            </a:r>
          </a:p>
        </p:txBody>
      </p:sp>
    </p:spTree>
    <p:extLst>
      <p:ext uri="{BB962C8B-B14F-4D97-AF65-F5344CB8AC3E}">
        <p14:creationId val="162545227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545432" cy="2679032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 rot="10800000">
            <a:off x="0" y="2679031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flipV="1" rot="16200000">
            <a:off x="5839326" y="-2614864"/>
            <a:ext cx="545432" cy="11133220"/>
          </a:xfrm>
          <a:prstGeom prst="rect">
            <a:avLst/>
          </a:prstGeom>
          <a:solidFill>
            <a:srgbClr val="8DC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>
            <a:off x="11678652" y="2679029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11678652" y="3224460"/>
            <a:ext cx="545432" cy="3633540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4154907" y="2502571"/>
            <a:ext cx="3882187" cy="890335"/>
            <a:chOff x="4086727" y="2502571"/>
            <a:chExt cx="3882187" cy="890335"/>
          </a:xfrm>
        </p:grpSpPr>
        <p:sp>
          <p:nvSpPr>
            <p:cNvPr id="10" name="流程图: 手动操作 9"/>
            <p:cNvSpPr/>
            <p:nvPr/>
          </p:nvSpPr>
          <p:spPr>
            <a:xfrm flipH="1" rot="16200000">
              <a:off x="7196890" y="2620881"/>
              <a:ext cx="890334" cy="653715"/>
            </a:xfrm>
            <a:prstGeom prst="flowChartManualOperation">
              <a:avLst/>
            </a:prstGeom>
            <a:solidFill>
              <a:srgbClr val="FFE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流程图: 手动操作 10"/>
            <p:cNvSpPr/>
            <p:nvPr/>
          </p:nvSpPr>
          <p:spPr>
            <a:xfrm rot="5400000">
              <a:off x="3972428" y="2616871"/>
              <a:ext cx="890334" cy="661736"/>
            </a:xfrm>
            <a:prstGeom prst="flowChartManualOperation">
              <a:avLst/>
            </a:prstGeom>
            <a:solidFill>
              <a:srgbClr val="FFE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4748464" y="2502571"/>
              <a:ext cx="2566734" cy="890335"/>
            </a:xfrm>
            <a:prstGeom prst="rect">
              <a:avLst/>
            </a:prstGeom>
            <a:solidFill>
              <a:srgbClr val="FEC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5004599" y="2593795"/>
              <a:ext cx="2214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4000">
                  <a:solidFill>
                    <a:srgbClr val="F5FDC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能力特长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4331474" y="2593795"/>
            <a:ext cx="48133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4000">
                <a:solidFill>
                  <a:srgbClr val="F5FDC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3.</a:t>
            </a:r>
          </a:p>
        </p:txBody>
      </p:sp>
    </p:spTree>
    <p:extLst>
      <p:ext uri="{BB962C8B-B14F-4D97-AF65-F5344CB8AC3E}">
        <p14:creationId val="99599033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513348" y="0"/>
            <a:ext cx="11133221" cy="1283369"/>
          </a:xfrm>
          <a:custGeom>
            <a:gdLst>
              <a:gd fmla="*/ 11133221 w 11133221" name="connsiteX0"/>
              <a:gd fmla="*/ 0 h 1283369" name="connsiteY0"/>
              <a:gd fmla="*/ 16043 w 11133221" name="connsiteX1"/>
              <a:gd fmla="*/ 770021 h 1283369" name="connsiteY1"/>
              <a:gd fmla="*/ 0 w 11133221" name="connsiteX2"/>
              <a:gd fmla="*/ 1283369 h 1283369" name="connsiteY2"/>
              <a:gd fmla="*/ 11117179 w 11133221" name="connsiteX3"/>
              <a:gd fmla="*/ 545432 h 1283369" name="connsiteY3"/>
              <a:gd fmla="*/ 11133221 w 11133221" name="connsiteX4"/>
              <a:gd fmla="*/ 0 h 128336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83369" w="11133221">
                <a:moveTo>
                  <a:pt x="11133221" y="0"/>
                </a:moveTo>
                <a:lnTo>
                  <a:pt x="16043" y="770021"/>
                </a:lnTo>
                <a:lnTo>
                  <a:pt x="0" y="1283369"/>
                </a:lnTo>
                <a:lnTo>
                  <a:pt x="11117179" y="545432"/>
                </a:lnTo>
                <a:lnTo>
                  <a:pt x="11133221" y="0"/>
                </a:lnTo>
                <a:close/>
              </a:path>
            </a:pathLst>
          </a:custGeom>
          <a:solidFill>
            <a:srgbClr val="8DC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H="1">
            <a:off x="2" y="745958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V="1" rot="10800000">
            <a:off x="0" y="1283369"/>
            <a:ext cx="545432" cy="5574631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 flipV="1">
            <a:off x="11646569" y="0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ppt128PX PNG 图标下载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65788" y="375818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3937517" y="2758137"/>
            <a:ext cx="684520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最大的能力就是……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86474" y="5212300"/>
            <a:ext cx="757782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毕竟CPO这个称号不是白叫的</a:t>
            </a:r>
          </a:p>
        </p:txBody>
      </p:sp>
    </p:spTree>
    <p:extLst>
      <p:ext uri="{BB962C8B-B14F-4D97-AF65-F5344CB8AC3E}">
        <p14:creationId val="11678998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V="1" rot="10800000">
            <a:off x="0" y="1"/>
            <a:ext cx="545432" cy="6858000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2264009" y="5175097"/>
            <a:ext cx="7577827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4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每星期都做PPT</a:t>
            </a:r>
          </a:p>
          <a:p>
            <a:pPr algn="r"/>
            <a:r>
              <a:rPr altLang="en-US" lang="zh-CN" smtClean="0" sz="4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这些都是本人作品的一部分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247" t="5779"/>
          <a:stretch>
            <a:fillRect/>
          </a:stretch>
        </p:blipFill>
        <p:spPr>
          <a:xfrm>
            <a:off x="2944203" y="926590"/>
            <a:ext cx="3035568" cy="170750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890" y="926590"/>
            <a:ext cx="3035568" cy="170750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890" y="3136501"/>
            <a:ext cx="3035568" cy="170750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b="13063" t="11964"/>
          <a:stretch>
            <a:fillRect/>
          </a:stretch>
        </p:blipFill>
        <p:spPr>
          <a:xfrm>
            <a:off x="2944203" y="3136501"/>
            <a:ext cx="3035568" cy="170688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17463748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V="1" rot="10800000">
            <a:off x="0" y="1"/>
            <a:ext cx="545432" cy="6858000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2479661" y="4632686"/>
            <a:ext cx="7577827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已经报名</a:t>
            </a:r>
          </a:p>
          <a:p>
            <a:pPr algn="ctr"/>
            <a:r>
              <a:rPr altLang="en-US" lang="zh-CN" smtClean="0" sz="4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希望自己精益求精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0044" r="2277" t="8178"/>
          <a:stretch>
            <a:fillRect/>
          </a:stretch>
        </p:blipFill>
        <p:spPr>
          <a:xfrm>
            <a:off x="4096927" y="1161288"/>
            <a:ext cx="4343296" cy="330098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9722336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flipH="1">
            <a:off x="0" y="0"/>
            <a:ext cx="12192001" cy="6858000"/>
            <a:chExt cx="12192001" cy="6858000"/>
          </a:xfrm>
        </p:grpSpPr>
        <p:sp>
          <p:nvSpPr>
            <p:cNvPr id="4" name="任意多边形 3"/>
            <p:cNvSpPr/>
            <p:nvPr/>
          </p:nvSpPr>
          <p:spPr>
            <a:xfrm>
              <a:off x="513348" y="0"/>
              <a:ext cx="11133221" cy="1283369"/>
            </a:xfrm>
            <a:custGeom>
              <a:gdLst>
                <a:gd fmla="*/ 11133221 w 11133221" name="connsiteX0"/>
                <a:gd fmla="*/ 0 h 1283369" name="connsiteY0"/>
                <a:gd fmla="*/ 16043 w 11133221" name="connsiteX1"/>
                <a:gd fmla="*/ 770021 h 1283369" name="connsiteY1"/>
                <a:gd fmla="*/ 0 w 11133221" name="connsiteX2"/>
                <a:gd fmla="*/ 1283369 h 1283369" name="connsiteY2"/>
                <a:gd fmla="*/ 11117179 w 11133221" name="connsiteX3"/>
                <a:gd fmla="*/ 545432 h 1283369" name="connsiteY3"/>
                <a:gd fmla="*/ 11133221 w 11133221" name="connsiteX4"/>
                <a:gd fmla="*/ 0 h 128336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83369" w="11133221">
                  <a:moveTo>
                    <a:pt x="11133221" y="0"/>
                  </a:moveTo>
                  <a:lnTo>
                    <a:pt x="16043" y="770021"/>
                  </a:lnTo>
                  <a:lnTo>
                    <a:pt x="0" y="1283369"/>
                  </a:lnTo>
                  <a:lnTo>
                    <a:pt x="11117179" y="545432"/>
                  </a:lnTo>
                  <a:lnTo>
                    <a:pt x="11133221" y="0"/>
                  </a:lnTo>
                  <a:close/>
                </a:path>
              </a:pathLst>
            </a:custGeom>
            <a:solidFill>
              <a:srgbClr val="8DC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直角三角形 2"/>
            <p:cNvSpPr/>
            <p:nvPr/>
          </p:nvSpPr>
          <p:spPr>
            <a:xfrm flipH="1">
              <a:off x="2" y="745958"/>
              <a:ext cx="545432" cy="545431"/>
            </a:xfrm>
            <a:prstGeom prst="rtTriangle">
              <a:avLst/>
            </a:prstGeom>
            <a:solidFill>
              <a:srgbClr val="165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 flipV="1" rot="10800000">
              <a:off x="0" y="1283369"/>
              <a:ext cx="545432" cy="5574631"/>
            </a:xfrm>
            <a:prstGeom prst="rect">
              <a:avLst/>
            </a:prstGeom>
            <a:solidFill>
              <a:srgbClr val="165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直角三角形 6"/>
            <p:cNvSpPr/>
            <p:nvPr/>
          </p:nvSpPr>
          <p:spPr>
            <a:xfrm flipV="1">
              <a:off x="11646569" y="0"/>
              <a:ext cx="545432" cy="545431"/>
            </a:xfrm>
            <a:prstGeom prst="rtTriangle">
              <a:avLst/>
            </a:prstGeom>
            <a:solidFill>
              <a:srgbClr val="165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690885" y="4145515"/>
            <a:ext cx="684520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我还擅长做项目！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69549" y="2814968"/>
            <a:ext cx="6845202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WRONG！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48213" y="2398473"/>
            <a:ext cx="684520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以为我只会PPT？</a:t>
            </a:r>
          </a:p>
        </p:txBody>
      </p:sp>
    </p:spTree>
    <p:extLst>
      <p:ext uri="{BB962C8B-B14F-4D97-AF65-F5344CB8AC3E}">
        <p14:creationId val="302794693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H="1" flipV="1" rot="10800000">
            <a:off x="11646569" y="1"/>
            <a:ext cx="545432" cy="6858000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2711450" y="599054"/>
            <a:ext cx="5408422" cy="762000"/>
          </a:xfrm>
          <a:prstGeom prst="rect">
            <a:avLst/>
          </a:prstGeom>
          <a:solidFill>
            <a:srgbClr val="FFE767"/>
          </a:solidFill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ABC项目经理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11450" y="2239809"/>
            <a:ext cx="6176518" cy="762000"/>
          </a:xfrm>
          <a:prstGeom prst="rect">
            <a:avLst/>
          </a:prstGeom>
          <a:solidFill>
            <a:srgbClr val="FFE767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4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项目获DFG金奖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11450" y="5521319"/>
            <a:ext cx="7029187" cy="762000"/>
          </a:xfrm>
          <a:prstGeom prst="rect">
            <a:avLst/>
          </a:prstGeom>
          <a:solidFill>
            <a:srgbClr val="FFE767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4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有望获得创行最佳项目经理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11451" y="3880564"/>
            <a:ext cx="6761734" cy="762000"/>
          </a:xfrm>
          <a:prstGeom prst="rect">
            <a:avLst/>
          </a:prstGeom>
          <a:solidFill>
            <a:srgbClr val="FFE767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4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并获学校奖励2.8万元</a:t>
            </a:r>
          </a:p>
        </p:txBody>
      </p:sp>
    </p:spTree>
    <p:extLst>
      <p:ext uri="{BB962C8B-B14F-4D97-AF65-F5344CB8AC3E}">
        <p14:creationId val="428575147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H="1" flipV="1" rot="10800000">
            <a:off x="11646569" y="1"/>
            <a:ext cx="545432" cy="6858000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3320074" y="2175624"/>
            <a:ext cx="393812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逻辑分析能力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6898" y="2841702"/>
            <a:ext cx="587242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72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独立思考能力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6315539" y="3938074"/>
            <a:ext cx="389457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rgbClr val="FEC4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时间管理能力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1709630" y="4542873"/>
            <a:ext cx="4771029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6000">
                <a:solidFill>
                  <a:srgbClr val="FEC4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组织领导能力</a:t>
            </a:r>
          </a:p>
        </p:txBody>
      </p:sp>
      <p:sp>
        <p:nvSpPr>
          <p:cNvPr id="17" name="TextBox 12"/>
          <p:cNvSpPr txBox="1"/>
          <p:nvPr/>
        </p:nvSpPr>
        <p:spPr>
          <a:xfrm>
            <a:off x="6365691" y="4643087"/>
            <a:ext cx="344207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做PPT和陈述…</a:t>
            </a:r>
          </a:p>
        </p:txBody>
      </p:sp>
      <p:sp>
        <p:nvSpPr>
          <p:cNvPr id="18" name="TextBox 7"/>
          <p:cNvSpPr txBox="1"/>
          <p:nvPr/>
        </p:nvSpPr>
        <p:spPr>
          <a:xfrm>
            <a:off x="1563326" y="3415990"/>
            <a:ext cx="314644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72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执行力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4608077" y="3995446"/>
            <a:ext cx="344207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FEC4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决策能力</a:t>
            </a:r>
          </a:p>
        </p:txBody>
      </p:sp>
      <p:sp>
        <p:nvSpPr>
          <p:cNvPr id="21" name="TextBox 12"/>
          <p:cNvSpPr txBox="1"/>
          <p:nvPr/>
        </p:nvSpPr>
        <p:spPr>
          <a:xfrm>
            <a:off x="1269474" y="2902055"/>
            <a:ext cx="34420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000">
                <a:solidFill>
                  <a:srgbClr val="FEC4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快速学习能力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1799291" y="2291001"/>
            <a:ext cx="172103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3600">
                <a:solidFill>
                  <a:srgbClr val="FEC4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抗压力</a:t>
            </a:r>
          </a:p>
        </p:txBody>
      </p:sp>
      <p:sp>
        <p:nvSpPr>
          <p:cNvPr id="23" name="矩形标注 22"/>
          <p:cNvSpPr/>
          <p:nvPr/>
        </p:nvSpPr>
        <p:spPr>
          <a:xfrm flipH="1">
            <a:off x="7241262" y="1828494"/>
            <a:ext cx="2378225" cy="771978"/>
          </a:xfrm>
          <a:prstGeom prst="wedgeRectCallout">
            <a:avLst>
              <a:gd fmla="val 40335" name="adj1"/>
              <a:gd fmla="val 82590" name="adj2"/>
            </a:avLst>
          </a:prstGeom>
          <a:solidFill>
            <a:srgbClr val="F5F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好PM要有…</a:t>
            </a:r>
          </a:p>
        </p:txBody>
      </p:sp>
    </p:spTree>
    <p:extLst>
      <p:ext uri="{BB962C8B-B14F-4D97-AF65-F5344CB8AC3E}">
        <p14:creationId val="145083355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2"/>
      <p:bldP grpId="0" spid="13"/>
      <p:bldP grpId="0" spid="17"/>
      <p:bldP grpId="0" spid="18"/>
      <p:bldP grpId="0" spid="19"/>
      <p:bldP grpId="0" spid="21"/>
      <p:bldP grpId="0" spid="2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513348" y="0"/>
            <a:ext cx="11133221" cy="1283369"/>
          </a:xfrm>
          <a:custGeom>
            <a:gdLst>
              <a:gd fmla="*/ 11133221 w 11133221" name="connsiteX0"/>
              <a:gd fmla="*/ 0 h 1283369" name="connsiteY0"/>
              <a:gd fmla="*/ 16043 w 11133221" name="connsiteX1"/>
              <a:gd fmla="*/ 770021 h 1283369" name="connsiteY1"/>
              <a:gd fmla="*/ 0 w 11133221" name="connsiteX2"/>
              <a:gd fmla="*/ 1283369 h 1283369" name="connsiteY2"/>
              <a:gd fmla="*/ 11117179 w 11133221" name="connsiteX3"/>
              <a:gd fmla="*/ 545432 h 1283369" name="connsiteY3"/>
              <a:gd fmla="*/ 11133221 w 11133221" name="connsiteX4"/>
              <a:gd fmla="*/ 0 h 128336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83369" w="11133221">
                <a:moveTo>
                  <a:pt x="11133221" y="0"/>
                </a:moveTo>
                <a:lnTo>
                  <a:pt x="16043" y="770021"/>
                </a:lnTo>
                <a:lnTo>
                  <a:pt x="0" y="1283369"/>
                </a:lnTo>
                <a:lnTo>
                  <a:pt x="11117179" y="545432"/>
                </a:lnTo>
                <a:lnTo>
                  <a:pt x="11133221" y="0"/>
                </a:lnTo>
                <a:close/>
              </a:path>
            </a:pathLst>
          </a:custGeom>
          <a:solidFill>
            <a:srgbClr val="8DC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H="1">
            <a:off x="2" y="745958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V="1" rot="10800000">
            <a:off x="0" y="1283369"/>
            <a:ext cx="545432" cy="5574631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 flipV="1">
            <a:off x="11646569" y="0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1681463" y="1782743"/>
            <a:ext cx="350551" cy="435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还爱读书、健身</a:t>
            </a:r>
          </a:p>
        </p:txBody>
      </p:sp>
      <p:pic>
        <p:nvPicPr>
          <p:cNvPr descr="http://img3.douban.com/lpic/s4554820.jpg" id="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47889" y="1661786"/>
            <a:ext cx="1544000" cy="2194902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mg5.douban.com/lpic/s6343117.jpg" id="102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67853" y="1661786"/>
            <a:ext cx="1607534" cy="2194902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mg3.douban.com/lpic/s1284535.jpg" id="1032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509" t="2082"/>
          <a:stretch>
            <a:fillRect/>
          </a:stretch>
        </p:blipFill>
        <p:spPr bwMode="auto">
          <a:xfrm>
            <a:off x="6751351" y="1661786"/>
            <a:ext cx="1626492" cy="2194902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mg5.douban.com/lpic/s6507306.jpg" id="1036" name="Picture 1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2338"/>
          <a:stretch>
            <a:fillRect/>
          </a:stretch>
        </p:blipFill>
        <p:spPr bwMode="auto">
          <a:xfrm>
            <a:off x="8853807" y="1674320"/>
            <a:ext cx="1626492" cy="2182368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mg3.douban.com/lpic/s24574862.jpg" id="1038" name="Picture 1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47889" y="4451696"/>
            <a:ext cx="1598354" cy="2182368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mg3.douban.com/lpic/s27316753.jpg" id="1040" name="Picture 1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71674" y="4435651"/>
            <a:ext cx="1599892" cy="2198413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mg5.douban.com/lpic/s2966099.jpg" id="1042" name="Picture 1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77951" y="4435651"/>
            <a:ext cx="1599892" cy="2221210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mg3.douban.com/lpic/s27309225.jpg" id="1044" name="Picture 20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853807" y="4433004"/>
            <a:ext cx="1626492" cy="2219751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8948611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flipH="1">
            <a:off x="0" y="0"/>
            <a:ext cx="12192001" cy="6858000"/>
            <a:chExt cx="12192001" cy="6858000"/>
          </a:xfrm>
        </p:grpSpPr>
        <p:sp>
          <p:nvSpPr>
            <p:cNvPr id="4" name="任意多边形 3"/>
            <p:cNvSpPr/>
            <p:nvPr/>
          </p:nvSpPr>
          <p:spPr>
            <a:xfrm>
              <a:off x="513348" y="0"/>
              <a:ext cx="11133221" cy="1283369"/>
            </a:xfrm>
            <a:custGeom>
              <a:gdLst>
                <a:gd fmla="*/ 11133221 w 11133221" name="connsiteX0"/>
                <a:gd fmla="*/ 0 h 1283369" name="connsiteY0"/>
                <a:gd fmla="*/ 16043 w 11133221" name="connsiteX1"/>
                <a:gd fmla="*/ 770021 h 1283369" name="connsiteY1"/>
                <a:gd fmla="*/ 0 w 11133221" name="connsiteX2"/>
                <a:gd fmla="*/ 1283369 h 1283369" name="connsiteY2"/>
                <a:gd fmla="*/ 11117179 w 11133221" name="connsiteX3"/>
                <a:gd fmla="*/ 545432 h 1283369" name="connsiteY3"/>
                <a:gd fmla="*/ 11133221 w 11133221" name="connsiteX4"/>
                <a:gd fmla="*/ 0 h 128336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83369" w="11133221">
                  <a:moveTo>
                    <a:pt x="11133221" y="0"/>
                  </a:moveTo>
                  <a:lnTo>
                    <a:pt x="16043" y="770021"/>
                  </a:lnTo>
                  <a:lnTo>
                    <a:pt x="0" y="1283369"/>
                  </a:lnTo>
                  <a:lnTo>
                    <a:pt x="11117179" y="545432"/>
                  </a:lnTo>
                  <a:lnTo>
                    <a:pt x="11133221" y="0"/>
                  </a:lnTo>
                  <a:close/>
                </a:path>
              </a:pathLst>
            </a:custGeom>
            <a:solidFill>
              <a:srgbClr val="8DC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直角三角形 2"/>
            <p:cNvSpPr/>
            <p:nvPr/>
          </p:nvSpPr>
          <p:spPr>
            <a:xfrm flipH="1">
              <a:off x="2" y="745958"/>
              <a:ext cx="545432" cy="545431"/>
            </a:xfrm>
            <a:prstGeom prst="rtTriangle">
              <a:avLst/>
            </a:prstGeom>
            <a:solidFill>
              <a:srgbClr val="165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 flipV="1" rot="10800000">
              <a:off x="0" y="1283369"/>
              <a:ext cx="545432" cy="5574631"/>
            </a:xfrm>
            <a:prstGeom prst="rect">
              <a:avLst/>
            </a:prstGeom>
            <a:solidFill>
              <a:srgbClr val="165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直角三角形 6"/>
            <p:cNvSpPr/>
            <p:nvPr/>
          </p:nvSpPr>
          <p:spPr>
            <a:xfrm flipV="1">
              <a:off x="11646569" y="0"/>
              <a:ext cx="545432" cy="545431"/>
            </a:xfrm>
            <a:prstGeom prst="rtTriangle">
              <a:avLst/>
            </a:prstGeom>
            <a:solidFill>
              <a:srgbClr val="165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194060" y="3571304"/>
            <a:ext cx="7303507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38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热爱挑战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72724" y="3154810"/>
            <a:ext cx="730350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我学习不好，但我</a:t>
            </a:r>
          </a:p>
        </p:txBody>
      </p:sp>
    </p:spTree>
    <p:extLst>
      <p:ext uri="{BB962C8B-B14F-4D97-AF65-F5344CB8AC3E}">
        <p14:creationId val="297247632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 rot="20926604">
            <a:off x="462851" y="5309707"/>
            <a:ext cx="10289760" cy="1344876"/>
          </a:xfrm>
          <a:custGeom>
            <a:gdLst>
              <a:gd fmla="*/ 212731 w 22329852" name="connsiteX0"/>
              <a:gd fmla="*/ 0 h 1344876" name="connsiteY0"/>
              <a:gd fmla="*/ 22329852 w 22329852" name="connsiteX1"/>
              <a:gd fmla="*/ 440026 h 1344876" name="connsiteY1"/>
              <a:gd fmla="*/ 22197726 w 22329852" name="connsiteX2"/>
              <a:gd fmla="*/ 1344876 h 1344876" name="connsiteY2"/>
              <a:gd fmla="*/ 0 w 22329852" name="connsiteX3"/>
              <a:gd fmla="*/ 568163 h 1344876" name="connsiteY3"/>
              <a:gd fmla="*/ 212731 w 22329852" name="connsiteX4"/>
              <a:gd fmla="*/ 0 h 13448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44876" w="22329852">
                <a:moveTo>
                  <a:pt x="212731" y="0"/>
                </a:moveTo>
                <a:lnTo>
                  <a:pt x="22329852" y="440026"/>
                </a:lnTo>
                <a:lnTo>
                  <a:pt x="22197726" y="1344876"/>
                </a:lnTo>
                <a:lnTo>
                  <a:pt x="0" y="568163"/>
                </a:lnTo>
                <a:lnTo>
                  <a:pt x="212731" y="0"/>
                </a:lnTo>
                <a:close/>
              </a:path>
            </a:pathLst>
          </a:custGeom>
          <a:solidFill>
            <a:srgbClr val="8DC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21449560">
            <a:off x="-297053" y="2997579"/>
            <a:ext cx="12475374" cy="898358"/>
          </a:xfrm>
          <a:prstGeom prst="rect">
            <a:avLst/>
          </a:prstGeom>
          <a:solidFill>
            <a:srgbClr val="8DC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flipH="1" rot="451992">
            <a:off x="-1049114" y="1851505"/>
            <a:ext cx="13504608" cy="898358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五边形 6"/>
          <p:cNvSpPr/>
          <p:nvPr/>
        </p:nvSpPr>
        <p:spPr>
          <a:xfrm flipH="1" rot="21380748">
            <a:off x="2460332" y="1560983"/>
            <a:ext cx="3453461" cy="952419"/>
          </a:xfrm>
          <a:prstGeom prst="homePlate">
            <a:avLst>
              <a:gd fmla="val 42739" name="adj"/>
            </a:avLst>
          </a:prstGeom>
          <a:solidFill>
            <a:srgbClr val="F5F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4800">
                <a:solidFill>
                  <a:srgbClr val="FEC4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基本信息</a:t>
            </a:r>
          </a:p>
        </p:txBody>
      </p:sp>
      <p:sp>
        <p:nvSpPr>
          <p:cNvPr id="8" name="五边形 7"/>
          <p:cNvSpPr/>
          <p:nvPr/>
        </p:nvSpPr>
        <p:spPr>
          <a:xfrm flipH="1" rot="21380748">
            <a:off x="7021211" y="2000589"/>
            <a:ext cx="3453461" cy="952419"/>
          </a:xfrm>
          <a:prstGeom prst="homePlate">
            <a:avLst>
              <a:gd fmla="val 42739" name="adj"/>
            </a:avLst>
          </a:prstGeom>
          <a:solidFill>
            <a:srgbClr val="F5F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4800">
                <a:solidFill>
                  <a:srgbClr val="FEC4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个人经历</a:t>
            </a:r>
          </a:p>
        </p:txBody>
      </p:sp>
      <p:sp>
        <p:nvSpPr>
          <p:cNvPr id="10" name="矩形 9"/>
          <p:cNvSpPr/>
          <p:nvPr/>
        </p:nvSpPr>
        <p:spPr>
          <a:xfrm flipH="1" rot="451992">
            <a:off x="-480602" y="4011107"/>
            <a:ext cx="11390376" cy="899540"/>
          </a:xfrm>
          <a:custGeom>
            <a:gdLst>
              <a:gd fmla="*/ 113429 w 11450846" name="connsiteX0"/>
              <a:gd fmla="*/ 0 h 899540" name="connsiteY0"/>
              <a:gd fmla="*/ 11450846 w 11450846" name="connsiteX1"/>
              <a:gd fmla="*/ 1182 h 899540" name="connsiteY1"/>
              <a:gd fmla="*/ 11450846 w 11450846" name="connsiteX2"/>
              <a:gd fmla="*/ 899540 h 899540" name="connsiteY2"/>
              <a:gd fmla="*/ 0 w 11450846" name="connsiteX3"/>
              <a:gd fmla="*/ 899540 h 899540" name="connsiteY3"/>
              <a:gd fmla="*/ 113429 w 11450846" name="connsiteX4"/>
              <a:gd fmla="*/ 0 h 8995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99540" w="11450846">
                <a:moveTo>
                  <a:pt x="113429" y="0"/>
                </a:moveTo>
                <a:lnTo>
                  <a:pt x="11450846" y="1182"/>
                </a:lnTo>
                <a:lnTo>
                  <a:pt x="11450846" y="899540"/>
                </a:lnTo>
                <a:lnTo>
                  <a:pt x="0" y="899540"/>
                </a:lnTo>
                <a:lnTo>
                  <a:pt x="113429" y="0"/>
                </a:lnTo>
                <a:close/>
              </a:path>
            </a:pathLst>
          </a:cu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五边形 8"/>
          <p:cNvSpPr/>
          <p:nvPr/>
        </p:nvSpPr>
        <p:spPr>
          <a:xfrm flipH="1" rot="21380748">
            <a:off x="4528649" y="3970560"/>
            <a:ext cx="3453461" cy="952419"/>
          </a:xfrm>
          <a:prstGeom prst="homePlate">
            <a:avLst>
              <a:gd fmla="val 42739" name="adj"/>
            </a:avLst>
          </a:prstGeom>
          <a:solidFill>
            <a:srgbClr val="F5F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4800">
                <a:solidFill>
                  <a:srgbClr val="FEC4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能力特长</a:t>
            </a:r>
          </a:p>
        </p:txBody>
      </p:sp>
      <p:sp>
        <p:nvSpPr>
          <p:cNvPr id="16" name="直角三角形 15"/>
          <p:cNvSpPr/>
          <p:nvPr/>
        </p:nvSpPr>
        <p:spPr>
          <a:xfrm flipH="1">
            <a:off x="0" y="6312569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90056842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513348" y="0"/>
            <a:ext cx="11133221" cy="1283369"/>
          </a:xfrm>
          <a:custGeom>
            <a:gdLst>
              <a:gd fmla="*/ 11133221 w 11133221" name="connsiteX0"/>
              <a:gd fmla="*/ 0 h 1283369" name="connsiteY0"/>
              <a:gd fmla="*/ 16043 w 11133221" name="connsiteX1"/>
              <a:gd fmla="*/ 770021 h 1283369" name="connsiteY1"/>
              <a:gd fmla="*/ 0 w 11133221" name="connsiteX2"/>
              <a:gd fmla="*/ 1283369 h 1283369" name="connsiteY2"/>
              <a:gd fmla="*/ 11117179 w 11133221" name="connsiteX3"/>
              <a:gd fmla="*/ 545432 h 1283369" name="connsiteY3"/>
              <a:gd fmla="*/ 11133221 w 11133221" name="connsiteX4"/>
              <a:gd fmla="*/ 0 h 128336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83369" w="11133221">
                <a:moveTo>
                  <a:pt x="11133221" y="0"/>
                </a:moveTo>
                <a:lnTo>
                  <a:pt x="16043" y="770021"/>
                </a:lnTo>
                <a:lnTo>
                  <a:pt x="0" y="1283369"/>
                </a:lnTo>
                <a:lnTo>
                  <a:pt x="11117179" y="545432"/>
                </a:lnTo>
                <a:lnTo>
                  <a:pt x="11133221" y="0"/>
                </a:lnTo>
                <a:close/>
              </a:path>
            </a:pathLst>
          </a:custGeom>
          <a:solidFill>
            <a:srgbClr val="8DC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H="1">
            <a:off x="2" y="745958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V="1" rot="10800000">
            <a:off x="0" y="1283369"/>
            <a:ext cx="545432" cy="5574631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 flipV="1">
            <a:off x="11646569" y="0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圆角矩形标注 18"/>
          <p:cNvSpPr/>
          <p:nvPr/>
        </p:nvSpPr>
        <p:spPr>
          <a:xfrm flipH="1">
            <a:off x="2304288" y="2389632"/>
            <a:ext cx="5894729" cy="2905272"/>
          </a:xfrm>
          <a:prstGeom prst="wedgeRoundRectCallout">
            <a:avLst>
              <a:gd fmla="val -46179" name="adj1"/>
              <a:gd fmla="val 69896" name="adj2"/>
              <a:gd fmla="val 16667" name="adj3"/>
            </a:avLst>
          </a:prstGeom>
          <a:solidFill>
            <a:srgbClr val="FFE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4800">
                <a:solidFill>
                  <a:srgbClr val="165857"/>
                </a:solidFill>
                <a:latin charset="0" panose="020b0504020202020204" pitchFamily="34" typeface="Helvetica LT Std"/>
                <a:ea charset="-122" panose="020b0503020204020204" pitchFamily="34" typeface="微软雅黑"/>
              </a:rPr>
              <a:t>What doesn’t kill you makes you</a:t>
            </a:r>
          </a:p>
          <a:p>
            <a:pPr algn="ctr"/>
            <a:r>
              <a:rPr altLang="zh-CN" b="1" lang="en-US" smtClean="0" sz="4800">
                <a:solidFill>
                  <a:srgbClr val="165857"/>
                </a:solidFill>
                <a:latin charset="0" panose="020b0504020202020204" pitchFamily="34" typeface="Helvetica LT Std"/>
                <a:ea charset="-122" panose="020b0503020204020204" pitchFamily="34" typeface="微软雅黑"/>
              </a:rPr>
              <a:t>STONGER.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017" y="4590479"/>
            <a:ext cx="2377646" cy="218255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77613310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 flipV="1" rot="10800000">
            <a:off x="0" y="1"/>
            <a:ext cx="545432" cy="1719072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H="1" rot="16200000">
            <a:off x="-1" y="1719073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1950220" y="1898745"/>
            <a:ext cx="8254484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38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 U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25709" y="3791570"/>
            <a:ext cx="730350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rgbClr val="FEC4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期待伯乐的到来</a:t>
            </a:r>
          </a:p>
        </p:txBody>
      </p:sp>
    </p:spTree>
    <p:extLst>
      <p:ext uri="{BB962C8B-B14F-4D97-AF65-F5344CB8AC3E}">
        <p14:creationId val="387965464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545432" cy="2679032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 rot="10800000">
            <a:off x="0" y="2679031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flipV="1" rot="16200000">
            <a:off x="5839326" y="-2614864"/>
            <a:ext cx="545432" cy="11133220"/>
          </a:xfrm>
          <a:prstGeom prst="rect">
            <a:avLst/>
          </a:prstGeom>
          <a:solidFill>
            <a:srgbClr val="8DC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>
            <a:off x="11678652" y="2679029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11678652" y="3224460"/>
            <a:ext cx="545432" cy="3633540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4154907" y="2502571"/>
            <a:ext cx="3882187" cy="890335"/>
            <a:chOff x="4086727" y="2502571"/>
            <a:chExt cx="3882187" cy="890335"/>
          </a:xfrm>
        </p:grpSpPr>
        <p:sp>
          <p:nvSpPr>
            <p:cNvPr id="10" name="流程图: 手动操作 9"/>
            <p:cNvSpPr/>
            <p:nvPr/>
          </p:nvSpPr>
          <p:spPr>
            <a:xfrm flipH="1" rot="16200000">
              <a:off x="7196890" y="2620881"/>
              <a:ext cx="890334" cy="653715"/>
            </a:xfrm>
            <a:prstGeom prst="flowChartManualOperation">
              <a:avLst/>
            </a:prstGeom>
            <a:solidFill>
              <a:srgbClr val="FFE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流程图: 手动操作 10"/>
            <p:cNvSpPr/>
            <p:nvPr/>
          </p:nvSpPr>
          <p:spPr>
            <a:xfrm rot="5400000">
              <a:off x="3972428" y="2616871"/>
              <a:ext cx="890334" cy="661736"/>
            </a:xfrm>
            <a:prstGeom prst="flowChartManualOperation">
              <a:avLst/>
            </a:prstGeom>
            <a:solidFill>
              <a:srgbClr val="FFE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4748464" y="2502571"/>
              <a:ext cx="2566734" cy="890335"/>
            </a:xfrm>
            <a:prstGeom prst="rect">
              <a:avLst/>
            </a:prstGeom>
            <a:solidFill>
              <a:srgbClr val="FEC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5004600" y="2593795"/>
              <a:ext cx="2214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4000">
                  <a:solidFill>
                    <a:srgbClr val="F5FDC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基本信息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4331474" y="2593795"/>
            <a:ext cx="48133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F5FDC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</a:t>
            </a:r>
          </a:p>
        </p:txBody>
      </p:sp>
    </p:spTree>
    <p:extLst>
      <p:ext uri="{BB962C8B-B14F-4D97-AF65-F5344CB8AC3E}">
        <p14:creationId val="3122119472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513348" y="0"/>
            <a:ext cx="11133221" cy="1283369"/>
          </a:xfrm>
          <a:custGeom>
            <a:gdLst>
              <a:gd fmla="*/ 11133221 w 11133221" name="connsiteX0"/>
              <a:gd fmla="*/ 0 h 1283369" name="connsiteY0"/>
              <a:gd fmla="*/ 16043 w 11133221" name="connsiteX1"/>
              <a:gd fmla="*/ 770021 h 1283369" name="connsiteY1"/>
              <a:gd fmla="*/ 0 w 11133221" name="connsiteX2"/>
              <a:gd fmla="*/ 1283369 h 1283369" name="connsiteY2"/>
              <a:gd fmla="*/ 11117179 w 11133221" name="connsiteX3"/>
              <a:gd fmla="*/ 545432 h 1283369" name="connsiteY3"/>
              <a:gd fmla="*/ 11133221 w 11133221" name="connsiteX4"/>
              <a:gd fmla="*/ 0 h 128336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83369" w="11133221">
                <a:moveTo>
                  <a:pt x="11133221" y="0"/>
                </a:moveTo>
                <a:lnTo>
                  <a:pt x="16043" y="770021"/>
                </a:lnTo>
                <a:lnTo>
                  <a:pt x="0" y="1283369"/>
                </a:lnTo>
                <a:lnTo>
                  <a:pt x="11117179" y="545432"/>
                </a:lnTo>
                <a:lnTo>
                  <a:pt x="11133221" y="0"/>
                </a:lnTo>
                <a:close/>
              </a:path>
            </a:pathLst>
          </a:custGeom>
          <a:solidFill>
            <a:srgbClr val="8DC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65857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flipH="1">
            <a:off x="2" y="745958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65857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 rot="10800000">
            <a:off x="0" y="1283369"/>
            <a:ext cx="545432" cy="5574631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65857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flipV="1">
            <a:off x="11646569" y="0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65857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46121" y="3159120"/>
            <a:ext cx="8538414" cy="2563632"/>
            <a:chOff x="2819397" y="1729736"/>
            <a:chExt cx="8538414" cy="2563632"/>
          </a:xfrm>
        </p:grpSpPr>
        <p:grpSp>
          <p:nvGrpSpPr>
            <p:cNvPr id="15" name="组合 14"/>
            <p:cNvGrpSpPr/>
            <p:nvPr/>
          </p:nvGrpSpPr>
          <p:grpSpPr>
            <a:xfrm>
              <a:off x="2819397" y="1876086"/>
              <a:ext cx="8538414" cy="2417282"/>
              <a:chOff x="3192378" y="1366087"/>
              <a:chExt cx="8538414" cy="2417282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60468" l="27134" r="39631" t="14605"/>
              <a:stretch>
                <a:fillRect/>
              </a:stretch>
            </p:blipFill>
            <p:spPr>
              <a:xfrm>
                <a:off x="3192378" y="1366087"/>
                <a:ext cx="2310063" cy="2310063"/>
              </a:xfrm>
              <a:prstGeom prst="rect">
                <a:avLst/>
              </a:prstGeom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5917555" y="1819321"/>
                <a:ext cx="3898232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rgbClr val="165857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Fang Ho	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903494" y="2459930"/>
                <a:ext cx="5827298" cy="13106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4000">
                    <a:solidFill>
                      <a:srgbClr val="165857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华中科技大学生命学院2017届毕业生	</a:t>
                </a: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5530512" y="1729735"/>
              <a:ext cx="3898232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400">
                  <a:solidFill>
                    <a:srgbClr val="16585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何树丰	</a:t>
              </a: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val="3069366870"/>
              </p:ext>
            </p:extLst>
          </p:nvPr>
        </p:nvGraphicFramePr>
        <p:xfrm>
          <a:off x="2414014" y="5767154"/>
          <a:ext cx="9095234" cy="91440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230882"/>
                <a:gridCol w="5864352"/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altLang="zh-CN" b="0" lang="en-US" smtClean="0" sz="2400">
                          <a:solidFill>
                            <a:srgbClr val="165857"/>
                          </a:solidFill>
                          <a:latin charset="0" panose="020b0504020202020204" pitchFamily="34" typeface="Helvetica LT Std"/>
                        </a:rPr>
                        <a:t>Phone</a:t>
                      </a:r>
                      <a:r>
                        <a:rPr altLang="en-US" b="0" lang="zh-CN" smtClean="0" sz="2400">
                          <a:solidFill>
                            <a:srgbClr val="165857"/>
                          </a:solidFill>
                          <a:latin charset="0" panose="020b0504020202020204" pitchFamily="34" typeface="Helvetica LT Std"/>
                        </a:rPr>
                        <a:t>：</a:t>
                      </a:r>
                      <a:endParaRPr altLang="en-US" b="0" lang="zh-CN" sz="2400">
                        <a:solidFill>
                          <a:srgbClr val="165857"/>
                        </a:solidFill>
                        <a:latin charset="0" panose="020b0504020202020204" pitchFamily="34" typeface="Helvetica LT Std"/>
                      </a:endParaRPr>
                    </a:p>
                  </a:txBody>
                  <a:tcPr>
                    <a:lnL cmpd="sng" w="12700">
                      <a:noFill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zh-CN" b="0" lang="en-US" smtClean="0" sz="2400">
                          <a:solidFill>
                            <a:srgbClr val="165857"/>
                          </a:solidFill>
                          <a:latin charset="0" panose="020b0504020202020204" pitchFamily="34" typeface="Helvetica LT Std"/>
                        </a:rPr>
                        <a:t>Mail</a:t>
                      </a:r>
                      <a:r>
                        <a:rPr altLang="en-US" b="0" lang="zh-CN" smtClean="0" sz="2400">
                          <a:solidFill>
                            <a:srgbClr val="165857"/>
                          </a:solidFill>
                          <a:latin charset="0" panose="020b0504020202020204" pitchFamily="34" typeface="Helvetica LT Std"/>
                        </a:rPr>
                        <a:t>：</a:t>
                      </a:r>
                      <a:endParaRPr altLang="en-US" b="0" lang="zh-CN" sz="2400">
                        <a:solidFill>
                          <a:srgbClr val="165857"/>
                        </a:solidFill>
                        <a:latin charset="0" panose="020b0504020202020204" pitchFamily="34" typeface="Helvetica LT Std"/>
                      </a:endParaRPr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 vert="horz" wrap="square"/>
                    <a:lstStyle/>
                    <a:p>
                      <a:r>
                        <a:rPr altLang="zh-CN" b="0" lang="en-US" smtClean="0" sz="2400">
                          <a:solidFill>
                            <a:srgbClr val="165857"/>
                          </a:solidFill>
                          <a:latin charset="0" panose="020b0504020202020204" pitchFamily="34" typeface="Helvetica LT Std"/>
                        </a:rPr>
                        <a:t>Address</a:t>
                      </a:r>
                      <a:r>
                        <a:rPr altLang="en-US" b="0" lang="zh-CN" smtClean="0" sz="2400">
                          <a:solidFill>
                            <a:srgbClr val="165857"/>
                          </a:solidFill>
                          <a:latin charset="0" panose="020b0504020202020204" pitchFamily="34" typeface="Helvetica LT Std"/>
                        </a:rPr>
                        <a:t>：</a:t>
                      </a:r>
                      <a:endParaRPr altLang="en-US" b="0" lang="zh-CN" sz="2400">
                        <a:solidFill>
                          <a:srgbClr val="165857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</a:txBody>
                  <a:tcPr>
                    <a:lnL cmpd="sng" w="12700">
                      <a:noFill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b="0" lang="zh-CN" sz="2400">
                        <a:solidFill>
                          <a:srgbClr val="FEC43E"/>
                        </a:solidFill>
                        <a:latin charset="0" panose="020b0504020202020204" pitchFamily="34" typeface="Helvetica LT Std"/>
                      </a:endParaRPr>
                    </a:p>
                  </a:txBody>
                  <a:tcPr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val="7451277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545432" cy="2679032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 rot="10800000">
            <a:off x="0" y="2679031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flipV="1" rot="16200000">
            <a:off x="5839326" y="-2614864"/>
            <a:ext cx="545432" cy="11133220"/>
          </a:xfrm>
          <a:prstGeom prst="rect">
            <a:avLst/>
          </a:prstGeom>
          <a:solidFill>
            <a:srgbClr val="8DC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>
            <a:off x="11678652" y="2679029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11678652" y="3224460"/>
            <a:ext cx="545432" cy="3633540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4154907" y="2502571"/>
            <a:ext cx="3882187" cy="890335"/>
            <a:chOff x="4086727" y="2502571"/>
            <a:chExt cx="3882187" cy="890335"/>
          </a:xfrm>
        </p:grpSpPr>
        <p:sp>
          <p:nvSpPr>
            <p:cNvPr id="10" name="流程图: 手动操作 9"/>
            <p:cNvSpPr/>
            <p:nvPr/>
          </p:nvSpPr>
          <p:spPr>
            <a:xfrm flipH="1" rot="16200000">
              <a:off x="7196890" y="2620881"/>
              <a:ext cx="890334" cy="653715"/>
            </a:xfrm>
            <a:prstGeom prst="flowChartManualOperation">
              <a:avLst/>
            </a:prstGeom>
            <a:solidFill>
              <a:srgbClr val="FFE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流程图: 手动操作 10"/>
            <p:cNvSpPr/>
            <p:nvPr/>
          </p:nvSpPr>
          <p:spPr>
            <a:xfrm rot="5400000">
              <a:off x="3972428" y="2616871"/>
              <a:ext cx="890334" cy="661736"/>
            </a:xfrm>
            <a:prstGeom prst="flowChartManualOperation">
              <a:avLst/>
            </a:prstGeom>
            <a:solidFill>
              <a:srgbClr val="FFE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4748464" y="2502571"/>
              <a:ext cx="2566734" cy="890335"/>
            </a:xfrm>
            <a:prstGeom prst="rect">
              <a:avLst/>
            </a:prstGeom>
            <a:solidFill>
              <a:srgbClr val="FEC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5004600" y="2593795"/>
              <a:ext cx="2214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4000">
                  <a:solidFill>
                    <a:srgbClr val="F5FDC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个人经历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4331474" y="2593795"/>
            <a:ext cx="48133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4000">
                <a:solidFill>
                  <a:srgbClr val="F5FDC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</a:t>
            </a:r>
          </a:p>
        </p:txBody>
      </p:sp>
    </p:spTree>
    <p:extLst>
      <p:ext uri="{BB962C8B-B14F-4D97-AF65-F5344CB8AC3E}">
        <p14:creationId val="11939937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513348" y="0"/>
            <a:ext cx="11133221" cy="1283369"/>
          </a:xfrm>
          <a:custGeom>
            <a:gdLst>
              <a:gd fmla="*/ 11133221 w 11133221" name="connsiteX0"/>
              <a:gd fmla="*/ 0 h 1283369" name="connsiteY0"/>
              <a:gd fmla="*/ 16043 w 11133221" name="connsiteX1"/>
              <a:gd fmla="*/ 770021 h 1283369" name="connsiteY1"/>
              <a:gd fmla="*/ 0 w 11133221" name="connsiteX2"/>
              <a:gd fmla="*/ 1283369 h 1283369" name="connsiteY2"/>
              <a:gd fmla="*/ 11117179 w 11133221" name="connsiteX3"/>
              <a:gd fmla="*/ 545432 h 1283369" name="connsiteY3"/>
              <a:gd fmla="*/ 11133221 w 11133221" name="connsiteX4"/>
              <a:gd fmla="*/ 0 h 128336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83369" w="11133221">
                <a:moveTo>
                  <a:pt x="11133221" y="0"/>
                </a:moveTo>
                <a:lnTo>
                  <a:pt x="16043" y="770021"/>
                </a:lnTo>
                <a:lnTo>
                  <a:pt x="0" y="1283369"/>
                </a:lnTo>
                <a:lnTo>
                  <a:pt x="11117179" y="545432"/>
                </a:lnTo>
                <a:lnTo>
                  <a:pt x="11133221" y="0"/>
                </a:lnTo>
                <a:close/>
              </a:path>
            </a:pathLst>
          </a:custGeom>
          <a:solidFill>
            <a:srgbClr val="8DC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H="1">
            <a:off x="2" y="745958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V="1" rot="10800000">
            <a:off x="0" y="1283369"/>
            <a:ext cx="545432" cy="5574631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 flipV="1">
            <a:off x="11646569" y="0"/>
            <a:ext cx="545432" cy="545431"/>
          </a:xfrm>
          <a:prstGeom prst="rtTriangle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3307383" y="5429684"/>
            <a:ext cx="684520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成为enactus（创行）学生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54348" y="6102524"/>
            <a:ext cx="435098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全球最大的学生商业社团</a:t>
            </a:r>
          </a:p>
        </p:txBody>
      </p:sp>
      <p:sp>
        <p:nvSpPr>
          <p:cNvPr id="10" name="五边形 9"/>
          <p:cNvSpPr/>
          <p:nvPr/>
        </p:nvSpPr>
        <p:spPr>
          <a:xfrm flipH="1" rot="21380748">
            <a:off x="712552" y="225875"/>
            <a:ext cx="3453461" cy="952419"/>
          </a:xfrm>
          <a:prstGeom prst="homePlate">
            <a:avLst>
              <a:gd fmla="val 42739" name="adj"/>
            </a:avLst>
          </a:prstGeom>
          <a:solidFill>
            <a:srgbClr val="F5F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4800">
                <a:solidFill>
                  <a:srgbClr val="FEC4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2013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22" y="1980587"/>
            <a:ext cx="4645555" cy="3346994"/>
          </a:xfrm>
          <a:prstGeom prst="rect">
            <a:avLst/>
          </a:prstGeom>
        </p:spPr>
      </p:pic>
    </p:spTree>
    <p:extLst>
      <p:ext uri="{BB962C8B-B14F-4D97-AF65-F5344CB8AC3E}">
        <p14:creationId val="272280097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981123" y="4888967"/>
            <a:ext cx="799460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8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参加创行中国华中大区区域赛</a:t>
            </a:r>
          </a:p>
          <a:p>
            <a:pPr algn="r"/>
            <a:r>
              <a:rPr altLang="en-US" lang="zh-CN" smtClean="0" sz="28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作为团队CPO（Chief Powerpoint Officer）   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0" y="0"/>
            <a:ext cx="12192001" cy="6858000"/>
            <a:chExt cx="12192001" cy="6858000"/>
          </a:xfrm>
        </p:grpSpPr>
        <p:sp>
          <p:nvSpPr>
            <p:cNvPr id="4" name="任意多边形 3"/>
            <p:cNvSpPr/>
            <p:nvPr/>
          </p:nvSpPr>
          <p:spPr>
            <a:xfrm>
              <a:off x="513348" y="0"/>
              <a:ext cx="11133221" cy="1283369"/>
            </a:xfrm>
            <a:custGeom>
              <a:gdLst>
                <a:gd fmla="*/ 11133221 w 11133221" name="connsiteX0"/>
                <a:gd fmla="*/ 0 h 1283369" name="connsiteY0"/>
                <a:gd fmla="*/ 16043 w 11133221" name="connsiteX1"/>
                <a:gd fmla="*/ 770021 h 1283369" name="connsiteY1"/>
                <a:gd fmla="*/ 0 w 11133221" name="connsiteX2"/>
                <a:gd fmla="*/ 1283369 h 1283369" name="connsiteY2"/>
                <a:gd fmla="*/ 11117179 w 11133221" name="connsiteX3"/>
                <a:gd fmla="*/ 545432 h 1283369" name="connsiteY3"/>
                <a:gd fmla="*/ 11133221 w 11133221" name="connsiteX4"/>
                <a:gd fmla="*/ 0 h 128336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83369" w="11133221">
                  <a:moveTo>
                    <a:pt x="11133221" y="0"/>
                  </a:moveTo>
                  <a:lnTo>
                    <a:pt x="16043" y="770021"/>
                  </a:lnTo>
                  <a:lnTo>
                    <a:pt x="0" y="1283369"/>
                  </a:lnTo>
                  <a:lnTo>
                    <a:pt x="11117179" y="545432"/>
                  </a:lnTo>
                  <a:lnTo>
                    <a:pt x="11133221" y="0"/>
                  </a:lnTo>
                  <a:close/>
                </a:path>
              </a:pathLst>
            </a:custGeom>
            <a:solidFill>
              <a:srgbClr val="8DC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直角三角形 2"/>
            <p:cNvSpPr/>
            <p:nvPr/>
          </p:nvSpPr>
          <p:spPr>
            <a:xfrm flipH="1">
              <a:off x="2" y="745958"/>
              <a:ext cx="545432" cy="545431"/>
            </a:xfrm>
            <a:prstGeom prst="rtTriangle">
              <a:avLst/>
            </a:prstGeom>
            <a:solidFill>
              <a:srgbClr val="165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 flipV="1" rot="10800000">
              <a:off x="0" y="1283369"/>
              <a:ext cx="545432" cy="5574631"/>
            </a:xfrm>
            <a:prstGeom prst="rect">
              <a:avLst/>
            </a:prstGeom>
            <a:solidFill>
              <a:srgbClr val="165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直角三角形 6"/>
            <p:cNvSpPr/>
            <p:nvPr/>
          </p:nvSpPr>
          <p:spPr>
            <a:xfrm flipV="1">
              <a:off x="11646569" y="0"/>
              <a:ext cx="545432" cy="545431"/>
            </a:xfrm>
            <a:prstGeom prst="rtTriangle">
              <a:avLst/>
            </a:prstGeom>
            <a:solidFill>
              <a:srgbClr val="1658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五边形 9"/>
            <p:cNvSpPr/>
            <p:nvPr/>
          </p:nvSpPr>
          <p:spPr>
            <a:xfrm flipH="1" rot="21380748">
              <a:off x="712552" y="225875"/>
              <a:ext cx="3453461" cy="952419"/>
            </a:xfrm>
            <a:prstGeom prst="homePlate">
              <a:avLst>
                <a:gd fmla="val 42739" name="adj"/>
              </a:avLst>
            </a:prstGeom>
            <a:solidFill>
              <a:srgbClr val="F5FD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4800">
                  <a:solidFill>
                    <a:srgbClr val="FEC4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2014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88250" y="1560576"/>
            <a:ext cx="4817296" cy="321153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87093196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4393845" y="528088"/>
            <a:ext cx="3404311" cy="481550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97536" y="4711147"/>
            <a:ext cx="887410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8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作为“ABC”项目经理带队参加</a:t>
            </a:r>
          </a:p>
          <a:p>
            <a:pPr algn="r"/>
            <a:r>
              <a:rPr altLang="en-US" lang="zh-CN" smtClean="0" sz="28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”DFG“全国大学生创业大赛公益赛</a:t>
            </a:r>
          </a:p>
          <a:p>
            <a:pPr algn="r"/>
            <a:r>
              <a:rPr altLang="en-US" lang="zh-CN" smtClean="0" sz="28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项目获得全国金奖</a:t>
            </a:r>
          </a:p>
        </p:txBody>
      </p:sp>
      <p:sp>
        <p:nvSpPr>
          <p:cNvPr id="5" name="矩形 4"/>
          <p:cNvSpPr/>
          <p:nvPr/>
        </p:nvSpPr>
        <p:spPr>
          <a:xfrm flipH="1" flipV="1" rot="10800000">
            <a:off x="11646569" y="1"/>
            <a:ext cx="545432" cy="6858000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 rot="10800000">
            <a:off x="4401417" y="2036063"/>
            <a:ext cx="210593" cy="181545"/>
          </a:xfrm>
          <a:prstGeom prst="triangle">
            <a:avLst/>
          </a:prstGeom>
          <a:solidFill>
            <a:srgbClr val="FEC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2093814" y="5842265"/>
            <a:ext cx="435098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全国最高级别的大学生创业比赛</a:t>
            </a:r>
          </a:p>
        </p:txBody>
      </p:sp>
    </p:spTree>
    <p:extLst>
      <p:ext uri="{BB962C8B-B14F-4D97-AF65-F5344CB8AC3E}">
        <p14:creationId val="251095087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3796000" y="4746414"/>
            <a:ext cx="501091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16585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获得学校奖励“科创标兵”</a:t>
            </a:r>
          </a:p>
        </p:txBody>
      </p:sp>
      <p:sp>
        <p:nvSpPr>
          <p:cNvPr id="5" name="矩形 4"/>
          <p:cNvSpPr/>
          <p:nvPr/>
        </p:nvSpPr>
        <p:spPr>
          <a:xfrm flipH="1" flipV="1" rot="10800000">
            <a:off x="11646569" y="1"/>
            <a:ext cx="545432" cy="6858000"/>
          </a:xfrm>
          <a:prstGeom prst="rect">
            <a:avLst/>
          </a:prstGeom>
          <a:solidFill>
            <a:srgbClr val="16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30" y="992556"/>
            <a:ext cx="5023539" cy="3578662"/>
          </a:xfrm>
          <a:prstGeom prst="rect">
            <a:avLst/>
          </a:prstGeom>
        </p:spPr>
      </p:pic>
    </p:spTree>
    <p:extLst>
      <p:ext uri="{BB962C8B-B14F-4D97-AF65-F5344CB8AC3E}">
        <p14:creationId val="230103778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Lenovo</Company>
  <PresentationFormat>宽屏</PresentationFormat>
  <Paragraphs>61</Paragraphs>
  <Slides>21</Slides>
  <Notes>0</Notes>
  <TotalTime>1232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7">
      <vt:lpstr>Arial</vt:lpstr>
      <vt:lpstr>Calibri Light</vt:lpstr>
      <vt:lpstr>Calibri</vt:lpstr>
      <vt:lpstr>微软雅黑</vt:lpstr>
      <vt:lpstr>Helvetica LT Std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2015-03-25T12:38:51Z</dcterms:created>
  <cp:lastModifiedBy>Administrator</cp:lastModifiedBy>
  <dcterms:modified xsi:type="dcterms:W3CDTF">2021-08-20T11:20:02Z</dcterms:modified>
  <cp:revision>22</cp:revision>
  <dc:title>PowerPoint 演示文稿</dc:title>
</cp:coreProperties>
</file>