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3" r:id="rId2"/>
  </p:sldMasterIdLst>
  <p:notesMasterIdLst>
    <p:notesMasterId r:id="rId3"/>
  </p:notesMasterIdLst>
  <p:sldIdLst>
    <p:sldId id="349" r:id="rId4"/>
    <p:sldId id="368" r:id="rId5"/>
    <p:sldId id="357" r:id="rId6"/>
    <p:sldId id="341" r:id="rId7"/>
    <p:sldId id="364" r:id="rId8"/>
    <p:sldId id="346" r:id="rId9"/>
    <p:sldId id="365" r:id="rId10"/>
    <p:sldId id="344" r:id="rId11"/>
    <p:sldId id="354" r:id="rId12"/>
    <p:sldId id="331" r:id="rId13"/>
    <p:sldId id="366" r:id="rId14"/>
    <p:sldId id="339" r:id="rId15"/>
    <p:sldId id="332" r:id="rId16"/>
    <p:sldId id="345" r:id="rId17"/>
    <p:sldId id="367" r:id="rId18"/>
    <p:sldId id="303" r:id="rId19"/>
    <p:sldId id="340" r:id="rId20"/>
    <p:sldId id="327" r:id="rId21"/>
    <p:sldId id="348" r:id="rId22"/>
    <p:sldId id="369" r:id="rId23"/>
    <p:sldId id="370" r:id="rId24"/>
  </p:sldIdLst>
  <p:sldSz cx="9144000" cy="5143500" type="screen16x9"/>
  <p:notesSz cx="6858000" cy="9144000"/>
  <p:custDataLst>
    <p:tags r:id="rId25"/>
  </p:custDataLst>
  <p:defaultTextStyle>
    <a:defPPr>
      <a:defRPr lang="zh-CN"/>
    </a:defPPr>
    <a:lvl1pPr marL="0" algn="l" defTabSz="685754" rtl="0" eaLnBrk="1" latinLnBrk="0" hangingPunct="1">
      <a:defRPr sz="1350" kern="1200">
        <a:solidFill>
          <a:schemeClr val="tx1"/>
        </a:solidFill>
        <a:latin typeface="+mn-lt"/>
        <a:ea typeface="+mn-ea"/>
        <a:cs typeface="+mn-cs"/>
      </a:defRPr>
    </a:lvl1pPr>
    <a:lvl2pPr marL="342877" algn="l" defTabSz="685754" rtl="0" eaLnBrk="1" latinLnBrk="0" hangingPunct="1">
      <a:defRPr sz="1350" kern="1200">
        <a:solidFill>
          <a:schemeClr val="tx1"/>
        </a:solidFill>
        <a:latin typeface="+mn-lt"/>
        <a:ea typeface="+mn-ea"/>
        <a:cs typeface="+mn-cs"/>
      </a:defRPr>
    </a:lvl2pPr>
    <a:lvl3pPr marL="685754" algn="l" defTabSz="685754" rtl="0" eaLnBrk="1" latinLnBrk="0" hangingPunct="1">
      <a:defRPr sz="1350" kern="1200">
        <a:solidFill>
          <a:schemeClr val="tx1"/>
        </a:solidFill>
        <a:latin typeface="+mn-lt"/>
        <a:ea typeface="+mn-ea"/>
        <a:cs typeface="+mn-cs"/>
      </a:defRPr>
    </a:lvl3pPr>
    <a:lvl4pPr marL="1028631" algn="l" defTabSz="685754" rtl="0" eaLnBrk="1" latinLnBrk="0" hangingPunct="1">
      <a:defRPr sz="1350" kern="1200">
        <a:solidFill>
          <a:schemeClr val="tx1"/>
        </a:solidFill>
        <a:latin typeface="+mn-lt"/>
        <a:ea typeface="+mn-ea"/>
        <a:cs typeface="+mn-cs"/>
      </a:defRPr>
    </a:lvl4pPr>
    <a:lvl5pPr marL="1371509" algn="l" defTabSz="685754" rtl="0" eaLnBrk="1" latinLnBrk="0" hangingPunct="1">
      <a:defRPr sz="1350" kern="1200">
        <a:solidFill>
          <a:schemeClr val="tx1"/>
        </a:solidFill>
        <a:latin typeface="+mn-lt"/>
        <a:ea typeface="+mn-ea"/>
        <a:cs typeface="+mn-cs"/>
      </a:defRPr>
    </a:lvl5pPr>
    <a:lvl6pPr marL="1714385" algn="l" defTabSz="685754" rtl="0" eaLnBrk="1" latinLnBrk="0" hangingPunct="1">
      <a:defRPr sz="1350" kern="1200">
        <a:solidFill>
          <a:schemeClr val="tx1"/>
        </a:solidFill>
        <a:latin typeface="+mn-lt"/>
        <a:ea typeface="+mn-ea"/>
        <a:cs typeface="+mn-cs"/>
      </a:defRPr>
    </a:lvl6pPr>
    <a:lvl7pPr marL="2057263" algn="l" defTabSz="685754" rtl="0" eaLnBrk="1" latinLnBrk="0" hangingPunct="1">
      <a:defRPr sz="1350" kern="1200">
        <a:solidFill>
          <a:schemeClr val="tx1"/>
        </a:solidFill>
        <a:latin typeface="+mn-lt"/>
        <a:ea typeface="+mn-ea"/>
        <a:cs typeface="+mn-cs"/>
      </a:defRPr>
    </a:lvl7pPr>
    <a:lvl8pPr marL="2400140" algn="l" defTabSz="685754" rtl="0" eaLnBrk="1" latinLnBrk="0" hangingPunct="1">
      <a:defRPr sz="1350" kern="1200">
        <a:solidFill>
          <a:schemeClr val="tx1"/>
        </a:solidFill>
        <a:latin typeface="+mn-lt"/>
        <a:ea typeface="+mn-ea"/>
        <a:cs typeface="+mn-cs"/>
      </a:defRPr>
    </a:lvl8pPr>
    <a:lvl9pPr marL="2743017" algn="l" defTabSz="685754"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486" y="11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50.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B87AE-1E68-401F-B095-6EC937D9C84D}"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BB0C9-B4B5-4981-8185-40C817E1AF74}" type="slidenum">
              <a:rPr lang="zh-CN" altLang="en-US" smtClean="0"/>
              <a:t>‹#›</a:t>
            </a:fld>
            <a:endParaRPr lang="zh-CN" altLang="en-US"/>
          </a:p>
        </p:txBody>
      </p:sp>
    </p:spTree>
    <p:extLst>
      <p:ext uri="{BB962C8B-B14F-4D97-AF65-F5344CB8AC3E}">
        <p14:creationId val="2654586593"/>
      </p:ext>
    </p:extLst>
  </p:cSld>
  <p:clrMap bg1="lt1" tx1="dk1" bg2="lt2" tx2="dk2" accent1="accent1" accent2="accent2" accent3="accent3" accent4="accent4" accent5="accent5" accent6="accent6" hlink="hlink" folHlink="folHlink"/>
  <p:notesStyle>
    <a:lvl1pPr marL="0" algn="l" defTabSz="685754" rtl="0" eaLnBrk="1" latinLnBrk="0" hangingPunct="1">
      <a:defRPr sz="900" kern="1200">
        <a:solidFill>
          <a:schemeClr val="tx1"/>
        </a:solidFill>
        <a:latin typeface="+mn-lt"/>
        <a:ea typeface="+mn-ea"/>
        <a:cs typeface="+mn-cs"/>
      </a:defRPr>
    </a:lvl1pPr>
    <a:lvl2pPr marL="342877" algn="l" defTabSz="685754" rtl="0" eaLnBrk="1" latinLnBrk="0" hangingPunct="1">
      <a:defRPr sz="900" kern="1200">
        <a:solidFill>
          <a:schemeClr val="tx1"/>
        </a:solidFill>
        <a:latin typeface="+mn-lt"/>
        <a:ea typeface="+mn-ea"/>
        <a:cs typeface="+mn-cs"/>
      </a:defRPr>
    </a:lvl2pPr>
    <a:lvl3pPr marL="685754" algn="l" defTabSz="685754" rtl="0" eaLnBrk="1" latinLnBrk="0" hangingPunct="1">
      <a:defRPr sz="900" kern="1200">
        <a:solidFill>
          <a:schemeClr val="tx1"/>
        </a:solidFill>
        <a:latin typeface="+mn-lt"/>
        <a:ea typeface="+mn-ea"/>
        <a:cs typeface="+mn-cs"/>
      </a:defRPr>
    </a:lvl3pPr>
    <a:lvl4pPr marL="1028631" algn="l" defTabSz="685754" rtl="0" eaLnBrk="1" latinLnBrk="0" hangingPunct="1">
      <a:defRPr sz="900" kern="1200">
        <a:solidFill>
          <a:schemeClr val="tx1"/>
        </a:solidFill>
        <a:latin typeface="+mn-lt"/>
        <a:ea typeface="+mn-ea"/>
        <a:cs typeface="+mn-cs"/>
      </a:defRPr>
    </a:lvl4pPr>
    <a:lvl5pPr marL="1371509" algn="l" defTabSz="685754" rtl="0" eaLnBrk="1" latinLnBrk="0" hangingPunct="1">
      <a:defRPr sz="900" kern="1200">
        <a:solidFill>
          <a:schemeClr val="tx1"/>
        </a:solidFill>
        <a:latin typeface="+mn-lt"/>
        <a:ea typeface="+mn-ea"/>
        <a:cs typeface="+mn-cs"/>
      </a:defRPr>
    </a:lvl5pPr>
    <a:lvl6pPr marL="1714385" algn="l" defTabSz="685754" rtl="0" eaLnBrk="1" latinLnBrk="0" hangingPunct="1">
      <a:defRPr sz="900" kern="1200">
        <a:solidFill>
          <a:schemeClr val="tx1"/>
        </a:solidFill>
        <a:latin typeface="+mn-lt"/>
        <a:ea typeface="+mn-ea"/>
        <a:cs typeface="+mn-cs"/>
      </a:defRPr>
    </a:lvl6pPr>
    <a:lvl7pPr marL="2057263" algn="l" defTabSz="685754" rtl="0" eaLnBrk="1" latinLnBrk="0" hangingPunct="1">
      <a:defRPr sz="900" kern="1200">
        <a:solidFill>
          <a:schemeClr val="tx1"/>
        </a:solidFill>
        <a:latin typeface="+mn-lt"/>
        <a:ea typeface="+mn-ea"/>
        <a:cs typeface="+mn-cs"/>
      </a:defRPr>
    </a:lvl7pPr>
    <a:lvl8pPr marL="2400140" algn="l" defTabSz="685754" rtl="0" eaLnBrk="1" latinLnBrk="0" hangingPunct="1">
      <a:defRPr sz="900" kern="1200">
        <a:solidFill>
          <a:schemeClr val="tx1"/>
        </a:solidFill>
        <a:latin typeface="+mn-lt"/>
        <a:ea typeface="+mn-ea"/>
        <a:cs typeface="+mn-cs"/>
      </a:defRPr>
    </a:lvl8pPr>
    <a:lvl9pPr marL="2743017" algn="l" defTabSz="6857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310035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18076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07739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012147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525959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06148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681525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50516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995525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55956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228950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50869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859420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230803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11758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824219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955224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20074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492333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203874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12631961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45041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66912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61408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15087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01624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8827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76200"/>
            <a:ext cx="2924664" cy="3370118"/>
          </a:xfrm>
          <a:prstGeom prst="rect">
            <a:avLst/>
          </a:prstGeom>
        </p:spPr>
      </p:pic>
      <p:pic>
        <p:nvPicPr>
          <p:cNvPr id="4" name="图片 3"/>
          <p:cNvPicPr>
            <a:picLocks noChangeAspect="1"/>
          </p:cNvPicPr>
          <p:nvPr userDrawn="1"/>
        </p:nvPicPr>
        <p:blipFill>
          <a:blip r:embed="rId1">
            <a:extLst>
              <a:ext uri="{28A0092B-C50C-407E-A947-70E740481C1C}">
                <a14:useLocalDpi val="0"/>
              </a:ext>
            </a:extLst>
          </a:blip>
          <a:stretch>
            <a:fillRect/>
          </a:stretch>
        </p:blipFill>
        <p:spPr>
          <a:xfrm flipH="1" flipV="1">
            <a:off x="6219336" y="1856508"/>
            <a:ext cx="2924664" cy="3370118"/>
          </a:xfrm>
          <a:prstGeom prst="rect">
            <a:avLst/>
          </a:prstGeom>
        </p:spPr>
      </p:pic>
    </p:spTree>
    <p:extLst>
      <p:ext uri="{BB962C8B-B14F-4D97-AF65-F5344CB8AC3E}">
        <p14:creationId val="19692267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1">
            <a:extLst>
              <a:ext uri="{28A0092B-C50C-407E-A947-70E740481C1C}">
                <a14:useLocalDpi val="0"/>
              </a:ext>
            </a:extLst>
          </a:blip>
          <a:stretch>
            <a:fillRect/>
          </a:stretch>
        </p:blipFill>
        <p:spPr>
          <a:xfrm flipH="1">
            <a:off x="7488524" y="0"/>
            <a:ext cx="1776355" cy="1800000"/>
          </a:xfrm>
          <a:prstGeom prst="rect">
            <a:avLst/>
          </a:prstGeom>
        </p:spPr>
      </p:pic>
    </p:spTree>
    <p:extLst>
      <p:ext uri="{BB962C8B-B14F-4D97-AF65-F5344CB8AC3E}">
        <p14:creationId val="319555571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1">
            <a:extLst>
              <a:ext uri="{28A0092B-C50C-407E-A947-70E740481C1C}">
                <a14:useLocalDpi val="0"/>
              </a:ext>
            </a:extLst>
          </a:blip>
          <a:stretch>
            <a:fillRect/>
          </a:stretch>
        </p:blipFill>
        <p:spPr>
          <a:xfrm flipH="1">
            <a:off x="7488524" y="0"/>
            <a:ext cx="1776355" cy="1800000"/>
          </a:xfrm>
          <a:prstGeom prst="rect">
            <a:avLst/>
          </a:prstGeom>
        </p:spPr>
      </p:pic>
      <p:pic>
        <p:nvPicPr>
          <p:cNvPr id="5" name="图片 4"/>
          <p:cNvPicPr>
            <a:picLocks noChangeAspect="1"/>
          </p:cNvPicPr>
          <p:nvPr userDrawn="1"/>
        </p:nvPicPr>
        <p:blipFill>
          <a:blip r:embed="rId2">
            <a:extLst>
              <a:ext uri="{28A0092B-C50C-407E-A947-70E740481C1C}">
                <a14:useLocalDpi val="0"/>
              </a:ext>
            </a:extLst>
          </a:blip>
          <a:stretch>
            <a:fillRect/>
          </a:stretch>
        </p:blipFill>
        <p:spPr>
          <a:xfrm>
            <a:off x="2542311" y="4171550"/>
            <a:ext cx="3657600" cy="971950"/>
          </a:xfrm>
          <a:prstGeom prst="rect">
            <a:avLst/>
          </a:prstGeom>
        </p:spPr>
      </p:pic>
    </p:spTree>
    <p:extLst>
      <p:ext uri="{BB962C8B-B14F-4D97-AF65-F5344CB8AC3E}">
        <p14:creationId val="213389373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951399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53210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080293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47758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885008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Light" panose="020b0502040204020203" pitchFamily="34" charset="-122"/>
              </a:defRPr>
            </a:lvl1pPr>
          </a:lstStyle>
          <a:p>
            <a:fld id="{29BF0C02-A196-4561-B28F-1EBF27CBEE3D}" type="datetimeFigureOut">
              <a:rPr lang="zh-CN" altLang="en-US" smtClean="0"/>
              <a:t>2018/6/1</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Light" panose="020b0502040204020203" pitchFamily="34" charset="-122"/>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Light" panose="020b0502040204020203" pitchFamily="34" charset="-122"/>
              </a:defRPr>
            </a:lvl1pPr>
          </a:lstStyle>
          <a:p>
            <a:fld id="{8AC99F02-1E23-4BD3-B63C-F56E222E4162}" type="slidenum">
              <a:rPr lang="zh-CN" altLang="en-US" smtClean="0"/>
              <a:t>‹#›</a:t>
            </a:fld>
            <a:endParaRPr lang="zh-CN" altLang="en-US"/>
          </a:p>
        </p:txBody>
      </p:sp>
    </p:spTree>
    <p:extLst>
      <p:ext uri="{BB962C8B-B14F-4D97-AF65-F5344CB8AC3E}">
        <p14:creationId val="22856192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78" r:id="rId3"/>
    <p:sldLayoutId id="2147483680" r:id="rId4"/>
  </p:sldLayoutIdLst>
  <p:transition/>
  <p:timing/>
  <p:txStyles>
    <p:titleStyle>
      <a:lvl1pPr algn="l" defTabSz="685800" rtl="0" eaLnBrk="1" latinLnBrk="0" hangingPunct="1">
        <a:lnSpc>
          <a:spcPct val="90000"/>
        </a:lnSpc>
        <a:spcBef>
          <a:spcPct val="0"/>
        </a:spcBef>
        <a:buNone/>
        <a:defRPr sz="3300" kern="1200">
          <a:solidFill>
            <a:schemeClr val="tx1"/>
          </a:solidFill>
          <a:latin typeface="微软雅黑 Light" panose="020b0502040204020203" pitchFamily="34"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Light" panose="020b0502040204020203"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Light" panose="020b0502040204020203"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Light" panose="020b0502040204020203"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6446925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4.png" Type="http://schemas.openxmlformats.org/officeDocument/2006/relationships/image"/><Relationship Id="rId6"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 Id="rId5" Target="../media/image14.png" Type="http://schemas.openxmlformats.org/officeDocument/2006/relationships/image"/><Relationship Id="rId6" Target="../media/image15.jpeg" Type="http://schemas.openxmlformats.org/officeDocument/2006/relationships/image"/><Relationship Id="rId7" Target="../media/image16.png" Type="http://schemas.openxmlformats.org/officeDocument/2006/relationships/image"/><Relationship Id="rId8"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93.xml" Type="http://schemas.openxmlformats.org/officeDocument/2006/relationships/tags"/><Relationship Id="rId11" Target="../tags/tag94.xml" Type="http://schemas.openxmlformats.org/officeDocument/2006/relationships/tags"/><Relationship Id="rId12" Target="../tags/tag95.xml" Type="http://schemas.openxmlformats.org/officeDocument/2006/relationships/tags"/><Relationship Id="rId13" Target="../tags/tag96.xml" Type="http://schemas.openxmlformats.org/officeDocument/2006/relationships/tags"/><Relationship Id="rId14" Target="../tags/tag97.xml" Type="http://schemas.openxmlformats.org/officeDocument/2006/relationships/tags"/><Relationship Id="rId15" Target="../tags/tag98.xml" Type="http://schemas.openxmlformats.org/officeDocument/2006/relationships/tags"/><Relationship Id="rId16" Target="../tags/tag99.xml" Type="http://schemas.openxmlformats.org/officeDocument/2006/relationships/tags"/><Relationship Id="rId17" Target="../tags/tag100.xml" Type="http://schemas.openxmlformats.org/officeDocument/2006/relationships/tags"/><Relationship Id="rId18" Target="../tags/tag101.xml" Type="http://schemas.openxmlformats.org/officeDocument/2006/relationships/tags"/><Relationship Id="rId19" Target="../tags/tag102.xml" Type="http://schemas.openxmlformats.org/officeDocument/2006/relationships/tags"/><Relationship Id="rId2" Target="../notesSlides/notesSlide11.xml" Type="http://schemas.openxmlformats.org/officeDocument/2006/relationships/notesSlide"/><Relationship Id="rId20" Target="../tags/tag103.xml" Type="http://schemas.openxmlformats.org/officeDocument/2006/relationships/tags"/><Relationship Id="rId3" Target="../tags/tag86.xml" Type="http://schemas.openxmlformats.org/officeDocument/2006/relationships/tags"/><Relationship Id="rId4" Target="../tags/tag87.xml" Type="http://schemas.openxmlformats.org/officeDocument/2006/relationships/tags"/><Relationship Id="rId5" Target="../tags/tag88.xml" Type="http://schemas.openxmlformats.org/officeDocument/2006/relationships/tags"/><Relationship Id="rId6" Target="../tags/tag89.xml" Type="http://schemas.openxmlformats.org/officeDocument/2006/relationships/tags"/><Relationship Id="rId7" Target="../tags/tag90.xml" Type="http://schemas.openxmlformats.org/officeDocument/2006/relationships/tags"/><Relationship Id="rId8" Target="../tags/tag91.xml" Type="http://schemas.openxmlformats.org/officeDocument/2006/relationships/tags"/><Relationship Id="rId9" Target="../tags/tag9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104.xml" Type="http://schemas.openxmlformats.org/officeDocument/2006/relationships/tags"/><Relationship Id="rId4" Target="../tags/tag105.xml" Type="http://schemas.openxmlformats.org/officeDocument/2006/relationships/tags"/><Relationship Id="rId5" Target="../tags/tag106.xml" Type="http://schemas.openxmlformats.org/officeDocument/2006/relationships/tags"/><Relationship Id="rId6" Target="../tags/tag107.xml" Type="http://schemas.openxmlformats.org/officeDocument/2006/relationships/tags"/><Relationship Id="rId7" Target="../tags/tag108.xml" Type="http://schemas.openxmlformats.org/officeDocument/2006/relationships/tags"/><Relationship Id="rId8" Target="../tags/tag10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14.xml" Type="http://schemas.openxmlformats.org/officeDocument/2006/relationships/tags"/><Relationship Id="rId11" Target="../tags/tag115.xml" Type="http://schemas.openxmlformats.org/officeDocument/2006/relationships/tags"/><Relationship Id="rId12" Target="../tags/tag116.xml" Type="http://schemas.openxmlformats.org/officeDocument/2006/relationships/tags"/><Relationship Id="rId13" Target="../tags/tag117.xml" Type="http://schemas.openxmlformats.org/officeDocument/2006/relationships/tags"/><Relationship Id="rId2" Target="../notesSlides/notesSlide13.xml" Type="http://schemas.openxmlformats.org/officeDocument/2006/relationships/notesSlide"/><Relationship Id="rId3" Target="../tags/tag110.xml" Type="http://schemas.openxmlformats.org/officeDocument/2006/relationships/tags"/><Relationship Id="rId4" Target="../media/image18.jpeg" Type="http://schemas.openxmlformats.org/officeDocument/2006/relationships/image"/><Relationship Id="rId5" Target="../tags/tag111.xml" Type="http://schemas.openxmlformats.org/officeDocument/2006/relationships/tags"/><Relationship Id="rId6" Target="../media/image19.jpeg" Type="http://schemas.openxmlformats.org/officeDocument/2006/relationships/image"/><Relationship Id="rId7" Target="../tags/tag112.xml" Type="http://schemas.openxmlformats.org/officeDocument/2006/relationships/tags"/><Relationship Id="rId8" Target="../media/image20.jpeg" Type="http://schemas.openxmlformats.org/officeDocument/2006/relationships/image"/><Relationship Id="rId9" Target="../tags/tag113.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tags/tag118.xml" Type="http://schemas.openxmlformats.org/officeDocument/2006/relationships/tags"/><Relationship Id="rId4" Target="../tags/tag119.xml" Type="http://schemas.openxmlformats.org/officeDocument/2006/relationships/tags"/><Relationship Id="rId5" Target="../media/image4.png" Type="http://schemas.openxmlformats.org/officeDocument/2006/relationships/image"/><Relationship Id="rId6" Target="../tags/tag12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28.xml" Type="http://schemas.openxmlformats.org/officeDocument/2006/relationships/tags"/><Relationship Id="rId11" Target="../tags/tag129.xml" Type="http://schemas.openxmlformats.org/officeDocument/2006/relationships/tags"/><Relationship Id="rId12" Target="../tags/tag130.xml" Type="http://schemas.openxmlformats.org/officeDocument/2006/relationships/tags"/><Relationship Id="rId2" Target="../notesSlides/notesSlide16.xml" Type="http://schemas.openxmlformats.org/officeDocument/2006/relationships/notesSlide"/><Relationship Id="rId3" Target="../tags/tag121.xml" Type="http://schemas.openxmlformats.org/officeDocument/2006/relationships/tags"/><Relationship Id="rId4" Target="../tags/tag122.xml" Type="http://schemas.openxmlformats.org/officeDocument/2006/relationships/tags"/><Relationship Id="rId5" Target="../tags/tag123.xml" Type="http://schemas.openxmlformats.org/officeDocument/2006/relationships/tags"/><Relationship Id="rId6" Target="../tags/tag124.xml" Type="http://schemas.openxmlformats.org/officeDocument/2006/relationships/tags"/><Relationship Id="rId7" Target="../tags/tag125.xml" Type="http://schemas.openxmlformats.org/officeDocument/2006/relationships/tags"/><Relationship Id="rId8" Target="../tags/tag126.xml" Type="http://schemas.openxmlformats.org/officeDocument/2006/relationships/tags"/><Relationship Id="rId9" Target="../tags/tag12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36.xml" Type="http://schemas.openxmlformats.org/officeDocument/2006/relationships/tags"/><Relationship Id="rId11" Target="../tags/tag137.xml" Type="http://schemas.openxmlformats.org/officeDocument/2006/relationships/tags"/><Relationship Id="rId12" Target="../tags/tag138.xml" Type="http://schemas.openxmlformats.org/officeDocument/2006/relationships/tags"/><Relationship Id="rId13" Target="../tags/tag139.xml" Type="http://schemas.openxmlformats.org/officeDocument/2006/relationships/tags"/><Relationship Id="rId2" Target="../notesSlides/notesSlide17.xml" Type="http://schemas.openxmlformats.org/officeDocument/2006/relationships/notesSlide"/><Relationship Id="rId3" Target="../tags/tag131.xml" Type="http://schemas.openxmlformats.org/officeDocument/2006/relationships/tags"/><Relationship Id="rId4" Target="../media/image7.png" Type="http://schemas.openxmlformats.org/officeDocument/2006/relationships/image"/><Relationship Id="rId5" Target="../media/image21.png" Type="http://schemas.openxmlformats.org/officeDocument/2006/relationships/image"/><Relationship Id="rId6" Target="../tags/tag132.xml" Type="http://schemas.openxmlformats.org/officeDocument/2006/relationships/tags"/><Relationship Id="rId7" Target="../tags/tag133.xml" Type="http://schemas.openxmlformats.org/officeDocument/2006/relationships/tags"/><Relationship Id="rId8" Target="../tags/tag134.xml" Type="http://schemas.openxmlformats.org/officeDocument/2006/relationships/tags"/><Relationship Id="rId9" Target="../tags/tag135.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2.jpeg" Type="http://schemas.openxmlformats.org/officeDocument/2006/relationships/image"/><Relationship Id="rId11" Target="../tags/tag146.xml" Type="http://schemas.openxmlformats.org/officeDocument/2006/relationships/tags"/><Relationship Id="rId12" Target="../tags/tag147.xml" Type="http://schemas.openxmlformats.org/officeDocument/2006/relationships/tags"/><Relationship Id="rId2" Target="../notesSlides/notesSlide18.xml" Type="http://schemas.openxmlformats.org/officeDocument/2006/relationships/notesSlide"/><Relationship Id="rId3" Target="../tags/tag140.xml" Type="http://schemas.openxmlformats.org/officeDocument/2006/relationships/tags"/><Relationship Id="rId4" Target="../tags/tag141.xml" Type="http://schemas.openxmlformats.org/officeDocument/2006/relationships/tags"/><Relationship Id="rId5" Target="../tags/tag142.xml" Type="http://schemas.openxmlformats.org/officeDocument/2006/relationships/tags"/><Relationship Id="rId6" Target="../tags/tag143.xml" Type="http://schemas.openxmlformats.org/officeDocument/2006/relationships/tags"/><Relationship Id="rId7" Target="../media/image14.png" Type="http://schemas.openxmlformats.org/officeDocument/2006/relationships/image"/><Relationship Id="rId8" Target="../tags/tag144.xml" Type="http://schemas.openxmlformats.org/officeDocument/2006/relationships/tags"/><Relationship Id="rId9" Target="../tags/tag14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2" Target="../media/image5.png" Type="http://schemas.openxmlformats.org/officeDocument/2006/relationships/imag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media/image6.png" Type="http://schemas.openxmlformats.org/officeDocument/2006/relationships/image"/><Relationship Id="rId8" Target="../tags/tag8.xml" Type="http://schemas.openxmlformats.org/officeDocument/2006/relationships/tags"/><Relationship Id="rId9" Target="../tags/tag9.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tags/tag148.xml" Type="http://schemas.openxmlformats.org/officeDocument/2006/relationships/tags"/><Relationship Id="rId4" Target="../tags/tag149.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tags/tag15.xml" Type="http://schemas.openxmlformats.org/officeDocument/2006/relationships/tags"/><Relationship Id="rId4" Target="../tags/tag16.xml" Type="http://schemas.openxmlformats.org/officeDocument/2006/relationships/tags"/><Relationship Id="rId5" Target="../media/image4.png" Type="http://schemas.openxmlformats.org/officeDocument/2006/relationships/image"/><Relationship Id="rId6" Target="../tags/tag17.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25.xml" Type="http://schemas.openxmlformats.org/officeDocument/2006/relationships/tags"/><Relationship Id="rId11" Target="../tags/tag26.xml" Type="http://schemas.openxmlformats.org/officeDocument/2006/relationships/tags"/><Relationship Id="rId12" Target="../tags/tag27.xml" Type="http://schemas.openxmlformats.org/officeDocument/2006/relationships/tags"/><Relationship Id="rId13" Target="../tags/tag28.xml" Type="http://schemas.openxmlformats.org/officeDocument/2006/relationships/tags"/><Relationship Id="rId14" Target="../tags/tag29.xml" Type="http://schemas.openxmlformats.org/officeDocument/2006/relationships/tags"/><Relationship Id="rId15" Target="../tags/tag30.xml" Type="http://schemas.openxmlformats.org/officeDocument/2006/relationships/tags"/><Relationship Id="rId16" Target="../tags/tag31.xml" Type="http://schemas.openxmlformats.org/officeDocument/2006/relationships/tags"/><Relationship Id="rId17" Target="../tags/tag32.xml" Type="http://schemas.openxmlformats.org/officeDocument/2006/relationships/tags"/><Relationship Id="rId18" Target="../tags/tag33.xml" Type="http://schemas.openxmlformats.org/officeDocument/2006/relationships/tags"/><Relationship Id="rId19" Target="../tags/tag34.xml" Type="http://schemas.openxmlformats.org/officeDocument/2006/relationships/tags"/><Relationship Id="rId2" Target="../notesSlides/notesSlide3.xml" Type="http://schemas.openxmlformats.org/officeDocument/2006/relationships/notesSlide"/><Relationship Id="rId20" Target="../tags/tag35.xml" Type="http://schemas.openxmlformats.org/officeDocument/2006/relationships/tags"/><Relationship Id="rId21" Target="../tags/tag36.xml" Type="http://schemas.openxmlformats.org/officeDocument/2006/relationships/tags"/><Relationship Id="rId22" Target="../tags/tag37.xml" Type="http://schemas.openxmlformats.org/officeDocument/2006/relationships/tags"/><Relationship Id="rId23" Target="../tags/tag38.xml" Type="http://schemas.openxmlformats.org/officeDocument/2006/relationships/tags"/><Relationship Id="rId24" Target="../tags/tag39.xml" Type="http://schemas.openxmlformats.org/officeDocument/2006/relationships/tags"/><Relationship Id="rId25" Target="../tags/tag40.xml" Type="http://schemas.openxmlformats.org/officeDocument/2006/relationships/tags"/><Relationship Id="rId26" Target="../tags/tag41.xml" Type="http://schemas.openxmlformats.org/officeDocument/2006/relationships/tags"/><Relationship Id="rId27" Target="../tags/tag42.xml" Type="http://schemas.openxmlformats.org/officeDocument/2006/relationships/tags"/><Relationship Id="rId28" Target="../tags/tag43.xml" Type="http://schemas.openxmlformats.org/officeDocument/2006/relationships/tags"/><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49.xml" Type="http://schemas.openxmlformats.org/officeDocument/2006/relationships/tags"/><Relationship Id="rId11" Target="../tags/tag50.xml" Type="http://schemas.openxmlformats.org/officeDocument/2006/relationships/tags"/><Relationship Id="rId12" Target="../tags/tag51.xml" Type="http://schemas.openxmlformats.org/officeDocument/2006/relationships/tags"/><Relationship Id="rId13" Target="../tags/tag52.xml" Type="http://schemas.openxmlformats.org/officeDocument/2006/relationships/tags"/><Relationship Id="rId14" Target="../tags/tag53.xml" Type="http://schemas.openxmlformats.org/officeDocument/2006/relationships/tags"/><Relationship Id="rId15" Target="../tags/tag54.xml" Type="http://schemas.openxmlformats.org/officeDocument/2006/relationships/tags"/><Relationship Id="rId16" Target="../tags/tag55.xml" Type="http://schemas.openxmlformats.org/officeDocument/2006/relationships/tags"/><Relationship Id="rId17" Target="../tags/tag56.xml" Type="http://schemas.openxmlformats.org/officeDocument/2006/relationships/tags"/><Relationship Id="rId18" Target="../tags/tag57.xml" Type="http://schemas.openxmlformats.org/officeDocument/2006/relationships/tags"/><Relationship Id="rId19" Target="../tags/tag58.xml" Type="http://schemas.openxmlformats.org/officeDocument/2006/relationships/tags"/><Relationship Id="rId2" Target="../notesSlides/notesSlide4.xml" Type="http://schemas.openxmlformats.org/officeDocument/2006/relationships/notesSlide"/><Relationship Id="rId3" Target="../tags/tag44.xml" Type="http://schemas.openxmlformats.org/officeDocument/2006/relationships/tags"/><Relationship Id="rId4" Target="../media/image7.png" Type="http://schemas.openxmlformats.org/officeDocument/2006/relationships/image"/><Relationship Id="rId5" Target="../media/image8.png" Type="http://schemas.openxmlformats.org/officeDocument/2006/relationships/image"/><Relationship Id="rId6" Target="../tags/tag45.xml" Type="http://schemas.openxmlformats.org/officeDocument/2006/relationships/tags"/><Relationship Id="rId7" Target="../tags/tag46.xml" Type="http://schemas.openxmlformats.org/officeDocument/2006/relationships/tags"/><Relationship Id="rId8" Target="../tags/tag47.xml" Type="http://schemas.openxmlformats.org/officeDocument/2006/relationships/tags"/><Relationship Id="rId9" Target="../tags/tag48.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tags/tag59.xml" Type="http://schemas.openxmlformats.org/officeDocument/2006/relationships/tags"/><Relationship Id="rId4" Target="../media/image9.jpeg" Type="http://schemas.openxmlformats.org/officeDocument/2006/relationships/image"/><Relationship Id="rId5" Target="../tags/tag60.xml" Type="http://schemas.openxmlformats.org/officeDocument/2006/relationships/tags"/><Relationship Id="rId6" Target="../tags/tag61.xml" Type="http://schemas.openxmlformats.org/officeDocument/2006/relationships/tags"/><Relationship Id="rId7" Target="../tags/tag62.xml" Type="http://schemas.openxmlformats.org/officeDocument/2006/relationships/tags"/><Relationship Id="rId8" Target="../tags/tag63.xml" Type="http://schemas.openxmlformats.org/officeDocument/2006/relationships/tags"/><Relationship Id="rId9" Target="../tags/tag6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tags/tag65.xml" Type="http://schemas.openxmlformats.org/officeDocument/2006/relationships/tags"/><Relationship Id="rId4" Target="../tags/tag66.xml" Type="http://schemas.openxmlformats.org/officeDocument/2006/relationships/tags"/><Relationship Id="rId5" Target="../media/image4.png" Type="http://schemas.openxmlformats.org/officeDocument/2006/relationships/image"/><Relationship Id="rId6" Target="../tags/tag6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75.xml" Type="http://schemas.openxmlformats.org/officeDocument/2006/relationships/tags"/><Relationship Id="rId11" Target="../tags/tag76.xml" Type="http://schemas.openxmlformats.org/officeDocument/2006/relationships/tags"/><Relationship Id="rId12" Target="../tags/tag77.xml" Type="http://schemas.openxmlformats.org/officeDocument/2006/relationships/tags"/><Relationship Id="rId13" Target="../tags/tag78.xml" Type="http://schemas.openxmlformats.org/officeDocument/2006/relationships/tags"/><Relationship Id="rId2" Target="../notesSlides/notesSlide7.xml" Type="http://schemas.openxmlformats.org/officeDocument/2006/relationships/notesSlide"/><Relationship Id="rId3" Target="../tags/tag68.xml" Type="http://schemas.openxmlformats.org/officeDocument/2006/relationships/tags"/><Relationship Id="rId4" Target="../tags/tag69.xml" Type="http://schemas.openxmlformats.org/officeDocument/2006/relationships/tags"/><Relationship Id="rId5" Target="../tags/tag70.xml" Type="http://schemas.openxmlformats.org/officeDocument/2006/relationships/tags"/><Relationship Id="rId6" Target="../tags/tag71.xml" Type="http://schemas.openxmlformats.org/officeDocument/2006/relationships/tags"/><Relationship Id="rId7" Target="../tags/tag72.xml" Type="http://schemas.openxmlformats.org/officeDocument/2006/relationships/tags"/><Relationship Id="rId8" Target="../tags/tag73.xml" Type="http://schemas.openxmlformats.org/officeDocument/2006/relationships/tags"/><Relationship Id="rId9" Target="../tags/tag74.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84.xml" Type="http://schemas.openxmlformats.org/officeDocument/2006/relationships/tags"/><Relationship Id="rId11" Target="../tags/tag85.xml" Type="http://schemas.openxmlformats.org/officeDocument/2006/relationships/tags"/><Relationship Id="rId2" Target="../notesSlides/notesSlide8.xml" Type="http://schemas.openxmlformats.org/officeDocument/2006/relationships/notesSlide"/><Relationship Id="rId3" Target="../tags/tag79.xml" Type="http://schemas.openxmlformats.org/officeDocument/2006/relationships/tags"/><Relationship Id="rId4" Target="../media/image10.png" Type="http://schemas.openxmlformats.org/officeDocument/2006/relationships/image"/><Relationship Id="rId5" Target="../media/image11.jpeg" Type="http://schemas.openxmlformats.org/officeDocument/2006/relationships/image"/><Relationship Id="rId6" Target="../tags/tag80.xml" Type="http://schemas.openxmlformats.org/officeDocument/2006/relationships/tags"/><Relationship Id="rId7" Target="../tags/tag81.xml" Type="http://schemas.openxmlformats.org/officeDocument/2006/relationships/tags"/><Relationship Id="rId8" Target="../tags/tag82.xml" Type="http://schemas.openxmlformats.org/officeDocument/2006/relationships/tags"/><Relationship Id="rId9" Target="../tags/tag83.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PA_淘宝店chenying0907 54"/>
          <p:cNvSpPr txBox="1">
            <a:spLocks noChangeArrowheads="1"/>
          </p:cNvSpPr>
          <p:nvPr>
            <p:custDataLst>
              <p:tags r:id="rId3"/>
            </p:custDataLst>
          </p:nvPr>
        </p:nvSpPr>
        <p:spPr bwMode="auto">
          <a:xfrm>
            <a:off x="1874092" y="1794302"/>
            <a:ext cx="548639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a:r>
              <a:rPr altLang="zh-CN" lang="en-US" sz="3600">
                <a:solidFill>
                  <a:schemeClr val="accent1">
                    <a:lumMod val="75000"/>
                  </a:schemeClr>
                </a:solidFill>
                <a:latin charset="-122" panose="020b0502040204020203" pitchFamily="34" typeface="微软雅黑 Light"/>
                <a:ea charset="-122" panose="020b0502040204020203" pitchFamily="34" typeface="微软雅黑 Light"/>
              </a:rPr>
              <a:t>Fresh Business Report</a:t>
            </a:r>
          </a:p>
        </p:txBody>
      </p:sp>
      <p:sp>
        <p:nvSpPr>
          <p:cNvPr id="56" name="PA_淘宝店chenying0907 111"/>
          <p:cNvSpPr txBox="1">
            <a:spLocks noChangeArrowheads="1"/>
          </p:cNvSpPr>
          <p:nvPr>
            <p:custDataLst>
              <p:tags r:id="rId4"/>
            </p:custDataLst>
          </p:nvPr>
        </p:nvSpPr>
        <p:spPr bwMode="auto">
          <a:xfrm>
            <a:off x="1756003" y="2511160"/>
            <a:ext cx="5839689" cy="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50000"/>
              </a:lnSpc>
            </a:pPr>
            <a:r>
              <a:rPr altLang="zh-CN" lang="en-US" sz="10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Click here to modify the text , you may post text </a:t>
            </a:r>
          </a:p>
          <a:p>
            <a:pPr algn="ctr" eaLnBrk="1" hangingPunct="1">
              <a:lnSpc>
                <a:spcPct val="150000"/>
              </a:lnSpc>
            </a:pPr>
            <a:r>
              <a:rPr altLang="zh-CN" lang="en-US" sz="10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here . Click here to modify the text . Click here to modify the text </a:t>
            </a:r>
          </a:p>
        </p:txBody>
      </p:sp>
      <p:pic>
        <p:nvPicPr>
          <p:cNvPr id="5" name="PA_图片 4"/>
          <p:cNvPicPr>
            <a:picLocks noChangeAspect="1"/>
          </p:cNvPicPr>
          <p:nvPr>
            <p:custDataLst>
              <p:tags r:id="rId6"/>
            </p:custDataLst>
          </p:nvPr>
        </p:nvPicPr>
        <p:blipFill>
          <a:blip r:embed="rId5">
            <a:extLst>
              <a:ext uri="{28A0092B-C50C-407E-A947-70E740481C1C}">
                <a14:useLocalDpi val="0"/>
              </a:ext>
            </a:extLst>
          </a:blip>
          <a:stretch>
            <a:fillRect/>
          </a:stretch>
        </p:blipFill>
        <p:spPr>
          <a:xfrm rot="20386828">
            <a:off x="1985248" y="1894581"/>
            <a:ext cx="335258" cy="445772"/>
          </a:xfrm>
          <a:prstGeom prst="rect">
            <a:avLst/>
          </a:prstGeom>
        </p:spPr>
      </p:pic>
    </p:spTree>
    <p:extLst>
      <p:ext uri="{BB962C8B-B14F-4D97-AF65-F5344CB8AC3E}">
        <p14:creationId val="3227244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500" id="7"/>
                                        <p:tgtEl>
                                          <p:spTgt spid="5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6"/>
                                        </p:tgtEl>
                                        <p:attrNameLst>
                                          <p:attrName>style.visibility</p:attrName>
                                        </p:attrNameLst>
                                      </p:cBhvr>
                                      <p:to>
                                        <p:strVal val="visible"/>
                                      </p:to>
                                    </p:set>
                                    <p:animEffect filter="fade" transition="in">
                                      <p:cBhvr>
                                        <p:cTn dur="500" id="11"/>
                                        <p:tgtEl>
                                          <p:spTgt spid="5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2"/>
          <p:cNvPicPr>
            <a:picLocks noChangeAspect="1"/>
          </p:cNvPicPr>
          <p:nvPr/>
        </p:nvPicPr>
        <p:blipFill>
          <a:blip r:embed="rId3">
            <a:extLst>
              <a:ext uri="{28A0092B-C50C-407E-A947-70E740481C1C}">
                <a14:useLocalDpi/>
              </a:ext>
            </a:extLst>
          </a:blip>
          <a:stretch>
            <a:fillRect/>
          </a:stretch>
        </p:blipFill>
        <p:spPr>
          <a:xfrm>
            <a:off x="1301961" y="1660183"/>
            <a:ext cx="3214623" cy="2680502"/>
          </a:xfrm>
          <a:prstGeom prst="rect">
            <a:avLst/>
          </a:prstGeom>
        </p:spPr>
      </p:pic>
      <p:sp>
        <p:nvSpPr>
          <p:cNvPr id="3" name="淘宝店chenying0907 2"/>
          <p:cNvSpPr/>
          <p:nvPr/>
        </p:nvSpPr>
        <p:spPr>
          <a:xfrm>
            <a:off x="1399536" y="1746575"/>
            <a:ext cx="3024000" cy="171726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pic>
        <p:nvPicPr>
          <p:cNvPr id="4" name="Picture 3"/>
          <p:cNvPicPr>
            <a:picLocks noChangeAspect="1"/>
          </p:cNvPicPr>
          <p:nvPr/>
        </p:nvPicPr>
        <p:blipFill>
          <a:blip r:embed="rId5">
            <a:extLst>
              <a:ext uri="{28A0092B-C50C-407E-A947-70E740481C1C}">
                <a14:useLocalDpi/>
              </a:ext>
            </a:extLst>
          </a:blip>
          <a:srcRect b="13718" l="19221" r="17922" t="29398"/>
          <a:stretch>
            <a:fillRect/>
          </a:stretch>
        </p:blipFill>
        <p:spPr>
          <a:xfrm>
            <a:off x="411113" y="3002055"/>
            <a:ext cx="2729892" cy="1646960"/>
          </a:xfrm>
          <a:prstGeom prst="rect">
            <a:avLst/>
          </a:prstGeom>
        </p:spPr>
      </p:pic>
      <p:sp>
        <p:nvSpPr>
          <p:cNvPr id="5" name="Rectangle 19"/>
          <p:cNvSpPr/>
          <p:nvPr/>
        </p:nvSpPr>
        <p:spPr>
          <a:xfrm>
            <a:off x="802148" y="3197319"/>
            <a:ext cx="1908000" cy="122400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2040204020203" pitchFamily="34" typeface="微软雅黑 Light"/>
            </a:endParaRPr>
          </a:p>
        </p:txBody>
      </p:sp>
      <p:grpSp>
        <p:nvGrpSpPr>
          <p:cNvPr id="6" name="淘宝店chenying0907 5"/>
          <p:cNvGrpSpPr/>
          <p:nvPr/>
        </p:nvGrpSpPr>
        <p:grpSpPr>
          <a:xfrm>
            <a:off x="3660971" y="3133648"/>
            <a:ext cx="1084634" cy="1411787"/>
            <a:chOff x="915591" y="1453733"/>
            <a:chExt cx="2490788" cy="3242072"/>
          </a:xfrm>
        </p:grpSpPr>
        <p:pic>
          <p:nvPicPr>
            <p:cNvPr id="7" name="Picture 1"/>
            <p:cNvPicPr>
              <a:picLocks noChangeAspect="1"/>
            </p:cNvPicPr>
            <p:nvPr/>
          </p:nvPicPr>
          <p:blipFill>
            <a:blip r:embed="rId7">
              <a:extLst>
                <a:ext uri="{28A0092B-C50C-407E-A947-70E740481C1C}">
                  <a14:useLocalDpi/>
                </a:ext>
              </a:extLst>
            </a:blip>
            <a:stretch>
              <a:fillRect/>
            </a:stretch>
          </p:blipFill>
          <p:spPr bwMode="auto">
            <a:xfrm>
              <a:off x="915591" y="1453733"/>
              <a:ext cx="2490788" cy="3242072"/>
            </a:xfrm>
            <a:prstGeom prst="rect">
              <a:avLst/>
            </a:prstGeom>
            <a:effectLst/>
          </p:spPr>
        </p:pic>
        <p:sp>
          <p:nvSpPr>
            <p:cNvPr id="8" name="Right Triangle 49"/>
            <p:cNvSpPr/>
            <p:nvPr/>
          </p:nvSpPr>
          <p:spPr bwMode="auto">
            <a:xfrm rot="10800000">
              <a:off x="2125266" y="1763295"/>
              <a:ext cx="1019175" cy="210978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lang="en-US" sz="1400">
                <a:solidFill>
                  <a:prstClr val="white"/>
                </a:solidFill>
                <a:latin charset="-122" panose="020b0502040204020203" pitchFamily="34" typeface="微软雅黑 Light"/>
                <a:cs typeface="+mn-ea"/>
                <a:sym typeface="+mn-lt"/>
              </a:endParaRPr>
            </a:p>
          </p:txBody>
        </p:sp>
      </p:grpSp>
      <p:sp>
        <p:nvSpPr>
          <p:cNvPr id="9" name="圆角淘宝店chenying0907 8"/>
          <p:cNvSpPr/>
          <p:nvPr/>
        </p:nvSpPr>
        <p:spPr bwMode="auto">
          <a:xfrm>
            <a:off x="3775883" y="3271023"/>
            <a:ext cx="855990" cy="1146850"/>
          </a:xfrm>
          <a:prstGeom prst="roundRect">
            <a:avLst>
              <a:gd fmla="val 758" name="adj"/>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prstClr val="white"/>
              </a:solidFill>
              <a:latin charset="-122" panose="020b0502040204020203" pitchFamily="34" typeface="微软雅黑 Light"/>
              <a:cs typeface="+mn-ea"/>
              <a:sym typeface="+mn-lt"/>
            </a:endParaRPr>
          </a:p>
        </p:txBody>
      </p:sp>
      <p:sp>
        <p:nvSpPr>
          <p:cNvPr id="11" name="Content Placeholder 2"/>
          <p:cNvSpPr txBox="1"/>
          <p:nvPr/>
        </p:nvSpPr>
        <p:spPr>
          <a:xfrm>
            <a:off x="5265571" y="2047942"/>
            <a:ext cx="2979903" cy="53157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sp>
        <p:nvSpPr>
          <p:cNvPr id="12" name="Content Placeholder 2"/>
          <p:cNvSpPr txBox="1"/>
          <p:nvPr/>
        </p:nvSpPr>
        <p:spPr>
          <a:xfrm>
            <a:off x="5265571" y="2641700"/>
            <a:ext cx="2979903" cy="53157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sp>
        <p:nvSpPr>
          <p:cNvPr id="13" name="Content Placeholder 2"/>
          <p:cNvSpPr txBox="1"/>
          <p:nvPr/>
        </p:nvSpPr>
        <p:spPr>
          <a:xfrm>
            <a:off x="5265571" y="3235458"/>
            <a:ext cx="2979903" cy="53157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grpSp>
        <p:nvGrpSpPr>
          <p:cNvPr id="14" name="淘宝店chenying0907 13"/>
          <p:cNvGrpSpPr/>
          <p:nvPr/>
        </p:nvGrpSpPr>
        <p:grpSpPr>
          <a:xfrm>
            <a:off x="5400655" y="4078269"/>
            <a:ext cx="1452439" cy="408710"/>
            <a:chOff x="5010707" y="3713018"/>
            <a:chExt cx="1452439" cy="408710"/>
          </a:xfrm>
        </p:grpSpPr>
        <p:sp>
          <p:nvSpPr>
            <p:cNvPr id="15" name="圆角淘宝店chenying0907 14"/>
            <p:cNvSpPr/>
            <p:nvPr/>
          </p:nvSpPr>
          <p:spPr>
            <a:xfrm>
              <a:off x="5010707" y="3713018"/>
              <a:ext cx="1452439" cy="408710"/>
            </a:xfrm>
            <a:prstGeom prst="roundRect">
              <a:avLst>
                <a:gd fmla="val 26503"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淘宝店chenying0907 15"/>
            <p:cNvSpPr txBox="1"/>
            <p:nvPr/>
          </p:nvSpPr>
          <p:spPr>
            <a:xfrm>
              <a:off x="5010706" y="3754582"/>
              <a:ext cx="484911" cy="335280"/>
            </a:xfrm>
            <a:prstGeom prst="rect">
              <a:avLst/>
            </a:prstGeom>
            <a:noFill/>
          </p:spPr>
          <p:txBody>
            <a:bodyPr rtlCol="0" wrap="square">
              <a:spAutoFit/>
            </a:bodyPr>
            <a:lstStyle/>
            <a:p>
              <a:pPr algn="ctr"/>
              <a:r>
                <a:rPr altLang="en-US" lang="zh-CN" sz="1600">
                  <a:solidFill>
                    <a:schemeClr val="bg1"/>
                  </a:solidFill>
                  <a:latin charset="0" pitchFamily="2" typeface="FontAwesome"/>
                </a:rPr>
                <a:t></a:t>
              </a:r>
            </a:p>
          </p:txBody>
        </p:sp>
        <p:sp>
          <p:nvSpPr>
            <p:cNvPr id="17" name="淘宝店chenying0907 16"/>
            <p:cNvSpPr txBox="1"/>
            <p:nvPr/>
          </p:nvSpPr>
          <p:spPr>
            <a:xfrm>
              <a:off x="5381904" y="3794261"/>
              <a:ext cx="963479" cy="243840"/>
            </a:xfrm>
            <a:prstGeom prst="rect">
              <a:avLst/>
            </a:prstGeom>
            <a:noFill/>
          </p:spPr>
          <p:txBody>
            <a:bodyPr rtlCol="0" wrap="square">
              <a:spAutoFit/>
            </a:bodyPr>
            <a:lstStyle/>
            <a:p>
              <a:pPr algn="ctr"/>
              <a:r>
                <a:rPr altLang="zh-CN" lang="en-US" sz="1000">
                  <a:solidFill>
                    <a:schemeClr val="bg1"/>
                  </a:solidFill>
                </a:rPr>
                <a:t>More Details</a:t>
              </a:r>
            </a:p>
          </p:txBody>
        </p:sp>
      </p:grpSp>
      <p:sp>
        <p:nvSpPr>
          <p:cNvPr id="19" name="淘宝店chenying0907 18"/>
          <p:cNvSpPr txBox="1"/>
          <p:nvPr/>
        </p:nvSpPr>
        <p:spPr>
          <a:xfrm>
            <a:off x="5256026" y="1774695"/>
            <a:ext cx="2402293" cy="274320"/>
          </a:xfrm>
          <a:prstGeom prst="rect">
            <a:avLst/>
          </a:prstGeom>
          <a:noFill/>
        </p:spPr>
        <p:txBody>
          <a:bodyPr rtlCol="0" wrap="square">
            <a:spAutoFit/>
          </a:bodyPr>
          <a:lstStyle/>
          <a:p>
            <a:r>
              <a:rPr altLang="zh-CN" lang="en-US" sz="1200"/>
              <a:t>Responsive &amp; Creative Design</a:t>
            </a:r>
          </a:p>
        </p:txBody>
      </p:sp>
      <p:sp>
        <p:nvSpPr>
          <p:cNvPr id="18" name="淘宝店chenying0907 17"/>
          <p:cNvSpPr txBox="1"/>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20" name="Content Placeholder 2"/>
          <p:cNvSpPr txBox="1"/>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105766739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淘宝店chenying0907 12"/>
          <p:cNvSpPr txBox="1"/>
          <p:nvPr/>
        </p:nvSpPr>
        <p:spPr bwMode="auto">
          <a:xfrm>
            <a:off x="2855019" y="1857631"/>
            <a:ext cx="3168352" cy="701040"/>
          </a:xfrm>
          <a:prstGeom prst="rect">
            <a:avLst/>
          </a:prstGeom>
          <a:noFill/>
        </p:spPr>
        <p:txBody>
          <a:bodyPr wrap="square">
            <a:spAutoFit/>
          </a:bodyPr>
          <a:lstStyle/>
          <a:p>
            <a:pPr algn="ctr" eaLnBrk="1" fontAlgn="auto" hangingPunct="1">
              <a:spcBef>
                <a:spcPct val="0"/>
              </a:spcBef>
              <a:spcAft>
                <a:spcPct val="0"/>
              </a:spcAft>
              <a:defRPr/>
            </a:pPr>
            <a:r>
              <a:rPr altLang="zh-CN" i="1" lang="en-US" sz="4000">
                <a:solidFill>
                  <a:schemeClr val="accent1">
                    <a:lumMod val="75000"/>
                  </a:schemeClr>
                </a:solidFill>
                <a:latin charset="-122" panose="020b0502040204020203" pitchFamily="34" typeface="微软雅黑 Light"/>
                <a:ea charset="-122" panose="020b0502040204020203" pitchFamily="34" typeface="微软雅黑 Light"/>
                <a:cs charset="0" panose="020b0604020202020204" pitchFamily="34" typeface="Arial"/>
              </a:rPr>
              <a:t>PART THREE</a:t>
            </a:r>
          </a:p>
        </p:txBody>
      </p:sp>
      <p:sp>
        <p:nvSpPr>
          <p:cNvPr id="14" name="TextBox 111"/>
          <p:cNvSpPr txBox="1">
            <a:spLocks noChangeArrowheads="1"/>
          </p:cNvSpPr>
          <p:nvPr/>
        </p:nvSpPr>
        <p:spPr bwMode="auto">
          <a:xfrm>
            <a:off x="1780309" y="2636335"/>
            <a:ext cx="5317773" cy="4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20000"/>
              </a:lnSpc>
            </a:pPr>
            <a:r>
              <a:rPr altLang="zh-CN" lang="en-US" sz="11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2673184" y="1946122"/>
            <a:ext cx="335258" cy="445772"/>
          </a:xfrm>
          <a:prstGeom prst="rect">
            <a:avLst/>
          </a:prstGeom>
        </p:spPr>
      </p:pic>
    </p:spTree>
    <p:extLst>
      <p:ext uri="{BB962C8B-B14F-4D97-AF65-F5344CB8AC3E}">
        <p14:creationId val="168516078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PA_淘宝店chenying0907 14"/>
          <p:cNvSpPr/>
          <p:nvPr>
            <p:custDataLst>
              <p:tags r:id="rId3"/>
            </p:custDataLst>
          </p:nvPr>
        </p:nvSpPr>
        <p:spPr>
          <a:xfrm>
            <a:off x="974510" y="2003215"/>
            <a:ext cx="820076" cy="82007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accent1"/>
                </a:solidFill>
                <a:latin charset="0" pitchFamily="2" typeface="FontAwesome"/>
              </a:rPr>
              <a:t></a:t>
            </a:r>
          </a:p>
        </p:txBody>
      </p:sp>
      <p:sp>
        <p:nvSpPr>
          <p:cNvPr id="2" name="PA_淘宝店chenying0907 1"/>
          <p:cNvSpPr txBox="1"/>
          <p:nvPr>
            <p:custDataLst>
              <p:tags r:id="rId4"/>
            </p:custDataLst>
          </p:nvPr>
        </p:nvSpPr>
        <p:spPr>
          <a:xfrm>
            <a:off x="662215" y="2933100"/>
            <a:ext cx="1369393" cy="274320"/>
          </a:xfrm>
          <a:prstGeom prst="rect">
            <a:avLst/>
          </a:prstGeom>
          <a:noFill/>
        </p:spPr>
        <p:txBody>
          <a:bodyPr rtlCol="0" wrap="square">
            <a:spAutoFit/>
          </a:bodyPr>
          <a:lstStyle/>
          <a:p>
            <a:pPr algn="ctr"/>
            <a:r>
              <a:rPr altLang="zh-CN" lang="en-US" sz="1200">
                <a:solidFill>
                  <a:schemeClr val="accent1"/>
                </a:solidFill>
                <a:latin charset="-122" panose="020b0502040204020203" pitchFamily="34" typeface="微软雅黑 Light"/>
              </a:rPr>
              <a:t>Bootstrap 4</a:t>
            </a:r>
          </a:p>
        </p:txBody>
      </p:sp>
      <p:sp>
        <p:nvSpPr>
          <p:cNvPr id="4" name="PA_淘宝店chenying0907 3"/>
          <p:cNvSpPr txBox="1"/>
          <p:nvPr>
            <p:custDataLst>
              <p:tags r:id="rId5"/>
            </p:custDataLst>
          </p:nvPr>
        </p:nvSpPr>
        <p:spPr>
          <a:xfrm>
            <a:off x="486477" y="3347345"/>
            <a:ext cx="1791752" cy="822960"/>
          </a:xfrm>
          <a:prstGeom prst="rect">
            <a:avLst/>
          </a:prstGeom>
          <a:noFill/>
        </p:spPr>
        <p:txBody>
          <a:bodyPr rtlCol="0" wrap="square">
            <a:spAutoFit/>
          </a:bodyPr>
          <a:lstStyle/>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the majority have suffered</a:t>
            </a:r>
          </a:p>
        </p:txBody>
      </p:sp>
      <p:cxnSp>
        <p:nvCxnSpPr>
          <p:cNvPr id="25" name="PA_直接连接符 24"/>
          <p:cNvCxnSpPr/>
          <p:nvPr>
            <p:custDataLst>
              <p:tags r:id="rId6"/>
            </p:custDataLst>
          </p:nvPr>
        </p:nvCxnSpPr>
        <p:spPr>
          <a:xfrm>
            <a:off x="1064565" y="3265246"/>
            <a:ext cx="54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PA_淘宝店chenying0907 14"/>
          <p:cNvSpPr/>
          <p:nvPr>
            <p:custDataLst>
              <p:tags r:id="rId7"/>
            </p:custDataLst>
          </p:nvPr>
        </p:nvSpPr>
        <p:spPr>
          <a:xfrm>
            <a:off x="31734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tx1">
                    <a:lumMod val="85000"/>
                    <a:lumOff val="15000"/>
                  </a:schemeClr>
                </a:solidFill>
                <a:latin charset="0" pitchFamily="2" typeface="FontAwesome"/>
              </a:rPr>
              <a:t></a:t>
            </a:r>
          </a:p>
        </p:txBody>
      </p:sp>
      <p:sp>
        <p:nvSpPr>
          <p:cNvPr id="43" name="PA_淘宝店chenying0907 14"/>
          <p:cNvSpPr/>
          <p:nvPr>
            <p:custDataLst>
              <p:tags r:id="rId8"/>
            </p:custDataLst>
          </p:nvPr>
        </p:nvSpPr>
        <p:spPr>
          <a:xfrm>
            <a:off x="529769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tx1">
                    <a:lumMod val="85000"/>
                    <a:lumOff val="15000"/>
                  </a:schemeClr>
                </a:solidFill>
                <a:latin charset="0" pitchFamily="2" typeface="FontAwesome"/>
              </a:rPr>
              <a:t></a:t>
            </a:r>
          </a:p>
        </p:txBody>
      </p:sp>
      <p:sp>
        <p:nvSpPr>
          <p:cNvPr id="48" name="PA_淘宝店chenying0907 14"/>
          <p:cNvSpPr/>
          <p:nvPr>
            <p:custDataLst>
              <p:tags r:id="rId9"/>
            </p:custDataLst>
          </p:nvPr>
        </p:nvSpPr>
        <p:spPr>
          <a:xfrm>
            <a:off x="74095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schemeClr val="tx1">
                    <a:lumMod val="85000"/>
                    <a:lumOff val="15000"/>
                  </a:schemeClr>
                </a:solidFill>
                <a:latin charset="0" pitchFamily="2" typeface="FontAwesome"/>
              </a:rPr>
              <a:t></a:t>
            </a:r>
          </a:p>
        </p:txBody>
      </p:sp>
      <p:sp>
        <p:nvSpPr>
          <p:cNvPr id="39" name="PA_淘宝店chenying0907 38"/>
          <p:cNvSpPr txBox="1"/>
          <p:nvPr>
            <p:custDataLst>
              <p:tags r:id="rId10"/>
            </p:custDataLst>
          </p:nvPr>
        </p:nvSpPr>
        <p:spPr>
          <a:xfrm>
            <a:off x="2696625" y="2968220"/>
            <a:ext cx="1712250" cy="274320"/>
          </a:xfrm>
          <a:prstGeom prst="rect">
            <a:avLst/>
          </a:prstGeom>
          <a:noFill/>
        </p:spPr>
        <p:txBody>
          <a:bodyPr rtlCol="0" wrap="square">
            <a:spAutoFit/>
          </a:bodyPr>
          <a:lstStyle/>
          <a:p>
            <a:pPr algn="ctr"/>
            <a:r>
              <a:rPr altLang="zh-CN" lang="en-US" sz="1200">
                <a:latin charset="-122" panose="020b0502040204020203" pitchFamily="34" typeface="微软雅黑 Light"/>
              </a:rPr>
              <a:t>Responsive Design</a:t>
            </a:r>
          </a:p>
        </p:txBody>
      </p:sp>
      <p:cxnSp>
        <p:nvCxnSpPr>
          <p:cNvPr id="41" name="PA_直接连接符 40"/>
          <p:cNvCxnSpPr/>
          <p:nvPr>
            <p:custDataLst>
              <p:tags r:id="rId11"/>
            </p:custDataLst>
          </p:nvPr>
        </p:nvCxnSpPr>
        <p:spPr>
          <a:xfrm>
            <a:off x="3285832"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PA_淘宝店chenying0907 21"/>
          <p:cNvSpPr txBox="1"/>
          <p:nvPr>
            <p:custDataLst>
              <p:tags r:id="rId12"/>
            </p:custDataLst>
          </p:nvPr>
        </p:nvSpPr>
        <p:spPr>
          <a:xfrm>
            <a:off x="2654994" y="3347345"/>
            <a:ext cx="1791752" cy="822960"/>
          </a:xfrm>
          <a:prstGeom prst="rect">
            <a:avLst/>
          </a:prstGeom>
          <a:noFill/>
        </p:spPr>
        <p:txBody>
          <a:bodyPr rtlCol="0" wrap="square">
            <a:spAutoFit/>
          </a:bodyPr>
          <a:lstStyle/>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the majority have suffered</a:t>
            </a:r>
          </a:p>
        </p:txBody>
      </p:sp>
      <p:sp>
        <p:nvSpPr>
          <p:cNvPr id="44" name="PA_淘宝店chenying0907 43"/>
          <p:cNvSpPr txBox="1"/>
          <p:nvPr>
            <p:custDataLst>
              <p:tags r:id="rId13"/>
            </p:custDataLst>
          </p:nvPr>
        </p:nvSpPr>
        <p:spPr>
          <a:xfrm>
            <a:off x="4992326" y="2953881"/>
            <a:ext cx="1369393" cy="274320"/>
          </a:xfrm>
          <a:prstGeom prst="rect">
            <a:avLst/>
          </a:prstGeom>
          <a:noFill/>
        </p:spPr>
        <p:txBody>
          <a:bodyPr rtlCol="0" wrap="square">
            <a:spAutoFit/>
          </a:bodyPr>
          <a:lstStyle/>
          <a:p>
            <a:pPr algn="ctr"/>
            <a:r>
              <a:rPr altLang="zh-CN" lang="en-US" sz="1200">
                <a:latin charset="-122" panose="020b0502040204020203" pitchFamily="34" typeface="微软雅黑 Light"/>
              </a:rPr>
              <a:t>Retina Ready</a:t>
            </a:r>
          </a:p>
        </p:txBody>
      </p:sp>
      <p:cxnSp>
        <p:nvCxnSpPr>
          <p:cNvPr id="46" name="PA_直接连接符 45"/>
          <p:cNvCxnSpPr/>
          <p:nvPr>
            <p:custDataLst>
              <p:tags r:id="rId14"/>
            </p:custDataLst>
          </p:nvPr>
        </p:nvCxnSpPr>
        <p:spPr>
          <a:xfrm>
            <a:off x="5430884"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PA_淘宝店chenying0907 23"/>
          <p:cNvSpPr txBox="1"/>
          <p:nvPr>
            <p:custDataLst>
              <p:tags r:id="rId15"/>
            </p:custDataLst>
          </p:nvPr>
        </p:nvSpPr>
        <p:spPr>
          <a:xfrm>
            <a:off x="4816584" y="3347345"/>
            <a:ext cx="1791752" cy="822960"/>
          </a:xfrm>
          <a:prstGeom prst="rect">
            <a:avLst/>
          </a:prstGeom>
          <a:noFill/>
        </p:spPr>
        <p:txBody>
          <a:bodyPr rtlCol="0" wrap="square">
            <a:spAutoFit/>
          </a:bodyPr>
          <a:lstStyle/>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the majority have suffered</a:t>
            </a:r>
          </a:p>
        </p:txBody>
      </p:sp>
      <p:sp>
        <p:nvSpPr>
          <p:cNvPr id="49" name="PA_淘宝店chenying0907 48"/>
          <p:cNvSpPr txBox="1"/>
          <p:nvPr>
            <p:custDataLst>
              <p:tags r:id="rId16"/>
            </p:custDataLst>
          </p:nvPr>
        </p:nvSpPr>
        <p:spPr>
          <a:xfrm>
            <a:off x="6885330" y="2953881"/>
            <a:ext cx="1854717" cy="274320"/>
          </a:xfrm>
          <a:prstGeom prst="rect">
            <a:avLst/>
          </a:prstGeom>
          <a:noFill/>
        </p:spPr>
        <p:txBody>
          <a:bodyPr rtlCol="0" wrap="square">
            <a:spAutoFit/>
          </a:bodyPr>
          <a:lstStyle/>
          <a:p>
            <a:pPr algn="ctr"/>
            <a:r>
              <a:rPr altLang="zh-CN" lang="en-US" sz="1200">
                <a:latin charset="-122" panose="020b0502040204020203" pitchFamily="34" typeface="微软雅黑 Light"/>
              </a:rPr>
              <a:t>Optimized for mobiles</a:t>
            </a:r>
          </a:p>
        </p:txBody>
      </p:sp>
      <p:cxnSp>
        <p:nvCxnSpPr>
          <p:cNvPr id="51" name="PA_直接连接符 50"/>
          <p:cNvCxnSpPr/>
          <p:nvPr>
            <p:custDataLst>
              <p:tags r:id="rId17"/>
            </p:custDataLst>
          </p:nvPr>
        </p:nvCxnSpPr>
        <p:spPr>
          <a:xfrm>
            <a:off x="7569010"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PA_淘宝店chenying0907 25"/>
          <p:cNvSpPr txBox="1"/>
          <p:nvPr>
            <p:custDataLst>
              <p:tags r:id="rId18"/>
            </p:custDataLst>
          </p:nvPr>
        </p:nvSpPr>
        <p:spPr>
          <a:xfrm>
            <a:off x="6978174" y="3347345"/>
            <a:ext cx="1791752" cy="822960"/>
          </a:xfrm>
          <a:prstGeom prst="rect">
            <a:avLst/>
          </a:prstGeom>
          <a:noFill/>
        </p:spPr>
        <p:txBody>
          <a:bodyPr rtlCol="0" wrap="square">
            <a:spAutoFit/>
          </a:bodyPr>
          <a:lstStyle/>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gn="ctr">
              <a:lnSpc>
                <a:spcPct val="120000"/>
              </a:lnSpc>
            </a:pPr>
            <a:r>
              <a:rPr altLang="zh-CN" lang="en-US" sz="1000">
                <a:solidFill>
                  <a:schemeClr val="tx1">
                    <a:lumMod val="85000"/>
                    <a:lumOff val="15000"/>
                  </a:schemeClr>
                </a:solidFill>
                <a:latin charset="-122" panose="020b0502040204020203" pitchFamily="34" typeface="微软雅黑 Light"/>
                <a:cs charset="0" panose="020b0604020202020204" pitchFamily="34" typeface="Arial"/>
              </a:rPr>
              <a:t>the majority have suffered</a:t>
            </a:r>
          </a:p>
        </p:txBody>
      </p:sp>
      <p:sp>
        <p:nvSpPr>
          <p:cNvPr id="27" name="PA_淘宝店chenying0907 26"/>
          <p:cNvSpPr txBox="1"/>
          <p:nvPr>
            <p:custDataLst>
              <p:tags r:id="rId19"/>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28" name="PA_内容占位符 2"/>
          <p:cNvSpPr txBox="1"/>
          <p:nvPr>
            <p:custDataLst>
              <p:tags r:id="rId20"/>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26576049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500" id="7"/>
                                        <p:tgtEl>
                                          <p:spTgt spid="23"/>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2"/>
                                        </p:tgtEl>
                                        <p:attrNameLst>
                                          <p:attrName>style.visibility</p:attrName>
                                        </p:attrNameLst>
                                      </p:cBhvr>
                                      <p:to>
                                        <p:strVal val="visible"/>
                                      </p:to>
                                    </p:set>
                                    <p:animEffect filter="fade" transition="in">
                                      <p:cBhvr>
                                        <p:cTn dur="500" id="10"/>
                                        <p:tgtEl>
                                          <p:spTgt spid="2"/>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90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38"/>
                                        </p:tgtEl>
                                        <p:attrNameLst>
                                          <p:attrName>style.visibility</p:attrName>
                                        </p:attrNameLst>
                                      </p:cBhvr>
                                      <p:to>
                                        <p:strVal val="visible"/>
                                      </p:to>
                                    </p:set>
                                    <p:animEffect filter="fade" transition="in">
                                      <p:cBhvr>
                                        <p:cTn dur="500" id="19"/>
                                        <p:tgtEl>
                                          <p:spTgt spid="38"/>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43"/>
                                        </p:tgtEl>
                                        <p:attrNameLst>
                                          <p:attrName>style.visibility</p:attrName>
                                        </p:attrNameLst>
                                      </p:cBhvr>
                                      <p:to>
                                        <p:strVal val="visible"/>
                                      </p:to>
                                    </p:set>
                                    <p:animEffect filter="fade" transition="in">
                                      <p:cBhvr>
                                        <p:cTn dur="500" id="22"/>
                                        <p:tgtEl>
                                          <p:spTgt spid="43"/>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48"/>
                                        </p:tgtEl>
                                        <p:attrNameLst>
                                          <p:attrName>style.visibility</p:attrName>
                                        </p:attrNameLst>
                                      </p:cBhvr>
                                      <p:to>
                                        <p:strVal val="visible"/>
                                      </p:to>
                                    </p:set>
                                    <p:animEffect filter="fade" transition="in">
                                      <p:cBhvr>
                                        <p:cTn dur="500" id="25"/>
                                        <p:tgtEl>
                                          <p:spTgt spid="48"/>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id="29" nodeType="withEffect" presetClass="entr" presetID="10" presetSubtype="0">
                                  <p:stCondLst>
                                    <p:cond delay="2400"/>
                                  </p:stCondLst>
                                  <p:childTnLst>
                                    <p:set>
                                      <p:cBhvr>
                                        <p:cTn dur="1" fill="hold" id="30">
                                          <p:stCondLst>
                                            <p:cond delay="0"/>
                                          </p:stCondLst>
                                        </p:cTn>
                                        <p:tgtEl>
                                          <p:spTgt spid="41"/>
                                        </p:tgtEl>
                                        <p:attrNameLst>
                                          <p:attrName>style.visibility</p:attrName>
                                        </p:attrNameLst>
                                      </p:cBhvr>
                                      <p:to>
                                        <p:strVal val="visible"/>
                                      </p:to>
                                    </p:set>
                                    <p:animEffect filter="fade" transition="in">
                                      <p:cBhvr>
                                        <p:cTn dur="500" id="31"/>
                                        <p:tgtEl>
                                          <p:spTgt spid="41"/>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22"/>
                                        </p:tgtEl>
                                        <p:attrNameLst>
                                          <p:attrName>style.visibility</p:attrName>
                                        </p:attrNameLst>
                                      </p:cBhvr>
                                      <p:to>
                                        <p:strVal val="visible"/>
                                      </p:to>
                                    </p:set>
                                    <p:animEffect filter="fade" transition="in">
                                      <p:cBhvr>
                                        <p:cTn dur="500" id="34"/>
                                        <p:tgtEl>
                                          <p:spTgt spid="22"/>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44"/>
                                        </p:tgtEl>
                                        <p:attrNameLst>
                                          <p:attrName>style.visibility</p:attrName>
                                        </p:attrNameLst>
                                      </p:cBhvr>
                                      <p:to>
                                        <p:strVal val="visible"/>
                                      </p:to>
                                    </p:set>
                                    <p:animEffect filter="fade" transition="in">
                                      <p:cBhvr>
                                        <p:cTn dur="500" id="37"/>
                                        <p:tgtEl>
                                          <p:spTgt spid="44"/>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10" presetSubtype="0">
                                  <p:stCondLst>
                                    <p:cond delay="0"/>
                                  </p:stCondLst>
                                  <p:childTnLst>
                                    <p:set>
                                      <p:cBhvr>
                                        <p:cTn dur="1" fill="hold" id="41">
                                          <p:stCondLst>
                                            <p:cond delay="0"/>
                                          </p:stCondLst>
                                        </p:cTn>
                                        <p:tgtEl>
                                          <p:spTgt spid="46"/>
                                        </p:tgtEl>
                                        <p:attrNameLst>
                                          <p:attrName>style.visibility</p:attrName>
                                        </p:attrNameLst>
                                      </p:cBhvr>
                                      <p:to>
                                        <p:strVal val="visible"/>
                                      </p:to>
                                    </p:set>
                                    <p:animEffect filter="fade" transition="in">
                                      <p:cBhvr>
                                        <p:cTn dur="500" id="42"/>
                                        <p:tgtEl>
                                          <p:spTgt spid="46"/>
                                        </p:tgtEl>
                                      </p:cBhvr>
                                    </p:animEffect>
                                  </p:childTnLst>
                                </p:cTn>
                              </p:par>
                              <p:par>
                                <p:cTn fill="hold" grpId="0" id="43" nodeType="withEffect" presetClass="entr" presetID="10" presetSubtype="0">
                                  <p:stCondLst>
                                    <p:cond delay="300"/>
                                  </p:stCondLst>
                                  <p:childTnLst>
                                    <p:set>
                                      <p:cBhvr>
                                        <p:cTn dur="1" fill="hold" id="44">
                                          <p:stCondLst>
                                            <p:cond delay="0"/>
                                          </p:stCondLst>
                                        </p:cTn>
                                        <p:tgtEl>
                                          <p:spTgt spid="24"/>
                                        </p:tgtEl>
                                        <p:attrNameLst>
                                          <p:attrName>style.visibility</p:attrName>
                                        </p:attrNameLst>
                                      </p:cBhvr>
                                      <p:to>
                                        <p:strVal val="visible"/>
                                      </p:to>
                                    </p:set>
                                    <p:animEffect filter="fade" transition="in">
                                      <p:cBhvr>
                                        <p:cTn dur="500" id="45"/>
                                        <p:tgtEl>
                                          <p:spTgt spid="24"/>
                                        </p:tgtEl>
                                      </p:cBhvr>
                                    </p:animEffect>
                                  </p:childTnLst>
                                </p:cTn>
                              </p:par>
                              <p:par>
                                <p:cTn fill="hold" grpId="0" id="46" nodeType="withEffect" presetClass="entr" presetID="10" presetSubtype="0">
                                  <p:stCondLst>
                                    <p:cond delay="600"/>
                                  </p:stCondLst>
                                  <p:childTnLst>
                                    <p:set>
                                      <p:cBhvr>
                                        <p:cTn dur="1" fill="hold" id="47">
                                          <p:stCondLst>
                                            <p:cond delay="0"/>
                                          </p:stCondLst>
                                        </p:cTn>
                                        <p:tgtEl>
                                          <p:spTgt spid="49"/>
                                        </p:tgtEl>
                                        <p:attrNameLst>
                                          <p:attrName>style.visibility</p:attrName>
                                        </p:attrNameLst>
                                      </p:cBhvr>
                                      <p:to>
                                        <p:strVal val="visible"/>
                                      </p:to>
                                    </p:set>
                                    <p:animEffect filter="fade" transition="in">
                                      <p:cBhvr>
                                        <p:cTn dur="500" id="48"/>
                                        <p:tgtEl>
                                          <p:spTgt spid="49"/>
                                        </p:tgtEl>
                                      </p:cBhvr>
                                    </p:animEffect>
                                  </p:childTnLst>
                                </p:cTn>
                              </p:par>
                              <p:par>
                                <p:cTn fill="hold" id="49" nodeType="withEffect" presetClass="entr" presetID="10" presetSubtype="0">
                                  <p:stCondLst>
                                    <p:cond delay="900"/>
                                  </p:stCondLst>
                                  <p:childTnLst>
                                    <p:set>
                                      <p:cBhvr>
                                        <p:cTn dur="1" fill="hold" id="50">
                                          <p:stCondLst>
                                            <p:cond delay="0"/>
                                          </p:stCondLst>
                                        </p:cTn>
                                        <p:tgtEl>
                                          <p:spTgt spid="51"/>
                                        </p:tgtEl>
                                        <p:attrNameLst>
                                          <p:attrName>style.visibility</p:attrName>
                                        </p:attrNameLst>
                                      </p:cBhvr>
                                      <p:to>
                                        <p:strVal val="visible"/>
                                      </p:to>
                                    </p:set>
                                    <p:animEffect filter="fade" transition="in">
                                      <p:cBhvr>
                                        <p:cTn dur="500" id="51"/>
                                        <p:tgtEl>
                                          <p:spTgt spid="51"/>
                                        </p:tgtEl>
                                      </p:cBhvr>
                                    </p:animEffect>
                                  </p:childTnLst>
                                </p:cTn>
                              </p:par>
                              <p:par>
                                <p:cTn fill="hold" grpId="0" id="52" nodeType="withEffect" presetClass="entr" presetID="10" presetSubtype="0">
                                  <p:stCondLst>
                                    <p:cond delay="1200"/>
                                  </p:stCondLst>
                                  <p:childTnLst>
                                    <p:set>
                                      <p:cBhvr>
                                        <p:cTn dur="1" fill="hold" id="53">
                                          <p:stCondLst>
                                            <p:cond delay="0"/>
                                          </p:stCondLst>
                                        </p:cTn>
                                        <p:tgtEl>
                                          <p:spTgt spid="26"/>
                                        </p:tgtEl>
                                        <p:attrNameLst>
                                          <p:attrName>style.visibility</p:attrName>
                                        </p:attrNameLst>
                                      </p:cBhvr>
                                      <p:to>
                                        <p:strVal val="visible"/>
                                      </p:to>
                                    </p:set>
                                    <p:animEffect filter="fade" transition="in">
                                      <p:cBhvr>
                                        <p:cTn dur="500" id="54"/>
                                        <p:tgtEl>
                                          <p:spTgt spid="26"/>
                                        </p:tgtEl>
                                      </p:cBhvr>
                                    </p:animEffect>
                                  </p:childTnLst>
                                </p:cTn>
                              </p:par>
                              <p:par>
                                <p:cTn fill="hold" grpId="0" id="55" nodeType="withEffect" presetClass="entr" presetID="10" presetSubtype="0">
                                  <p:stCondLst>
                                    <p:cond delay="1500"/>
                                  </p:stCondLst>
                                  <p:childTnLst>
                                    <p:set>
                                      <p:cBhvr>
                                        <p:cTn dur="1" fill="hold" id="56">
                                          <p:stCondLst>
                                            <p:cond delay="0"/>
                                          </p:stCondLst>
                                        </p:cTn>
                                        <p:tgtEl>
                                          <p:spTgt spid="27"/>
                                        </p:tgtEl>
                                        <p:attrNameLst>
                                          <p:attrName>style.visibility</p:attrName>
                                        </p:attrNameLst>
                                      </p:cBhvr>
                                      <p:to>
                                        <p:strVal val="visible"/>
                                      </p:to>
                                    </p:set>
                                    <p:animEffect filter="fade" transition="in">
                                      <p:cBhvr>
                                        <p:cTn dur="500" id="57"/>
                                        <p:tgtEl>
                                          <p:spTgt spid="27"/>
                                        </p:tgtEl>
                                      </p:cBhvr>
                                    </p:animEffect>
                                  </p:childTnLst>
                                </p:cTn>
                              </p:par>
                              <p:par>
                                <p:cTn fill="hold" grpId="0" id="58" nodeType="withEffect" presetClass="entr" presetID="10" presetSubtype="0">
                                  <p:stCondLst>
                                    <p:cond delay="1800"/>
                                  </p:stCondLst>
                                  <p:childTnLst>
                                    <p:set>
                                      <p:cBhvr>
                                        <p:cTn dur="1" fill="hold" id="59">
                                          <p:stCondLst>
                                            <p:cond delay="0"/>
                                          </p:stCondLst>
                                        </p:cTn>
                                        <p:tgtEl>
                                          <p:spTgt spid="28"/>
                                        </p:tgtEl>
                                        <p:attrNameLst>
                                          <p:attrName>style.visibility</p:attrName>
                                        </p:attrNameLst>
                                      </p:cBhvr>
                                      <p:to>
                                        <p:strVal val="visible"/>
                                      </p:to>
                                    </p:set>
                                    <p:animEffect filter="fade" transition="in">
                                      <p:cBhvr>
                                        <p:cTn dur="500" id="6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
      <p:bldP grpId="0" spid="4"/>
      <p:bldP grpId="0" spid="38"/>
      <p:bldP grpId="0" spid="43"/>
      <p:bldP grpId="0" spid="48"/>
      <p:bldP grpId="0" spid="39"/>
      <p:bldP grpId="0" spid="22"/>
      <p:bldP grpId="0" spid="44"/>
      <p:bldP grpId="0" spid="24"/>
      <p:bldP grpId="0" spid="49"/>
      <p:bldP grpId="0" spid="26"/>
      <p:bldP grpId="0" spid="27"/>
      <p:bldP grpId="0" spid="2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PA_淘宝店chenying0907 19"/>
          <p:cNvGrpSpPr/>
          <p:nvPr>
            <p:custDataLst>
              <p:tags r:id="rId3"/>
            </p:custDataLst>
          </p:nvPr>
        </p:nvGrpSpPr>
        <p:grpSpPr>
          <a:xfrm>
            <a:off x="701574" y="1658867"/>
            <a:ext cx="1615892" cy="2933917"/>
            <a:chOff x="1733487" y="1364845"/>
            <a:chExt cx="1742400" cy="3163613"/>
          </a:xfrm>
        </p:grpSpPr>
        <p:sp>
          <p:nvSpPr>
            <p:cNvPr id="21" name="淘宝店chenying0907 20"/>
            <p:cNvSpPr/>
            <p:nvPr/>
          </p:nvSpPr>
          <p:spPr>
            <a:xfrm>
              <a:off x="1733487" y="1364845"/>
              <a:ext cx="1742400" cy="31636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3" name="淘宝店chenying0907 22"/>
            <p:cNvSpPr txBox="1"/>
            <p:nvPr/>
          </p:nvSpPr>
          <p:spPr>
            <a:xfrm>
              <a:off x="2247014" y="1540409"/>
              <a:ext cx="702906" cy="295796"/>
            </a:xfrm>
            <a:prstGeom prst="rect">
              <a:avLst/>
            </a:prstGeom>
            <a:noFill/>
          </p:spPr>
          <p:txBody>
            <a:bodyPr rtlCol="0" wrap="square">
              <a:spAutoFit/>
            </a:bodyPr>
            <a:lstStyle/>
            <a:p>
              <a:pPr algn="ctr"/>
              <a:r>
                <a:rPr altLang="zh-CN" lang="en-US" sz="1200">
                  <a:solidFill>
                    <a:schemeClr val="bg1"/>
                  </a:solidFill>
                </a:rPr>
                <a:t>BASIC</a:t>
              </a:r>
            </a:p>
          </p:txBody>
        </p:sp>
        <p:sp>
          <p:nvSpPr>
            <p:cNvPr id="24" name="淘宝店chenying0907 23"/>
            <p:cNvSpPr txBox="1"/>
            <p:nvPr/>
          </p:nvSpPr>
          <p:spPr>
            <a:xfrm>
              <a:off x="2093889" y="1799348"/>
              <a:ext cx="960329" cy="361529"/>
            </a:xfrm>
            <a:prstGeom prst="rect">
              <a:avLst/>
            </a:prstGeom>
            <a:noFill/>
          </p:spPr>
          <p:txBody>
            <a:bodyPr rtlCol="0" wrap="square">
              <a:spAutoFit/>
            </a:bodyPr>
            <a:lstStyle/>
            <a:p>
              <a:pPr algn="ctr"/>
              <a:r>
                <a:rPr altLang="zh-CN" lang="en-US" sz="1600">
                  <a:solidFill>
                    <a:schemeClr val="bg1"/>
                  </a:solidFill>
                </a:rPr>
                <a:t>$39</a:t>
              </a:r>
            </a:p>
          </p:txBody>
        </p:sp>
        <p:sp>
          <p:nvSpPr>
            <p:cNvPr id="25" name="Rectangle 23"/>
            <p:cNvSpPr/>
            <p:nvPr/>
          </p:nvSpPr>
          <p:spPr>
            <a:xfrm>
              <a:off x="2021632" y="2271718"/>
              <a:ext cx="1169437" cy="1133886"/>
            </a:xfrm>
            <a:prstGeom prst="rect">
              <a:avLst/>
            </a:prstGeom>
          </p:spPr>
          <p:txBody>
            <a:bodyPr wrap="square">
              <a:spAutoFit/>
            </a:bodyPr>
            <a:lstStyle/>
            <a:p>
              <a:pPr algn="ctr" defTabSz="1088232">
                <a:lnSpc>
                  <a:spcPct val="150000"/>
                </a:lnSpc>
              </a:pPr>
              <a:r>
                <a:rPr altLang="zh-CN" lang="en-US" sz="700">
                  <a:solidFill>
                    <a:schemeClr val="bg1"/>
                  </a:solidFill>
                  <a:latin charset="-122" panose="020b0502040204020203" pitchFamily="34" typeface="微软雅黑 Light"/>
                </a:rPr>
                <a:t>There are many variations of passages of Lore m available, but the majority have suffered alteration in some form, by</a:t>
              </a:r>
            </a:p>
          </p:txBody>
        </p:sp>
        <p:sp>
          <p:nvSpPr>
            <p:cNvPr id="26" name="Rectangle 27"/>
            <p:cNvSpPr/>
            <p:nvPr/>
          </p:nvSpPr>
          <p:spPr>
            <a:xfrm>
              <a:off x="2230596" y="3979860"/>
              <a:ext cx="823622" cy="213631"/>
            </a:xfrm>
            <a:prstGeom prst="rect">
              <a:avLst/>
            </a:prstGeom>
            <a:solidFill>
              <a:schemeClr val="bg1"/>
            </a:solidFill>
            <a:ln w="12700">
              <a:noFill/>
            </a:ln>
          </p:spPr>
          <p:txBody>
            <a:bodyPr wrap="square">
              <a:spAutoFit/>
            </a:bodyPr>
            <a:lstStyle/>
            <a:p>
              <a:pPr algn="ctr"/>
              <a:r>
                <a:rPr altLang="zh-CN" lang="en-US" sz="700">
                  <a:solidFill>
                    <a:schemeClr val="accent1"/>
                  </a:solidFill>
                </a:rPr>
                <a:t>ORDER NOW</a:t>
              </a:r>
            </a:p>
          </p:txBody>
        </p:sp>
      </p:grpSp>
      <p:grpSp>
        <p:nvGrpSpPr>
          <p:cNvPr id="27" name="PA_淘宝店chenying0907 26"/>
          <p:cNvGrpSpPr/>
          <p:nvPr>
            <p:custDataLst>
              <p:tags r:id="rId4"/>
            </p:custDataLst>
          </p:nvPr>
        </p:nvGrpSpPr>
        <p:grpSpPr>
          <a:xfrm>
            <a:off x="2772443" y="1658867"/>
            <a:ext cx="1626795" cy="2933916"/>
            <a:chOff x="1721730" y="1364846"/>
            <a:chExt cx="1754157" cy="3163612"/>
          </a:xfrm>
        </p:grpSpPr>
        <p:sp>
          <p:nvSpPr>
            <p:cNvPr id="28" name="淘宝店chenying0907 27"/>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30" name="淘宝店chenying0907 29"/>
            <p:cNvSpPr txBox="1"/>
            <p:nvPr/>
          </p:nvSpPr>
          <p:spPr>
            <a:xfrm>
              <a:off x="1721730" y="1547228"/>
              <a:ext cx="1754157" cy="295796"/>
            </a:xfrm>
            <a:prstGeom prst="rect">
              <a:avLst/>
            </a:prstGeom>
            <a:noFill/>
          </p:spPr>
          <p:txBody>
            <a:bodyPr rtlCol="0" wrap="square">
              <a:spAutoFit/>
            </a:bodyPr>
            <a:lstStyle/>
            <a:p>
              <a:pPr algn="ctr"/>
              <a:r>
                <a:rPr altLang="zh-CN" lang="en-US" sz="1200"/>
                <a:t>STANDART</a:t>
              </a:r>
            </a:p>
          </p:txBody>
        </p:sp>
        <p:sp>
          <p:nvSpPr>
            <p:cNvPr id="31" name="淘宝店chenying0907 30"/>
            <p:cNvSpPr txBox="1"/>
            <p:nvPr/>
          </p:nvSpPr>
          <p:spPr>
            <a:xfrm>
              <a:off x="2124991" y="1824227"/>
              <a:ext cx="960329" cy="361529"/>
            </a:xfrm>
            <a:prstGeom prst="rect">
              <a:avLst/>
            </a:prstGeom>
            <a:noFill/>
          </p:spPr>
          <p:txBody>
            <a:bodyPr rtlCol="0" wrap="square">
              <a:spAutoFit/>
            </a:bodyPr>
            <a:lstStyle/>
            <a:p>
              <a:pPr algn="ctr"/>
              <a:r>
                <a:rPr altLang="zh-CN" lang="en-US" sz="1600"/>
                <a:t>$79</a:t>
              </a:r>
            </a:p>
          </p:txBody>
        </p:sp>
        <p:sp>
          <p:nvSpPr>
            <p:cNvPr id="32" name="Rectangle 23"/>
            <p:cNvSpPr/>
            <p:nvPr/>
          </p:nvSpPr>
          <p:spPr>
            <a:xfrm>
              <a:off x="2021632" y="2271718"/>
              <a:ext cx="1169437" cy="1478982"/>
            </a:xfrm>
            <a:prstGeom prst="rect">
              <a:avLst/>
            </a:prstGeom>
          </p:spPr>
          <p:txBody>
            <a:bodyPr wrap="square">
              <a:spAutoFit/>
            </a:bodyPr>
            <a:lstStyle/>
            <a:p>
              <a:pPr algn="ctr" defTabSz="1088232">
                <a:lnSpc>
                  <a:spcPct val="150000"/>
                </a:lnSpc>
              </a:pPr>
              <a:r>
                <a:rPr altLang="zh-CN" lang="en-US" sz="800">
                  <a:latin charset="-122" panose="020b0502040204020203" pitchFamily="34" typeface="微软雅黑 Light"/>
                </a:rPr>
                <a:t>There are many variations of passages of Lore m available, but the majority have suffered alteration in some form, by</a:t>
              </a:r>
            </a:p>
          </p:txBody>
        </p:sp>
        <p:sp>
          <p:nvSpPr>
            <p:cNvPr id="33" name="Rectangle 27"/>
            <p:cNvSpPr/>
            <p:nvPr/>
          </p:nvSpPr>
          <p:spPr>
            <a:xfrm>
              <a:off x="2205716" y="3979861"/>
              <a:ext cx="854724" cy="213631"/>
            </a:xfrm>
            <a:prstGeom prst="rect">
              <a:avLst/>
            </a:prstGeom>
            <a:solidFill>
              <a:schemeClr val="accent1"/>
            </a:solidFill>
            <a:ln w="12700">
              <a:noFill/>
            </a:ln>
          </p:spPr>
          <p:txBody>
            <a:bodyPr wrap="square">
              <a:spAutoFit/>
            </a:bodyPr>
            <a:lstStyle/>
            <a:p>
              <a:pPr algn="ctr"/>
              <a:r>
                <a:rPr altLang="zh-CN" lang="en-US" sz="700">
                  <a:solidFill>
                    <a:schemeClr val="bg1"/>
                  </a:solidFill>
                </a:rPr>
                <a:t>ORDER NOW</a:t>
              </a:r>
            </a:p>
          </p:txBody>
        </p:sp>
      </p:grpSp>
      <p:grpSp>
        <p:nvGrpSpPr>
          <p:cNvPr id="48" name="PA_淘宝店chenying0907 47"/>
          <p:cNvGrpSpPr/>
          <p:nvPr>
            <p:custDataLst>
              <p:tags r:id="rId5"/>
            </p:custDataLst>
          </p:nvPr>
        </p:nvGrpSpPr>
        <p:grpSpPr>
          <a:xfrm>
            <a:off x="4854215" y="1658867"/>
            <a:ext cx="1626795" cy="2933916"/>
            <a:chOff x="1721730" y="1364846"/>
            <a:chExt cx="1754157" cy="3163612"/>
          </a:xfrm>
        </p:grpSpPr>
        <p:sp>
          <p:nvSpPr>
            <p:cNvPr id="49" name="淘宝店chenying0907 48"/>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50" name="淘宝店chenying0907 49"/>
            <p:cNvSpPr txBox="1"/>
            <p:nvPr/>
          </p:nvSpPr>
          <p:spPr>
            <a:xfrm>
              <a:off x="1721730" y="1547228"/>
              <a:ext cx="1754157" cy="295796"/>
            </a:xfrm>
            <a:prstGeom prst="rect">
              <a:avLst/>
            </a:prstGeom>
            <a:noFill/>
          </p:spPr>
          <p:txBody>
            <a:bodyPr rtlCol="0" wrap="square">
              <a:spAutoFit/>
            </a:bodyPr>
            <a:lstStyle/>
            <a:p>
              <a:pPr algn="ctr"/>
              <a:r>
                <a:rPr altLang="zh-CN" lang="en-US" sz="1200"/>
                <a:t>PROFESSION</a:t>
              </a:r>
            </a:p>
          </p:txBody>
        </p:sp>
        <p:sp>
          <p:nvSpPr>
            <p:cNvPr id="51" name="淘宝店chenying0907 50"/>
            <p:cNvSpPr txBox="1"/>
            <p:nvPr/>
          </p:nvSpPr>
          <p:spPr>
            <a:xfrm>
              <a:off x="2124991" y="1824227"/>
              <a:ext cx="960329" cy="361529"/>
            </a:xfrm>
            <a:prstGeom prst="rect">
              <a:avLst/>
            </a:prstGeom>
            <a:noFill/>
          </p:spPr>
          <p:txBody>
            <a:bodyPr rtlCol="0" wrap="square">
              <a:spAutoFit/>
            </a:bodyPr>
            <a:lstStyle/>
            <a:p>
              <a:pPr algn="ctr"/>
              <a:r>
                <a:rPr altLang="zh-CN" lang="en-US" sz="1600"/>
                <a:t>$159</a:t>
              </a:r>
            </a:p>
          </p:txBody>
        </p:sp>
        <p:sp>
          <p:nvSpPr>
            <p:cNvPr id="52" name="Rectangle 23"/>
            <p:cNvSpPr/>
            <p:nvPr/>
          </p:nvSpPr>
          <p:spPr>
            <a:xfrm>
              <a:off x="2021632" y="2271718"/>
              <a:ext cx="1169437" cy="1478982"/>
            </a:xfrm>
            <a:prstGeom prst="rect">
              <a:avLst/>
            </a:prstGeom>
          </p:spPr>
          <p:txBody>
            <a:bodyPr wrap="square">
              <a:spAutoFit/>
            </a:bodyPr>
            <a:lstStyle/>
            <a:p>
              <a:pPr algn="ctr" defTabSz="1088232">
                <a:lnSpc>
                  <a:spcPct val="150000"/>
                </a:lnSpc>
              </a:pPr>
              <a:r>
                <a:rPr altLang="zh-CN" lang="en-US" sz="800">
                  <a:latin charset="-122" panose="020b0502040204020203" pitchFamily="34" typeface="微软雅黑 Light"/>
                </a:rPr>
                <a:t>There are many variations of passages of Lore m available, but the majority have suffered alteration in some form, by</a:t>
              </a:r>
            </a:p>
          </p:txBody>
        </p:sp>
        <p:sp>
          <p:nvSpPr>
            <p:cNvPr id="53" name="Rectangle 27"/>
            <p:cNvSpPr/>
            <p:nvPr/>
          </p:nvSpPr>
          <p:spPr>
            <a:xfrm>
              <a:off x="2205716" y="3979861"/>
              <a:ext cx="854724" cy="213631"/>
            </a:xfrm>
            <a:prstGeom prst="rect">
              <a:avLst/>
            </a:prstGeom>
            <a:solidFill>
              <a:schemeClr val="accent1"/>
            </a:solidFill>
            <a:ln w="12700">
              <a:noFill/>
            </a:ln>
          </p:spPr>
          <p:txBody>
            <a:bodyPr wrap="square">
              <a:spAutoFit/>
            </a:bodyPr>
            <a:lstStyle/>
            <a:p>
              <a:pPr algn="ctr"/>
              <a:r>
                <a:rPr altLang="zh-CN" lang="en-US" sz="700">
                  <a:solidFill>
                    <a:schemeClr val="bg1"/>
                  </a:solidFill>
                </a:rPr>
                <a:t>ORDER NOW</a:t>
              </a:r>
            </a:p>
          </p:txBody>
        </p:sp>
      </p:grpSp>
      <p:grpSp>
        <p:nvGrpSpPr>
          <p:cNvPr id="54" name="PA_淘宝店chenying0907 53"/>
          <p:cNvGrpSpPr/>
          <p:nvPr>
            <p:custDataLst>
              <p:tags r:id="rId6"/>
            </p:custDataLst>
          </p:nvPr>
        </p:nvGrpSpPr>
        <p:grpSpPr>
          <a:xfrm>
            <a:off x="6935986" y="1658867"/>
            <a:ext cx="1626795" cy="2933916"/>
            <a:chOff x="1721730" y="1364846"/>
            <a:chExt cx="1754157" cy="3163612"/>
          </a:xfrm>
        </p:grpSpPr>
        <p:sp>
          <p:nvSpPr>
            <p:cNvPr id="55" name="淘宝店chenying0907 54"/>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56" name="淘宝店chenying0907 55"/>
            <p:cNvSpPr txBox="1"/>
            <p:nvPr/>
          </p:nvSpPr>
          <p:spPr>
            <a:xfrm>
              <a:off x="1721730" y="1547228"/>
              <a:ext cx="1754157" cy="295796"/>
            </a:xfrm>
            <a:prstGeom prst="rect">
              <a:avLst/>
            </a:prstGeom>
            <a:noFill/>
          </p:spPr>
          <p:txBody>
            <a:bodyPr rtlCol="0" wrap="square">
              <a:spAutoFit/>
            </a:bodyPr>
            <a:lstStyle/>
            <a:p>
              <a:pPr algn="ctr"/>
              <a:r>
                <a:rPr altLang="zh-CN" lang="en-US" sz="1200"/>
                <a:t>ULTRA PLAN</a:t>
              </a:r>
            </a:p>
          </p:txBody>
        </p:sp>
        <p:sp>
          <p:nvSpPr>
            <p:cNvPr id="57" name="淘宝店chenying0907 56"/>
            <p:cNvSpPr txBox="1"/>
            <p:nvPr/>
          </p:nvSpPr>
          <p:spPr>
            <a:xfrm>
              <a:off x="2124991" y="1824227"/>
              <a:ext cx="960329" cy="361529"/>
            </a:xfrm>
            <a:prstGeom prst="rect">
              <a:avLst/>
            </a:prstGeom>
            <a:noFill/>
          </p:spPr>
          <p:txBody>
            <a:bodyPr rtlCol="0" wrap="square">
              <a:spAutoFit/>
            </a:bodyPr>
            <a:lstStyle/>
            <a:p>
              <a:pPr algn="ctr"/>
              <a:r>
                <a:rPr altLang="zh-CN" lang="en-US" sz="1600"/>
                <a:t>$225</a:t>
              </a:r>
            </a:p>
          </p:txBody>
        </p:sp>
        <p:sp>
          <p:nvSpPr>
            <p:cNvPr id="58" name="Rectangle 23"/>
            <p:cNvSpPr/>
            <p:nvPr/>
          </p:nvSpPr>
          <p:spPr>
            <a:xfrm>
              <a:off x="2021631" y="2271718"/>
              <a:ext cx="1169437" cy="1478982"/>
            </a:xfrm>
            <a:prstGeom prst="rect">
              <a:avLst/>
            </a:prstGeom>
          </p:spPr>
          <p:txBody>
            <a:bodyPr wrap="square">
              <a:spAutoFit/>
            </a:bodyPr>
            <a:lstStyle/>
            <a:p>
              <a:pPr algn="ctr" defTabSz="1088232">
                <a:lnSpc>
                  <a:spcPct val="150000"/>
                </a:lnSpc>
              </a:pPr>
              <a:r>
                <a:rPr altLang="zh-CN" lang="en-US" sz="800">
                  <a:latin charset="-122" panose="020b0502040204020203" pitchFamily="34" typeface="微软雅黑 Light"/>
                </a:rPr>
                <a:t>There are many variations of passages of Lore m available, but the majority have suffered alteration in some form, by</a:t>
              </a:r>
            </a:p>
          </p:txBody>
        </p:sp>
        <p:sp>
          <p:nvSpPr>
            <p:cNvPr id="59" name="Rectangle 27"/>
            <p:cNvSpPr/>
            <p:nvPr/>
          </p:nvSpPr>
          <p:spPr>
            <a:xfrm>
              <a:off x="2205716" y="3979861"/>
              <a:ext cx="854724" cy="213631"/>
            </a:xfrm>
            <a:prstGeom prst="rect">
              <a:avLst/>
            </a:prstGeom>
            <a:solidFill>
              <a:schemeClr val="accent1"/>
            </a:solidFill>
            <a:ln w="12700">
              <a:noFill/>
            </a:ln>
          </p:spPr>
          <p:txBody>
            <a:bodyPr wrap="square">
              <a:spAutoFit/>
            </a:bodyPr>
            <a:lstStyle/>
            <a:p>
              <a:pPr algn="ctr"/>
              <a:r>
                <a:rPr altLang="zh-CN" lang="en-US" sz="700">
                  <a:solidFill>
                    <a:schemeClr val="bg1"/>
                  </a:solidFill>
                </a:rPr>
                <a:t>ORDER NOW</a:t>
              </a:r>
            </a:p>
          </p:txBody>
        </p:sp>
      </p:grpSp>
      <p:sp>
        <p:nvSpPr>
          <p:cNvPr id="29" name="PA_淘宝店chenying0907 28"/>
          <p:cNvSpPr txBox="1"/>
          <p:nvPr>
            <p:custDataLst>
              <p:tags r:id="rId7"/>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34" name="PA_内容占位符 2"/>
          <p:cNvSpPr txBox="1"/>
          <p:nvPr>
            <p:custDataLst>
              <p:tags r:id="rId8"/>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35894480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id="8" nodeType="withEffect" presetClass="entr" presetID="10" presetSubtype="0">
                                  <p:stCondLst>
                                    <p:cond delay="300"/>
                                  </p:stCondLst>
                                  <p:childTnLst>
                                    <p:set>
                                      <p:cBhvr>
                                        <p:cTn dur="1" fill="hold" id="9">
                                          <p:stCondLst>
                                            <p:cond delay="0"/>
                                          </p:stCondLst>
                                        </p:cTn>
                                        <p:tgtEl>
                                          <p:spTgt spid="27"/>
                                        </p:tgtEl>
                                        <p:attrNameLst>
                                          <p:attrName>style.visibility</p:attrName>
                                        </p:attrNameLst>
                                      </p:cBhvr>
                                      <p:to>
                                        <p:strVal val="visible"/>
                                      </p:to>
                                    </p:set>
                                    <p:animEffect filter="fade" transition="in">
                                      <p:cBhvr>
                                        <p:cTn dur="500" id="10"/>
                                        <p:tgtEl>
                                          <p:spTgt spid="27"/>
                                        </p:tgtEl>
                                      </p:cBhvr>
                                    </p:animEffect>
                                  </p:childTnLst>
                                </p:cTn>
                              </p:par>
                              <p:par>
                                <p:cTn fill="hold" id="11" nodeType="withEffect" presetClass="entr" presetID="10" presetSubtype="0">
                                  <p:stCondLst>
                                    <p:cond delay="600"/>
                                  </p:stCondLst>
                                  <p:childTnLst>
                                    <p:set>
                                      <p:cBhvr>
                                        <p:cTn dur="1" fill="hold" id="12">
                                          <p:stCondLst>
                                            <p:cond delay="0"/>
                                          </p:stCondLst>
                                        </p:cTn>
                                        <p:tgtEl>
                                          <p:spTgt spid="48"/>
                                        </p:tgtEl>
                                        <p:attrNameLst>
                                          <p:attrName>style.visibility</p:attrName>
                                        </p:attrNameLst>
                                      </p:cBhvr>
                                      <p:to>
                                        <p:strVal val="visible"/>
                                      </p:to>
                                    </p:set>
                                    <p:animEffect filter="fade" transition="in">
                                      <p:cBhvr>
                                        <p:cTn dur="500" id="13"/>
                                        <p:tgtEl>
                                          <p:spTgt spid="48"/>
                                        </p:tgtEl>
                                      </p:cBhvr>
                                    </p:animEffect>
                                  </p:childTnLst>
                                </p:cTn>
                              </p:par>
                              <p:par>
                                <p:cTn fill="hold" id="14" nodeType="withEffect" presetClass="entr" presetID="10" presetSubtype="0">
                                  <p:stCondLst>
                                    <p:cond delay="900"/>
                                  </p:stCondLst>
                                  <p:childTnLst>
                                    <p:set>
                                      <p:cBhvr>
                                        <p:cTn dur="1" fill="hold" id="15">
                                          <p:stCondLst>
                                            <p:cond delay="0"/>
                                          </p:stCondLst>
                                        </p:cTn>
                                        <p:tgtEl>
                                          <p:spTgt spid="54"/>
                                        </p:tgtEl>
                                        <p:attrNameLst>
                                          <p:attrName>style.visibility</p:attrName>
                                        </p:attrNameLst>
                                      </p:cBhvr>
                                      <p:to>
                                        <p:strVal val="visible"/>
                                      </p:to>
                                    </p:set>
                                    <p:animEffect filter="fade" transition="in">
                                      <p:cBhvr>
                                        <p:cTn dur="500" id="16"/>
                                        <p:tgtEl>
                                          <p:spTgt spid="54"/>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29"/>
                                        </p:tgtEl>
                                        <p:attrNameLst>
                                          <p:attrName>style.visibility</p:attrName>
                                        </p:attrNameLst>
                                      </p:cBhvr>
                                      <p:to>
                                        <p:strVal val="visible"/>
                                      </p:to>
                                    </p:set>
                                    <p:animEffect filter="fade" transition="in">
                                      <p:cBhvr>
                                        <p:cTn dur="500" id="19"/>
                                        <p:tgtEl>
                                          <p:spTgt spid="29"/>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34"/>
                                        </p:tgtEl>
                                        <p:attrNameLst>
                                          <p:attrName>style.visibility</p:attrName>
                                        </p:attrNameLst>
                                      </p:cBhvr>
                                      <p:to>
                                        <p:strVal val="visible"/>
                                      </p:to>
                                    </p:set>
                                    <p:animEffect filter="fade" transition="in">
                                      <p:cBhvr>
                                        <p:cTn dur="500" id="22"/>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淘宝店chenying0907 1"/>
          <p:cNvSpPr/>
          <p:nvPr>
            <p:custDataLst>
              <p:tags r:id="rId3"/>
            </p:custDataLst>
          </p:nvPr>
        </p:nvSpPr>
        <p:spPr>
          <a:xfrm>
            <a:off x="772487" y="1545579"/>
            <a:ext cx="2259981" cy="1514263"/>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 name="PA_淘宝店chenying0907 2"/>
          <p:cNvSpPr/>
          <p:nvPr>
            <p:custDataLst>
              <p:tags r:id="rId5"/>
            </p:custDataLst>
          </p:nvPr>
        </p:nvSpPr>
        <p:spPr>
          <a:xfrm>
            <a:off x="3464571" y="1545579"/>
            <a:ext cx="2259981" cy="1514263"/>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4" name="PA_淘宝店chenying0907 3"/>
          <p:cNvSpPr/>
          <p:nvPr>
            <p:custDataLst>
              <p:tags r:id="rId7"/>
            </p:custDataLst>
          </p:nvPr>
        </p:nvSpPr>
        <p:spPr>
          <a:xfrm>
            <a:off x="6128943" y="1545578"/>
            <a:ext cx="2259981" cy="1514263"/>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grpSp>
        <p:nvGrpSpPr>
          <p:cNvPr id="11" name="PA_淘宝店chenying0907 10"/>
          <p:cNvGrpSpPr/>
          <p:nvPr>
            <p:custDataLst>
              <p:tags r:id="rId9"/>
            </p:custDataLst>
          </p:nvPr>
        </p:nvGrpSpPr>
        <p:grpSpPr>
          <a:xfrm>
            <a:off x="724248" y="3136089"/>
            <a:ext cx="2244762" cy="1296498"/>
            <a:chOff x="620340" y="3236977"/>
            <a:chExt cx="2387150" cy="1378737"/>
          </a:xfrm>
        </p:grpSpPr>
        <p:sp>
          <p:nvSpPr>
            <p:cNvPr id="5" name="Rectangle 23"/>
            <p:cNvSpPr/>
            <p:nvPr/>
          </p:nvSpPr>
          <p:spPr>
            <a:xfrm>
              <a:off x="620340" y="3625837"/>
              <a:ext cx="2387150" cy="563993"/>
            </a:xfrm>
            <a:prstGeom prst="rect">
              <a:avLst/>
            </a:prstGeom>
          </p:spPr>
          <p:txBody>
            <a:bodyPr wrap="square">
              <a:spAutoFit/>
            </a:bodyPr>
            <a:lstStyle/>
            <a:p>
              <a:pPr defTabSz="1088232">
                <a:lnSpc>
                  <a:spcPct val="120000"/>
                </a:lnSpc>
              </a:pPr>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a:t>
              </a:r>
            </a:p>
          </p:txBody>
        </p:sp>
        <p:sp>
          <p:nvSpPr>
            <p:cNvPr id="6" name="淘宝店chenying0907 5"/>
            <p:cNvSpPr txBox="1"/>
            <p:nvPr/>
          </p:nvSpPr>
          <p:spPr>
            <a:xfrm>
              <a:off x="620340" y="3236977"/>
              <a:ext cx="1460739" cy="291721"/>
            </a:xfrm>
            <a:prstGeom prst="rect">
              <a:avLst/>
            </a:prstGeom>
            <a:noFill/>
          </p:spPr>
          <p:txBody>
            <a:bodyPr rtlCol="0" wrap="square">
              <a:spAutoFit/>
            </a:bodyPr>
            <a:lstStyle/>
            <a:p>
              <a:r>
                <a:rPr altLang="zh-CN" lang="en-US" sz="1200">
                  <a:solidFill>
                    <a:schemeClr val="tx1">
                      <a:lumMod val="85000"/>
                      <a:lumOff val="15000"/>
                    </a:schemeClr>
                  </a:solidFill>
                  <a:latin typeface="+mn-ea"/>
                </a:rPr>
                <a:t>Product  One</a:t>
              </a:r>
            </a:p>
          </p:txBody>
        </p:sp>
        <p:sp>
          <p:nvSpPr>
            <p:cNvPr id="10" name="Rectangle 27"/>
            <p:cNvSpPr/>
            <p:nvPr/>
          </p:nvSpPr>
          <p:spPr>
            <a:xfrm>
              <a:off x="701260" y="4369492"/>
              <a:ext cx="917148" cy="243100"/>
            </a:xfrm>
            <a:prstGeom prst="rect">
              <a:avLst/>
            </a:prstGeom>
            <a:solidFill>
              <a:schemeClr val="accent1"/>
            </a:solidFill>
            <a:ln w="12700">
              <a:solidFill>
                <a:schemeClr val="accent1"/>
              </a:solidFill>
            </a:ln>
          </p:spPr>
          <p:txBody>
            <a:bodyPr wrap="square">
              <a:spAutoFit/>
            </a:bodyPr>
            <a:lstStyle/>
            <a:p>
              <a:pPr algn="ctr"/>
              <a:r>
                <a:rPr altLang="zh-CN" lang="en-US" sz="900">
                  <a:solidFill>
                    <a:schemeClr val="bg1"/>
                  </a:solidFill>
                </a:rPr>
                <a:t>VIEW MORE</a:t>
              </a:r>
            </a:p>
          </p:txBody>
        </p:sp>
        <p:cxnSp>
          <p:nvCxnSpPr>
            <p:cNvPr id="20" name="直接连接符 19"/>
            <p:cNvCxnSpPr/>
            <p:nvPr/>
          </p:nvCxnSpPr>
          <p:spPr>
            <a:xfrm>
              <a:off x="701260"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PA_淘宝店chenying0907 11"/>
          <p:cNvGrpSpPr/>
          <p:nvPr>
            <p:custDataLst>
              <p:tags r:id="rId10"/>
            </p:custDataLst>
          </p:nvPr>
        </p:nvGrpSpPr>
        <p:grpSpPr>
          <a:xfrm>
            <a:off x="3385894" y="3136089"/>
            <a:ext cx="2244762" cy="1296498"/>
            <a:chOff x="3200351" y="3236977"/>
            <a:chExt cx="2387150" cy="1378737"/>
          </a:xfrm>
        </p:grpSpPr>
        <p:sp>
          <p:nvSpPr>
            <p:cNvPr id="13" name="Rectangle 23"/>
            <p:cNvSpPr/>
            <p:nvPr/>
          </p:nvSpPr>
          <p:spPr>
            <a:xfrm>
              <a:off x="3200351" y="3625837"/>
              <a:ext cx="2387150" cy="563993"/>
            </a:xfrm>
            <a:prstGeom prst="rect">
              <a:avLst/>
            </a:prstGeom>
          </p:spPr>
          <p:txBody>
            <a:bodyPr wrap="square">
              <a:spAutoFit/>
            </a:bodyPr>
            <a:lstStyle/>
            <a:p>
              <a:pPr defTabSz="1088232">
                <a:lnSpc>
                  <a:spcPct val="120000"/>
                </a:lnSpc>
              </a:pPr>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a:t>
              </a:r>
            </a:p>
          </p:txBody>
        </p:sp>
        <p:sp>
          <p:nvSpPr>
            <p:cNvPr id="14" name="淘宝店chenying0907 13"/>
            <p:cNvSpPr txBox="1"/>
            <p:nvPr/>
          </p:nvSpPr>
          <p:spPr>
            <a:xfrm>
              <a:off x="3200351" y="3236977"/>
              <a:ext cx="1460739" cy="291721"/>
            </a:xfrm>
            <a:prstGeom prst="rect">
              <a:avLst/>
            </a:prstGeom>
            <a:noFill/>
          </p:spPr>
          <p:txBody>
            <a:bodyPr rtlCol="0" wrap="square">
              <a:spAutoFit/>
            </a:bodyPr>
            <a:lstStyle/>
            <a:p>
              <a:r>
                <a:rPr altLang="zh-CN" lang="en-US" sz="1200">
                  <a:solidFill>
                    <a:schemeClr val="tx1">
                      <a:lumMod val="85000"/>
                      <a:lumOff val="15000"/>
                    </a:schemeClr>
                  </a:solidFill>
                  <a:latin typeface="+mn-ea"/>
                </a:rPr>
                <a:t>Product  Two</a:t>
              </a:r>
            </a:p>
          </p:txBody>
        </p:sp>
        <p:sp>
          <p:nvSpPr>
            <p:cNvPr id="15" name="Rectangle 27"/>
            <p:cNvSpPr/>
            <p:nvPr/>
          </p:nvSpPr>
          <p:spPr>
            <a:xfrm>
              <a:off x="3281271" y="4369492"/>
              <a:ext cx="917148" cy="243100"/>
            </a:xfrm>
            <a:prstGeom prst="rect">
              <a:avLst/>
            </a:prstGeom>
            <a:solidFill>
              <a:schemeClr val="accent1"/>
            </a:solidFill>
            <a:ln w="12700">
              <a:solidFill>
                <a:schemeClr val="accent1"/>
              </a:solidFill>
            </a:ln>
          </p:spPr>
          <p:txBody>
            <a:bodyPr wrap="square">
              <a:spAutoFit/>
            </a:bodyPr>
            <a:lstStyle/>
            <a:p>
              <a:pPr algn="ctr"/>
              <a:r>
                <a:rPr altLang="zh-CN" lang="en-US" sz="900">
                  <a:solidFill>
                    <a:schemeClr val="bg1"/>
                  </a:solidFill>
                </a:rPr>
                <a:t>VIEW MORE</a:t>
              </a:r>
            </a:p>
          </p:txBody>
        </p:sp>
        <p:cxnSp>
          <p:nvCxnSpPr>
            <p:cNvPr id="21" name="直接连接符 20"/>
            <p:cNvCxnSpPr/>
            <p:nvPr/>
          </p:nvCxnSpPr>
          <p:spPr>
            <a:xfrm>
              <a:off x="3281271"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PA_淘宝店chenying0907 15"/>
          <p:cNvGrpSpPr/>
          <p:nvPr>
            <p:custDataLst>
              <p:tags r:id="rId11"/>
            </p:custDataLst>
          </p:nvPr>
        </p:nvGrpSpPr>
        <p:grpSpPr>
          <a:xfrm>
            <a:off x="6027439" y="3136089"/>
            <a:ext cx="2244762" cy="1296498"/>
            <a:chOff x="5788454" y="3236977"/>
            <a:chExt cx="2387150" cy="1378737"/>
          </a:xfrm>
        </p:grpSpPr>
        <p:sp>
          <p:nvSpPr>
            <p:cNvPr id="17" name="Rectangle 23"/>
            <p:cNvSpPr/>
            <p:nvPr/>
          </p:nvSpPr>
          <p:spPr>
            <a:xfrm>
              <a:off x="5788454" y="3625837"/>
              <a:ext cx="2387150" cy="563993"/>
            </a:xfrm>
            <a:prstGeom prst="rect">
              <a:avLst/>
            </a:prstGeom>
          </p:spPr>
          <p:txBody>
            <a:bodyPr wrap="square">
              <a:spAutoFit/>
            </a:bodyPr>
            <a:lstStyle/>
            <a:p>
              <a:pPr defTabSz="1088232">
                <a:lnSpc>
                  <a:spcPct val="120000"/>
                </a:lnSpc>
              </a:pPr>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a:t>
              </a:r>
            </a:p>
          </p:txBody>
        </p:sp>
        <p:sp>
          <p:nvSpPr>
            <p:cNvPr id="18" name="淘宝店chenying0907 17"/>
            <p:cNvSpPr txBox="1"/>
            <p:nvPr/>
          </p:nvSpPr>
          <p:spPr>
            <a:xfrm>
              <a:off x="5788455" y="3236977"/>
              <a:ext cx="1460739" cy="291721"/>
            </a:xfrm>
            <a:prstGeom prst="rect">
              <a:avLst/>
            </a:prstGeom>
            <a:noFill/>
          </p:spPr>
          <p:txBody>
            <a:bodyPr rtlCol="0" wrap="square">
              <a:spAutoFit/>
            </a:bodyPr>
            <a:lstStyle/>
            <a:p>
              <a:r>
                <a:rPr altLang="zh-CN" lang="en-US" sz="1200">
                  <a:solidFill>
                    <a:schemeClr val="tx1">
                      <a:lumMod val="85000"/>
                      <a:lumOff val="15000"/>
                    </a:schemeClr>
                  </a:solidFill>
                  <a:latin typeface="+mn-ea"/>
                </a:rPr>
                <a:t>Product  Three</a:t>
              </a:r>
            </a:p>
          </p:txBody>
        </p:sp>
        <p:sp>
          <p:nvSpPr>
            <p:cNvPr id="19" name="Rectangle 27"/>
            <p:cNvSpPr/>
            <p:nvPr/>
          </p:nvSpPr>
          <p:spPr>
            <a:xfrm>
              <a:off x="5869374" y="4369492"/>
              <a:ext cx="917148" cy="243100"/>
            </a:xfrm>
            <a:prstGeom prst="rect">
              <a:avLst/>
            </a:prstGeom>
            <a:solidFill>
              <a:schemeClr val="accent1"/>
            </a:solidFill>
            <a:ln w="12700">
              <a:solidFill>
                <a:schemeClr val="accent1"/>
              </a:solidFill>
            </a:ln>
          </p:spPr>
          <p:txBody>
            <a:bodyPr wrap="square">
              <a:spAutoFit/>
            </a:bodyPr>
            <a:lstStyle/>
            <a:p>
              <a:pPr algn="ctr"/>
              <a:r>
                <a:rPr altLang="zh-CN" lang="en-US" sz="900">
                  <a:solidFill>
                    <a:schemeClr val="bg1"/>
                  </a:solidFill>
                </a:rPr>
                <a:t>VIEW MORE</a:t>
              </a:r>
            </a:p>
          </p:txBody>
        </p:sp>
        <p:cxnSp>
          <p:nvCxnSpPr>
            <p:cNvPr id="22" name="直接连接符 21"/>
            <p:cNvCxnSpPr/>
            <p:nvPr/>
          </p:nvCxnSpPr>
          <p:spPr>
            <a:xfrm>
              <a:off x="5896397"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PA_淘宝店chenying0907 22"/>
          <p:cNvSpPr txBox="1"/>
          <p:nvPr>
            <p:custDataLst>
              <p:tags r:id="rId12"/>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24" name="PA_内容占位符 2"/>
          <p:cNvSpPr txBox="1"/>
          <p:nvPr>
            <p:custDataLst>
              <p:tags r:id="rId13"/>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14807719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90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par>
                                <p:cTn fill="hold" id="17" nodeType="withEffect" presetClass="entr" presetID="10" presetSubtype="0">
                                  <p:stCondLst>
                                    <p:cond delay="120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par>
                                <p:cTn fill="hold" id="20" nodeType="withEffect" presetClass="entr" presetID="10" presetSubtype="0">
                                  <p:stCondLst>
                                    <p:cond delay="1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23"/>
                                        </p:tgtEl>
                                        <p:attrNameLst>
                                          <p:attrName>style.visibility</p:attrName>
                                        </p:attrNameLst>
                                      </p:cBhvr>
                                      <p:to>
                                        <p:strVal val="visible"/>
                                      </p:to>
                                    </p:set>
                                    <p:animEffect filter="fade" transition="in">
                                      <p:cBhvr>
                                        <p:cTn dur="500" id="25"/>
                                        <p:tgtEl>
                                          <p:spTgt spid="23"/>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24"/>
                                        </p:tgtEl>
                                        <p:attrNameLst>
                                          <p:attrName>style.visibility</p:attrName>
                                        </p:attrNameLst>
                                      </p:cBhvr>
                                      <p:to>
                                        <p:strVal val="visible"/>
                                      </p:to>
                                    </p:set>
                                    <p:animEffect filter="fade" transition="in">
                                      <p:cBhvr>
                                        <p:cTn dur="500" id="2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PA_淘宝店chenying0907 12"/>
          <p:cNvSpPr txBox="1"/>
          <p:nvPr>
            <p:custDataLst>
              <p:tags r:id="rId3"/>
            </p:custDataLst>
          </p:nvPr>
        </p:nvSpPr>
        <p:spPr bwMode="auto">
          <a:xfrm>
            <a:off x="2855019" y="1857631"/>
            <a:ext cx="3168352" cy="701040"/>
          </a:xfrm>
          <a:prstGeom prst="rect">
            <a:avLst/>
          </a:prstGeom>
          <a:noFill/>
        </p:spPr>
        <p:txBody>
          <a:bodyPr wrap="square">
            <a:spAutoFit/>
          </a:bodyPr>
          <a:lstStyle/>
          <a:p>
            <a:pPr algn="ctr" eaLnBrk="1" fontAlgn="auto" hangingPunct="1">
              <a:spcBef>
                <a:spcPct val="0"/>
              </a:spcBef>
              <a:spcAft>
                <a:spcPct val="0"/>
              </a:spcAft>
              <a:defRPr/>
            </a:pPr>
            <a:r>
              <a:rPr altLang="zh-CN" i="1" lang="en-US" sz="4000">
                <a:solidFill>
                  <a:schemeClr val="accent1">
                    <a:lumMod val="75000"/>
                  </a:schemeClr>
                </a:solidFill>
                <a:latin charset="-122" panose="020b0502040204020203" pitchFamily="34" typeface="微软雅黑 Light"/>
                <a:ea charset="-122" panose="020b0502040204020203" pitchFamily="34" typeface="微软雅黑 Light"/>
                <a:cs charset="0" panose="020b0604020202020204" pitchFamily="34" typeface="Arial"/>
              </a:rPr>
              <a:t>PART FOUR</a:t>
            </a:r>
          </a:p>
        </p:txBody>
      </p:sp>
      <p:sp>
        <p:nvSpPr>
          <p:cNvPr id="14" name="PA_淘宝店chenying0907 111"/>
          <p:cNvSpPr txBox="1">
            <a:spLocks noChangeArrowheads="1"/>
          </p:cNvSpPr>
          <p:nvPr>
            <p:custDataLst>
              <p:tags r:id="rId4"/>
            </p:custDataLst>
          </p:nvPr>
        </p:nvSpPr>
        <p:spPr bwMode="auto">
          <a:xfrm>
            <a:off x="1780309" y="2636335"/>
            <a:ext cx="5317773" cy="4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20000"/>
              </a:lnSpc>
            </a:pPr>
            <a:r>
              <a:rPr altLang="zh-CN" lang="en-US" sz="11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a:t>
            </a:r>
          </a:p>
        </p:txBody>
      </p:sp>
      <p:pic>
        <p:nvPicPr>
          <p:cNvPr id="2" name="PA_图片 1"/>
          <p:cNvPicPr>
            <a:picLocks noChangeAspect="1"/>
          </p:cNvPicPr>
          <p:nvPr>
            <p:custDataLst>
              <p:tags r:id="rId6"/>
            </p:custDataLst>
          </p:nvPr>
        </p:nvPicPr>
        <p:blipFill>
          <a:blip r:embed="rId5">
            <a:extLst>
              <a:ext uri="{28A0092B-C50C-407E-A947-70E740481C1C}">
                <a14:useLocalDpi val="0"/>
              </a:ext>
            </a:extLst>
          </a:blip>
          <a:stretch>
            <a:fillRect/>
          </a:stretch>
        </p:blipFill>
        <p:spPr>
          <a:xfrm>
            <a:off x="2707818" y="1946122"/>
            <a:ext cx="335258" cy="445772"/>
          </a:xfrm>
          <a:prstGeom prst="rect">
            <a:avLst/>
          </a:prstGeom>
        </p:spPr>
      </p:pic>
    </p:spTree>
    <p:extLst>
      <p:ext uri="{BB962C8B-B14F-4D97-AF65-F5344CB8AC3E}">
        <p14:creationId val="27140706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4"/>
                                        </p:tgtEl>
                                        <p:attrNameLst>
                                          <p:attrName>style.visibility</p:attrName>
                                        </p:attrNameLst>
                                      </p:cBhvr>
                                      <p:to>
                                        <p:strVal val="visible"/>
                                      </p:to>
                                    </p:set>
                                    <p:animEffect filter="fade" transition="in">
                                      <p:cBhvr>
                                        <p:cTn dur="500" id="10"/>
                                        <p:tgtEl>
                                          <p:spTgt spid="14"/>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1" id="16" nodeType="clickEffect" presetClass="entr" presetID="10"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500" id="18"/>
                                        <p:tgtEl>
                                          <p:spTgt spid="13"/>
                                        </p:tgtEl>
                                      </p:cBhvr>
                                    </p:animEffect>
                                  </p:childTnLst>
                                </p:cTn>
                              </p:par>
                              <p:par>
                                <p:cTn fill="hold" grpId="1" id="19" nodeType="withEffect" presetClass="entr" presetID="10" presetSubtype="0">
                                  <p:stCondLst>
                                    <p:cond delay="300"/>
                                  </p:stCondLst>
                                  <p:childTnLst>
                                    <p:set>
                                      <p:cBhvr>
                                        <p:cTn dur="1" fill="hold" id="20">
                                          <p:stCondLst>
                                            <p:cond delay="0"/>
                                          </p:stCondLst>
                                        </p:cTn>
                                        <p:tgtEl>
                                          <p:spTgt spid="14"/>
                                        </p:tgtEl>
                                        <p:attrNameLst>
                                          <p:attrName>style.visibility</p:attrName>
                                        </p:attrNameLst>
                                      </p:cBhvr>
                                      <p:to>
                                        <p:strVal val="visible"/>
                                      </p:to>
                                    </p:set>
                                    <p:animEffect filter="fade" transition="in">
                                      <p:cBhvr>
                                        <p:cTn dur="500" id="21"/>
                                        <p:tgtEl>
                                          <p:spTgt spid="14"/>
                                        </p:tgtEl>
                                      </p:cBhvr>
                                    </p:animEffect>
                                  </p:childTnLst>
                                </p:cTn>
                              </p:par>
                              <p:par>
                                <p:cTn fill="hold" id="22" nodeType="withEffect" presetClass="entr" presetID="10" presetSubtype="0">
                                  <p:stCondLst>
                                    <p:cond delay="60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0" spid="14"/>
      <p:bldP grpId="1"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3" name="Oval 14"/>
          <p:cNvSpPr>
            <a:spLocks noChangeAspect="1"/>
          </p:cNvSpPr>
          <p:nvPr/>
        </p:nvSpPr>
        <p:spPr>
          <a:xfrm>
            <a:off x="898216" y="1943965"/>
            <a:ext cx="936000" cy="936000"/>
          </a:xfrm>
          <a:prstGeom prst="ellipse">
            <a:avLst/>
          </a:prstGeom>
          <a:solidFill>
            <a:schemeClr val="accent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lumMod val="95000"/>
                  </a:schemeClr>
                </a:solidFill>
                <a:latin charset="0" pitchFamily="2" typeface="FontAwesome"/>
              </a:rPr>
              <a:t></a:t>
            </a:r>
          </a:p>
        </p:txBody>
      </p:sp>
      <p:grpSp>
        <p:nvGrpSpPr>
          <p:cNvPr id="8" name="淘宝店chenying0907 7"/>
          <p:cNvGrpSpPr/>
          <p:nvPr/>
        </p:nvGrpSpPr>
        <p:grpSpPr>
          <a:xfrm>
            <a:off x="396423" y="3029922"/>
            <a:ext cx="1989474" cy="966501"/>
            <a:chOff x="396423" y="3191650"/>
            <a:chExt cx="1989474" cy="966501"/>
          </a:xfrm>
        </p:grpSpPr>
        <p:sp>
          <p:nvSpPr>
            <p:cNvPr id="2" name="淘宝店chenying0907 1"/>
            <p:cNvSpPr txBox="1"/>
            <p:nvPr/>
          </p:nvSpPr>
          <p:spPr>
            <a:xfrm>
              <a:off x="669142" y="3191650"/>
              <a:ext cx="1369393" cy="259080"/>
            </a:xfrm>
            <a:prstGeom prst="rect">
              <a:avLst/>
            </a:prstGeom>
            <a:noFill/>
          </p:spPr>
          <p:txBody>
            <a:bodyPr rtlCol="0" wrap="square">
              <a:spAutoFit/>
            </a:bodyPr>
            <a:lstStyle/>
            <a:p>
              <a:pPr algn="ctr"/>
              <a:r>
                <a:rPr altLang="zh-CN" lang="en-US" sz="1100">
                  <a:latin charset="-122" panose="020b0502040204020203" pitchFamily="34" typeface="微软雅黑 Light"/>
                </a:rPr>
                <a:t>Bootstrap 4</a:t>
              </a:r>
            </a:p>
          </p:txBody>
        </p:sp>
        <p:sp>
          <p:nvSpPr>
            <p:cNvPr id="4" name="淘宝店chenying0907 3"/>
            <p:cNvSpPr txBox="1"/>
            <p:nvPr/>
          </p:nvSpPr>
          <p:spPr>
            <a:xfrm>
              <a:off x="396423" y="3499445"/>
              <a:ext cx="1989474" cy="667512"/>
            </a:xfrm>
            <a:prstGeom prst="rect">
              <a:avLst/>
            </a:prstGeom>
            <a:noFill/>
          </p:spPr>
          <p:txBody>
            <a:bodyPr rtlCol="0" wrap="square">
              <a:spAutoFit/>
            </a:bodyPr>
            <a:lstStyle/>
            <a:p>
              <a:pPr algn="ct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p:txBody>
        </p:sp>
      </p:grpSp>
      <p:sp>
        <p:nvSpPr>
          <p:cNvPr id="38" name="Oval 14"/>
          <p:cNvSpPr>
            <a:spLocks noChangeAspect="1"/>
          </p:cNvSpPr>
          <p:nvPr/>
        </p:nvSpPr>
        <p:spPr>
          <a:xfrm>
            <a:off x="30971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accent1"/>
                </a:solidFill>
                <a:latin charset="0" pitchFamily="2" typeface="FontAwesome"/>
              </a:rPr>
              <a:t></a:t>
            </a:r>
          </a:p>
        </p:txBody>
      </p:sp>
      <p:sp>
        <p:nvSpPr>
          <p:cNvPr id="43" name="Oval 14"/>
          <p:cNvSpPr>
            <a:spLocks noChangeAspect="1"/>
          </p:cNvSpPr>
          <p:nvPr/>
        </p:nvSpPr>
        <p:spPr>
          <a:xfrm>
            <a:off x="522140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accent1"/>
                </a:solidFill>
                <a:latin charset="0" pitchFamily="2" typeface="FontAwesome"/>
              </a:rPr>
              <a:t></a:t>
            </a:r>
          </a:p>
        </p:txBody>
      </p:sp>
      <p:sp>
        <p:nvSpPr>
          <p:cNvPr id="48" name="Oval 14"/>
          <p:cNvSpPr>
            <a:spLocks noChangeAspect="1"/>
          </p:cNvSpPr>
          <p:nvPr/>
        </p:nvSpPr>
        <p:spPr>
          <a:xfrm>
            <a:off x="73332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accent1"/>
                </a:solidFill>
                <a:latin charset="0" pitchFamily="2" typeface="FontAwesome"/>
              </a:rPr>
              <a:t></a:t>
            </a:r>
          </a:p>
        </p:txBody>
      </p:sp>
      <p:grpSp>
        <p:nvGrpSpPr>
          <p:cNvPr id="9" name="淘宝店chenying0907 8"/>
          <p:cNvGrpSpPr/>
          <p:nvPr/>
        </p:nvGrpSpPr>
        <p:grpSpPr>
          <a:xfrm>
            <a:off x="2582526" y="3044261"/>
            <a:ext cx="1989474" cy="970825"/>
            <a:chOff x="2582526" y="3205989"/>
            <a:chExt cx="1989474" cy="970825"/>
          </a:xfrm>
        </p:grpSpPr>
        <p:sp>
          <p:nvSpPr>
            <p:cNvPr id="39" name="淘宝店chenying0907 38"/>
            <p:cNvSpPr txBox="1"/>
            <p:nvPr/>
          </p:nvSpPr>
          <p:spPr>
            <a:xfrm>
              <a:off x="2696625" y="3205989"/>
              <a:ext cx="1712250" cy="259080"/>
            </a:xfrm>
            <a:prstGeom prst="rect">
              <a:avLst/>
            </a:prstGeom>
            <a:noFill/>
          </p:spPr>
          <p:txBody>
            <a:bodyPr rtlCol="0" wrap="square">
              <a:spAutoFit/>
            </a:bodyPr>
            <a:lstStyle/>
            <a:p>
              <a:pPr algn="ctr"/>
              <a:r>
                <a:rPr altLang="zh-CN" lang="en-US" sz="1100">
                  <a:latin charset="-122" panose="020b0502040204020203" pitchFamily="34" typeface="微软雅黑 Light"/>
                </a:rPr>
                <a:t>Responsive Design</a:t>
              </a:r>
            </a:p>
          </p:txBody>
        </p:sp>
        <p:sp>
          <p:nvSpPr>
            <p:cNvPr id="27" name="淘宝店chenying0907 26"/>
            <p:cNvSpPr txBox="1"/>
            <p:nvPr/>
          </p:nvSpPr>
          <p:spPr>
            <a:xfrm>
              <a:off x="2582526" y="3518108"/>
              <a:ext cx="1989474" cy="667512"/>
            </a:xfrm>
            <a:prstGeom prst="rect">
              <a:avLst/>
            </a:prstGeom>
            <a:noFill/>
          </p:spPr>
          <p:txBody>
            <a:bodyPr rtlCol="0" wrap="square">
              <a:spAutoFit/>
            </a:bodyPr>
            <a:lstStyle/>
            <a:p>
              <a:pPr algn="ct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p:txBody>
        </p:sp>
      </p:grpSp>
      <p:grpSp>
        <p:nvGrpSpPr>
          <p:cNvPr id="10" name="淘宝店chenying0907 9"/>
          <p:cNvGrpSpPr/>
          <p:nvPr/>
        </p:nvGrpSpPr>
        <p:grpSpPr>
          <a:xfrm>
            <a:off x="4694663" y="3029922"/>
            <a:ext cx="1989474" cy="997603"/>
            <a:chOff x="4694663" y="3191650"/>
            <a:chExt cx="1989474" cy="997603"/>
          </a:xfrm>
        </p:grpSpPr>
        <p:sp>
          <p:nvSpPr>
            <p:cNvPr id="44" name="淘宝店chenying0907 43"/>
            <p:cNvSpPr txBox="1"/>
            <p:nvPr/>
          </p:nvSpPr>
          <p:spPr>
            <a:xfrm>
              <a:off x="4992326" y="3191650"/>
              <a:ext cx="1369393" cy="259080"/>
            </a:xfrm>
            <a:prstGeom prst="rect">
              <a:avLst/>
            </a:prstGeom>
            <a:noFill/>
          </p:spPr>
          <p:txBody>
            <a:bodyPr rtlCol="0" wrap="square">
              <a:spAutoFit/>
            </a:bodyPr>
            <a:lstStyle/>
            <a:p>
              <a:pPr algn="ctr"/>
              <a:r>
                <a:rPr altLang="zh-CN" lang="en-US" sz="1100">
                  <a:latin charset="-122" panose="020b0502040204020203" pitchFamily="34" typeface="微软雅黑 Light"/>
                </a:rPr>
                <a:t>Retina Ready</a:t>
              </a:r>
            </a:p>
          </p:txBody>
        </p:sp>
        <p:sp>
          <p:nvSpPr>
            <p:cNvPr id="28" name="淘宝店chenying0907 27"/>
            <p:cNvSpPr txBox="1"/>
            <p:nvPr/>
          </p:nvSpPr>
          <p:spPr>
            <a:xfrm>
              <a:off x="4694663" y="3530547"/>
              <a:ext cx="1989474" cy="667512"/>
            </a:xfrm>
            <a:prstGeom prst="rect">
              <a:avLst/>
            </a:prstGeom>
            <a:noFill/>
          </p:spPr>
          <p:txBody>
            <a:bodyPr rtlCol="0" wrap="square">
              <a:spAutoFit/>
            </a:bodyPr>
            <a:lstStyle/>
            <a:p>
              <a:pPr algn="ct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p:txBody>
        </p:sp>
      </p:grpSp>
      <p:grpSp>
        <p:nvGrpSpPr>
          <p:cNvPr id="11" name="淘宝店chenying0907 10"/>
          <p:cNvGrpSpPr/>
          <p:nvPr/>
        </p:nvGrpSpPr>
        <p:grpSpPr>
          <a:xfrm>
            <a:off x="6806800" y="3029922"/>
            <a:ext cx="1989474" cy="1010044"/>
            <a:chOff x="6806800" y="3191650"/>
            <a:chExt cx="1989474" cy="1010044"/>
          </a:xfrm>
        </p:grpSpPr>
        <p:sp>
          <p:nvSpPr>
            <p:cNvPr id="49" name="淘宝店chenying0907 48"/>
            <p:cNvSpPr txBox="1"/>
            <p:nvPr/>
          </p:nvSpPr>
          <p:spPr>
            <a:xfrm>
              <a:off x="6885330" y="3191650"/>
              <a:ext cx="1854717" cy="259080"/>
            </a:xfrm>
            <a:prstGeom prst="rect">
              <a:avLst/>
            </a:prstGeom>
            <a:noFill/>
          </p:spPr>
          <p:txBody>
            <a:bodyPr rtlCol="0" wrap="square">
              <a:spAutoFit/>
            </a:bodyPr>
            <a:lstStyle/>
            <a:p>
              <a:pPr algn="ctr"/>
              <a:r>
                <a:rPr altLang="zh-CN" lang="en-US" sz="1100">
                  <a:latin charset="-122" panose="020b0502040204020203" pitchFamily="34" typeface="微软雅黑 Light"/>
                </a:rPr>
                <a:t>Optimized for mobiles</a:t>
              </a:r>
            </a:p>
          </p:txBody>
        </p:sp>
        <p:sp>
          <p:nvSpPr>
            <p:cNvPr id="29" name="淘宝店chenying0907 28"/>
            <p:cNvSpPr txBox="1"/>
            <p:nvPr/>
          </p:nvSpPr>
          <p:spPr>
            <a:xfrm>
              <a:off x="6806800" y="3542988"/>
              <a:ext cx="1989474" cy="667512"/>
            </a:xfrm>
            <a:prstGeom prst="rect">
              <a:avLst/>
            </a:prstGeom>
            <a:noFill/>
          </p:spPr>
          <p:txBody>
            <a:bodyPr rtlCol="0" wrap="square">
              <a:spAutoFit/>
            </a:bodyPr>
            <a:lstStyle/>
            <a:p>
              <a:pPr algn="ct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p:txBody>
        </p:sp>
      </p:grpSp>
      <p:sp>
        <p:nvSpPr>
          <p:cNvPr id="18" name="淘宝店chenying0907 17"/>
          <p:cNvSpPr txBox="1"/>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19" name="Content Placeholder 2"/>
          <p:cNvSpPr txBox="1"/>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127048548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淘宝店chenying0907 14"/>
          <p:cNvSpPr>
            <a:spLocks noChangeAspect="1"/>
          </p:cNvSpPr>
          <p:nvPr>
            <p:custDataLst>
              <p:tags r:id="rId3"/>
            </p:custDataLst>
          </p:nvPr>
        </p:nvSpPr>
        <p:spPr>
          <a:xfrm>
            <a:off x="773524"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000">
                <a:solidFill>
                  <a:schemeClr val="bg1"/>
                </a:solidFill>
                <a:latin charset="0" pitchFamily="2" typeface="FontAwesome"/>
              </a:rPr>
              <a:t></a:t>
            </a:r>
          </a:p>
        </p:txBody>
      </p:sp>
      <p:grpSp>
        <p:nvGrpSpPr>
          <p:cNvPr id="17" name="PA_淘宝店chenying0907 16"/>
          <p:cNvGrpSpPr/>
          <p:nvPr>
            <p:custDataLst>
              <p:tags r:id="rId4"/>
            </p:custDataLst>
          </p:nvPr>
        </p:nvGrpSpPr>
        <p:grpSpPr>
          <a:xfrm>
            <a:off x="1751520" y="2293996"/>
            <a:ext cx="1521546" cy="1350999"/>
            <a:chOff x="1446289" y="2294750"/>
            <a:chExt cx="1650202" cy="1465235"/>
          </a:xfrm>
        </p:grpSpPr>
        <p:sp>
          <p:nvSpPr>
            <p:cNvPr id="4" name="淘宝店chenying0907 3"/>
            <p:cNvSpPr txBox="1"/>
            <p:nvPr/>
          </p:nvSpPr>
          <p:spPr>
            <a:xfrm>
              <a:off x="1446289" y="2294750"/>
              <a:ext cx="1369393" cy="280987"/>
            </a:xfrm>
            <a:prstGeom prst="rect">
              <a:avLst/>
            </a:prstGeom>
            <a:noFill/>
          </p:spPr>
          <p:txBody>
            <a:bodyPr rtlCol="0" wrap="square">
              <a:spAutoFit/>
            </a:bodyPr>
            <a:lstStyle/>
            <a:p>
              <a:r>
                <a:rPr altLang="zh-CN" lang="en-US" sz="1100">
                  <a:solidFill>
                    <a:schemeClr val="tx1">
                      <a:lumMod val="85000"/>
                      <a:lumOff val="15000"/>
                    </a:schemeClr>
                  </a:solidFill>
                  <a:latin charset="-122" panose="020b0502040204020203" pitchFamily="34" typeface="微软雅黑 Light"/>
                </a:rPr>
                <a:t>Bootstrap 4</a:t>
              </a:r>
            </a:p>
          </p:txBody>
        </p:sp>
        <p:sp>
          <p:nvSpPr>
            <p:cNvPr id="5" name="淘宝店chenying0907 4"/>
            <p:cNvSpPr txBox="1"/>
            <p:nvPr/>
          </p:nvSpPr>
          <p:spPr>
            <a:xfrm>
              <a:off x="1446289" y="2608372"/>
              <a:ext cx="1650202" cy="1140476"/>
            </a:xfrm>
            <a:prstGeom prst="rect">
              <a:avLst/>
            </a:prstGeom>
            <a:noFill/>
          </p:spPr>
          <p:txBody>
            <a:bodyPr rtlCol="0" wrap="square">
              <a:spAutoFit/>
            </a:bodyPr>
            <a:lstStyle/>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a:t>
              </a:r>
            </a:p>
          </p:txBody>
        </p:sp>
      </p:grpSp>
      <p:sp>
        <p:nvSpPr>
          <p:cNvPr id="6" name="PA_任意多边形 5"/>
          <p:cNvSpPr/>
          <p:nvPr>
            <p:custDataLst>
              <p:tags r:id="rId5"/>
            </p:custDataLst>
          </p:nvPr>
        </p:nvSpPr>
        <p:spPr>
          <a:xfrm>
            <a:off x="1254712" y="3207548"/>
            <a:ext cx="2280228" cy="856075"/>
          </a:xfrm>
          <a:custGeom>
            <a:gdLst>
              <a:gd fmla="*/ 0 w 2459182" name="connsiteX0"/>
              <a:gd fmla="*/ 0 h 888919" name="connsiteY0"/>
              <a:gd fmla="*/ 955964 w 2459182" name="connsiteX1"/>
              <a:gd fmla="*/ 858982 h 888919" name="connsiteY1"/>
              <a:gd fmla="*/ 2459182 w 2459182" name="connsiteX2"/>
              <a:gd fmla="*/ 609600 h 888919" name="connsiteY2"/>
            </a:gdLst>
            <a:cxnLst>
              <a:cxn ang="0">
                <a:pos x="connsiteX0" y="connsiteY0"/>
              </a:cxn>
              <a:cxn ang="0">
                <a:pos x="connsiteX1" y="connsiteY1"/>
              </a:cxn>
              <a:cxn ang="0">
                <a:pos x="connsiteX2" y="connsiteY2"/>
              </a:cxn>
            </a:cxnLst>
            <a:rect b="b" l="l" r="r" t="t"/>
            <a:pathLst>
              <a:path h="888918" w="2459182">
                <a:moveTo>
                  <a:pt x="0" y="0"/>
                </a:moveTo>
                <a:cubicBezTo>
                  <a:pt x="273050" y="378691"/>
                  <a:pt x="546100" y="757382"/>
                  <a:pt x="955964" y="858982"/>
                </a:cubicBezTo>
                <a:cubicBezTo>
                  <a:pt x="1365828" y="960582"/>
                  <a:pt x="1912505" y="785091"/>
                  <a:pt x="2459182" y="60960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7" name="PA_淘宝店chenying0907 14"/>
          <p:cNvSpPr>
            <a:spLocks noChangeAspect="1"/>
          </p:cNvSpPr>
          <p:nvPr>
            <p:custDataLst>
              <p:tags r:id="rId6"/>
            </p:custDataLst>
          </p:nvPr>
        </p:nvSpPr>
        <p:spPr>
          <a:xfrm>
            <a:off x="3470886" y="3093973"/>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000">
                <a:solidFill>
                  <a:schemeClr val="bg1"/>
                </a:solidFill>
                <a:latin charset="0" pitchFamily="2" typeface="FontAwesome"/>
              </a:rPr>
              <a:t></a:t>
            </a:r>
          </a:p>
        </p:txBody>
      </p:sp>
      <p:grpSp>
        <p:nvGrpSpPr>
          <p:cNvPr id="18" name="PA_淘宝店chenying0907 17"/>
          <p:cNvGrpSpPr/>
          <p:nvPr>
            <p:custDataLst>
              <p:tags r:id="rId7"/>
            </p:custDataLst>
          </p:nvPr>
        </p:nvGrpSpPr>
        <p:grpSpPr>
          <a:xfrm>
            <a:off x="4453303" y="3093973"/>
            <a:ext cx="1521546" cy="1350999"/>
            <a:chOff x="4376525" y="3162370"/>
            <a:chExt cx="1650202" cy="1465235"/>
          </a:xfrm>
        </p:grpSpPr>
        <p:sp>
          <p:nvSpPr>
            <p:cNvPr id="8" name="淘宝店chenying0907 7"/>
            <p:cNvSpPr txBox="1"/>
            <p:nvPr/>
          </p:nvSpPr>
          <p:spPr>
            <a:xfrm>
              <a:off x="4376525" y="3162370"/>
              <a:ext cx="1369393" cy="280987"/>
            </a:xfrm>
            <a:prstGeom prst="rect">
              <a:avLst/>
            </a:prstGeom>
            <a:noFill/>
          </p:spPr>
          <p:txBody>
            <a:bodyPr rtlCol="0" wrap="square">
              <a:spAutoFit/>
            </a:bodyPr>
            <a:lstStyle/>
            <a:p>
              <a:r>
                <a:rPr altLang="zh-CN" lang="en-US" sz="1100">
                  <a:solidFill>
                    <a:schemeClr val="tx1">
                      <a:lumMod val="85000"/>
                      <a:lumOff val="15000"/>
                    </a:schemeClr>
                  </a:solidFill>
                  <a:latin charset="-122" panose="020b0502040204020203" pitchFamily="34" typeface="微软雅黑 Light"/>
                </a:rPr>
                <a:t>Retina Ready</a:t>
              </a:r>
            </a:p>
          </p:txBody>
        </p:sp>
        <p:sp>
          <p:nvSpPr>
            <p:cNvPr id="9" name="淘宝店chenying0907 8"/>
            <p:cNvSpPr txBox="1"/>
            <p:nvPr/>
          </p:nvSpPr>
          <p:spPr>
            <a:xfrm>
              <a:off x="4376525" y="3475992"/>
              <a:ext cx="1650202" cy="1140476"/>
            </a:xfrm>
            <a:prstGeom prst="rect">
              <a:avLst/>
            </a:prstGeom>
            <a:noFill/>
          </p:spPr>
          <p:txBody>
            <a:bodyPr rtlCol="0" wrap="square">
              <a:spAutoFit/>
            </a:bodyPr>
            <a:lstStyle/>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a:t>
              </a:r>
            </a:p>
          </p:txBody>
        </p:sp>
      </p:grpSp>
      <p:grpSp>
        <p:nvGrpSpPr>
          <p:cNvPr id="19" name="PA_淘宝店chenying0907 18"/>
          <p:cNvGrpSpPr/>
          <p:nvPr>
            <p:custDataLst>
              <p:tags r:id="rId8"/>
            </p:custDataLst>
          </p:nvPr>
        </p:nvGrpSpPr>
        <p:grpSpPr>
          <a:xfrm>
            <a:off x="7116763" y="2293996"/>
            <a:ext cx="1521546" cy="1335676"/>
            <a:chOff x="7265198" y="2294750"/>
            <a:chExt cx="1650202" cy="1448616"/>
          </a:xfrm>
        </p:grpSpPr>
        <p:sp>
          <p:nvSpPr>
            <p:cNvPr id="10" name="淘宝店chenying0907 9"/>
            <p:cNvSpPr txBox="1"/>
            <p:nvPr/>
          </p:nvSpPr>
          <p:spPr>
            <a:xfrm>
              <a:off x="7265196" y="2294750"/>
              <a:ext cx="1650202" cy="280987"/>
            </a:xfrm>
            <a:prstGeom prst="rect">
              <a:avLst/>
            </a:prstGeom>
            <a:noFill/>
          </p:spPr>
          <p:txBody>
            <a:bodyPr rtlCol="0" wrap="square">
              <a:spAutoFit/>
            </a:bodyPr>
            <a:lstStyle/>
            <a:p>
              <a:r>
                <a:rPr altLang="zh-CN" lang="en-US" sz="1100">
                  <a:latin charset="-122" panose="020b0502040204020203" pitchFamily="34" typeface="微软雅黑 Light"/>
                </a:rPr>
                <a:t>Responsive Design</a:t>
              </a:r>
            </a:p>
          </p:txBody>
        </p:sp>
        <p:sp>
          <p:nvSpPr>
            <p:cNvPr id="11" name="淘宝店chenying0907 10"/>
            <p:cNvSpPr txBox="1"/>
            <p:nvPr/>
          </p:nvSpPr>
          <p:spPr>
            <a:xfrm>
              <a:off x="7265196" y="2608372"/>
              <a:ext cx="1650202" cy="1140476"/>
            </a:xfrm>
            <a:prstGeom prst="rect">
              <a:avLst/>
            </a:prstGeom>
            <a:noFill/>
          </p:spPr>
          <p:txBody>
            <a:bodyPr rtlCol="0" wrap="square">
              <a:spAutoFit/>
            </a:bodyPr>
            <a:lstStyle/>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 modify the text for example, the text here, you may post</a:t>
              </a:r>
            </a:p>
            <a:p>
              <a:pPr>
                <a:lnSpc>
                  <a:spcPct val="120000"/>
                </a:lnSpc>
              </a:pPr>
              <a:r>
                <a:rPr altLang="zh-CN" lang="en-US" sz="1050">
                  <a:solidFill>
                    <a:schemeClr val="tx1">
                      <a:lumMod val="85000"/>
                      <a:lumOff val="15000"/>
                    </a:schemeClr>
                  </a:solidFill>
                  <a:latin charset="-122" panose="020b0502040204020203" pitchFamily="34" typeface="微软雅黑 Light"/>
                  <a:cs charset="0" panose="020b0604020202020204" pitchFamily="34" typeface="Arial"/>
                </a:rPr>
                <a:t>Please click here to</a:t>
              </a:r>
            </a:p>
          </p:txBody>
        </p:sp>
      </p:grpSp>
      <p:sp>
        <p:nvSpPr>
          <p:cNvPr id="12" name="PA_淘宝店chenying0907 14"/>
          <p:cNvSpPr>
            <a:spLocks noChangeAspect="1"/>
          </p:cNvSpPr>
          <p:nvPr>
            <p:custDataLst>
              <p:tags r:id="rId9"/>
            </p:custDataLst>
          </p:nvPr>
        </p:nvSpPr>
        <p:spPr>
          <a:xfrm>
            <a:off x="6131061"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000">
                <a:solidFill>
                  <a:schemeClr val="bg1"/>
                </a:solidFill>
                <a:latin charset="0" pitchFamily="2" typeface="FontAwesome"/>
              </a:rPr>
              <a:t></a:t>
            </a:r>
          </a:p>
        </p:txBody>
      </p:sp>
      <p:sp>
        <p:nvSpPr>
          <p:cNvPr id="13" name="PA_任意多边形 12"/>
          <p:cNvSpPr/>
          <p:nvPr>
            <p:custDataLst>
              <p:tags r:id="rId10"/>
            </p:custDataLst>
          </p:nvPr>
        </p:nvSpPr>
        <p:spPr>
          <a:xfrm>
            <a:off x="4026755" y="2285072"/>
            <a:ext cx="2241906" cy="812030"/>
          </a:xfrm>
          <a:custGeom>
            <a:gdLst>
              <a:gd fmla="*/ 0 w 2431473" name="connsiteX0"/>
              <a:gd fmla="*/ 880693 h 880693" name="connsiteY0"/>
              <a:gd fmla="*/ 1018309 w 2431473" name="connsiteX1"/>
              <a:gd fmla="*/ 56347 h 880693" name="connsiteY1"/>
              <a:gd fmla="*/ 2431473 w 2431473" name="connsiteX2"/>
              <a:gd fmla="*/ 139474 h 880693" name="connsiteY2"/>
            </a:gdLst>
            <a:cxnLst>
              <a:cxn ang="0">
                <a:pos x="connsiteX0" y="connsiteY0"/>
              </a:cxn>
              <a:cxn ang="0">
                <a:pos x="connsiteX1" y="connsiteY1"/>
              </a:cxn>
              <a:cxn ang="0">
                <a:pos x="connsiteX2" y="connsiteY2"/>
              </a:cxn>
            </a:cxnLst>
            <a:rect b="b" l="l" r="r" t="t"/>
            <a:pathLst>
              <a:path h="880693" w="2431473">
                <a:moveTo>
                  <a:pt x="0" y="880693"/>
                </a:moveTo>
                <a:cubicBezTo>
                  <a:pt x="306532" y="530288"/>
                  <a:pt x="613064" y="179883"/>
                  <a:pt x="1018309" y="56347"/>
                </a:cubicBezTo>
                <a:cubicBezTo>
                  <a:pt x="1423554" y="-67189"/>
                  <a:pt x="1927513" y="36142"/>
                  <a:pt x="2431473" y="139474"/>
                </a:cubicBezTo>
              </a:path>
            </a:pathLst>
          </a:cu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6" name="PA_淘宝店chenying0907 15"/>
          <p:cNvSpPr txBox="1"/>
          <p:nvPr>
            <p:custDataLst>
              <p:tags r:id="rId11"/>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20" name="PA_内容占位符 2"/>
          <p:cNvSpPr txBox="1"/>
          <p:nvPr>
            <p:custDataLst>
              <p:tags r:id="rId12"/>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20159887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300"/>
                                  </p:stCondLst>
                                  <p:childTnLst>
                                    <p:set>
                                      <p:cBhvr>
                                        <p:cTn dur="1" fill="hold" id="9">
                                          <p:stCondLst>
                                            <p:cond delay="0"/>
                                          </p:stCondLst>
                                        </p:cTn>
                                        <p:tgtEl>
                                          <p:spTgt spid="17"/>
                                        </p:tgtEl>
                                        <p:attrNameLst>
                                          <p:attrName>style.visibility</p:attrName>
                                        </p:attrNameLst>
                                      </p:cBhvr>
                                      <p:to>
                                        <p:strVal val="visible"/>
                                      </p:to>
                                    </p:set>
                                    <p:animEffect filter="fade" transition="in">
                                      <p:cBhvr>
                                        <p:cTn dur="500" id="10"/>
                                        <p:tgtEl>
                                          <p:spTgt spid="17"/>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id="17" nodeType="withEffect" presetClass="entr" presetID="10" presetSubtype="0">
                                  <p:stCondLst>
                                    <p:cond delay="120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id="20" nodeType="withEffect" presetClass="entr" presetID="10" presetSubtype="0">
                                  <p:stCondLst>
                                    <p:cond delay="150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13"/>
                                        </p:tgtEl>
                                        <p:attrNameLst>
                                          <p:attrName>style.visibility</p:attrName>
                                        </p:attrNameLst>
                                      </p:cBhvr>
                                      <p:to>
                                        <p:strVal val="visible"/>
                                      </p:to>
                                    </p:set>
                                    <p:animEffect filter="fade" transition="in">
                                      <p:cBhvr>
                                        <p:cTn dur="500" id="28"/>
                                        <p:tgtEl>
                                          <p:spTgt spid="13"/>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16"/>
                                        </p:tgtEl>
                                        <p:attrNameLst>
                                          <p:attrName>style.visibility</p:attrName>
                                        </p:attrNameLst>
                                      </p:cBhvr>
                                      <p:to>
                                        <p:strVal val="visible"/>
                                      </p:to>
                                    </p:set>
                                    <p:animEffect filter="fade" transition="in">
                                      <p:cBhvr>
                                        <p:cTn dur="500" id="31"/>
                                        <p:tgtEl>
                                          <p:spTgt spid="16"/>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20"/>
                                        </p:tgtEl>
                                        <p:attrNameLst>
                                          <p:attrName>style.visibility</p:attrName>
                                        </p:attrNameLst>
                                      </p:cBhvr>
                                      <p:to>
                                        <p:strVal val="visible"/>
                                      </p:to>
                                    </p:set>
                                    <p:animEffect filter="fade" transition="in">
                                      <p:cBhvr>
                                        <p:cTn dur="500" id="34"/>
                                        <p:tgtEl>
                                          <p:spTgt spid="20"/>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1" id="37" nodeType="clickEffect" presetClass="entr" presetID="10" presetSubtype="0">
                                  <p:stCondLst>
                                    <p:cond delay="0"/>
                                  </p:stCondLst>
                                  <p:childTnLst>
                                    <p:set>
                                      <p:cBhvr>
                                        <p:cTn dur="1" fill="hold" id="38">
                                          <p:stCondLst>
                                            <p:cond delay="0"/>
                                          </p:stCondLst>
                                        </p:cTn>
                                        <p:tgtEl>
                                          <p:spTgt spid="3"/>
                                        </p:tgtEl>
                                        <p:attrNameLst>
                                          <p:attrName>style.visibility</p:attrName>
                                        </p:attrNameLst>
                                      </p:cBhvr>
                                      <p:to>
                                        <p:strVal val="visible"/>
                                      </p:to>
                                    </p:set>
                                    <p:animEffect filter="fade" transition="in">
                                      <p:cBhvr>
                                        <p:cTn dur="500" id="39"/>
                                        <p:tgtEl>
                                          <p:spTgt spid="3"/>
                                        </p:tgtEl>
                                      </p:cBhvr>
                                    </p:animEffect>
                                  </p:childTnLst>
                                </p:cTn>
                              </p:par>
                              <p:par>
                                <p:cTn fill="hold" id="40" nodeType="withEffect" presetClass="entr" presetID="10" presetSubtype="0">
                                  <p:stCondLst>
                                    <p:cond delay="300"/>
                                  </p:stCondLst>
                                  <p:childTnLst>
                                    <p:set>
                                      <p:cBhvr>
                                        <p:cTn dur="1" fill="hold" id="41">
                                          <p:stCondLst>
                                            <p:cond delay="0"/>
                                          </p:stCondLst>
                                        </p:cTn>
                                        <p:tgtEl>
                                          <p:spTgt spid="17"/>
                                        </p:tgtEl>
                                        <p:attrNameLst>
                                          <p:attrName>style.visibility</p:attrName>
                                        </p:attrNameLst>
                                      </p:cBhvr>
                                      <p:to>
                                        <p:strVal val="visible"/>
                                      </p:to>
                                    </p:set>
                                    <p:animEffect filter="fade" transition="in">
                                      <p:cBhvr>
                                        <p:cTn dur="500" id="42"/>
                                        <p:tgtEl>
                                          <p:spTgt spid="17"/>
                                        </p:tgtEl>
                                      </p:cBhvr>
                                    </p:animEffect>
                                  </p:childTnLst>
                                </p:cTn>
                              </p:par>
                              <p:par>
                                <p:cTn fill="hold" grpId="1" id="43" nodeType="withEffect" presetClass="entr" presetID="10" presetSubtype="0">
                                  <p:stCondLst>
                                    <p:cond delay="600"/>
                                  </p:stCondLst>
                                  <p:childTnLst>
                                    <p:set>
                                      <p:cBhvr>
                                        <p:cTn dur="1" fill="hold" id="44">
                                          <p:stCondLst>
                                            <p:cond delay="0"/>
                                          </p:stCondLst>
                                        </p:cTn>
                                        <p:tgtEl>
                                          <p:spTgt spid="6"/>
                                        </p:tgtEl>
                                        <p:attrNameLst>
                                          <p:attrName>style.visibility</p:attrName>
                                        </p:attrNameLst>
                                      </p:cBhvr>
                                      <p:to>
                                        <p:strVal val="visible"/>
                                      </p:to>
                                    </p:set>
                                    <p:animEffect filter="fade" transition="in">
                                      <p:cBhvr>
                                        <p:cTn dur="500" id="45"/>
                                        <p:tgtEl>
                                          <p:spTgt spid="6"/>
                                        </p:tgtEl>
                                      </p:cBhvr>
                                    </p:animEffect>
                                  </p:childTnLst>
                                </p:cTn>
                              </p:par>
                              <p:par>
                                <p:cTn fill="hold" grpId="1" id="46" nodeType="withEffect" presetClass="entr" presetID="10" presetSubtype="0">
                                  <p:stCondLst>
                                    <p:cond delay="900"/>
                                  </p:stCondLst>
                                  <p:childTnLst>
                                    <p:set>
                                      <p:cBhvr>
                                        <p:cTn dur="1" fill="hold" id="47">
                                          <p:stCondLst>
                                            <p:cond delay="0"/>
                                          </p:stCondLst>
                                        </p:cTn>
                                        <p:tgtEl>
                                          <p:spTgt spid="7"/>
                                        </p:tgtEl>
                                        <p:attrNameLst>
                                          <p:attrName>style.visibility</p:attrName>
                                        </p:attrNameLst>
                                      </p:cBhvr>
                                      <p:to>
                                        <p:strVal val="visible"/>
                                      </p:to>
                                    </p:set>
                                    <p:animEffect filter="fade" transition="in">
                                      <p:cBhvr>
                                        <p:cTn dur="500" id="48"/>
                                        <p:tgtEl>
                                          <p:spTgt spid="7"/>
                                        </p:tgtEl>
                                      </p:cBhvr>
                                    </p:animEffect>
                                  </p:childTnLst>
                                </p:cTn>
                              </p:par>
                              <p:par>
                                <p:cTn fill="hold" id="49" nodeType="withEffect" presetClass="entr" presetID="10" presetSubtype="0">
                                  <p:stCondLst>
                                    <p:cond delay="1200"/>
                                  </p:stCondLst>
                                  <p:childTnLst>
                                    <p:set>
                                      <p:cBhvr>
                                        <p:cTn dur="1" fill="hold" id="50">
                                          <p:stCondLst>
                                            <p:cond delay="0"/>
                                          </p:stCondLst>
                                        </p:cTn>
                                        <p:tgtEl>
                                          <p:spTgt spid="18"/>
                                        </p:tgtEl>
                                        <p:attrNameLst>
                                          <p:attrName>style.visibility</p:attrName>
                                        </p:attrNameLst>
                                      </p:cBhvr>
                                      <p:to>
                                        <p:strVal val="visible"/>
                                      </p:to>
                                    </p:set>
                                    <p:animEffect filter="fade" transition="in">
                                      <p:cBhvr>
                                        <p:cTn dur="500" id="51"/>
                                        <p:tgtEl>
                                          <p:spTgt spid="18"/>
                                        </p:tgtEl>
                                      </p:cBhvr>
                                    </p:animEffect>
                                  </p:childTnLst>
                                </p:cTn>
                              </p:par>
                              <p:par>
                                <p:cTn fill="hold" id="52" nodeType="withEffect" presetClass="entr" presetID="10" presetSubtype="0">
                                  <p:stCondLst>
                                    <p:cond delay="1500"/>
                                  </p:stCondLst>
                                  <p:childTnLst>
                                    <p:set>
                                      <p:cBhvr>
                                        <p:cTn dur="1" fill="hold" id="53">
                                          <p:stCondLst>
                                            <p:cond delay="0"/>
                                          </p:stCondLst>
                                        </p:cTn>
                                        <p:tgtEl>
                                          <p:spTgt spid="19"/>
                                        </p:tgtEl>
                                        <p:attrNameLst>
                                          <p:attrName>style.visibility</p:attrName>
                                        </p:attrNameLst>
                                      </p:cBhvr>
                                      <p:to>
                                        <p:strVal val="visible"/>
                                      </p:to>
                                    </p:set>
                                    <p:animEffect filter="fade" transition="in">
                                      <p:cBhvr>
                                        <p:cTn dur="500" id="54"/>
                                        <p:tgtEl>
                                          <p:spTgt spid="19"/>
                                        </p:tgtEl>
                                      </p:cBhvr>
                                    </p:animEffect>
                                  </p:childTnLst>
                                </p:cTn>
                              </p:par>
                              <p:par>
                                <p:cTn fill="hold" grpId="1" id="55" nodeType="withEffect" presetClass="entr" presetID="10" presetSubtype="0">
                                  <p:stCondLst>
                                    <p:cond delay="1800"/>
                                  </p:stCondLst>
                                  <p:childTnLst>
                                    <p:set>
                                      <p:cBhvr>
                                        <p:cTn dur="1" fill="hold" id="56">
                                          <p:stCondLst>
                                            <p:cond delay="0"/>
                                          </p:stCondLst>
                                        </p:cTn>
                                        <p:tgtEl>
                                          <p:spTgt spid="12"/>
                                        </p:tgtEl>
                                        <p:attrNameLst>
                                          <p:attrName>style.visibility</p:attrName>
                                        </p:attrNameLst>
                                      </p:cBhvr>
                                      <p:to>
                                        <p:strVal val="visible"/>
                                      </p:to>
                                    </p:set>
                                    <p:animEffect filter="fade" transition="in">
                                      <p:cBhvr>
                                        <p:cTn dur="500" id="57"/>
                                        <p:tgtEl>
                                          <p:spTgt spid="12"/>
                                        </p:tgtEl>
                                      </p:cBhvr>
                                    </p:animEffect>
                                  </p:childTnLst>
                                </p:cTn>
                              </p:par>
                              <p:par>
                                <p:cTn fill="hold" grpId="1" id="58" nodeType="withEffect" presetClass="entr" presetID="10" presetSubtype="0">
                                  <p:stCondLst>
                                    <p:cond delay="2100"/>
                                  </p:stCondLst>
                                  <p:childTnLst>
                                    <p:set>
                                      <p:cBhvr>
                                        <p:cTn dur="1" fill="hold" id="59">
                                          <p:stCondLst>
                                            <p:cond delay="0"/>
                                          </p:stCondLst>
                                        </p:cTn>
                                        <p:tgtEl>
                                          <p:spTgt spid="13"/>
                                        </p:tgtEl>
                                        <p:attrNameLst>
                                          <p:attrName>style.visibility</p:attrName>
                                        </p:attrNameLst>
                                      </p:cBhvr>
                                      <p:to>
                                        <p:strVal val="visible"/>
                                      </p:to>
                                    </p:set>
                                    <p:animEffect filter="fade" transition="in">
                                      <p:cBhvr>
                                        <p:cTn dur="500" id="60"/>
                                        <p:tgtEl>
                                          <p:spTgt spid="13"/>
                                        </p:tgtEl>
                                      </p:cBhvr>
                                    </p:animEffect>
                                  </p:childTnLst>
                                </p:cTn>
                              </p:par>
                              <p:par>
                                <p:cTn fill="hold" grpId="1" id="61" nodeType="withEffect" presetClass="entr" presetID="10" presetSubtype="0">
                                  <p:stCondLst>
                                    <p:cond delay="2400"/>
                                  </p:stCondLst>
                                  <p:childTnLst>
                                    <p:set>
                                      <p:cBhvr>
                                        <p:cTn dur="1" fill="hold" id="62">
                                          <p:stCondLst>
                                            <p:cond delay="0"/>
                                          </p:stCondLst>
                                        </p:cTn>
                                        <p:tgtEl>
                                          <p:spTgt spid="16"/>
                                        </p:tgtEl>
                                        <p:attrNameLst>
                                          <p:attrName>style.visibility</p:attrName>
                                        </p:attrNameLst>
                                      </p:cBhvr>
                                      <p:to>
                                        <p:strVal val="visible"/>
                                      </p:to>
                                    </p:set>
                                    <p:animEffect filter="fade" transition="in">
                                      <p:cBhvr>
                                        <p:cTn dur="500" id="63"/>
                                        <p:tgtEl>
                                          <p:spTgt spid="16"/>
                                        </p:tgtEl>
                                      </p:cBhvr>
                                    </p:animEffect>
                                  </p:childTnLst>
                                </p:cTn>
                              </p:par>
                              <p:par>
                                <p:cTn fill="hold" grpId="1" id="64" nodeType="withEffect" presetClass="entr" presetID="10" presetSubtype="0">
                                  <p:stCondLst>
                                    <p:cond delay="2700"/>
                                  </p:stCondLst>
                                  <p:childTnLst>
                                    <p:set>
                                      <p:cBhvr>
                                        <p:cTn dur="1" fill="hold" id="65">
                                          <p:stCondLst>
                                            <p:cond delay="0"/>
                                          </p:stCondLst>
                                        </p:cTn>
                                        <p:tgtEl>
                                          <p:spTgt spid="20"/>
                                        </p:tgtEl>
                                        <p:attrNameLst>
                                          <p:attrName>style.visibility</p:attrName>
                                        </p:attrNameLst>
                                      </p:cBhvr>
                                      <p:to>
                                        <p:strVal val="visible"/>
                                      </p:to>
                                    </p:set>
                                    <p:animEffect filter="fade" transition="in">
                                      <p:cBhvr>
                                        <p:cTn dur="500" id="6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6"/>
      <p:bldP grpId="1" spid="6"/>
      <p:bldP grpId="0" spid="7"/>
      <p:bldP grpId="1" spid="7"/>
      <p:bldP grpId="0" spid="12"/>
      <p:bldP grpId="1" spid="12"/>
      <p:bldP grpId="0" spid="13"/>
      <p:bldP grpId="1" spid="13"/>
      <p:bldP grpId="0" spid="16"/>
      <p:bldP grpId="1" spid="16"/>
      <p:bldP grpId="0" spid="20"/>
      <p:bldP grpId="1"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PA_淘宝店chenying0907 1"/>
          <p:cNvGrpSpPr/>
          <p:nvPr>
            <p:custDataLst>
              <p:tags r:id="rId3"/>
            </p:custDataLst>
          </p:nvPr>
        </p:nvGrpSpPr>
        <p:grpSpPr>
          <a:xfrm>
            <a:off x="1850792" y="1534294"/>
            <a:ext cx="1548530" cy="3134688"/>
            <a:chOff x="3987654" y="1679757"/>
            <a:chExt cx="1404808" cy="2843752"/>
          </a:xfrm>
        </p:grpSpPr>
        <p:pic>
          <p:nvPicPr>
            <p:cNvPr id="3" name="Picture 3"/>
            <p:cNvPicPr>
              <a:picLocks noChangeAspect="1"/>
            </p:cNvPicPr>
            <p:nvPr/>
          </p:nvPicPr>
          <p:blipFill>
            <a:blip r:embed="rId4">
              <a:extLst>
                <a:ext uri="{28A0092B-C50C-407E-A947-70E740481C1C}">
                  <a14:useLocalDpi/>
                </a:ext>
              </a:extLst>
            </a:blip>
            <a:stretch>
              <a:fillRect/>
            </a:stretch>
          </p:blipFill>
          <p:spPr bwMode="auto">
            <a:xfrm>
              <a:off x="3987654" y="1679757"/>
              <a:ext cx="1404808" cy="2843752"/>
            </a:xfrm>
            <a:prstGeom prst="rect">
              <a:avLst/>
            </a:prstGeom>
            <a:effectLst>
              <a:reflection algn="bl" dir="5400000" dist="12700" endPos="11000" rotWithShape="0" stA="29000" sy="-100000"/>
            </a:effectLst>
          </p:spPr>
        </p:pic>
        <p:sp>
          <p:nvSpPr>
            <p:cNvPr id="4" name="淘宝店chenying0907 3"/>
            <p:cNvSpPr/>
            <p:nvPr/>
          </p:nvSpPr>
          <p:spPr>
            <a:xfrm>
              <a:off x="4107874" y="2092036"/>
              <a:ext cx="1163782" cy="202276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PA_淘宝店chenying0907 4"/>
          <p:cNvSpPr txBox="1"/>
          <p:nvPr>
            <p:custDataLst>
              <p:tags r:id="rId6"/>
            </p:custDataLst>
          </p:nvPr>
        </p:nvSpPr>
        <p:spPr>
          <a:xfrm>
            <a:off x="4219480" y="1534294"/>
            <a:ext cx="2580320" cy="396240"/>
          </a:xfrm>
          <a:prstGeom prst="rect">
            <a:avLst/>
          </a:prstGeom>
          <a:noFill/>
        </p:spPr>
        <p:txBody>
          <a:bodyPr rtlCol="0" wrap="square">
            <a:spAutoFit/>
          </a:bodyPr>
          <a:lstStyle/>
          <a:p>
            <a:r>
              <a:rPr altLang="zh-CN" lang="en-US" sz="2000">
                <a:solidFill>
                  <a:schemeClr val="tx1">
                    <a:lumMod val="85000"/>
                    <a:lumOff val="15000"/>
                  </a:schemeClr>
                </a:solidFill>
                <a:latin typeface="+mn-ea"/>
              </a:rPr>
              <a:t>APP FEATURE HERE</a:t>
            </a:r>
          </a:p>
        </p:txBody>
      </p:sp>
      <p:sp>
        <p:nvSpPr>
          <p:cNvPr id="6" name="PA_内容占位符 2"/>
          <p:cNvSpPr txBox="1"/>
          <p:nvPr>
            <p:custDataLst>
              <p:tags r:id="rId7"/>
            </p:custDataLst>
          </p:nvPr>
        </p:nvSpPr>
        <p:spPr>
          <a:xfrm>
            <a:off x="4219480" y="1959437"/>
            <a:ext cx="2759968" cy="492343"/>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sp>
        <p:nvSpPr>
          <p:cNvPr id="7" name="PA_内容占位符 2"/>
          <p:cNvSpPr txBox="1"/>
          <p:nvPr>
            <p:custDataLst>
              <p:tags r:id="rId8"/>
            </p:custDataLst>
          </p:nvPr>
        </p:nvSpPr>
        <p:spPr>
          <a:xfrm>
            <a:off x="4219480" y="2509373"/>
            <a:ext cx="2759968" cy="492343"/>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sp>
        <p:nvSpPr>
          <p:cNvPr id="8" name="PA_内容占位符 2"/>
          <p:cNvSpPr txBox="1"/>
          <p:nvPr>
            <p:custDataLst>
              <p:tags r:id="rId9"/>
            </p:custDataLst>
          </p:nvPr>
        </p:nvSpPr>
        <p:spPr>
          <a:xfrm>
            <a:off x="4219480" y="3059308"/>
            <a:ext cx="2759968" cy="492343"/>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grpSp>
        <p:nvGrpSpPr>
          <p:cNvPr id="9" name="PA_淘宝店chenying0907 8"/>
          <p:cNvGrpSpPr/>
          <p:nvPr>
            <p:custDataLst>
              <p:tags r:id="rId10"/>
            </p:custDataLst>
          </p:nvPr>
        </p:nvGrpSpPr>
        <p:grpSpPr>
          <a:xfrm>
            <a:off x="4344594" y="4218460"/>
            <a:ext cx="1345240" cy="427591"/>
            <a:chOff x="5010707" y="3699164"/>
            <a:chExt cx="1452439" cy="461665"/>
          </a:xfrm>
        </p:grpSpPr>
        <p:sp>
          <p:nvSpPr>
            <p:cNvPr id="10" name="圆角淘宝店chenying0907 9"/>
            <p:cNvSpPr/>
            <p:nvPr/>
          </p:nvSpPr>
          <p:spPr>
            <a:xfrm>
              <a:off x="5010707" y="3713018"/>
              <a:ext cx="1452439" cy="408710"/>
            </a:xfrm>
            <a:prstGeom prst="roundRect">
              <a:avLst>
                <a:gd fmla="val 26503"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淘宝店chenying0907 10"/>
            <p:cNvSpPr txBox="1"/>
            <p:nvPr/>
          </p:nvSpPr>
          <p:spPr>
            <a:xfrm>
              <a:off x="5010707" y="3699165"/>
              <a:ext cx="484911" cy="493633"/>
            </a:xfrm>
            <a:prstGeom prst="rect">
              <a:avLst/>
            </a:prstGeom>
            <a:noFill/>
          </p:spPr>
          <p:txBody>
            <a:bodyPr rtlCol="0" wrap="square">
              <a:spAutoFit/>
            </a:bodyPr>
            <a:lstStyle/>
            <a:p>
              <a:pPr algn="ctr"/>
              <a:r>
                <a:rPr altLang="en-US" lang="zh-CN" sz="2400">
                  <a:solidFill>
                    <a:schemeClr val="bg1"/>
                  </a:solidFill>
                  <a:latin charset="0" pitchFamily="2" typeface="FontAwesome"/>
                </a:rPr>
                <a:t></a:t>
              </a:r>
            </a:p>
          </p:txBody>
        </p:sp>
        <p:sp>
          <p:nvSpPr>
            <p:cNvPr id="12" name="淘宝店chenying0907 11"/>
            <p:cNvSpPr txBox="1"/>
            <p:nvPr/>
          </p:nvSpPr>
          <p:spPr>
            <a:xfrm>
              <a:off x="5423467" y="3816698"/>
              <a:ext cx="963479" cy="246817"/>
            </a:xfrm>
            <a:prstGeom prst="rect">
              <a:avLst/>
            </a:prstGeom>
            <a:noFill/>
          </p:spPr>
          <p:txBody>
            <a:bodyPr rtlCol="0" wrap="square">
              <a:spAutoFit/>
            </a:bodyPr>
            <a:lstStyle/>
            <a:p>
              <a:pPr algn="ctr"/>
              <a:r>
                <a:rPr altLang="zh-CN" lang="en-US" sz="900">
                  <a:solidFill>
                    <a:schemeClr val="bg1"/>
                  </a:solidFill>
                  <a:latin typeface="+mn-ea"/>
                </a:rPr>
                <a:t>More Details</a:t>
              </a:r>
            </a:p>
          </p:txBody>
        </p:sp>
      </p:grpSp>
      <p:sp>
        <p:nvSpPr>
          <p:cNvPr id="13" name="PA_内容占位符 2"/>
          <p:cNvSpPr txBox="1"/>
          <p:nvPr>
            <p:custDataLst>
              <p:tags r:id="rId11"/>
            </p:custDataLst>
          </p:nvPr>
        </p:nvSpPr>
        <p:spPr>
          <a:xfrm>
            <a:off x="4219480" y="3609242"/>
            <a:ext cx="2759968" cy="492343"/>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spcBef>
                <a:spcPct val="0"/>
              </a:spcBef>
              <a:buNone/>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a:t>
            </a:r>
          </a:p>
        </p:txBody>
      </p:sp>
      <p:sp>
        <p:nvSpPr>
          <p:cNvPr id="14" name="PA_淘宝店chenying0907 13"/>
          <p:cNvSpPr txBox="1"/>
          <p:nvPr>
            <p:custDataLst>
              <p:tags r:id="rId12"/>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15" name="PA_内容占位符 2"/>
          <p:cNvSpPr txBox="1"/>
          <p:nvPr>
            <p:custDataLst>
              <p:tags r:id="rId13"/>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4750755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id="20" nodeType="withEffect" presetClass="entr" presetID="10" presetSubtype="0">
                                  <p:stCondLst>
                                    <p:cond delay="150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13"/>
                                        </p:tgtEl>
                                        <p:attrNameLst>
                                          <p:attrName>style.visibility</p:attrName>
                                        </p:attrNameLst>
                                      </p:cBhvr>
                                      <p:to>
                                        <p:strVal val="visible"/>
                                      </p:to>
                                    </p:set>
                                    <p:animEffect filter="fade" transition="in">
                                      <p:cBhvr>
                                        <p:cTn dur="500" id="25"/>
                                        <p:tgtEl>
                                          <p:spTgt spid="13"/>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14"/>
                                        </p:tgtEl>
                                        <p:attrNameLst>
                                          <p:attrName>style.visibility</p:attrName>
                                        </p:attrNameLst>
                                      </p:cBhvr>
                                      <p:to>
                                        <p:strVal val="visible"/>
                                      </p:to>
                                    </p:set>
                                    <p:animEffect filter="fade" transition="in">
                                      <p:cBhvr>
                                        <p:cTn dur="500" id="28"/>
                                        <p:tgtEl>
                                          <p:spTgt spid="14"/>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15"/>
                                        </p:tgtEl>
                                        <p:attrNameLst>
                                          <p:attrName>style.visibility</p:attrName>
                                        </p:attrNameLst>
                                      </p:cBhvr>
                                      <p:to>
                                        <p:strVal val="visible"/>
                                      </p:to>
                                    </p:set>
                                    <p:animEffect filter="fade"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3"/>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PA_淘宝店chenying0907 11"/>
          <p:cNvSpPr/>
          <p:nvPr>
            <p:custDataLst>
              <p:tags r:id="rId3"/>
            </p:custDataLst>
          </p:nvPr>
        </p:nvSpPr>
        <p:spPr>
          <a:xfrm>
            <a:off x="7980219" y="1910938"/>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PA_淘宝店chenying0907 12"/>
          <p:cNvSpPr txBox="1"/>
          <p:nvPr>
            <p:custDataLst>
              <p:tags r:id="rId4"/>
            </p:custDataLst>
          </p:nvPr>
        </p:nvSpPr>
        <p:spPr>
          <a:xfrm>
            <a:off x="5645728" y="1908751"/>
            <a:ext cx="2306782" cy="365760"/>
          </a:xfrm>
          <a:prstGeom prst="rect">
            <a:avLst/>
          </a:prstGeom>
          <a:noFill/>
        </p:spPr>
        <p:txBody>
          <a:bodyPr rtlCol="0" wrap="square">
            <a:spAutoFit/>
          </a:bodyPr>
          <a:lstStyle/>
          <a:p>
            <a:pPr algn="r"/>
            <a:r>
              <a:rPr altLang="zh-CN" lang="en-US" sz="1800"/>
              <a:t>ADVERTISING</a:t>
            </a:r>
          </a:p>
        </p:txBody>
      </p:sp>
      <p:sp>
        <p:nvSpPr>
          <p:cNvPr id="14" name="PA_内容占位符 2"/>
          <p:cNvSpPr txBox="1"/>
          <p:nvPr>
            <p:custDataLst>
              <p:tags r:id="rId5"/>
            </p:custDataLst>
          </p:nvPr>
        </p:nvSpPr>
        <p:spPr>
          <a:xfrm>
            <a:off x="4620490" y="2374701"/>
            <a:ext cx="3545478" cy="115667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defTabSz="1088232" indent="0" marL="0">
              <a:lnSpc>
                <a:spcPct val="120000"/>
              </a:lnSpc>
              <a:spcBef>
                <a:spcPct val="0"/>
              </a:spcBef>
              <a:buNone/>
            </a:pPr>
            <a:r>
              <a:rPr altLang="zh-CN" lang="en-US" sz="105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a:t>
            </a:r>
          </a:p>
        </p:txBody>
      </p:sp>
      <p:sp>
        <p:nvSpPr>
          <p:cNvPr id="15" name="PA_淘宝店chenying0907 27"/>
          <p:cNvSpPr/>
          <p:nvPr>
            <p:custDataLst>
              <p:tags r:id="rId6"/>
            </p:custDataLst>
          </p:nvPr>
        </p:nvSpPr>
        <p:spPr>
          <a:xfrm>
            <a:off x="6702860" y="3834066"/>
            <a:ext cx="1346057" cy="304800"/>
          </a:xfrm>
          <a:prstGeom prst="roundRect">
            <a:avLst>
              <a:gd fmla="val 27969" name="adj"/>
            </a:avLst>
          </a:prstGeom>
          <a:solidFill>
            <a:schemeClr val="accent1"/>
          </a:solidFill>
          <a:ln w="12700">
            <a:noFill/>
          </a:ln>
        </p:spPr>
        <p:txBody>
          <a:bodyPr wrap="square">
            <a:spAutoFit/>
          </a:bodyPr>
          <a:lstStyle/>
          <a:p>
            <a:pPr algn="ctr"/>
            <a:r>
              <a:rPr altLang="zh-CN" lang="en-US" sz="1400">
                <a:solidFill>
                  <a:schemeClr val="bg1"/>
                </a:solidFill>
              </a:rPr>
              <a:t>More Details</a:t>
            </a:r>
          </a:p>
        </p:txBody>
      </p:sp>
      <p:pic>
        <p:nvPicPr>
          <p:cNvPr id="19" name="PA_图片 3"/>
          <p:cNvPicPr>
            <a:picLocks noChangeAspect="1"/>
          </p:cNvPicPr>
          <p:nvPr>
            <p:custDataLst>
              <p:tags r:id="rId8"/>
            </p:custDataLst>
          </p:nvPr>
        </p:nvPicPr>
        <p:blipFill>
          <a:blip r:embed="rId7">
            <a:extLst>
              <a:ext uri="{28A0092B-C50C-407E-A947-70E740481C1C}">
                <a14:useLocalDpi/>
              </a:ext>
            </a:extLst>
          </a:blip>
          <a:srcRect b="13718" l="19221" r="17922" t="29398"/>
          <a:stretch>
            <a:fillRect/>
          </a:stretch>
        </p:blipFill>
        <p:spPr>
          <a:xfrm>
            <a:off x="653565" y="1763173"/>
            <a:ext cx="4041401" cy="2438201"/>
          </a:xfrm>
          <a:prstGeom prst="rect">
            <a:avLst/>
          </a:prstGeom>
        </p:spPr>
      </p:pic>
      <p:sp>
        <p:nvSpPr>
          <p:cNvPr id="20" name="PA_淘宝店chenying0907 19"/>
          <p:cNvSpPr/>
          <p:nvPr>
            <p:custDataLst>
              <p:tags r:id="rId9"/>
            </p:custDataLst>
          </p:nvPr>
        </p:nvSpPr>
        <p:spPr>
          <a:xfrm>
            <a:off x="1231633" y="2038047"/>
            <a:ext cx="2824650" cy="1812040"/>
          </a:xfrm>
          <a:prstGeom prst="rect">
            <a:avLst/>
          </a:prstGeom>
          <a:blipFill dpi="0" rotWithShape="1">
            <a:blip r:embed="rId1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2040204020203" pitchFamily="34" typeface="微软雅黑 Light"/>
            </a:endParaRPr>
          </a:p>
        </p:txBody>
      </p:sp>
      <p:sp>
        <p:nvSpPr>
          <p:cNvPr id="8" name="PA_淘宝店chenying0907 7"/>
          <p:cNvSpPr txBox="1"/>
          <p:nvPr>
            <p:custDataLst>
              <p:tags r:id="rId11"/>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9" name="PA_内容占位符 2"/>
          <p:cNvSpPr txBox="1"/>
          <p:nvPr>
            <p:custDataLst>
              <p:tags r:id="rId12"/>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2363376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3"/>
                                        </p:tgtEl>
                                        <p:attrNameLst>
                                          <p:attrName>style.visibility</p:attrName>
                                        </p:attrNameLst>
                                      </p:cBhvr>
                                      <p:to>
                                        <p:strVal val="visible"/>
                                      </p:to>
                                    </p:set>
                                    <p:animEffect filter="fade" transition="in">
                                      <p:cBhvr>
                                        <p:cTn dur="500" id="10"/>
                                        <p:tgtEl>
                                          <p:spTgt spid="13"/>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par>
                                <p:cTn fill="hold" id="17" nodeType="withEffect" presetClass="entr" presetID="10" presetSubtype="0">
                                  <p:stCondLst>
                                    <p:cond delay="120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20"/>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1"/>
          <p:cNvPicPr>
            <a:picLocks noChangeAspect="1"/>
          </p:cNvPicPr>
          <p:nvPr>
            <p:custDataLst>
              <p:tags r:id="rId3"/>
            </p:custDataLst>
          </p:nvPr>
        </p:nvPicPr>
        <p:blipFill>
          <a:blip r:embed="rId2">
            <a:extLst>
              <a:ext uri="{28A0092B-C50C-407E-A947-70E740481C1C}">
                <a14:useLocalDpi val="0"/>
              </a:ext>
            </a:extLst>
          </a:blip>
          <a:stretch>
            <a:fillRect/>
          </a:stretch>
        </p:blipFill>
        <p:spPr>
          <a:xfrm>
            <a:off x="2033155" y="1375169"/>
            <a:ext cx="5077691" cy="557991"/>
          </a:xfrm>
          <a:prstGeom prst="rect">
            <a:avLst/>
          </a:prstGeom>
        </p:spPr>
      </p:pic>
      <p:pic>
        <p:nvPicPr>
          <p:cNvPr id="3" name="PA_图片 2"/>
          <p:cNvPicPr>
            <a:picLocks noChangeAspect="1"/>
          </p:cNvPicPr>
          <p:nvPr>
            <p:custDataLst>
              <p:tags r:id="rId4"/>
            </p:custDataLst>
          </p:nvPr>
        </p:nvPicPr>
        <p:blipFill>
          <a:blip r:embed="rId2">
            <a:extLst>
              <a:ext uri="{28A0092B-C50C-407E-A947-70E740481C1C}">
                <a14:useLocalDpi val="0"/>
              </a:ext>
            </a:extLst>
          </a:blip>
          <a:stretch>
            <a:fillRect/>
          </a:stretch>
        </p:blipFill>
        <p:spPr>
          <a:xfrm>
            <a:off x="2032000" y="2108200"/>
            <a:ext cx="5077691" cy="557991"/>
          </a:xfrm>
          <a:prstGeom prst="rect">
            <a:avLst/>
          </a:prstGeom>
        </p:spPr>
      </p:pic>
      <p:pic>
        <p:nvPicPr>
          <p:cNvPr id="4" name="PA_图片 3"/>
          <p:cNvPicPr>
            <a:picLocks noChangeAspect="1"/>
          </p:cNvPicPr>
          <p:nvPr>
            <p:custDataLst>
              <p:tags r:id="rId5"/>
            </p:custDataLst>
          </p:nvPr>
        </p:nvPicPr>
        <p:blipFill>
          <a:blip r:embed="rId2">
            <a:extLst>
              <a:ext uri="{28A0092B-C50C-407E-A947-70E740481C1C}">
                <a14:useLocalDpi val="0"/>
              </a:ext>
            </a:extLst>
          </a:blip>
          <a:stretch>
            <a:fillRect/>
          </a:stretch>
        </p:blipFill>
        <p:spPr>
          <a:xfrm>
            <a:off x="2032000" y="2844800"/>
            <a:ext cx="5077691" cy="557991"/>
          </a:xfrm>
          <a:prstGeom prst="rect">
            <a:avLst/>
          </a:prstGeom>
        </p:spPr>
      </p:pic>
      <p:pic>
        <p:nvPicPr>
          <p:cNvPr id="5" name="PA_图片 4"/>
          <p:cNvPicPr>
            <a:picLocks noChangeAspect="1"/>
          </p:cNvPicPr>
          <p:nvPr>
            <p:custDataLst>
              <p:tags r:id="rId6"/>
            </p:custDataLst>
          </p:nvPr>
        </p:nvPicPr>
        <p:blipFill>
          <a:blip r:embed="rId2">
            <a:extLst>
              <a:ext uri="{28A0092B-C50C-407E-A947-70E740481C1C}">
                <a14:useLocalDpi val="0"/>
              </a:ext>
            </a:extLst>
          </a:blip>
          <a:stretch>
            <a:fillRect/>
          </a:stretch>
        </p:blipFill>
        <p:spPr>
          <a:xfrm>
            <a:off x="2032000" y="3581400"/>
            <a:ext cx="5077691" cy="557991"/>
          </a:xfrm>
          <a:prstGeom prst="rect">
            <a:avLst/>
          </a:prstGeom>
        </p:spPr>
      </p:pic>
      <p:pic>
        <p:nvPicPr>
          <p:cNvPr id="6" name="PA_图片 5"/>
          <p:cNvPicPr>
            <a:picLocks noChangeAspect="1"/>
          </p:cNvPicPr>
          <p:nvPr>
            <p:custDataLst>
              <p:tags r:id="rId8"/>
            </p:custDataLst>
          </p:nvPr>
        </p:nvPicPr>
        <p:blipFill>
          <a:blip r:embed="rId7">
            <a:extLst>
              <a:ext uri="{28A0092B-C50C-407E-A947-70E740481C1C}">
                <a14:useLocalDpi val="0"/>
              </a:ext>
            </a:extLst>
          </a:blip>
          <a:stretch>
            <a:fillRect/>
          </a:stretch>
        </p:blipFill>
        <p:spPr>
          <a:xfrm>
            <a:off x="1605887" y="876087"/>
            <a:ext cx="1834702" cy="2114145"/>
          </a:xfrm>
          <a:prstGeom prst="rect">
            <a:avLst/>
          </a:prstGeom>
        </p:spPr>
      </p:pic>
      <p:pic>
        <p:nvPicPr>
          <p:cNvPr id="7" name="PA_图片 6"/>
          <p:cNvPicPr>
            <a:picLocks noChangeAspect="1"/>
          </p:cNvPicPr>
          <p:nvPr>
            <p:custDataLst>
              <p:tags r:id="rId9"/>
            </p:custDataLst>
          </p:nvPr>
        </p:nvPicPr>
        <p:blipFill>
          <a:blip r:embed="rId7">
            <a:extLst>
              <a:ext uri="{28A0092B-C50C-407E-A947-70E740481C1C}">
                <a14:useLocalDpi val="0"/>
              </a:ext>
            </a:extLst>
          </a:blip>
          <a:stretch>
            <a:fillRect/>
          </a:stretch>
        </p:blipFill>
        <p:spPr>
          <a:xfrm flipH="1">
            <a:off x="5701102" y="876086"/>
            <a:ext cx="1834702" cy="2114145"/>
          </a:xfrm>
          <a:prstGeom prst="rect">
            <a:avLst/>
          </a:prstGeom>
        </p:spPr>
      </p:pic>
      <p:sp>
        <p:nvSpPr>
          <p:cNvPr id="8" name="PA_淘宝店chenying0907 45"/>
          <p:cNvSpPr>
            <a:spLocks noChangeArrowheads="1"/>
          </p:cNvSpPr>
          <p:nvPr>
            <p:custDataLst>
              <p:tags r:id="rId10"/>
            </p:custDataLst>
          </p:nvPr>
        </p:nvSpPr>
        <p:spPr bwMode="auto">
          <a:xfrm>
            <a:off x="3427846" y="687086"/>
            <a:ext cx="2286000" cy="434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a:spAutoFit/>
          </a:bodyPr>
          <a:lstStyle/>
          <a:p>
            <a:pPr algn="ctr"/>
            <a:r>
              <a:rPr altLang="zh-CN" lang="en-US" sz="2400">
                <a:solidFill>
                  <a:schemeClr val="accent1">
                    <a:lumMod val="75000"/>
                  </a:schemeClr>
                </a:solidFill>
                <a:latin charset="-122" panose="020b0502040204020203" pitchFamily="34" typeface="微软雅黑 Light"/>
                <a:sym charset="-122" pitchFamily="34" typeface="微软雅黑"/>
              </a:rPr>
              <a:t>CONTENTS</a:t>
            </a:r>
          </a:p>
        </p:txBody>
      </p:sp>
      <p:sp>
        <p:nvSpPr>
          <p:cNvPr id="9" name="PA_淘宝店chenying0907 42"/>
          <p:cNvSpPr>
            <a:spLocks noChangeArrowheads="1"/>
          </p:cNvSpPr>
          <p:nvPr>
            <p:custDataLst>
              <p:tags r:id="rId11"/>
            </p:custDataLst>
          </p:nvPr>
        </p:nvSpPr>
        <p:spPr bwMode="auto">
          <a:xfrm>
            <a:off x="2754431" y="1454109"/>
            <a:ext cx="362008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2000">
                <a:solidFill>
                  <a:schemeClr val="bg1">
                    <a:lumMod val="95000"/>
                  </a:schemeClr>
                </a:solidFill>
                <a:latin charset="-122" panose="020b0502040204020203" pitchFamily="34" typeface="微软雅黑 Light"/>
                <a:ea charset="-122" panose="020b0503020204020204" pitchFamily="34" typeface="微软雅黑"/>
              </a:rPr>
              <a:t>Click here to modify the text  </a:t>
            </a:r>
          </a:p>
        </p:txBody>
      </p:sp>
      <p:sp>
        <p:nvSpPr>
          <p:cNvPr id="10" name="PA_淘宝店chenying0907 42"/>
          <p:cNvSpPr>
            <a:spLocks noChangeArrowheads="1"/>
          </p:cNvSpPr>
          <p:nvPr>
            <p:custDataLst>
              <p:tags r:id="rId12"/>
            </p:custDataLst>
          </p:nvPr>
        </p:nvSpPr>
        <p:spPr bwMode="auto">
          <a:xfrm>
            <a:off x="2754431" y="2160253"/>
            <a:ext cx="362008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2000">
                <a:solidFill>
                  <a:schemeClr val="bg1">
                    <a:lumMod val="95000"/>
                  </a:schemeClr>
                </a:solidFill>
                <a:latin charset="-122" panose="020b0502040204020203" pitchFamily="34" typeface="微软雅黑 Light"/>
                <a:ea charset="-122" panose="020b0503020204020204" pitchFamily="34" typeface="微软雅黑"/>
              </a:rPr>
              <a:t>Click here to modify the text  </a:t>
            </a:r>
          </a:p>
        </p:txBody>
      </p:sp>
      <p:sp>
        <p:nvSpPr>
          <p:cNvPr id="11" name="PA_淘宝店chenying0907 42"/>
          <p:cNvSpPr>
            <a:spLocks noChangeArrowheads="1"/>
          </p:cNvSpPr>
          <p:nvPr>
            <p:custDataLst>
              <p:tags r:id="rId13"/>
            </p:custDataLst>
          </p:nvPr>
        </p:nvSpPr>
        <p:spPr bwMode="auto">
          <a:xfrm>
            <a:off x="2754431" y="2923740"/>
            <a:ext cx="362008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2000">
                <a:solidFill>
                  <a:schemeClr val="bg1">
                    <a:lumMod val="95000"/>
                  </a:schemeClr>
                </a:solidFill>
                <a:latin charset="-122" panose="020b0502040204020203" pitchFamily="34" typeface="微软雅黑 Light"/>
                <a:ea charset="-122" panose="020b0503020204020204" pitchFamily="34" typeface="微软雅黑"/>
              </a:rPr>
              <a:t>Click here to modify the text  </a:t>
            </a:r>
          </a:p>
        </p:txBody>
      </p:sp>
      <p:sp>
        <p:nvSpPr>
          <p:cNvPr id="12" name="PA_淘宝店chenying0907 42"/>
          <p:cNvSpPr>
            <a:spLocks noChangeArrowheads="1"/>
          </p:cNvSpPr>
          <p:nvPr>
            <p:custDataLst>
              <p:tags r:id="rId14"/>
            </p:custDataLst>
          </p:nvPr>
        </p:nvSpPr>
        <p:spPr bwMode="auto">
          <a:xfrm>
            <a:off x="2754431" y="3660340"/>
            <a:ext cx="362008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z="2000">
                <a:solidFill>
                  <a:schemeClr val="bg1">
                    <a:lumMod val="95000"/>
                  </a:schemeClr>
                </a:solidFill>
                <a:latin charset="-122" panose="020b0502040204020203" pitchFamily="34" typeface="微软雅黑 Light"/>
                <a:ea charset="-122" panose="020b0503020204020204" pitchFamily="34" typeface="微软雅黑"/>
              </a:rPr>
              <a:t>Click here to modify the text  </a:t>
            </a:r>
          </a:p>
        </p:txBody>
      </p:sp>
    </p:spTree>
    <p:extLst>
      <p:ext uri="{BB962C8B-B14F-4D97-AF65-F5344CB8AC3E}">
        <p14:creationId val="37095158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10" presetSubtype="0">
                                  <p:stCondLst>
                                    <p:cond delay="30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id="11" nodeType="withEffect" presetClass="entr" presetID="10" presetSubtype="0">
                                  <p:stCondLst>
                                    <p:cond delay="60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90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id="17" nodeType="withEffect" presetClass="entr" presetID="10" presetSubtype="0">
                                  <p:stCondLst>
                                    <p:cond delay="12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id="20" nodeType="withEffect" presetClass="entr" presetID="10" presetSubtype="0">
                                  <p:stCondLst>
                                    <p:cond delay="150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PA_淘宝店chenying0907 54"/>
          <p:cNvSpPr txBox="1">
            <a:spLocks noChangeArrowheads="1"/>
          </p:cNvSpPr>
          <p:nvPr>
            <p:custDataLst>
              <p:tags r:id="rId3"/>
            </p:custDataLst>
          </p:nvPr>
        </p:nvSpPr>
        <p:spPr bwMode="auto">
          <a:xfrm>
            <a:off x="1835728" y="1794302"/>
            <a:ext cx="548639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a:r>
              <a:rPr altLang="zh-CN" lang="en-US" sz="4400">
                <a:solidFill>
                  <a:schemeClr val="accent1">
                    <a:lumMod val="75000"/>
                  </a:schemeClr>
                </a:solidFill>
                <a:latin charset="-122" panose="020b0502040204020203" pitchFamily="34" typeface="微软雅黑 Light"/>
                <a:ea charset="-122" panose="020b0502040204020203" pitchFamily="34" typeface="微软雅黑 Light"/>
              </a:rPr>
              <a:t>Thank You</a:t>
            </a:r>
          </a:p>
        </p:txBody>
      </p:sp>
      <p:sp>
        <p:nvSpPr>
          <p:cNvPr id="56" name="PA_淘宝店chenying0907 111"/>
          <p:cNvSpPr txBox="1">
            <a:spLocks noChangeArrowheads="1"/>
          </p:cNvSpPr>
          <p:nvPr>
            <p:custDataLst>
              <p:tags r:id="rId4"/>
            </p:custDataLst>
          </p:nvPr>
        </p:nvSpPr>
        <p:spPr bwMode="auto">
          <a:xfrm>
            <a:off x="1756003" y="2511160"/>
            <a:ext cx="5839689" cy="75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50000"/>
              </a:lnSpc>
            </a:pPr>
            <a:r>
              <a:rPr altLang="zh-CN" lang="en-US" sz="10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Click here to modify the text , you may post text </a:t>
            </a:r>
          </a:p>
          <a:p>
            <a:pPr algn="ctr" eaLnBrk="1" hangingPunct="1">
              <a:lnSpc>
                <a:spcPct val="150000"/>
              </a:lnSpc>
            </a:pPr>
            <a:r>
              <a:rPr altLang="zh-CN" lang="en-US" sz="10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here . Click here to modify the text . Click here to modify the text </a:t>
            </a:r>
          </a:p>
        </p:txBody>
      </p:sp>
    </p:spTree>
    <p:extLst>
      <p:ext uri="{BB962C8B-B14F-4D97-AF65-F5344CB8AC3E}">
        <p14:creationId val="908732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500" id="7"/>
                                        <p:tgtEl>
                                          <p:spTgt spid="55"/>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56"/>
                                        </p:tgtEl>
                                        <p:attrNameLst>
                                          <p:attrName>style.visibility</p:attrName>
                                        </p:attrNameLst>
                                      </p:cBhvr>
                                      <p:to>
                                        <p:strVal val="visible"/>
                                      </p:to>
                                    </p:set>
                                    <p:animEffect filter="fade" transition="in">
                                      <p:cBhvr>
                                        <p:cTn dur="500" id="10"/>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0">
  <p:cSld>
    <p:spTree>
      <p:nvGrpSpPr>
        <p:cNvPr id="1" name=""/>
        <p:cNvGrpSpPr/>
        <p:nvPr/>
      </p:nvGrpSpPr>
      <p:grpSpPr>
        <a:xfrm>
          <a:off x="0" y="0"/>
          <a:ext cx="0" cy="0"/>
        </a:xfrm>
      </p:grpSpPr>
      <p:grpSp>
        <p:nvGrpSpPr>
          <p:cNvPr id="2" name="淘宝店chenying0907 1"/>
          <p:cNvGrpSpPr/>
          <p:nvPr/>
        </p:nvGrpSpPr>
        <p:grpSpPr>
          <a:xfrm>
            <a:off x="1384447" y="1333992"/>
            <a:ext cx="6375106" cy="3039185"/>
            <a:chOff x="786628" y="1333992"/>
            <a:chExt cx="7469187" cy="3560763"/>
          </a:xfrm>
          <a:solidFill>
            <a:schemeClr val="accent1"/>
          </a:solidFill>
        </p:grpSpPr>
        <p:sp>
          <p:nvSpPr>
            <p:cNvPr id="160" name="Freeform 5"/>
            <p:cNvSpPr/>
            <p:nvPr/>
          </p:nvSpPr>
          <p:spPr bwMode="auto">
            <a:xfrm>
              <a:off x="1023165" y="1345105"/>
              <a:ext cx="36512" cy="65088"/>
            </a:xfrm>
            <a:custGeom>
              <a:gdLst>
                <a:gd fmla="*/ 23 w 23" name="T0"/>
                <a:gd fmla="*/ 3 h 41" name="T1"/>
                <a:gd fmla="*/ 16 w 23" name="T2"/>
                <a:gd fmla="*/ 0 h 41" name="T3"/>
                <a:gd fmla="*/ 0 w 23" name="T4"/>
                <a:gd fmla="*/ 41 h 41" name="T5"/>
                <a:gd fmla="*/ 9 w 23" name="T6"/>
                <a:gd fmla="*/ 41 h 41" name="T7"/>
                <a:gd fmla="*/ 23 w 23" name="T8"/>
                <a:gd fmla="*/ 3 h 41" name="T9"/>
              </a:gdLst>
              <a:cxnLst>
                <a:cxn ang="0">
                  <a:pos x="T0" y="T1"/>
                </a:cxn>
                <a:cxn ang="0">
                  <a:pos x="T2" y="T3"/>
                </a:cxn>
                <a:cxn ang="0">
                  <a:pos x="T4" y="T5"/>
                </a:cxn>
                <a:cxn ang="0">
                  <a:pos x="T6" y="T7"/>
                </a:cxn>
                <a:cxn ang="0">
                  <a:pos x="T8" y="T9"/>
                </a:cxn>
              </a:cxnLst>
              <a:rect b="b" l="0" r="r" t="0"/>
              <a:pathLst>
                <a:path h="41" w="23">
                  <a:moveTo>
                    <a:pt x="23" y="3"/>
                  </a:moveTo>
                  <a:lnTo>
                    <a:pt x="16" y="0"/>
                  </a:lnTo>
                  <a:lnTo>
                    <a:pt x="0" y="41"/>
                  </a:lnTo>
                  <a:lnTo>
                    <a:pt x="9" y="41"/>
                  </a:lnTo>
                  <a:lnTo>
                    <a:pt x="23"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61" name="Freeform 6"/>
            <p:cNvSpPr/>
            <p:nvPr/>
          </p:nvSpPr>
          <p:spPr bwMode="auto">
            <a:xfrm>
              <a:off x="807265" y="1410192"/>
              <a:ext cx="320675" cy="309563"/>
            </a:xfrm>
            <a:custGeom>
              <a:gdLst>
                <a:gd fmla="*/ 114 w 142" name="T0"/>
                <a:gd fmla="*/ 124 h 137" name="T1"/>
                <a:gd fmla="*/ 78 w 142" name="T2"/>
                <a:gd fmla="*/ 124 h 137" name="T3"/>
                <a:gd fmla="*/ 78 w 142" name="T4"/>
                <a:gd fmla="*/ 76 h 137" name="T5"/>
                <a:gd fmla="*/ 142 w 142" name="T6"/>
                <a:gd fmla="*/ 0 h 137" name="T7"/>
                <a:gd fmla="*/ 102 w 142" name="T8"/>
                <a:gd fmla="*/ 0 h 137" name="T9"/>
                <a:gd fmla="*/ 88 w 142" name="T10"/>
                <a:gd fmla="*/ 39 h 137" name="T11"/>
                <a:gd fmla="*/ 92 w 142" name="T12"/>
                <a:gd fmla="*/ 52 h 137" name="T13"/>
                <a:gd fmla="*/ 77 w 142" name="T14"/>
                <a:gd fmla="*/ 58 h 137" name="T15"/>
                <a:gd fmla="*/ 71 w 142" name="T16"/>
                <a:gd fmla="*/ 44 h 137" name="T17"/>
                <a:gd fmla="*/ 82 w 142" name="T18"/>
                <a:gd fmla="*/ 37 h 137" name="T19"/>
                <a:gd fmla="*/ 96 w 142" name="T20"/>
                <a:gd fmla="*/ 0 h 137" name="T21"/>
                <a:gd fmla="*/ 0 w 142" name="T22"/>
                <a:gd fmla="*/ 0 h 137" name="T23"/>
                <a:gd fmla="*/ 65 w 142" name="T24"/>
                <a:gd fmla="*/ 75 h 137" name="T25"/>
                <a:gd fmla="*/ 65 w 142" name="T26"/>
                <a:gd fmla="*/ 124 h 137" name="T27"/>
                <a:gd fmla="*/ 29 w 142" name="T28"/>
                <a:gd fmla="*/ 124 h 137" name="T29"/>
                <a:gd fmla="*/ 29 w 142" name="T30"/>
                <a:gd fmla="*/ 137 h 137" name="T31"/>
                <a:gd fmla="*/ 114 w 142" name="T32"/>
                <a:gd fmla="*/ 137 h 137" name="T33"/>
                <a:gd fmla="*/ 114 w 142" name="T34"/>
                <a:gd fmla="*/ 124 h 13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7" w="142">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62" name="Oval 7"/>
            <p:cNvSpPr>
              <a:spLocks noChangeArrowheads="1"/>
            </p:cNvSpPr>
            <p:nvPr/>
          </p:nvSpPr>
          <p:spPr bwMode="auto">
            <a:xfrm>
              <a:off x="1597840" y="1343517"/>
              <a:ext cx="31750" cy="3175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63" name="Oval 8"/>
            <p:cNvSpPr>
              <a:spLocks noChangeArrowheads="1"/>
            </p:cNvSpPr>
            <p:nvPr/>
          </p:nvSpPr>
          <p:spPr bwMode="auto">
            <a:xfrm>
              <a:off x="1639115" y="1343517"/>
              <a:ext cx="31750" cy="3175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76" name="Freeform 9"/>
            <p:cNvSpPr>
              <a:spLocks noEditPoints="1"/>
            </p:cNvSpPr>
            <p:nvPr/>
          </p:nvSpPr>
          <p:spPr bwMode="auto">
            <a:xfrm>
              <a:off x="1501003" y="1376855"/>
              <a:ext cx="266700" cy="363538"/>
            </a:xfrm>
            <a:custGeom>
              <a:gdLst>
                <a:gd fmla="*/ 92 w 118" name="T0"/>
                <a:gd fmla="*/ 125 h 161" name="T1"/>
                <a:gd fmla="*/ 110 w 118" name="T2"/>
                <a:gd fmla="*/ 103 h 161" name="T3"/>
                <a:gd fmla="*/ 110 w 118" name="T4"/>
                <a:gd fmla="*/ 22 h 161" name="T5"/>
                <a:gd fmla="*/ 87 w 118" name="T6"/>
                <a:gd fmla="*/ 0 h 161" name="T7"/>
                <a:gd fmla="*/ 59 w 118" name="T8"/>
                <a:gd fmla="*/ 0 h 161" name="T9"/>
                <a:gd fmla="*/ 31 w 118" name="T10"/>
                <a:gd fmla="*/ 0 h 161" name="T11"/>
                <a:gd fmla="*/ 8 w 118" name="T12"/>
                <a:gd fmla="*/ 22 h 161" name="T13"/>
                <a:gd fmla="*/ 8 w 118" name="T14"/>
                <a:gd fmla="*/ 103 h 161" name="T15"/>
                <a:gd fmla="*/ 26 w 118" name="T16"/>
                <a:gd fmla="*/ 125 h 161" name="T17"/>
                <a:gd fmla="*/ 0 w 118" name="T18"/>
                <a:gd fmla="*/ 161 h 161" name="T19"/>
                <a:gd fmla="*/ 15 w 118" name="T20"/>
                <a:gd fmla="*/ 161 h 161" name="T21"/>
                <a:gd fmla="*/ 33 w 118" name="T22"/>
                <a:gd fmla="*/ 136 h 161" name="T23"/>
                <a:gd fmla="*/ 85 w 118" name="T24"/>
                <a:gd fmla="*/ 136 h 161" name="T25"/>
                <a:gd fmla="*/ 103 w 118" name="T26"/>
                <a:gd fmla="*/ 161 h 161" name="T27"/>
                <a:gd fmla="*/ 118 w 118" name="T28"/>
                <a:gd fmla="*/ 161 h 161" name="T29"/>
                <a:gd fmla="*/ 92 w 118" name="T30"/>
                <a:gd fmla="*/ 125 h 161" name="T31"/>
                <a:gd fmla="*/ 42 w 118" name="T32"/>
                <a:gd fmla="*/ 8 h 161" name="T33"/>
                <a:gd fmla="*/ 46 w 118" name="T34"/>
                <a:gd fmla="*/ 5 h 161" name="T35"/>
                <a:gd fmla="*/ 72 w 118" name="T36"/>
                <a:gd fmla="*/ 5 h 161" name="T37"/>
                <a:gd fmla="*/ 76 w 118" name="T38"/>
                <a:gd fmla="*/ 8 h 161" name="T39"/>
                <a:gd fmla="*/ 76 w 118" name="T40"/>
                <a:gd fmla="*/ 13 h 161" name="T41"/>
                <a:gd fmla="*/ 72 w 118" name="T42"/>
                <a:gd fmla="*/ 16 h 161" name="T43"/>
                <a:gd fmla="*/ 46 w 118" name="T44"/>
                <a:gd fmla="*/ 16 h 161" name="T45"/>
                <a:gd fmla="*/ 42 w 118" name="T46"/>
                <a:gd fmla="*/ 13 h 161" name="T47"/>
                <a:gd fmla="*/ 42 w 118" name="T48"/>
                <a:gd fmla="*/ 8 h 161" name="T49"/>
                <a:gd fmla="*/ 31 w 118" name="T50"/>
                <a:gd fmla="*/ 113 h 161" name="T51"/>
                <a:gd fmla="*/ 21 w 118" name="T52"/>
                <a:gd fmla="*/ 103 h 161" name="T53"/>
                <a:gd fmla="*/ 31 w 118" name="T54"/>
                <a:gd fmla="*/ 93 h 161" name="T55"/>
                <a:gd fmla="*/ 41 w 118" name="T56"/>
                <a:gd fmla="*/ 103 h 161" name="T57"/>
                <a:gd fmla="*/ 31 w 118" name="T58"/>
                <a:gd fmla="*/ 113 h 161" name="T59"/>
                <a:gd fmla="*/ 32 w 118" name="T60"/>
                <a:gd fmla="*/ 60 h 161" name="T61"/>
                <a:gd fmla="*/ 21 w 118" name="T62"/>
                <a:gd fmla="*/ 49 h 161" name="T63"/>
                <a:gd fmla="*/ 21 w 118" name="T64"/>
                <a:gd fmla="*/ 35 h 161" name="T65"/>
                <a:gd fmla="*/ 32 w 118" name="T66"/>
                <a:gd fmla="*/ 23 h 161" name="T67"/>
                <a:gd fmla="*/ 86 w 118" name="T68"/>
                <a:gd fmla="*/ 23 h 161" name="T69"/>
                <a:gd fmla="*/ 97 w 118" name="T70"/>
                <a:gd fmla="*/ 35 h 161" name="T71"/>
                <a:gd fmla="*/ 97 w 118" name="T72"/>
                <a:gd fmla="*/ 49 h 161" name="T73"/>
                <a:gd fmla="*/ 86 w 118" name="T74"/>
                <a:gd fmla="*/ 60 h 161" name="T75"/>
                <a:gd fmla="*/ 32 w 118" name="T76"/>
                <a:gd fmla="*/ 60 h 161" name="T77"/>
                <a:gd fmla="*/ 76 w 118" name="T78"/>
                <a:gd fmla="*/ 103 h 161" name="T79"/>
                <a:gd fmla="*/ 86 w 118" name="T80"/>
                <a:gd fmla="*/ 93 h 161" name="T81"/>
                <a:gd fmla="*/ 96 w 118" name="T82"/>
                <a:gd fmla="*/ 103 h 161" name="T83"/>
                <a:gd fmla="*/ 86 w 118" name="T84"/>
                <a:gd fmla="*/ 113 h 161" name="T85"/>
                <a:gd fmla="*/ 76 w 118" name="T86"/>
                <a:gd fmla="*/ 103 h 16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1" w="118">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77" name="Freeform 10"/>
            <p:cNvSpPr>
              <a:spLocks noEditPoints="1"/>
            </p:cNvSpPr>
            <p:nvPr/>
          </p:nvSpPr>
          <p:spPr bwMode="auto">
            <a:xfrm>
              <a:off x="2074090" y="1381617"/>
              <a:ext cx="401637" cy="284163"/>
            </a:xfrm>
            <a:custGeom>
              <a:gdLst>
                <a:gd fmla="*/ 169 w 178" name="T0"/>
                <a:gd fmla="*/ 94 h 126" name="T1"/>
                <a:gd fmla="*/ 94 w 178" name="T2"/>
                <a:gd fmla="*/ 48 h 126" name="T3"/>
                <a:gd fmla="*/ 94 w 178" name="T4"/>
                <a:gd fmla="*/ 43 h 126" name="T5"/>
                <a:gd fmla="*/ 98 w 178" name="T6"/>
                <a:gd fmla="*/ 37 h 126" name="T7"/>
                <a:gd fmla="*/ 110 w 178" name="T8"/>
                <a:gd fmla="*/ 20 h 126" name="T9"/>
                <a:gd fmla="*/ 94 w 178" name="T10"/>
                <a:gd fmla="*/ 1 h 126" name="T11"/>
                <a:gd fmla="*/ 73 w 178" name="T12"/>
                <a:gd fmla="*/ 7 h 126" name="T13"/>
                <a:gd fmla="*/ 67 w 178" name="T14"/>
                <a:gd fmla="*/ 26 h 126" name="T15"/>
                <a:gd fmla="*/ 78 w 178" name="T16"/>
                <a:gd fmla="*/ 26 h 126" name="T17"/>
                <a:gd fmla="*/ 78 w 178" name="T18"/>
                <a:gd fmla="*/ 24 h 126" name="T19"/>
                <a:gd fmla="*/ 86 w 178" name="T20"/>
                <a:gd fmla="*/ 12 h 126" name="T21"/>
                <a:gd fmla="*/ 96 w 178" name="T22"/>
                <a:gd fmla="*/ 15 h 126" name="T23"/>
                <a:gd fmla="*/ 94 w 178" name="T24"/>
                <a:gd fmla="*/ 26 h 126" name="T25"/>
                <a:gd fmla="*/ 88 w 178" name="T26"/>
                <a:gd fmla="*/ 30 h 126" name="T27"/>
                <a:gd fmla="*/ 83 w 178" name="T28"/>
                <a:gd fmla="*/ 39 h 126" name="T29"/>
                <a:gd fmla="*/ 83 w 178" name="T30"/>
                <a:gd fmla="*/ 48 h 126" name="T31"/>
                <a:gd fmla="*/ 9 w 178" name="T32"/>
                <a:gd fmla="*/ 94 h 126" name="T33"/>
                <a:gd fmla="*/ 2 w 178" name="T34"/>
                <a:gd fmla="*/ 114 h 126" name="T35"/>
                <a:gd fmla="*/ 20 w 178" name="T36"/>
                <a:gd fmla="*/ 126 h 126" name="T37"/>
                <a:gd fmla="*/ 159 w 178" name="T38"/>
                <a:gd fmla="*/ 126 h 126" name="T39"/>
                <a:gd fmla="*/ 159 w 178" name="T40"/>
                <a:gd fmla="*/ 126 h 126" name="T41"/>
                <a:gd fmla="*/ 176 w 178" name="T42"/>
                <a:gd fmla="*/ 114 h 126" name="T43"/>
                <a:gd fmla="*/ 169 w 178" name="T44"/>
                <a:gd fmla="*/ 94 h 126" name="T45"/>
                <a:gd fmla="*/ 159 w 178" name="T46"/>
                <a:gd fmla="*/ 113 h 126" name="T47"/>
                <a:gd fmla="*/ 19 w 178" name="T48"/>
                <a:gd fmla="*/ 113 h 126" name="T49"/>
                <a:gd fmla="*/ 17 w 178" name="T50"/>
                <a:gd fmla="*/ 104 h 126" name="T51"/>
                <a:gd fmla="*/ 89 w 178" name="T52"/>
                <a:gd fmla="*/ 59 h 126" name="T53"/>
                <a:gd fmla="*/ 162 w 178" name="T54"/>
                <a:gd fmla="*/ 104 h 126" name="T55"/>
                <a:gd fmla="*/ 159 w 178" name="T56"/>
                <a:gd fmla="*/ 113 h 12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178">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78" name="Freeform 11"/>
            <p:cNvSpPr>
              <a:spLocks noEditPoints="1"/>
            </p:cNvSpPr>
            <p:nvPr/>
          </p:nvSpPr>
          <p:spPr bwMode="auto">
            <a:xfrm>
              <a:off x="2759890" y="1351455"/>
              <a:ext cx="293687" cy="368300"/>
            </a:xfrm>
            <a:custGeom>
              <a:gdLst>
                <a:gd fmla="*/ 64 w 130" name="T0"/>
                <a:gd fmla="*/ 0 h 163" name="T1"/>
                <a:gd fmla="*/ 65 w 130" name="T2"/>
                <a:gd fmla="*/ 0 h 163" name="T3"/>
                <a:gd fmla="*/ 66 w 130" name="T4"/>
                <a:gd fmla="*/ 0 h 163" name="T5"/>
                <a:gd fmla="*/ 64 w 130" name="T6"/>
                <a:gd fmla="*/ 0 h 163" name="T7"/>
                <a:gd fmla="*/ 126 w 130" name="T8"/>
                <a:gd fmla="*/ 23 h 163" name="T9"/>
                <a:gd fmla="*/ 108 w 130" name="T10"/>
                <a:gd fmla="*/ 8 h 163" name="T11"/>
                <a:gd fmla="*/ 65 w 130" name="T12"/>
                <a:gd fmla="*/ 0 h 163" name="T13"/>
                <a:gd fmla="*/ 22 w 130" name="T14"/>
                <a:gd fmla="*/ 8 h 163" name="T15"/>
                <a:gd fmla="*/ 4 w 130" name="T16"/>
                <a:gd fmla="*/ 23 h 163" name="T17"/>
                <a:gd fmla="*/ 0 w 130" name="T18"/>
                <a:gd fmla="*/ 72 h 163" name="T19"/>
                <a:gd fmla="*/ 0 w 130" name="T20"/>
                <a:gd fmla="*/ 140 h 163" name="T21"/>
                <a:gd fmla="*/ 10 w 130" name="T22"/>
                <a:gd fmla="*/ 140 h 163" name="T23"/>
                <a:gd fmla="*/ 10 w 130" name="T24"/>
                <a:gd fmla="*/ 151 h 163" name="T25"/>
                <a:gd fmla="*/ 29 w 130" name="T26"/>
                <a:gd fmla="*/ 151 h 163" name="T27"/>
                <a:gd fmla="*/ 29 w 130" name="T28"/>
                <a:gd fmla="*/ 140 h 163" name="T29"/>
                <a:gd fmla="*/ 101 w 130" name="T30"/>
                <a:gd fmla="*/ 140 h 163" name="T31"/>
                <a:gd fmla="*/ 101 w 130" name="T32"/>
                <a:gd fmla="*/ 151 h 163" name="T33"/>
                <a:gd fmla="*/ 120 w 130" name="T34"/>
                <a:gd fmla="*/ 151 h 163" name="T35"/>
                <a:gd fmla="*/ 120 w 130" name="T36"/>
                <a:gd fmla="*/ 140 h 163" name="T37"/>
                <a:gd fmla="*/ 130 w 130" name="T38"/>
                <a:gd fmla="*/ 140 h 163" name="T39"/>
                <a:gd fmla="*/ 130 w 130" name="T40"/>
                <a:gd fmla="*/ 72 h 163" name="T41"/>
                <a:gd fmla="*/ 126 w 130" name="T42"/>
                <a:gd fmla="*/ 23 h 163" name="T43"/>
                <a:gd fmla="*/ 38 w 130" name="T44"/>
                <a:gd fmla="*/ 12 h 163" name="T45"/>
                <a:gd fmla="*/ 92 w 130" name="T46"/>
                <a:gd fmla="*/ 12 h 163" name="T47"/>
                <a:gd fmla="*/ 92 w 130" name="T48"/>
                <a:gd fmla="*/ 20 h 163" name="T49"/>
                <a:gd fmla="*/ 38 w 130" name="T50"/>
                <a:gd fmla="*/ 20 h 163" name="T51"/>
                <a:gd fmla="*/ 38 w 130" name="T52"/>
                <a:gd fmla="*/ 12 h 163" name="T53"/>
                <a:gd fmla="*/ 11 w 130" name="T54"/>
                <a:gd fmla="*/ 71 h 163" name="T55"/>
                <a:gd fmla="*/ 16 w 130" name="T56"/>
                <a:gd fmla="*/ 35 h 163" name="T57"/>
                <a:gd fmla="*/ 24 w 130" name="T58"/>
                <a:gd fmla="*/ 28 h 163" name="T59"/>
                <a:gd fmla="*/ 106 w 130" name="T60"/>
                <a:gd fmla="*/ 28 h 163" name="T61"/>
                <a:gd fmla="*/ 114 w 130" name="T62"/>
                <a:gd fmla="*/ 35 h 163" name="T63"/>
                <a:gd fmla="*/ 119 w 130" name="T64"/>
                <a:gd fmla="*/ 71 h 163" name="T65"/>
                <a:gd fmla="*/ 114 w 130" name="T66"/>
                <a:gd fmla="*/ 78 h 163" name="T67"/>
                <a:gd fmla="*/ 16 w 130" name="T68"/>
                <a:gd fmla="*/ 78 h 163" name="T69"/>
                <a:gd fmla="*/ 11 w 130" name="T70"/>
                <a:gd fmla="*/ 71 h 163" name="T71"/>
                <a:gd fmla="*/ 31 w 130" name="T72"/>
                <a:gd fmla="*/ 113 h 163" name="T73"/>
                <a:gd fmla="*/ 27 w 130" name="T74"/>
                <a:gd fmla="*/ 117 h 163" name="T75"/>
                <a:gd fmla="*/ 12 w 130" name="T76"/>
                <a:gd fmla="*/ 117 h 163" name="T77"/>
                <a:gd fmla="*/ 9 w 130" name="T78"/>
                <a:gd fmla="*/ 113 h 163" name="T79"/>
                <a:gd fmla="*/ 9 w 130" name="T80"/>
                <a:gd fmla="*/ 107 h 163" name="T81"/>
                <a:gd fmla="*/ 12 w 130" name="T82"/>
                <a:gd fmla="*/ 103 h 163" name="T83"/>
                <a:gd fmla="*/ 27 w 130" name="T84"/>
                <a:gd fmla="*/ 103 h 163" name="T85"/>
                <a:gd fmla="*/ 31 w 130" name="T86"/>
                <a:gd fmla="*/ 107 h 163" name="T87"/>
                <a:gd fmla="*/ 31 w 130" name="T88"/>
                <a:gd fmla="*/ 113 h 163" name="T89"/>
                <a:gd fmla="*/ 121 w 130" name="T90"/>
                <a:gd fmla="*/ 113 h 163" name="T91"/>
                <a:gd fmla="*/ 118 w 130" name="T92"/>
                <a:gd fmla="*/ 117 h 163" name="T93"/>
                <a:gd fmla="*/ 103 w 130" name="T94"/>
                <a:gd fmla="*/ 117 h 163" name="T95"/>
                <a:gd fmla="*/ 99 w 130" name="T96"/>
                <a:gd fmla="*/ 113 h 163" name="T97"/>
                <a:gd fmla="*/ 99 w 130" name="T98"/>
                <a:gd fmla="*/ 107 h 163" name="T99"/>
                <a:gd fmla="*/ 103 w 130" name="T100"/>
                <a:gd fmla="*/ 103 h 163" name="T101"/>
                <a:gd fmla="*/ 118 w 130" name="T102"/>
                <a:gd fmla="*/ 103 h 163" name="T103"/>
                <a:gd fmla="*/ 121 w 130" name="T104"/>
                <a:gd fmla="*/ 107 h 163" name="T105"/>
                <a:gd fmla="*/ 121 w 130" name="T106"/>
                <a:gd fmla="*/ 113 h 1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3" w="130">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79" name="Oval 12"/>
            <p:cNvSpPr>
              <a:spLocks noChangeArrowheads="1"/>
            </p:cNvSpPr>
            <p:nvPr/>
          </p:nvSpPr>
          <p:spPr bwMode="auto">
            <a:xfrm>
              <a:off x="3494903" y="1333992"/>
              <a:ext cx="68262" cy="650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0" name="Line 13"/>
            <p:cNvSpPr>
              <a:spLocks noChangeShapeType="1"/>
            </p:cNvSpPr>
            <p:nvPr/>
          </p:nvSpPr>
          <p:spPr bwMode="auto">
            <a:xfrm flipH="1">
              <a:off x="3529828" y="1365742"/>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1" name="Line 14"/>
            <p:cNvSpPr>
              <a:spLocks noChangeShapeType="1"/>
            </p:cNvSpPr>
            <p:nvPr/>
          </p:nvSpPr>
          <p:spPr bwMode="auto">
            <a:xfrm flipH="1">
              <a:off x="3529828" y="1365742"/>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2" name="Freeform 15"/>
            <p:cNvSpPr/>
            <p:nvPr/>
          </p:nvSpPr>
          <p:spPr bwMode="auto">
            <a:xfrm>
              <a:off x="3450453" y="1407017"/>
              <a:ext cx="157162" cy="331788"/>
            </a:xfrm>
            <a:custGeom>
              <a:gdLst>
                <a:gd fmla="*/ 51 w 70" name="T0"/>
                <a:gd fmla="*/ 0 h 147" name="T1"/>
                <a:gd fmla="*/ 35 w 70" name="T2"/>
                <a:gd fmla="*/ 0 h 147" name="T3"/>
                <a:gd fmla="*/ 19 w 70" name="T4"/>
                <a:gd fmla="*/ 0 h 147" name="T5"/>
                <a:gd fmla="*/ 0 w 70" name="T6"/>
                <a:gd fmla="*/ 19 h 147" name="T7"/>
                <a:gd fmla="*/ 0 w 70" name="T8"/>
                <a:gd fmla="*/ 64 h 147" name="T9"/>
                <a:gd fmla="*/ 12 w 70" name="T10"/>
                <a:gd fmla="*/ 64 h 147" name="T11"/>
                <a:gd fmla="*/ 13 w 70" name="T12"/>
                <a:gd fmla="*/ 23 h 147" name="T13"/>
                <a:gd fmla="*/ 16 w 70" name="T14"/>
                <a:gd fmla="*/ 23 h 147" name="T15"/>
                <a:gd fmla="*/ 16 w 70" name="T16"/>
                <a:gd fmla="*/ 136 h 147" name="T17"/>
                <a:gd fmla="*/ 32 w 70" name="T18"/>
                <a:gd fmla="*/ 136 h 147" name="T19"/>
                <a:gd fmla="*/ 33 w 70" name="T20"/>
                <a:gd fmla="*/ 70 h 147" name="T21"/>
                <a:gd fmla="*/ 37 w 70" name="T22"/>
                <a:gd fmla="*/ 70 h 147" name="T23"/>
                <a:gd fmla="*/ 38 w 70" name="T24"/>
                <a:gd fmla="*/ 136 h 147" name="T25"/>
                <a:gd fmla="*/ 54 w 70" name="T26"/>
                <a:gd fmla="*/ 136 h 147" name="T27"/>
                <a:gd fmla="*/ 54 w 70" name="T28"/>
                <a:gd fmla="*/ 23 h 147" name="T29"/>
                <a:gd fmla="*/ 57 w 70" name="T30"/>
                <a:gd fmla="*/ 23 h 147" name="T31"/>
                <a:gd fmla="*/ 58 w 70" name="T32"/>
                <a:gd fmla="*/ 64 h 147" name="T33"/>
                <a:gd fmla="*/ 70 w 70" name="T34"/>
                <a:gd fmla="*/ 64 h 147" name="T35"/>
                <a:gd fmla="*/ 70 w 70" name="T36"/>
                <a:gd fmla="*/ 19 h 147" name="T37"/>
                <a:gd fmla="*/ 51 w 70" name="T38"/>
                <a:gd fmla="*/ 0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70">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3" name="Oval 16"/>
            <p:cNvSpPr>
              <a:spLocks noChangeArrowheads="1"/>
            </p:cNvSpPr>
            <p:nvPr/>
          </p:nvSpPr>
          <p:spPr bwMode="auto">
            <a:xfrm>
              <a:off x="4117203" y="1343517"/>
              <a:ext cx="68262" cy="650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4" name="Line 17"/>
            <p:cNvSpPr>
              <a:spLocks noChangeShapeType="1"/>
            </p:cNvSpPr>
            <p:nvPr/>
          </p:nvSpPr>
          <p:spPr bwMode="auto">
            <a:xfrm flipH="1">
              <a:off x="4152128" y="137526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5" name="Line 18"/>
            <p:cNvSpPr>
              <a:spLocks noChangeShapeType="1"/>
            </p:cNvSpPr>
            <p:nvPr/>
          </p:nvSpPr>
          <p:spPr bwMode="auto">
            <a:xfrm flipH="1">
              <a:off x="4152128" y="137526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6" name="Freeform 19"/>
            <p:cNvSpPr/>
            <p:nvPr/>
          </p:nvSpPr>
          <p:spPr bwMode="auto">
            <a:xfrm>
              <a:off x="4056878" y="1414955"/>
              <a:ext cx="188912" cy="331788"/>
            </a:xfrm>
            <a:custGeom>
              <a:gdLst>
                <a:gd fmla="*/ 82 w 84" name="T0"/>
                <a:gd fmla="*/ 54 h 147" name="T1"/>
                <a:gd fmla="*/ 69 w 84" name="T2"/>
                <a:gd fmla="*/ 13 h 147" name="T3"/>
                <a:gd fmla="*/ 49 w 84" name="T4"/>
                <a:gd fmla="*/ 0 h 147" name="T5"/>
                <a:gd fmla="*/ 35 w 84" name="T6"/>
                <a:gd fmla="*/ 0 h 147" name="T7"/>
                <a:gd fmla="*/ 15 w 84" name="T8"/>
                <a:gd fmla="*/ 13 h 147" name="T9"/>
                <a:gd fmla="*/ 2 w 84" name="T10"/>
                <a:gd fmla="*/ 54 h 147" name="T11"/>
                <a:gd fmla="*/ 13 w 84" name="T12"/>
                <a:gd fmla="*/ 58 h 147" name="T13"/>
                <a:gd fmla="*/ 26 w 84" name="T14"/>
                <a:gd fmla="*/ 20 h 147" name="T15"/>
                <a:gd fmla="*/ 27 w 84" name="T16"/>
                <a:gd fmla="*/ 20 h 147" name="T17"/>
                <a:gd fmla="*/ 9 w 84" name="T18"/>
                <a:gd fmla="*/ 91 h 147" name="T19"/>
                <a:gd fmla="*/ 11 w 84" name="T20"/>
                <a:gd fmla="*/ 93 h 147" name="T21"/>
                <a:gd fmla="*/ 26 w 84" name="T22"/>
                <a:gd fmla="*/ 93 h 147" name="T23"/>
                <a:gd fmla="*/ 26 w 84" name="T24"/>
                <a:gd fmla="*/ 137 h 147" name="T25"/>
                <a:gd fmla="*/ 39 w 84" name="T26"/>
                <a:gd fmla="*/ 137 h 147" name="T27"/>
                <a:gd fmla="*/ 39 w 84" name="T28"/>
                <a:gd fmla="*/ 93 h 147" name="T29"/>
                <a:gd fmla="*/ 45 w 84" name="T30"/>
                <a:gd fmla="*/ 93 h 147" name="T31"/>
                <a:gd fmla="*/ 45 w 84" name="T32"/>
                <a:gd fmla="*/ 137 h 147" name="T33"/>
                <a:gd fmla="*/ 58 w 84" name="T34"/>
                <a:gd fmla="*/ 137 h 147" name="T35"/>
                <a:gd fmla="*/ 58 w 84" name="T36"/>
                <a:gd fmla="*/ 93 h 147" name="T37"/>
                <a:gd fmla="*/ 73 w 84" name="T38"/>
                <a:gd fmla="*/ 93 h 147" name="T39"/>
                <a:gd fmla="*/ 75 w 84" name="T40"/>
                <a:gd fmla="*/ 91 h 147" name="T41"/>
                <a:gd fmla="*/ 57 w 84" name="T42"/>
                <a:gd fmla="*/ 20 h 147" name="T43"/>
                <a:gd fmla="*/ 58 w 84" name="T44"/>
                <a:gd fmla="*/ 20 h 147" name="T45"/>
                <a:gd fmla="*/ 71 w 84" name="T46"/>
                <a:gd fmla="*/ 58 h 147" name="T47"/>
                <a:gd fmla="*/ 82 w 84" name="T48"/>
                <a:gd fmla="*/ 54 h 14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7" w="84">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7" name="Freeform 20"/>
            <p:cNvSpPr>
              <a:spLocks noEditPoints="1"/>
            </p:cNvSpPr>
            <p:nvPr/>
          </p:nvSpPr>
          <p:spPr bwMode="auto">
            <a:xfrm>
              <a:off x="4583928" y="1370505"/>
              <a:ext cx="361950" cy="333375"/>
            </a:xfrm>
            <a:custGeom>
              <a:gdLst>
                <a:gd fmla="*/ 146 w 160" name="T0"/>
                <a:gd fmla="*/ 60 h 148" name="T1"/>
                <a:gd fmla="*/ 133 w 160" name="T2"/>
                <a:gd fmla="*/ 26 h 148" name="T3"/>
                <a:gd fmla="*/ 115 w 160" name="T4"/>
                <a:gd fmla="*/ 14 h 148" name="T5"/>
                <a:gd fmla="*/ 96 w 160" name="T6"/>
                <a:gd fmla="*/ 14 h 148" name="T7"/>
                <a:gd fmla="*/ 87 w 160" name="T8"/>
                <a:gd fmla="*/ 0 h 148" name="T9"/>
                <a:gd fmla="*/ 73 w 160" name="T10"/>
                <a:gd fmla="*/ 0 h 148" name="T11"/>
                <a:gd fmla="*/ 64 w 160" name="T12"/>
                <a:gd fmla="*/ 14 h 148" name="T13"/>
                <a:gd fmla="*/ 45 w 160" name="T14"/>
                <a:gd fmla="*/ 14 h 148" name="T15"/>
                <a:gd fmla="*/ 27 w 160" name="T16"/>
                <a:gd fmla="*/ 26 h 148" name="T17"/>
                <a:gd fmla="*/ 14 w 160" name="T18"/>
                <a:gd fmla="*/ 60 h 148" name="T19"/>
                <a:gd fmla="*/ 0 w 160" name="T20"/>
                <a:gd fmla="*/ 78 h 148" name="T21"/>
                <a:gd fmla="*/ 0 w 160" name="T22"/>
                <a:gd fmla="*/ 121 h 148" name="T23"/>
                <a:gd fmla="*/ 15 w 160" name="T24"/>
                <a:gd fmla="*/ 121 h 148" name="T25"/>
                <a:gd fmla="*/ 15 w 160" name="T26"/>
                <a:gd fmla="*/ 131 h 148" name="T27"/>
                <a:gd fmla="*/ 35 w 160" name="T28"/>
                <a:gd fmla="*/ 131 h 148" name="T29"/>
                <a:gd fmla="*/ 35 w 160" name="T30"/>
                <a:gd fmla="*/ 121 h 148" name="T31"/>
                <a:gd fmla="*/ 125 w 160" name="T32"/>
                <a:gd fmla="*/ 121 h 148" name="T33"/>
                <a:gd fmla="*/ 125 w 160" name="T34"/>
                <a:gd fmla="*/ 131 h 148" name="T35"/>
                <a:gd fmla="*/ 145 w 160" name="T36"/>
                <a:gd fmla="*/ 131 h 148" name="T37"/>
                <a:gd fmla="*/ 145 w 160" name="T38"/>
                <a:gd fmla="*/ 121 h 148" name="T39"/>
                <a:gd fmla="*/ 160 w 160" name="T40"/>
                <a:gd fmla="*/ 121 h 148" name="T41"/>
                <a:gd fmla="*/ 160 w 160" name="T42"/>
                <a:gd fmla="*/ 78 h 148" name="T43"/>
                <a:gd fmla="*/ 146 w 160" name="T44"/>
                <a:gd fmla="*/ 60 h 148" name="T45"/>
                <a:gd fmla="*/ 32 w 160" name="T46"/>
                <a:gd fmla="*/ 95 h 148" name="T47"/>
                <a:gd fmla="*/ 21 w 160" name="T48"/>
                <a:gd fmla="*/ 83 h 148" name="T49"/>
                <a:gd fmla="*/ 32 w 160" name="T50"/>
                <a:gd fmla="*/ 72 h 148" name="T51"/>
                <a:gd fmla="*/ 43 w 160" name="T52"/>
                <a:gd fmla="*/ 83 h 148" name="T53"/>
                <a:gd fmla="*/ 32 w 160" name="T54"/>
                <a:gd fmla="*/ 95 h 148" name="T55"/>
                <a:gd fmla="*/ 28 w 160" name="T56"/>
                <a:gd fmla="*/ 59 h 148" name="T57"/>
                <a:gd fmla="*/ 38 w 160" name="T58"/>
                <a:gd fmla="*/ 33 h 148" name="T59"/>
                <a:gd fmla="*/ 45 w 160" name="T60"/>
                <a:gd fmla="*/ 26 h 148" name="T61"/>
                <a:gd fmla="*/ 115 w 160" name="T62"/>
                <a:gd fmla="*/ 26 h 148" name="T63"/>
                <a:gd fmla="*/ 122 w 160" name="T64"/>
                <a:gd fmla="*/ 33 h 148" name="T65"/>
                <a:gd fmla="*/ 132 w 160" name="T66"/>
                <a:gd fmla="*/ 59 h 148" name="T67"/>
                <a:gd fmla="*/ 28 w 160" name="T68"/>
                <a:gd fmla="*/ 59 h 148" name="T69"/>
                <a:gd fmla="*/ 128 w 160" name="T70"/>
                <a:gd fmla="*/ 95 h 148" name="T71"/>
                <a:gd fmla="*/ 117 w 160" name="T72"/>
                <a:gd fmla="*/ 83 h 148" name="T73"/>
                <a:gd fmla="*/ 128 w 160" name="T74"/>
                <a:gd fmla="*/ 72 h 148" name="T75"/>
                <a:gd fmla="*/ 139 w 160" name="T76"/>
                <a:gd fmla="*/ 83 h 148" name="T77"/>
                <a:gd fmla="*/ 128 w 160" name="T78"/>
                <a:gd fmla="*/ 95 h 1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8" w="160">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8" name="Freeform 21"/>
            <p:cNvSpPr/>
            <p:nvPr/>
          </p:nvSpPr>
          <p:spPr bwMode="auto">
            <a:xfrm>
              <a:off x="5430065" y="1578467"/>
              <a:ext cx="153987" cy="136525"/>
            </a:xfrm>
            <a:custGeom>
              <a:gdLst>
                <a:gd fmla="*/ 18 w 68" name="T0"/>
                <a:gd fmla="*/ 13 h 61" name="T1"/>
                <a:gd fmla="*/ 18 w 68" name="T2"/>
                <a:gd fmla="*/ 0 h 61" name="T3"/>
                <a:gd fmla="*/ 0 w 68" name="T4"/>
                <a:gd fmla="*/ 31 h 61" name="T5"/>
                <a:gd fmla="*/ 18 w 68" name="T6"/>
                <a:gd fmla="*/ 61 h 61" name="T7"/>
                <a:gd fmla="*/ 18 w 68" name="T8"/>
                <a:gd fmla="*/ 48 h 61" name="T9"/>
                <a:gd fmla="*/ 36 w 68" name="T10"/>
                <a:gd fmla="*/ 48 h 61" name="T11"/>
                <a:gd fmla="*/ 46 w 68" name="T12"/>
                <a:gd fmla="*/ 42 h 61" name="T13"/>
                <a:gd fmla="*/ 68 w 68" name="T14"/>
                <a:gd fmla="*/ 4 h 61" name="T15"/>
                <a:gd fmla="*/ 53 w 68" name="T16"/>
                <a:gd fmla="*/ 13 h 61" name="T17"/>
                <a:gd fmla="*/ 18 w 68" name="T18"/>
                <a:gd fmla="*/ 13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68">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89" name="Freeform 22"/>
            <p:cNvSpPr/>
            <p:nvPr/>
          </p:nvSpPr>
          <p:spPr bwMode="auto">
            <a:xfrm>
              <a:off x="5412603" y="1392730"/>
              <a:ext cx="120650" cy="106363"/>
            </a:xfrm>
            <a:custGeom>
              <a:gdLst>
                <a:gd fmla="*/ 36 w 54" name="T0"/>
                <a:gd fmla="*/ 7 h 47" name="T1"/>
                <a:gd fmla="*/ 24 w 54" name="T2"/>
                <a:gd fmla="*/ 0 h 47" name="T3"/>
                <a:gd fmla="*/ 12 w 54" name="T4"/>
                <a:gd fmla="*/ 7 h 47" name="T5"/>
                <a:gd fmla="*/ 4 w 54" name="T6"/>
                <a:gd fmla="*/ 22 h 47" name="T7"/>
                <a:gd fmla="*/ 12 w 54" name="T8"/>
                <a:gd fmla="*/ 36 h 47" name="T9"/>
                <a:gd fmla="*/ 0 w 54" name="T10"/>
                <a:gd fmla="*/ 42 h 47" name="T11"/>
                <a:gd fmla="*/ 36 w 54" name="T12"/>
                <a:gd fmla="*/ 42 h 47" name="T13"/>
                <a:gd fmla="*/ 54 w 54" name="T14"/>
                <a:gd fmla="*/ 12 h 47" name="T15"/>
                <a:gd fmla="*/ 42 w 54" name="T16"/>
                <a:gd fmla="*/ 18 h 47" name="T17"/>
                <a:gd fmla="*/ 36 w 54" name="T18"/>
                <a:gd fmla="*/ 7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54">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0" name="Freeform 23"/>
            <p:cNvSpPr/>
            <p:nvPr/>
          </p:nvSpPr>
          <p:spPr bwMode="auto">
            <a:xfrm>
              <a:off x="5472928" y="1489567"/>
              <a:ext cx="111125" cy="107950"/>
            </a:xfrm>
            <a:custGeom>
              <a:gdLst>
                <a:gd fmla="*/ 46 w 49" name="T0"/>
                <a:gd fmla="*/ 41 h 48" name="T1"/>
                <a:gd fmla="*/ 46 w 49" name="T2"/>
                <a:gd fmla="*/ 27 h 48" name="T3"/>
                <a:gd fmla="*/ 31 w 49" name="T4"/>
                <a:gd fmla="*/ 0 h 48" name="T5"/>
                <a:gd fmla="*/ 0 w 49" name="T6"/>
                <a:gd fmla="*/ 18 h 48" name="T7"/>
                <a:gd fmla="*/ 18 w 49" name="T8"/>
                <a:gd fmla="*/ 48 h 48" name="T9"/>
                <a:gd fmla="*/ 34 w 49" name="T10"/>
                <a:gd fmla="*/ 48 h 48" name="T11"/>
                <a:gd fmla="*/ 46 w 49" name="T12"/>
                <a:gd fmla="*/ 41 h 48" name="T13"/>
              </a:gdLst>
              <a:cxnLst>
                <a:cxn ang="0">
                  <a:pos x="T0" y="T1"/>
                </a:cxn>
                <a:cxn ang="0">
                  <a:pos x="T2" y="T3"/>
                </a:cxn>
                <a:cxn ang="0">
                  <a:pos x="T4" y="T5"/>
                </a:cxn>
                <a:cxn ang="0">
                  <a:pos x="T6" y="T7"/>
                </a:cxn>
                <a:cxn ang="0">
                  <a:pos x="T8" y="T9"/>
                </a:cxn>
                <a:cxn ang="0">
                  <a:pos x="T10" y="T11"/>
                </a:cxn>
                <a:cxn ang="0">
                  <a:pos x="T12" y="T13"/>
                </a:cxn>
              </a:cxnLst>
              <a:rect b="b" l="0" r="r" t="0"/>
              <a:pathLst>
                <a:path h="48" w="49">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1" name="Freeform 24"/>
            <p:cNvSpPr/>
            <p:nvPr/>
          </p:nvSpPr>
          <p:spPr bwMode="auto">
            <a:xfrm>
              <a:off x="5245915" y="1503855"/>
              <a:ext cx="119062" cy="171450"/>
            </a:xfrm>
            <a:custGeom>
              <a:gdLst>
                <a:gd fmla="*/ 42 w 53" name="T0"/>
                <a:gd fmla="*/ 28 h 76" name="T1"/>
                <a:gd fmla="*/ 53 w 53" name="T2"/>
                <a:gd fmla="*/ 35 h 76" name="T3"/>
                <a:gd fmla="*/ 35 w 53" name="T4"/>
                <a:gd fmla="*/ 4 h 76" name="T5"/>
                <a:gd fmla="*/ 0 w 53" name="T6"/>
                <a:gd fmla="*/ 4 h 76" name="T7"/>
                <a:gd fmla="*/ 11 w 53" name="T8"/>
                <a:gd fmla="*/ 11 h 76" name="T9"/>
                <a:gd fmla="*/ 2 w 53" name="T10"/>
                <a:gd fmla="*/ 26 h 76" name="T11"/>
                <a:gd fmla="*/ 2 w 53" name="T12"/>
                <a:gd fmla="*/ 38 h 76" name="T13"/>
                <a:gd fmla="*/ 24 w 53" name="T14"/>
                <a:gd fmla="*/ 76 h 76" name="T15"/>
                <a:gd fmla="*/ 24 w 53" name="T16"/>
                <a:gd fmla="*/ 58 h 76" name="T17"/>
                <a:gd fmla="*/ 42 w 53" name="T18"/>
                <a:gd fmla="*/ 28 h 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6" w="52">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2" name="Freeform 25"/>
            <p:cNvSpPr/>
            <p:nvPr/>
          </p:nvSpPr>
          <p:spPr bwMode="auto">
            <a:xfrm>
              <a:off x="5301478" y="1607042"/>
              <a:ext cx="104775" cy="80963"/>
            </a:xfrm>
            <a:custGeom>
              <a:gdLst>
                <a:gd fmla="*/ 2 w 46" name="T0"/>
                <a:gd fmla="*/ 29 h 36" name="T1"/>
                <a:gd fmla="*/ 14 w 46" name="T2"/>
                <a:gd fmla="*/ 36 h 36" name="T3"/>
                <a:gd fmla="*/ 46 w 46" name="T4"/>
                <a:gd fmla="*/ 36 h 36" name="T5"/>
                <a:gd fmla="*/ 46 w 46" name="T6"/>
                <a:gd fmla="*/ 0 h 36" name="T7"/>
                <a:gd fmla="*/ 10 w 46" name="T8"/>
                <a:gd fmla="*/ 0 h 36" name="T9"/>
                <a:gd fmla="*/ 2 w 46" name="T10"/>
                <a:gd fmla="*/ 15 h 36" name="T11"/>
                <a:gd fmla="*/ 2 w 46" name="T12"/>
                <a:gd fmla="*/ 29 h 36" name="T13"/>
              </a:gdLst>
              <a:cxnLst>
                <a:cxn ang="0">
                  <a:pos x="T0" y="T1"/>
                </a:cxn>
                <a:cxn ang="0">
                  <a:pos x="T2" y="T3"/>
                </a:cxn>
                <a:cxn ang="0">
                  <a:pos x="T4" y="T5"/>
                </a:cxn>
                <a:cxn ang="0">
                  <a:pos x="T6" y="T7"/>
                </a:cxn>
                <a:cxn ang="0">
                  <a:pos x="T8" y="T9"/>
                </a:cxn>
                <a:cxn ang="0">
                  <a:pos x="T10" y="T11"/>
                </a:cxn>
                <a:cxn ang="0">
                  <a:pos x="T12" y="T13"/>
                </a:cxn>
              </a:cxnLst>
              <a:rect b="b" l="0" r="r" t="0"/>
              <a:pathLst>
                <a:path h="36" w="4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3" name="Freeform 26"/>
            <p:cNvSpPr/>
            <p:nvPr/>
          </p:nvSpPr>
          <p:spPr bwMode="auto">
            <a:xfrm>
              <a:off x="5301478" y="1386380"/>
              <a:ext cx="165100" cy="123825"/>
            </a:xfrm>
            <a:custGeom>
              <a:gdLst>
                <a:gd fmla="*/ 0 w 73" name="T0"/>
                <a:gd fmla="*/ 38 h 55" name="T1"/>
                <a:gd fmla="*/ 31 w 73" name="T2"/>
                <a:gd fmla="*/ 55 h 55" name="T3"/>
                <a:gd fmla="*/ 58 w 73" name="T4"/>
                <a:gd fmla="*/ 9 h 55" name="T5"/>
                <a:gd fmla="*/ 73 w 73" name="T6"/>
                <a:gd fmla="*/ 0 h 55" name="T7"/>
                <a:gd fmla="*/ 29 w 73" name="T8"/>
                <a:gd fmla="*/ 0 h 55" name="T9"/>
                <a:gd fmla="*/ 19 w 73" name="T10"/>
                <a:gd fmla="*/ 6 h 55" name="T11"/>
                <a:gd fmla="*/ 0 w 73" name="T12"/>
                <a:gd fmla="*/ 38 h 55" name="T13"/>
              </a:gdLst>
              <a:cxnLst>
                <a:cxn ang="0">
                  <a:pos x="T0" y="T1"/>
                </a:cxn>
                <a:cxn ang="0">
                  <a:pos x="T2" y="T3"/>
                </a:cxn>
                <a:cxn ang="0">
                  <a:pos x="T4" y="T5"/>
                </a:cxn>
                <a:cxn ang="0">
                  <a:pos x="T6" y="T7"/>
                </a:cxn>
                <a:cxn ang="0">
                  <a:pos x="T8" y="T9"/>
                </a:cxn>
                <a:cxn ang="0">
                  <a:pos x="T10" y="T11"/>
                </a:cxn>
                <a:cxn ang="0">
                  <a:pos x="T12" y="T13"/>
                </a:cxn>
              </a:cxnLst>
              <a:rect b="b" l="0" r="r" t="0"/>
              <a:pathLst>
                <a:path h="55" w="73">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4" name="Freeform 27"/>
            <p:cNvSpPr>
              <a:spLocks noEditPoints="1"/>
            </p:cNvSpPr>
            <p:nvPr/>
          </p:nvSpPr>
          <p:spPr bwMode="auto">
            <a:xfrm>
              <a:off x="5865040" y="1376855"/>
              <a:ext cx="396875" cy="331788"/>
            </a:xfrm>
            <a:custGeom>
              <a:gdLst>
                <a:gd fmla="*/ 95 w 176" name="T0"/>
                <a:gd fmla="*/ 0 h 147" name="T1"/>
                <a:gd fmla="*/ 81 w 176" name="T2"/>
                <a:gd fmla="*/ 14 h 147" name="T3"/>
                <a:gd fmla="*/ 95 w 176" name="T4"/>
                <a:gd fmla="*/ 29 h 147" name="T5"/>
                <a:gd fmla="*/ 110 w 176" name="T6"/>
                <a:gd fmla="*/ 14 h 147" name="T7"/>
                <a:gd fmla="*/ 95 w 176" name="T8"/>
                <a:gd fmla="*/ 0 h 147" name="T9"/>
                <a:gd fmla="*/ 28 w 176" name="T10"/>
                <a:gd fmla="*/ 6 h 147" name="T11"/>
                <a:gd fmla="*/ 20 w 176" name="T12"/>
                <a:gd fmla="*/ 12 h 147" name="T13"/>
                <a:gd fmla="*/ 14 w 176" name="T14"/>
                <a:gd fmla="*/ 36 h 147" name="T15"/>
                <a:gd fmla="*/ 9 w 176" name="T16"/>
                <a:gd fmla="*/ 32 h 147" name="T17"/>
                <a:gd fmla="*/ 6 w 176" name="T18"/>
                <a:gd fmla="*/ 32 h 147" name="T19"/>
                <a:gd fmla="*/ 4 w 176" name="T20"/>
                <a:gd fmla="*/ 34 h 147" name="T21"/>
                <a:gd fmla="*/ 5 w 176" name="T22"/>
                <a:gd fmla="*/ 37 h 147" name="T23"/>
                <a:gd fmla="*/ 12 w 176" name="T24"/>
                <a:gd fmla="*/ 43 h 147" name="T25"/>
                <a:gd fmla="*/ 14 w 176" name="T26"/>
                <a:gd fmla="*/ 49 h 147" name="T27"/>
                <a:gd fmla="*/ 16 w 176" name="T28"/>
                <a:gd fmla="*/ 51 h 147" name="T29"/>
                <a:gd fmla="*/ 12 w 176" name="T30"/>
                <a:gd fmla="*/ 55 h 147" name="T31"/>
                <a:gd fmla="*/ 10 w 176" name="T32"/>
                <a:gd fmla="*/ 61 h 147" name="T33"/>
                <a:gd fmla="*/ 10 w 176" name="T34"/>
                <a:gd fmla="*/ 98 h 147" name="T35"/>
                <a:gd fmla="*/ 1 w 176" name="T36"/>
                <a:gd fmla="*/ 134 h 147" name="T37"/>
                <a:gd fmla="*/ 3 w 176" name="T38"/>
                <a:gd fmla="*/ 143 h 147" name="T39"/>
                <a:gd fmla="*/ 12 w 176" name="T40"/>
                <a:gd fmla="*/ 145 h 147" name="T41"/>
                <a:gd fmla="*/ 18 w 176" name="T42"/>
                <a:gd fmla="*/ 139 h 147" name="T43"/>
                <a:gd fmla="*/ 28 w 176" name="T44"/>
                <a:gd fmla="*/ 102 h 147" name="T45"/>
                <a:gd fmla="*/ 28 w 176" name="T46"/>
                <a:gd fmla="*/ 100 h 147" name="T47"/>
                <a:gd fmla="*/ 28 w 176" name="T48"/>
                <a:gd fmla="*/ 72 h 147" name="T49"/>
                <a:gd fmla="*/ 49 w 176" name="T50"/>
                <a:gd fmla="*/ 98 h 147" name="T51"/>
                <a:gd fmla="*/ 31 w 176" name="T52"/>
                <a:gd fmla="*/ 133 h 147" name="T53"/>
                <a:gd fmla="*/ 35 w 176" name="T54"/>
                <a:gd fmla="*/ 145 h 147" name="T55"/>
                <a:gd fmla="*/ 47 w 176" name="T56"/>
                <a:gd fmla="*/ 141 h 147" name="T57"/>
                <a:gd fmla="*/ 68 w 176" name="T58"/>
                <a:gd fmla="*/ 101 h 147" name="T59"/>
                <a:gd fmla="*/ 67 w 176" name="T60"/>
                <a:gd fmla="*/ 91 h 147" name="T61"/>
                <a:gd fmla="*/ 63 w 176" name="T62"/>
                <a:gd fmla="*/ 86 h 147" name="T63"/>
                <a:gd fmla="*/ 64 w 176" name="T64"/>
                <a:gd fmla="*/ 85 h 147" name="T65"/>
                <a:gd fmla="*/ 64 w 176" name="T66"/>
                <a:gd fmla="*/ 85 h 147" name="T67"/>
                <a:gd fmla="*/ 106 w 176" name="T68"/>
                <a:gd fmla="*/ 118 h 147" name="T69"/>
                <a:gd fmla="*/ 67 w 176" name="T70"/>
                <a:gd fmla="*/ 145 h 147" name="T71"/>
                <a:gd fmla="*/ 176 w 176" name="T72"/>
                <a:gd fmla="*/ 145 h 147" name="T73"/>
                <a:gd fmla="*/ 125 w 176" name="T74"/>
                <a:gd fmla="*/ 105 h 147" name="T75"/>
                <a:gd fmla="*/ 111 w 176" name="T76"/>
                <a:gd fmla="*/ 114 h 147" name="T77"/>
                <a:gd fmla="*/ 67 w 176" name="T78"/>
                <a:gd fmla="*/ 79 h 147" name="T79"/>
                <a:gd fmla="*/ 87 w 176" name="T80"/>
                <a:gd fmla="*/ 42 h 147" name="T81"/>
                <a:gd fmla="*/ 87 w 176" name="T82"/>
                <a:gd fmla="*/ 34 h 147" name="T83"/>
                <a:gd fmla="*/ 70 w 176" name="T84"/>
                <a:gd fmla="*/ 10 h 147" name="T85"/>
                <a:gd fmla="*/ 63 w 176" name="T86"/>
                <a:gd fmla="*/ 6 h 147" name="T87"/>
                <a:gd fmla="*/ 28 w 176" name="T88"/>
                <a:gd fmla="*/ 6 h 147" name="T89"/>
                <a:gd fmla="*/ 34 w 176" name="T90"/>
                <a:gd fmla="*/ 21 h 147" name="T91"/>
                <a:gd fmla="*/ 45 w 176" name="T92"/>
                <a:gd fmla="*/ 22 h 147" name="T93"/>
                <a:gd fmla="*/ 31 w 176" name="T94"/>
                <a:gd fmla="*/ 36 h 147" name="T95"/>
                <a:gd fmla="*/ 34 w 176" name="T96"/>
                <a:gd fmla="*/ 21 h 147" name="T97"/>
                <a:gd fmla="*/ 64 w 176" name="T98"/>
                <a:gd fmla="*/ 52 h 147" name="T99"/>
                <a:gd fmla="*/ 54 w 176" name="T100"/>
                <a:gd fmla="*/ 68 h 147" name="T101"/>
                <a:gd fmla="*/ 47 w 176" name="T102"/>
                <a:gd fmla="*/ 63 h 147" name="T103"/>
                <a:gd fmla="*/ 64 w 176" name="T104"/>
                <a:gd fmla="*/ 52 h 1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47" w="176">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5" name="Freeform 28"/>
            <p:cNvSpPr/>
            <p:nvPr/>
          </p:nvSpPr>
          <p:spPr bwMode="auto">
            <a:xfrm>
              <a:off x="6507978" y="1538780"/>
              <a:ext cx="166687" cy="147638"/>
            </a:xfrm>
            <a:custGeom>
              <a:gdLst>
                <a:gd fmla="*/ 4 w 74" name="T0"/>
                <a:gd fmla="*/ 27 h 65" name="T1"/>
                <a:gd fmla="*/ 25 w 74" name="T2"/>
                <a:gd fmla="*/ 6 h 65" name="T3"/>
                <a:gd fmla="*/ 34 w 74" name="T4"/>
                <a:gd fmla="*/ 15 h 65" name="T5"/>
                <a:gd fmla="*/ 23 w 74" name="T6"/>
                <a:gd fmla="*/ 26 h 65" name="T7"/>
                <a:gd fmla="*/ 65 w 74" name="T8"/>
                <a:gd fmla="*/ 26 h 65" name="T9"/>
                <a:gd fmla="*/ 64 w 74" name="T10"/>
                <a:gd fmla="*/ 39 h 65" name="T11"/>
                <a:gd fmla="*/ 23 w 74" name="T12"/>
                <a:gd fmla="*/ 39 h 65" name="T13"/>
                <a:gd fmla="*/ 34 w 74" name="T14"/>
                <a:gd fmla="*/ 50 h 65" name="T15"/>
                <a:gd fmla="*/ 25 w 74" name="T16"/>
                <a:gd fmla="*/ 59 h 65" name="T17"/>
                <a:gd fmla="*/ 4 w 74" name="T18"/>
                <a:gd fmla="*/ 38 h 65" name="T19"/>
                <a:gd fmla="*/ 4 w 74" name="T20"/>
                <a:gd fmla="*/ 27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74">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6" name="Oval 29"/>
            <p:cNvSpPr>
              <a:spLocks noChangeArrowheads="1"/>
            </p:cNvSpPr>
            <p:nvPr/>
          </p:nvSpPr>
          <p:spPr bwMode="auto">
            <a:xfrm>
              <a:off x="6639740" y="1399080"/>
              <a:ext cx="53975" cy="53975"/>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7" name="Freeform 30"/>
            <p:cNvSpPr/>
            <p:nvPr/>
          </p:nvSpPr>
          <p:spPr bwMode="auto">
            <a:xfrm>
              <a:off x="6598465" y="1434005"/>
              <a:ext cx="317500" cy="258763"/>
            </a:xfrm>
            <a:custGeom>
              <a:gdLst>
                <a:gd fmla="*/ 135 w 141" name="T0"/>
                <a:gd fmla="*/ 60 h 115" name="T1"/>
                <a:gd fmla="*/ 133 w 141" name="T2"/>
                <a:gd fmla="*/ 60 h 115" name="T3"/>
                <a:gd fmla="*/ 105 w 141" name="T4"/>
                <a:gd fmla="*/ 60 h 115" name="T5"/>
                <a:gd fmla="*/ 64 w 141" name="T6"/>
                <a:gd fmla="*/ 12 h 115" name="T7"/>
                <a:gd fmla="*/ 75 w 141" name="T8"/>
                <a:gd fmla="*/ 12 h 115" name="T9"/>
                <a:gd fmla="*/ 93 w 141" name="T10"/>
                <a:gd fmla="*/ 34 h 115" name="T11"/>
                <a:gd fmla="*/ 98 w 141" name="T12"/>
                <a:gd fmla="*/ 36 h 115" name="T13"/>
                <a:gd fmla="*/ 104 w 141" name="T14"/>
                <a:gd fmla="*/ 30 h 115" name="T15"/>
                <a:gd fmla="*/ 102 w 141" name="T16"/>
                <a:gd fmla="*/ 25 h 115" name="T17"/>
                <a:gd fmla="*/ 82 w 141" name="T18"/>
                <a:gd fmla="*/ 2 h 115" name="T19"/>
                <a:gd fmla="*/ 77 w 141" name="T20"/>
                <a:gd fmla="*/ 0 h 115" name="T21"/>
                <a:gd fmla="*/ 48 w 141" name="T22"/>
                <a:gd fmla="*/ 0 h 115" name="T23"/>
                <a:gd fmla="*/ 28 w 141" name="T24"/>
                <a:gd fmla="*/ 15 h 115" name="T25"/>
                <a:gd fmla="*/ 28 w 141" name="T26"/>
                <a:gd fmla="*/ 32 h 115" name="T27"/>
                <a:gd fmla="*/ 6 w 141" name="T28"/>
                <a:gd fmla="*/ 32 h 115" name="T29"/>
                <a:gd fmla="*/ 2 w 141" name="T30"/>
                <a:gd fmla="*/ 34 h 115" name="T31"/>
                <a:gd fmla="*/ 2 w 141" name="T32"/>
                <a:gd fmla="*/ 43 h 115" name="T33"/>
                <a:gd fmla="*/ 6 w 141" name="T34"/>
                <a:gd fmla="*/ 45 h 115" name="T35"/>
                <a:gd fmla="*/ 32 w 141" name="T36"/>
                <a:gd fmla="*/ 45 h 115" name="T37"/>
                <a:gd fmla="*/ 40 w 141" name="T38"/>
                <a:gd fmla="*/ 38 h 115" name="T39"/>
                <a:gd fmla="*/ 40 w 141" name="T40"/>
                <a:gd fmla="*/ 27 h 115" name="T41"/>
                <a:gd fmla="*/ 55 w 141" name="T42"/>
                <a:gd fmla="*/ 45 h 115" name="T43"/>
                <a:gd fmla="*/ 41 w 141" name="T44"/>
                <a:gd fmla="*/ 59 h 115" name="T45"/>
                <a:gd fmla="*/ 40 w 141" name="T46"/>
                <a:gd fmla="*/ 69 h 115" name="T47"/>
                <a:gd fmla="*/ 49 w 141" name="T48"/>
                <a:gd fmla="*/ 109 h 115" name="T49"/>
                <a:gd fmla="*/ 57 w 141" name="T50"/>
                <a:gd fmla="*/ 115 h 115" name="T51"/>
                <a:gd fmla="*/ 64 w 141" name="T52"/>
                <a:gd fmla="*/ 108 h 115" name="T53"/>
                <a:gd fmla="*/ 64 w 141" name="T54"/>
                <a:gd fmla="*/ 106 h 115" name="T55"/>
                <a:gd fmla="*/ 57 w 141" name="T56"/>
                <a:gd fmla="*/ 72 h 115" name="T57"/>
                <a:gd fmla="*/ 75 w 141" name="T58"/>
                <a:gd fmla="*/ 54 h 115" name="T59"/>
                <a:gd fmla="*/ 91 w 141" name="T60"/>
                <a:gd fmla="*/ 72 h 115" name="T61"/>
                <a:gd fmla="*/ 101 w 141" name="T62"/>
                <a:gd fmla="*/ 75 h 115" name="T63"/>
                <a:gd fmla="*/ 133 w 141" name="T64"/>
                <a:gd fmla="*/ 75 h 115" name="T65"/>
                <a:gd fmla="*/ 141 w 141" name="T66"/>
                <a:gd fmla="*/ 69 h 115" name="T67"/>
                <a:gd fmla="*/ 135 w 141"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1">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8" name="Freeform 31"/>
            <p:cNvSpPr>
              <a:spLocks noEditPoints="1"/>
            </p:cNvSpPr>
            <p:nvPr/>
          </p:nvSpPr>
          <p:spPr bwMode="auto">
            <a:xfrm>
              <a:off x="7155678" y="1456230"/>
              <a:ext cx="396875" cy="188913"/>
            </a:xfrm>
            <a:custGeom>
              <a:gdLst>
                <a:gd fmla="*/ 0 w 250" name="T0"/>
                <a:gd fmla="*/ 119 h 119" name="T1"/>
                <a:gd fmla="*/ 0 w 250" name="T2"/>
                <a:gd fmla="*/ 0 h 119" name="T3"/>
                <a:gd fmla="*/ 250 w 250" name="T4"/>
                <a:gd fmla="*/ 0 h 119" name="T5"/>
                <a:gd fmla="*/ 250 w 250" name="T6"/>
                <a:gd fmla="*/ 119 h 119" name="T7"/>
                <a:gd fmla="*/ 0 w 250" name="T8"/>
                <a:gd fmla="*/ 119 h 119" name="T9"/>
                <a:gd fmla="*/ 0 w 250" name="T10"/>
                <a:gd fmla="*/ 119 h 119" name="T11"/>
                <a:gd fmla="*/ 17 w 250" name="T12"/>
                <a:gd fmla="*/ 102 h 119" name="T13"/>
                <a:gd fmla="*/ 233 w 250" name="T14"/>
                <a:gd fmla="*/ 102 h 119" name="T15"/>
                <a:gd fmla="*/ 233 w 250" name="T16"/>
                <a:gd fmla="*/ 17 h 119" name="T17"/>
                <a:gd fmla="*/ 17 w 250" name="T18"/>
                <a:gd fmla="*/ 17 h 119" name="T19"/>
                <a:gd fmla="*/ 17 w 250" name="T20"/>
                <a:gd fmla="*/ 102 h 119" name="T21"/>
                <a:gd fmla="*/ 17 w 250" name="T22"/>
                <a:gd fmla="*/ 102 h 1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9" w="250">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99" name="Line 32"/>
            <p:cNvSpPr>
              <a:spLocks noChangeShapeType="1"/>
            </p:cNvSpPr>
            <p:nvPr/>
          </p:nvSpPr>
          <p:spPr bwMode="auto">
            <a:xfrm flipH="1">
              <a:off x="7354115" y="1551480"/>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0" name="Line 33"/>
            <p:cNvSpPr>
              <a:spLocks noChangeShapeType="1"/>
            </p:cNvSpPr>
            <p:nvPr/>
          </p:nvSpPr>
          <p:spPr bwMode="auto">
            <a:xfrm flipH="1">
              <a:off x="7354115" y="1551480"/>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1" name="Line 34"/>
            <p:cNvSpPr>
              <a:spLocks noChangeShapeType="1"/>
            </p:cNvSpPr>
            <p:nvPr/>
          </p:nvSpPr>
          <p:spPr bwMode="auto">
            <a:xfrm flipH="1">
              <a:off x="7300140" y="1602280"/>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2" name="Line 35"/>
            <p:cNvSpPr>
              <a:spLocks noChangeShapeType="1"/>
            </p:cNvSpPr>
            <p:nvPr/>
          </p:nvSpPr>
          <p:spPr bwMode="auto">
            <a:xfrm flipH="1">
              <a:off x="7300140" y="1602280"/>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3" name="Freeform 36"/>
            <p:cNvSpPr>
              <a:spLocks noEditPoints="1"/>
            </p:cNvSpPr>
            <p:nvPr/>
          </p:nvSpPr>
          <p:spPr bwMode="auto">
            <a:xfrm>
              <a:off x="7301728" y="1499092"/>
              <a:ext cx="104775" cy="103188"/>
            </a:xfrm>
            <a:custGeom>
              <a:gdLst>
                <a:gd fmla="*/ 20 w 46" name="T0"/>
                <a:gd fmla="*/ 19 h 46" name="T1"/>
                <a:gd fmla="*/ 20 w 46" name="T2"/>
                <a:gd fmla="*/ 14 h 46" name="T3"/>
                <a:gd fmla="*/ 20 w 46" name="T4"/>
                <a:gd fmla="*/ 19 h 46" name="T5"/>
                <a:gd fmla="*/ 23 w 46" name="T6"/>
                <a:gd fmla="*/ 0 h 46" name="T7"/>
                <a:gd fmla="*/ 0 w 46" name="T8"/>
                <a:gd fmla="*/ 23 h 46" name="T9"/>
                <a:gd fmla="*/ 23 w 46" name="T10"/>
                <a:gd fmla="*/ 46 h 46" name="T11"/>
                <a:gd fmla="*/ 46 w 46" name="T12"/>
                <a:gd fmla="*/ 23 h 46" name="T13"/>
                <a:gd fmla="*/ 23 w 46" name="T14"/>
                <a:gd fmla="*/ 0 h 46" name="T15"/>
                <a:gd fmla="*/ 26 w 46" name="T16"/>
                <a:gd fmla="*/ 38 h 46" name="T17"/>
                <a:gd fmla="*/ 26 w 46" name="T18"/>
                <a:gd fmla="*/ 42 h 46" name="T19"/>
                <a:gd fmla="*/ 20 w 46" name="T20"/>
                <a:gd fmla="*/ 42 h 46" name="T21"/>
                <a:gd fmla="*/ 20 w 46" name="T22"/>
                <a:gd fmla="*/ 37 h 46" name="T23"/>
                <a:gd fmla="*/ 11 w 46" name="T24"/>
                <a:gd fmla="*/ 27 h 46" name="T25"/>
                <a:gd fmla="*/ 17 w 46" name="T26"/>
                <a:gd fmla="*/ 27 h 46" name="T27"/>
                <a:gd fmla="*/ 20 w 46" name="T28"/>
                <a:gd fmla="*/ 32 h 46" name="T29"/>
                <a:gd fmla="*/ 20 w 46" name="T30"/>
                <a:gd fmla="*/ 25 h 46" name="T31"/>
                <a:gd fmla="*/ 11 w 46" name="T32"/>
                <a:gd fmla="*/ 17 h 46" name="T33"/>
                <a:gd fmla="*/ 20 w 46" name="T34"/>
                <a:gd fmla="*/ 8 h 46" name="T35"/>
                <a:gd fmla="*/ 20 w 46" name="T36"/>
                <a:gd fmla="*/ 4 h 46" name="T37"/>
                <a:gd fmla="*/ 26 w 46" name="T38"/>
                <a:gd fmla="*/ 4 h 46" name="T39"/>
                <a:gd fmla="*/ 26 w 46" name="T40"/>
                <a:gd fmla="*/ 8 h 46" name="T41"/>
                <a:gd fmla="*/ 35 w 46" name="T42"/>
                <a:gd fmla="*/ 17 h 46" name="T43"/>
                <a:gd fmla="*/ 29 w 46" name="T44"/>
                <a:gd fmla="*/ 17 h 46" name="T45"/>
                <a:gd fmla="*/ 26 w 46" name="T46"/>
                <a:gd fmla="*/ 14 h 46" name="T47"/>
                <a:gd fmla="*/ 26 w 46" name="T48"/>
                <a:gd fmla="*/ 20 h 46" name="T49"/>
                <a:gd fmla="*/ 36 w 46" name="T50"/>
                <a:gd fmla="*/ 28 h 46" name="T51"/>
                <a:gd fmla="*/ 26 w 46" name="T52"/>
                <a:gd fmla="*/ 38 h 46" name="T53"/>
                <a:gd fmla="*/ 26 w 46" name="T54"/>
                <a:gd fmla="*/ 26 h 46" name="T55"/>
                <a:gd fmla="*/ 26 w 46" name="T56"/>
                <a:gd fmla="*/ 32 h 46" name="T57"/>
                <a:gd fmla="*/ 26 w 46" name="T58"/>
                <a:gd fmla="*/ 26 h 4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 w="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4" name="Freeform 37"/>
            <p:cNvSpPr>
              <a:spLocks noEditPoints="1"/>
            </p:cNvSpPr>
            <p:nvPr/>
          </p:nvSpPr>
          <p:spPr bwMode="auto">
            <a:xfrm>
              <a:off x="7412853" y="1499092"/>
              <a:ext cx="103187" cy="103188"/>
            </a:xfrm>
            <a:custGeom>
              <a:gdLst>
                <a:gd fmla="*/ 23 w 46" name="T0"/>
                <a:gd fmla="*/ 0 h 46" name="T1"/>
                <a:gd fmla="*/ 0 w 46" name="T2"/>
                <a:gd fmla="*/ 23 h 46" name="T3"/>
                <a:gd fmla="*/ 23 w 46" name="T4"/>
                <a:gd fmla="*/ 46 h 46" name="T5"/>
                <a:gd fmla="*/ 46 w 46" name="T6"/>
                <a:gd fmla="*/ 23 h 46" name="T7"/>
                <a:gd fmla="*/ 23 w 46" name="T8"/>
                <a:gd fmla="*/ 0 h 46" name="T9"/>
                <a:gd fmla="*/ 21 w 46" name="T10"/>
                <a:gd fmla="*/ 19 h 46" name="T11"/>
                <a:gd fmla="*/ 26 w 46" name="T12"/>
                <a:gd fmla="*/ 19 h 46" name="T13"/>
                <a:gd fmla="*/ 26 w 46" name="T14"/>
                <a:gd fmla="*/ 24 h 46" name="T15"/>
                <a:gd fmla="*/ 22 w 46" name="T16"/>
                <a:gd fmla="*/ 24 h 46" name="T17"/>
                <a:gd fmla="*/ 20 w 46" name="T18"/>
                <a:gd fmla="*/ 32 h 46" name="T19"/>
                <a:gd fmla="*/ 24 w 46" name="T20"/>
                <a:gd fmla="*/ 32 h 46" name="T21"/>
                <a:gd fmla="*/ 34 w 46" name="T22"/>
                <a:gd fmla="*/ 32 h 46" name="T23"/>
                <a:gd fmla="*/ 34 w 46" name="T24"/>
                <a:gd fmla="*/ 37 h 46" name="T25"/>
                <a:gd fmla="*/ 12 w 46" name="T26"/>
                <a:gd fmla="*/ 37 h 46" name="T27"/>
                <a:gd fmla="*/ 12 w 46" name="T28"/>
                <a:gd fmla="*/ 32 h 46" name="T29"/>
                <a:gd fmla="*/ 15 w 46" name="T30"/>
                <a:gd fmla="*/ 24 h 46" name="T31"/>
                <a:gd fmla="*/ 11 w 46" name="T32"/>
                <a:gd fmla="*/ 24 h 46" name="T33"/>
                <a:gd fmla="*/ 11 w 46" name="T34"/>
                <a:gd fmla="*/ 19 h 46" name="T35"/>
                <a:gd fmla="*/ 15 w 46" name="T36"/>
                <a:gd fmla="*/ 19 h 46" name="T37"/>
                <a:gd fmla="*/ 14 w 46" name="T38"/>
                <a:gd fmla="*/ 14 h 46" name="T39"/>
                <a:gd fmla="*/ 24 w 46" name="T40"/>
                <a:gd fmla="*/ 6 h 46" name="T41"/>
                <a:gd fmla="*/ 34 w 46" name="T42"/>
                <a:gd fmla="*/ 17 h 46" name="T43"/>
                <a:gd fmla="*/ 28 w 46" name="T44"/>
                <a:gd fmla="*/ 17 h 46" name="T45"/>
                <a:gd fmla="*/ 24 w 46" name="T46"/>
                <a:gd fmla="*/ 12 h 46" name="T47"/>
                <a:gd fmla="*/ 20 w 46" name="T48"/>
                <a:gd fmla="*/ 15 h 46" name="T49"/>
                <a:gd fmla="*/ 21 w 46" name="T50"/>
                <a:gd fmla="*/ 19 h 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5" name="Freeform 38"/>
            <p:cNvSpPr>
              <a:spLocks noEditPoints="1"/>
            </p:cNvSpPr>
            <p:nvPr/>
          </p:nvSpPr>
          <p:spPr bwMode="auto">
            <a:xfrm>
              <a:off x="7192190" y="1499092"/>
              <a:ext cx="103187" cy="103188"/>
            </a:xfrm>
            <a:custGeom>
              <a:gdLst>
                <a:gd fmla="*/ 23 w 46" name="T0"/>
                <a:gd fmla="*/ 0 h 46" name="T1"/>
                <a:gd fmla="*/ 0 w 46" name="T2"/>
                <a:gd fmla="*/ 23 h 46" name="T3"/>
                <a:gd fmla="*/ 23 w 46" name="T4"/>
                <a:gd fmla="*/ 46 h 46" name="T5"/>
                <a:gd fmla="*/ 46 w 46" name="T6"/>
                <a:gd fmla="*/ 23 h 46" name="T7"/>
                <a:gd fmla="*/ 23 w 46" name="T8"/>
                <a:gd fmla="*/ 0 h 46" name="T9"/>
                <a:gd fmla="*/ 33 w 46" name="T10"/>
                <a:gd fmla="*/ 27 h 46" name="T11"/>
                <a:gd fmla="*/ 33 w 46" name="T12"/>
                <a:gd fmla="*/ 32 h 46" name="T13"/>
                <a:gd fmla="*/ 26 w 46" name="T14"/>
                <a:gd fmla="*/ 32 h 46" name="T15"/>
                <a:gd fmla="*/ 26 w 46" name="T16"/>
                <a:gd fmla="*/ 40 h 46" name="T17"/>
                <a:gd fmla="*/ 20 w 46" name="T18"/>
                <a:gd fmla="*/ 40 h 46" name="T19"/>
                <a:gd fmla="*/ 20 w 46" name="T20"/>
                <a:gd fmla="*/ 32 h 46" name="T21"/>
                <a:gd fmla="*/ 12 w 46" name="T22"/>
                <a:gd fmla="*/ 32 h 46" name="T23"/>
                <a:gd fmla="*/ 12 w 46" name="T24"/>
                <a:gd fmla="*/ 27 h 46" name="T25"/>
                <a:gd fmla="*/ 20 w 46" name="T26"/>
                <a:gd fmla="*/ 27 h 46" name="T27"/>
                <a:gd fmla="*/ 10 w 46" name="T28"/>
                <a:gd fmla="*/ 9 h 46" name="T29"/>
                <a:gd fmla="*/ 17 w 46" name="T30"/>
                <a:gd fmla="*/ 9 h 46" name="T31"/>
                <a:gd fmla="*/ 23 w 46" name="T32"/>
                <a:gd fmla="*/ 20 h 46" name="T33"/>
                <a:gd fmla="*/ 30 w 46" name="T34"/>
                <a:gd fmla="*/ 9 h 46" name="T35"/>
                <a:gd fmla="*/ 36 w 46" name="T36"/>
                <a:gd fmla="*/ 9 h 46" name="T37"/>
                <a:gd fmla="*/ 26 w 46" name="T38"/>
                <a:gd fmla="*/ 27 h 46" name="T39"/>
                <a:gd fmla="*/ 33 w 46" name="T40"/>
                <a:gd fmla="*/ 27 h 4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6" name="Freeform 39"/>
            <p:cNvSpPr>
              <a:spLocks noEditPoints="1"/>
            </p:cNvSpPr>
            <p:nvPr/>
          </p:nvSpPr>
          <p:spPr bwMode="auto">
            <a:xfrm>
              <a:off x="7874815" y="1537192"/>
              <a:ext cx="203200" cy="33338"/>
            </a:xfrm>
            <a:custGeom>
              <a:gdLst>
                <a:gd fmla="*/ 101 w 128" name="T0"/>
                <a:gd fmla="*/ 0 h 21" name="T1"/>
                <a:gd fmla="*/ 122 w 128" name="T2"/>
                <a:gd fmla="*/ 21 h 21" name="T3"/>
                <a:gd fmla="*/ 128 w 128" name="T4"/>
                <a:gd fmla="*/ 21 h 21" name="T5"/>
                <a:gd fmla="*/ 128 w 128" name="T6"/>
                <a:gd fmla="*/ 0 h 21" name="T7"/>
                <a:gd fmla="*/ 101 w 128" name="T8"/>
                <a:gd fmla="*/ 0 h 21" name="T9"/>
                <a:gd fmla="*/ 0 w 128" name="T10"/>
                <a:gd fmla="*/ 0 h 21" name="T11"/>
                <a:gd fmla="*/ 0 w 128" name="T12"/>
                <a:gd fmla="*/ 21 h 21" name="T13"/>
                <a:gd fmla="*/ 75 w 128" name="T14"/>
                <a:gd fmla="*/ 21 h 21" name="T15"/>
                <a:gd fmla="*/ 56 w 128" name="T16"/>
                <a:gd fmla="*/ 0 h 21" name="T17"/>
                <a:gd fmla="*/ 0 w 128" name="T18"/>
                <a:gd fmla="*/ 0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128">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7" name="Freeform 40"/>
            <p:cNvSpPr>
              <a:spLocks noEditPoints="1"/>
            </p:cNvSpPr>
            <p:nvPr/>
          </p:nvSpPr>
          <p:spPr bwMode="auto">
            <a:xfrm>
              <a:off x="7814490" y="1351455"/>
              <a:ext cx="360362" cy="361950"/>
            </a:xfrm>
            <a:custGeom>
              <a:gdLst>
                <a:gd fmla="*/ 137 w 160" name="T0"/>
                <a:gd fmla="*/ 23 h 160" name="T1"/>
                <a:gd fmla="*/ 80 w 160" name="T2"/>
                <a:gd fmla="*/ 0 h 160" name="T3"/>
                <a:gd fmla="*/ 23 w 160" name="T4"/>
                <a:gd fmla="*/ 23 h 160" name="T5"/>
                <a:gd fmla="*/ 0 w 160" name="T6"/>
                <a:gd fmla="*/ 80 h 160" name="T7"/>
                <a:gd fmla="*/ 23 w 160" name="T8"/>
                <a:gd fmla="*/ 137 h 160" name="T9"/>
                <a:gd fmla="*/ 80 w 160" name="T10"/>
                <a:gd fmla="*/ 160 h 160" name="T11"/>
                <a:gd fmla="*/ 80 w 160" name="T12"/>
                <a:gd fmla="*/ 160 h 160" name="T13"/>
                <a:gd fmla="*/ 137 w 160" name="T14"/>
                <a:gd fmla="*/ 137 h 160" name="T15"/>
                <a:gd fmla="*/ 160 w 160" name="T16"/>
                <a:gd fmla="*/ 80 h 160" name="T17"/>
                <a:gd fmla="*/ 137 w 160" name="T18"/>
                <a:gd fmla="*/ 23 h 160" name="T19"/>
                <a:gd fmla="*/ 124 w 160" name="T20"/>
                <a:gd fmla="*/ 36 h 160" name="T21"/>
                <a:gd fmla="*/ 142 w 160" name="T22"/>
                <a:gd fmla="*/ 80 h 160" name="T23"/>
                <a:gd fmla="*/ 130 w 160" name="T24"/>
                <a:gd fmla="*/ 117 h 160" name="T25"/>
                <a:gd fmla="*/ 43 w 160" name="T26"/>
                <a:gd fmla="*/ 30 h 160" name="T27"/>
                <a:gd fmla="*/ 80 w 160" name="T28"/>
                <a:gd fmla="*/ 18 h 160" name="T29"/>
                <a:gd fmla="*/ 124 w 160" name="T30"/>
                <a:gd fmla="*/ 36 h 160" name="T31"/>
                <a:gd fmla="*/ 80 w 160" name="T32"/>
                <a:gd fmla="*/ 142 h 160" name="T33"/>
                <a:gd fmla="*/ 36 w 160" name="T34"/>
                <a:gd fmla="*/ 124 h 160" name="T35"/>
                <a:gd fmla="*/ 18 w 160" name="T36"/>
                <a:gd fmla="*/ 80 h 160" name="T37"/>
                <a:gd fmla="*/ 30 w 160" name="T38"/>
                <a:gd fmla="*/ 43 h 160" name="T39"/>
                <a:gd fmla="*/ 117 w 160" name="T40"/>
                <a:gd fmla="*/ 130 h 160" name="T41"/>
                <a:gd fmla="*/ 80 w 160" name="T42"/>
                <a:gd fmla="*/ 142 h 16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0" w="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8" name="Rectangle 41"/>
            <p:cNvSpPr>
              <a:spLocks noChangeArrowheads="1"/>
            </p:cNvSpPr>
            <p:nvPr/>
          </p:nvSpPr>
          <p:spPr bwMode="auto">
            <a:xfrm>
              <a:off x="8084365" y="1537192"/>
              <a:ext cx="11112" cy="333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09" name="Rectangle 42"/>
            <p:cNvSpPr>
              <a:spLocks noChangeArrowheads="1"/>
            </p:cNvSpPr>
            <p:nvPr/>
          </p:nvSpPr>
          <p:spPr bwMode="auto">
            <a:xfrm>
              <a:off x="8100240" y="1537192"/>
              <a:ext cx="11112" cy="333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0" name="Freeform 43"/>
            <p:cNvSpPr/>
            <p:nvPr/>
          </p:nvSpPr>
          <p:spPr bwMode="auto">
            <a:xfrm>
              <a:off x="7982765" y="1402255"/>
              <a:ext cx="112712" cy="130175"/>
            </a:xfrm>
            <a:custGeom>
              <a:gdLst>
                <a:gd fmla="*/ 50 w 50" name="T0"/>
                <a:gd fmla="*/ 58 h 58" name="T1"/>
                <a:gd fmla="*/ 50 w 50" name="T2"/>
                <a:gd fmla="*/ 51 h 58" name="T3"/>
                <a:gd fmla="*/ 49 w 50" name="T4"/>
                <a:gd fmla="*/ 46 h 58" name="T5"/>
                <a:gd fmla="*/ 44 w 50" name="T6"/>
                <a:gd fmla="*/ 41 h 58" name="T7"/>
                <a:gd fmla="*/ 37 w 50" name="T8"/>
                <a:gd fmla="*/ 39 h 58" name="T9"/>
                <a:gd fmla="*/ 30 w 50" name="T10"/>
                <a:gd fmla="*/ 39 h 58" name="T11"/>
                <a:gd fmla="*/ 24 w 50" name="T12"/>
                <a:gd fmla="*/ 39 h 58" name="T13"/>
                <a:gd fmla="*/ 19 w 50" name="T14"/>
                <a:gd fmla="*/ 37 h 58" name="T15"/>
                <a:gd fmla="*/ 17 w 50" name="T16"/>
                <a:gd fmla="*/ 32 h 58" name="T17"/>
                <a:gd fmla="*/ 18 w 50" name="T18"/>
                <a:gd fmla="*/ 28 h 58" name="T19"/>
                <a:gd fmla="*/ 18 w 50" name="T20"/>
                <a:gd fmla="*/ 26 h 58" name="T21"/>
                <a:gd fmla="*/ 16 w 50" name="T22"/>
                <a:gd fmla="*/ 25 h 58" name="T23"/>
                <a:gd fmla="*/ 15 w 50" name="T24"/>
                <a:gd fmla="*/ 25 h 58" name="T25"/>
                <a:gd fmla="*/ 7 w 50" name="T26"/>
                <a:gd fmla="*/ 22 h 58" name="T27"/>
                <a:gd fmla="*/ 4 w 50" name="T28"/>
                <a:gd fmla="*/ 15 h 58" name="T29"/>
                <a:gd fmla="*/ 6 w 50" name="T30"/>
                <a:gd fmla="*/ 8 h 58" name="T31"/>
                <a:gd fmla="*/ 9 w 50" name="T32"/>
                <a:gd fmla="*/ 6 h 58" name="T33"/>
                <a:gd fmla="*/ 13 w 50" name="T34"/>
                <a:gd fmla="*/ 5 h 58" name="T35"/>
                <a:gd fmla="*/ 16 w 50" name="T36"/>
                <a:gd fmla="*/ 3 h 58" name="T37"/>
                <a:gd fmla="*/ 13 w 50" name="T38"/>
                <a:gd fmla="*/ 0 h 58" name="T39"/>
                <a:gd fmla="*/ 7 w 50" name="T40"/>
                <a:gd fmla="*/ 2 h 58" name="T41"/>
                <a:gd fmla="*/ 1 w 50" name="T42"/>
                <a:gd fmla="*/ 8 h 58" name="T43"/>
                <a:gd fmla="*/ 0 w 50" name="T44"/>
                <a:gd fmla="*/ 15 h 58" name="T45"/>
                <a:gd fmla="*/ 4 w 50" name="T46"/>
                <a:gd fmla="*/ 25 h 58" name="T47"/>
                <a:gd fmla="*/ 13 w 50" name="T48"/>
                <a:gd fmla="*/ 29 h 58" name="T49"/>
                <a:gd fmla="*/ 13 w 50" name="T50"/>
                <a:gd fmla="*/ 32 h 58" name="T51"/>
                <a:gd fmla="*/ 15 w 50" name="T52"/>
                <a:gd fmla="*/ 40 h 58" name="T53"/>
                <a:gd fmla="*/ 24 w 50" name="T54"/>
                <a:gd fmla="*/ 44 h 58" name="T55"/>
                <a:gd fmla="*/ 37 w 50" name="T56"/>
                <a:gd fmla="*/ 44 h 58" name="T57"/>
                <a:gd fmla="*/ 43 w 50" name="T58"/>
                <a:gd fmla="*/ 46 h 58" name="T59"/>
                <a:gd fmla="*/ 44 w 50" name="T60"/>
                <a:gd fmla="*/ 48 h 58" name="T61"/>
                <a:gd fmla="*/ 45 w 50" name="T62"/>
                <a:gd fmla="*/ 51 h 58" name="T63"/>
                <a:gd fmla="*/ 45 w 50" name="T64"/>
                <a:gd fmla="*/ 58 h 58" name="T65"/>
                <a:gd fmla="*/ 45 w 50" name="T66"/>
                <a:gd fmla="*/ 58 h 58" name="T67"/>
                <a:gd fmla="*/ 50 w 50" name="T68"/>
                <a:gd fmla="*/ 58 h 58" name="T69"/>
                <a:gd fmla="*/ 50 w 50" name="T70"/>
                <a:gd fmla="*/ 58 h 5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7" w="50">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1" name="Freeform 44"/>
            <p:cNvSpPr/>
            <p:nvPr/>
          </p:nvSpPr>
          <p:spPr bwMode="auto">
            <a:xfrm>
              <a:off x="8019278" y="1413367"/>
              <a:ext cx="92075" cy="119063"/>
            </a:xfrm>
            <a:custGeom>
              <a:gdLst>
                <a:gd fmla="*/ 41 w 41" name="T0"/>
                <a:gd fmla="*/ 53 h 53" name="T1"/>
                <a:gd fmla="*/ 41 w 41" name="T2"/>
                <a:gd fmla="*/ 44 h 53" name="T3"/>
                <a:gd fmla="*/ 36 w 41" name="T4"/>
                <a:gd fmla="*/ 29 h 53" name="T5"/>
                <a:gd fmla="*/ 21 w 41" name="T6"/>
                <a:gd fmla="*/ 23 h 53" name="T7"/>
                <a:gd fmla="*/ 17 w 41" name="T8"/>
                <a:gd fmla="*/ 23 h 53" name="T9"/>
                <a:gd fmla="*/ 19 w 41" name="T10"/>
                <a:gd fmla="*/ 16 h 53" name="T11"/>
                <a:gd fmla="*/ 15 w 41" name="T12"/>
                <a:gd fmla="*/ 5 h 53" name="T13"/>
                <a:gd fmla="*/ 3 w 41" name="T14"/>
                <a:gd fmla="*/ 0 h 53" name="T15"/>
                <a:gd fmla="*/ 0 w 41" name="T16"/>
                <a:gd fmla="*/ 2 h 53" name="T17"/>
                <a:gd fmla="*/ 3 w 41" name="T18"/>
                <a:gd fmla="*/ 5 h 53" name="T19"/>
                <a:gd fmla="*/ 11 w 41" name="T20"/>
                <a:gd fmla="*/ 8 h 53" name="T21"/>
                <a:gd fmla="*/ 14 w 41" name="T22"/>
                <a:gd fmla="*/ 16 h 53" name="T23"/>
                <a:gd fmla="*/ 11 w 41" name="T24"/>
                <a:gd fmla="*/ 24 h 53" name="T25"/>
                <a:gd fmla="*/ 11 w 41" name="T26"/>
                <a:gd fmla="*/ 26 h 53" name="T27"/>
                <a:gd fmla="*/ 13 w 41" name="T28"/>
                <a:gd fmla="*/ 28 h 53" name="T29"/>
                <a:gd fmla="*/ 21 w 41" name="T30"/>
                <a:gd fmla="*/ 28 h 53" name="T31"/>
                <a:gd fmla="*/ 32 w 41" name="T32"/>
                <a:gd fmla="*/ 33 h 53" name="T33"/>
                <a:gd fmla="*/ 36 w 41" name="T34"/>
                <a:gd fmla="*/ 44 h 53" name="T35"/>
                <a:gd fmla="*/ 36 w 41" name="T36"/>
                <a:gd fmla="*/ 53 h 53" name="T37"/>
                <a:gd fmla="*/ 36 w 41" name="T38"/>
                <a:gd fmla="*/ 53 h 53" name="T39"/>
                <a:gd fmla="*/ 41 w 41" name="T40"/>
                <a:gd fmla="*/ 53 h 53" name="T41"/>
                <a:gd fmla="*/ 41 w 41" name="T42"/>
                <a:gd fmla="*/ 53 h 5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41">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2" name="Freeform 45"/>
            <p:cNvSpPr>
              <a:spLocks noEditPoints="1"/>
            </p:cNvSpPr>
            <p:nvPr/>
          </p:nvSpPr>
          <p:spPr bwMode="auto">
            <a:xfrm>
              <a:off x="786628" y="1997567"/>
              <a:ext cx="360362" cy="361950"/>
            </a:xfrm>
            <a:custGeom>
              <a:gdLst>
                <a:gd fmla="*/ 137 w 160" name="T0"/>
                <a:gd fmla="*/ 23 h 160" name="T1"/>
                <a:gd fmla="*/ 80 w 160" name="T2"/>
                <a:gd fmla="*/ 0 h 160" name="T3"/>
                <a:gd fmla="*/ 23 w 160" name="T4"/>
                <a:gd fmla="*/ 23 h 160" name="T5"/>
                <a:gd fmla="*/ 0 w 160" name="T6"/>
                <a:gd fmla="*/ 80 h 160" name="T7"/>
                <a:gd fmla="*/ 23 w 160" name="T8"/>
                <a:gd fmla="*/ 137 h 160" name="T9"/>
                <a:gd fmla="*/ 80 w 160" name="T10"/>
                <a:gd fmla="*/ 160 h 160" name="T11"/>
                <a:gd fmla="*/ 80 w 160" name="T12"/>
                <a:gd fmla="*/ 160 h 160" name="T13"/>
                <a:gd fmla="*/ 137 w 160" name="T14"/>
                <a:gd fmla="*/ 137 h 160" name="T15"/>
                <a:gd fmla="*/ 160 w 160" name="T16"/>
                <a:gd fmla="*/ 80 h 160" name="T17"/>
                <a:gd fmla="*/ 137 w 160" name="T18"/>
                <a:gd fmla="*/ 23 h 160" name="T19"/>
                <a:gd fmla="*/ 80 w 160" name="T20"/>
                <a:gd fmla="*/ 142 h 160" name="T21"/>
                <a:gd fmla="*/ 36 w 160" name="T22"/>
                <a:gd fmla="*/ 124 h 160" name="T23"/>
                <a:gd fmla="*/ 18 w 160" name="T24"/>
                <a:gd fmla="*/ 80 h 160" name="T25"/>
                <a:gd fmla="*/ 30 w 160" name="T26"/>
                <a:gd fmla="*/ 43 h 160" name="T27"/>
                <a:gd fmla="*/ 48 w 160" name="T28"/>
                <a:gd fmla="*/ 61 h 160" name="T29"/>
                <a:gd fmla="*/ 105 w 160" name="T30"/>
                <a:gd fmla="*/ 118 h 160" name="T31"/>
                <a:gd fmla="*/ 117 w 160" name="T32"/>
                <a:gd fmla="*/ 130 h 160" name="T33"/>
                <a:gd fmla="*/ 80 w 160" name="T34"/>
                <a:gd fmla="*/ 142 h 160" name="T35"/>
                <a:gd fmla="*/ 130 w 160" name="T36"/>
                <a:gd fmla="*/ 117 h 160" name="T37"/>
                <a:gd fmla="*/ 43 w 160" name="T38"/>
                <a:gd fmla="*/ 30 h 160" name="T39"/>
                <a:gd fmla="*/ 80 w 160" name="T40"/>
                <a:gd fmla="*/ 18 h 160" name="T41"/>
                <a:gd fmla="*/ 124 w 160" name="T42"/>
                <a:gd fmla="*/ 36 h 160" name="T43"/>
                <a:gd fmla="*/ 142 w 160" name="T44"/>
                <a:gd fmla="*/ 80 h 160" name="T45"/>
                <a:gd fmla="*/ 130 w 160" name="T46"/>
                <a:gd fmla="*/ 117 h 16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0" w="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3" name="Freeform 46"/>
            <p:cNvSpPr/>
            <p:nvPr/>
          </p:nvSpPr>
          <p:spPr bwMode="auto">
            <a:xfrm>
              <a:off x="889815" y="2137267"/>
              <a:ext cx="77787" cy="142875"/>
            </a:xfrm>
            <a:custGeom>
              <a:gdLst>
                <a:gd fmla="*/ 0 w 49" name="T0"/>
                <a:gd fmla="*/ 90 h 90" name="T1"/>
                <a:gd fmla="*/ 26 w 49" name="T2"/>
                <a:gd fmla="*/ 90 h 90" name="T3"/>
                <a:gd fmla="*/ 26 w 49" name="T4"/>
                <a:gd fmla="*/ 49 h 90" name="T5"/>
                <a:gd fmla="*/ 49 w 49" name="T6"/>
                <a:gd fmla="*/ 49 h 90" name="T7"/>
                <a:gd fmla="*/ 0 w 49" name="T8"/>
                <a:gd fmla="*/ 0 h 90" name="T9"/>
                <a:gd fmla="*/ 0 w 49" name="T10"/>
                <a:gd fmla="*/ 90 h 90" name="T11"/>
              </a:gdLst>
              <a:cxnLst>
                <a:cxn ang="0">
                  <a:pos x="T0" y="T1"/>
                </a:cxn>
                <a:cxn ang="0">
                  <a:pos x="T2" y="T3"/>
                </a:cxn>
                <a:cxn ang="0">
                  <a:pos x="T4" y="T5"/>
                </a:cxn>
                <a:cxn ang="0">
                  <a:pos x="T6" y="T7"/>
                </a:cxn>
                <a:cxn ang="0">
                  <a:pos x="T8" y="T9"/>
                </a:cxn>
                <a:cxn ang="0">
                  <a:pos x="T10" y="T11"/>
                </a:cxn>
              </a:cxnLst>
              <a:rect b="b" l="0" r="r" t="0"/>
              <a:pathLst>
                <a:path h="90" w="49">
                  <a:moveTo>
                    <a:pt x="0" y="90"/>
                  </a:moveTo>
                  <a:lnTo>
                    <a:pt x="26" y="90"/>
                  </a:lnTo>
                  <a:lnTo>
                    <a:pt x="26" y="49"/>
                  </a:lnTo>
                  <a:lnTo>
                    <a:pt x="49" y="49"/>
                  </a:lnTo>
                  <a:lnTo>
                    <a:pt x="0" y="0"/>
                  </a:lnTo>
                  <a:lnTo>
                    <a:pt x="0" y="9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4" name="Freeform 47"/>
            <p:cNvSpPr/>
            <p:nvPr/>
          </p:nvSpPr>
          <p:spPr bwMode="auto">
            <a:xfrm>
              <a:off x="900928" y="2076942"/>
              <a:ext cx="142875" cy="119063"/>
            </a:xfrm>
            <a:custGeom>
              <a:gdLst>
                <a:gd fmla="*/ 33 w 63" name="T0"/>
                <a:gd fmla="*/ 17 h 53" name="T1"/>
                <a:gd fmla="*/ 46 w 63" name="T2"/>
                <a:gd fmla="*/ 30 h 53" name="T3"/>
                <a:gd fmla="*/ 41 w 63" name="T4"/>
                <a:gd fmla="*/ 41 h 53" name="T5"/>
                <a:gd fmla="*/ 53 w 63" name="T6"/>
                <a:gd fmla="*/ 53 h 53" name="T7"/>
                <a:gd fmla="*/ 63 w 63" name="T8"/>
                <a:gd fmla="*/ 30 h 53" name="T9"/>
                <a:gd fmla="*/ 32 w 63" name="T10"/>
                <a:gd fmla="*/ 0 h 53" name="T11"/>
                <a:gd fmla="*/ 0 w 63" name="T12"/>
                <a:gd fmla="*/ 0 h 53" name="T13"/>
                <a:gd fmla="*/ 17 w 63" name="T14"/>
                <a:gd fmla="*/ 17 h 53" name="T15"/>
                <a:gd fmla="*/ 33 w 63" name="T16"/>
                <a:gd fmla="*/ 17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62">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5" name="Rectangle 48"/>
            <p:cNvSpPr>
              <a:spLocks noChangeArrowheads="1"/>
            </p:cNvSpPr>
            <p:nvPr/>
          </p:nvSpPr>
          <p:spPr bwMode="auto">
            <a:xfrm>
              <a:off x="1623240" y="2024555"/>
              <a:ext cx="26987" cy="587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6" name="Rectangle 49"/>
            <p:cNvSpPr>
              <a:spLocks noChangeArrowheads="1"/>
            </p:cNvSpPr>
            <p:nvPr/>
          </p:nvSpPr>
          <p:spPr bwMode="auto">
            <a:xfrm>
              <a:off x="1434328" y="2172192"/>
              <a:ext cx="382587" cy="333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7" name="Oval 50"/>
            <p:cNvSpPr>
              <a:spLocks noChangeArrowheads="1"/>
            </p:cNvSpPr>
            <p:nvPr/>
          </p:nvSpPr>
          <p:spPr bwMode="auto">
            <a:xfrm>
              <a:off x="1704203" y="1992805"/>
              <a:ext cx="61912" cy="5873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8" name="Line 51"/>
            <p:cNvSpPr>
              <a:spLocks noChangeShapeType="1"/>
            </p:cNvSpPr>
            <p:nvPr/>
          </p:nvSpPr>
          <p:spPr bwMode="auto">
            <a:xfrm flipH="1">
              <a:off x="1734365" y="202296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19" name="Line 52"/>
            <p:cNvSpPr>
              <a:spLocks noChangeShapeType="1"/>
            </p:cNvSpPr>
            <p:nvPr/>
          </p:nvSpPr>
          <p:spPr bwMode="auto">
            <a:xfrm flipH="1">
              <a:off x="1734365" y="2022967"/>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0" name="Freeform 53"/>
            <p:cNvSpPr/>
            <p:nvPr/>
          </p:nvSpPr>
          <p:spPr bwMode="auto">
            <a:xfrm>
              <a:off x="1610540" y="2059480"/>
              <a:ext cx="195262" cy="301625"/>
            </a:xfrm>
            <a:custGeom>
              <a:gdLst>
                <a:gd fmla="*/ 38 w 87" name="T0"/>
                <a:gd fmla="*/ 18 h 134" name="T1"/>
                <a:gd fmla="*/ 38 w 87" name="T2"/>
                <a:gd fmla="*/ 124 h 134" name="T3"/>
                <a:gd fmla="*/ 53 w 87" name="T4"/>
                <a:gd fmla="*/ 124 h 134" name="T5"/>
                <a:gd fmla="*/ 54 w 87" name="T6"/>
                <a:gd fmla="*/ 64 h 134" name="T7"/>
                <a:gd fmla="*/ 57 w 87" name="T8"/>
                <a:gd fmla="*/ 64 h 134" name="T9"/>
                <a:gd fmla="*/ 58 w 87" name="T10"/>
                <a:gd fmla="*/ 124 h 134" name="T11"/>
                <a:gd fmla="*/ 72 w 87" name="T12"/>
                <a:gd fmla="*/ 124 h 134" name="T13"/>
                <a:gd fmla="*/ 72 w 87" name="T14"/>
                <a:gd fmla="*/ 21 h 134" name="T15"/>
                <a:gd fmla="*/ 75 w 87" name="T16"/>
                <a:gd fmla="*/ 21 h 134" name="T17"/>
                <a:gd fmla="*/ 76 w 87" name="T18"/>
                <a:gd fmla="*/ 58 h 134" name="T19"/>
                <a:gd fmla="*/ 87 w 87" name="T20"/>
                <a:gd fmla="*/ 58 h 134" name="T21"/>
                <a:gd fmla="*/ 87 w 87" name="T22"/>
                <a:gd fmla="*/ 17 h 134" name="T23"/>
                <a:gd fmla="*/ 70 w 87" name="T24"/>
                <a:gd fmla="*/ 0 h 134" name="T25"/>
                <a:gd fmla="*/ 55 w 87" name="T26"/>
                <a:gd fmla="*/ 0 h 134" name="T27"/>
                <a:gd fmla="*/ 41 w 87" name="T28"/>
                <a:gd fmla="*/ 0 h 134" name="T29"/>
                <a:gd fmla="*/ 32 w 87" name="T30"/>
                <a:gd fmla="*/ 4 h 134" name="T31"/>
                <a:gd fmla="*/ 6 w 87" name="T32"/>
                <a:gd fmla="*/ 35 h 134" name="T33"/>
                <a:gd fmla="*/ 15 w 87" name="T34"/>
                <a:gd fmla="*/ 43 h 134" name="T35"/>
                <a:gd fmla="*/ 38 w 87" name="T36"/>
                <a:gd fmla="*/ 18 h 13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4" w="87">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1" name="Freeform 54"/>
            <p:cNvSpPr>
              <a:spLocks noEditPoints="1"/>
            </p:cNvSpPr>
            <p:nvPr/>
          </p:nvSpPr>
          <p:spPr bwMode="auto">
            <a:xfrm>
              <a:off x="1447028" y="1997567"/>
              <a:ext cx="193675" cy="166688"/>
            </a:xfrm>
            <a:custGeom>
              <a:gdLst>
                <a:gd fmla="*/ 31 w 86" name="T0"/>
                <a:gd fmla="*/ 27 h 74" name="T1"/>
                <a:gd fmla="*/ 44 w 86" name="T2"/>
                <a:gd fmla="*/ 13 h 74" name="T3"/>
                <a:gd fmla="*/ 31 w 86" name="T4"/>
                <a:gd fmla="*/ 0 h 74" name="T5"/>
                <a:gd fmla="*/ 18 w 86" name="T6"/>
                <a:gd fmla="*/ 13 h 74" name="T7"/>
                <a:gd fmla="*/ 31 w 86" name="T8"/>
                <a:gd fmla="*/ 27 h 74" name="T9"/>
                <a:gd fmla="*/ 74 w 86" name="T10"/>
                <a:gd fmla="*/ 38 h 74" name="T11"/>
                <a:gd fmla="*/ 65 w 86" name="T12"/>
                <a:gd fmla="*/ 48 h 74" name="T13"/>
                <a:gd fmla="*/ 61 w 86" name="T14"/>
                <a:gd fmla="*/ 43 h 74" name="T15"/>
                <a:gd fmla="*/ 45 w 86" name="T16"/>
                <a:gd fmla="*/ 29 h 74" name="T17"/>
                <a:gd fmla="*/ 31 w 86" name="T18"/>
                <a:gd fmla="*/ 29 h 74" name="T19"/>
                <a:gd fmla="*/ 17 w 86" name="T20"/>
                <a:gd fmla="*/ 29 h 74" name="T21"/>
                <a:gd fmla="*/ 0 w 86" name="T22"/>
                <a:gd fmla="*/ 47 h 74" name="T23"/>
                <a:gd fmla="*/ 0 w 86" name="T24"/>
                <a:gd fmla="*/ 74 h 74" name="T25"/>
                <a:gd fmla="*/ 11 w 86" name="T26"/>
                <a:gd fmla="*/ 74 h 74" name="T27"/>
                <a:gd fmla="*/ 11 w 86" name="T28"/>
                <a:gd fmla="*/ 50 h 74" name="T29"/>
                <a:gd fmla="*/ 14 w 86" name="T30"/>
                <a:gd fmla="*/ 50 h 74" name="T31"/>
                <a:gd fmla="*/ 14 w 86" name="T32"/>
                <a:gd fmla="*/ 74 h 74" name="T33"/>
                <a:gd fmla="*/ 48 w 86" name="T34"/>
                <a:gd fmla="*/ 74 h 74" name="T35"/>
                <a:gd fmla="*/ 48 w 86" name="T36"/>
                <a:gd fmla="*/ 47 h 74" name="T37"/>
                <a:gd fmla="*/ 57 w 86" name="T38"/>
                <a:gd fmla="*/ 60 h 74" name="T39"/>
                <a:gd fmla="*/ 67 w 86" name="T40"/>
                <a:gd fmla="*/ 62 h 74" name="T41"/>
                <a:gd fmla="*/ 82 w 86" name="T42"/>
                <a:gd fmla="*/ 45 h 74" name="T43"/>
                <a:gd fmla="*/ 74 w 86" name="T44"/>
                <a:gd fmla="*/ 38 h 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4" w="86">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2" name="Freeform 55"/>
            <p:cNvSpPr/>
            <p:nvPr/>
          </p:nvSpPr>
          <p:spPr bwMode="auto">
            <a:xfrm>
              <a:off x="2099490" y="2305542"/>
              <a:ext cx="349250" cy="50800"/>
            </a:xfrm>
            <a:custGeom>
              <a:gdLst>
                <a:gd fmla="*/ 89 w 155" name="T0"/>
                <a:gd fmla="*/ 19 h 23" name="T1"/>
                <a:gd fmla="*/ 107 w 155" name="T2"/>
                <a:gd fmla="*/ 20 h 23" name="T3"/>
                <a:gd fmla="*/ 128 w 155" name="T4"/>
                <a:gd fmla="*/ 19 h 23" name="T5"/>
                <a:gd fmla="*/ 145 w 155" name="T6"/>
                <a:gd fmla="*/ 20 h 23" name="T7"/>
                <a:gd fmla="*/ 155 w 155" name="T8"/>
                <a:gd fmla="*/ 22 h 23" name="T9"/>
                <a:gd fmla="*/ 155 w 155" name="T10"/>
                <a:gd fmla="*/ 6 h 23" name="T11"/>
                <a:gd fmla="*/ 146 w 155" name="T12"/>
                <a:gd fmla="*/ 4 h 23" name="T13"/>
                <a:gd fmla="*/ 125 w 155" name="T14"/>
                <a:gd fmla="*/ 5 h 23" name="T15"/>
                <a:gd fmla="*/ 106 w 155" name="T16"/>
                <a:gd fmla="*/ 4 h 23" name="T17"/>
                <a:gd fmla="*/ 87 w 155" name="T18"/>
                <a:gd fmla="*/ 5 h 23" name="T19"/>
                <a:gd fmla="*/ 69 w 155" name="T20"/>
                <a:gd fmla="*/ 5 h 23" name="T21"/>
                <a:gd fmla="*/ 49 w 155" name="T22"/>
                <a:gd fmla="*/ 4 h 23" name="T23"/>
                <a:gd fmla="*/ 31 w 155" name="T24"/>
                <a:gd fmla="*/ 5 h 23" name="T25"/>
                <a:gd fmla="*/ 10 w 155" name="T26"/>
                <a:gd fmla="*/ 4 h 23" name="T27"/>
                <a:gd fmla="*/ 0 w 155" name="T28"/>
                <a:gd fmla="*/ 6 h 23" name="T29"/>
                <a:gd fmla="*/ 0 w 155" name="T30"/>
                <a:gd fmla="*/ 22 h 23" name="T31"/>
                <a:gd fmla="*/ 10 w 155" name="T32"/>
                <a:gd fmla="*/ 20 h 23" name="T33"/>
                <a:gd fmla="*/ 28 w 155" name="T34"/>
                <a:gd fmla="*/ 19 h 23" name="T35"/>
                <a:gd fmla="*/ 49 w 155" name="T36"/>
                <a:gd fmla="*/ 20 h 23" name="T37"/>
                <a:gd fmla="*/ 67 w 155" name="T38"/>
                <a:gd fmla="*/ 19 h 23" name="T39"/>
                <a:gd fmla="*/ 89 w 155" name="T40"/>
                <a:gd fmla="*/ 19 h 2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 w="155">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3" name="Freeform 56"/>
            <p:cNvSpPr>
              <a:spLocks noEditPoints="1"/>
            </p:cNvSpPr>
            <p:nvPr/>
          </p:nvSpPr>
          <p:spPr bwMode="auto">
            <a:xfrm>
              <a:off x="2099490" y="1992805"/>
              <a:ext cx="350837" cy="312738"/>
            </a:xfrm>
            <a:custGeom>
              <a:gdLst>
                <a:gd fmla="*/ 120 w 156" name="T0"/>
                <a:gd fmla="*/ 121 h 138" name="T1"/>
                <a:gd fmla="*/ 131 w 156" name="T2"/>
                <a:gd fmla="*/ 60 h 138" name="T3"/>
                <a:gd fmla="*/ 120 w 156" name="T4"/>
                <a:gd fmla="*/ 48 h 138" name="T5"/>
                <a:gd fmla="*/ 119 w 156" name="T6"/>
                <a:gd fmla="*/ 27 h 138" name="T7"/>
                <a:gd fmla="*/ 107 w 156" name="T8"/>
                <a:gd fmla="*/ 26 h 138" name="T9"/>
                <a:gd fmla="*/ 106 w 156" name="T10"/>
                <a:gd fmla="*/ 15 h 138" name="T11"/>
                <a:gd fmla="*/ 89 w 156" name="T12"/>
                <a:gd fmla="*/ 14 h 138" name="T13"/>
                <a:gd fmla="*/ 88 w 156" name="T14"/>
                <a:gd fmla="*/ 0 h 138" name="T15"/>
                <a:gd fmla="*/ 67 w 156" name="T16"/>
                <a:gd fmla="*/ 1 h 138" name="T17"/>
                <a:gd fmla="*/ 66 w 156" name="T18"/>
                <a:gd fmla="*/ 15 h 138" name="T19"/>
                <a:gd fmla="*/ 49 w 156" name="T20"/>
                <a:gd fmla="*/ 16 h 138" name="T21"/>
                <a:gd fmla="*/ 48 w 156" name="T22"/>
                <a:gd fmla="*/ 27 h 138" name="T23"/>
                <a:gd fmla="*/ 36 w 156" name="T24"/>
                <a:gd fmla="*/ 28 h 138" name="T25"/>
                <a:gd fmla="*/ 29 w 156" name="T26"/>
                <a:gd fmla="*/ 51 h 138" name="T27"/>
                <a:gd fmla="*/ 36 w 156" name="T28"/>
                <a:gd fmla="*/ 86 h 138" name="T29"/>
                <a:gd fmla="*/ 10 w 156" name="T30"/>
                <a:gd fmla="*/ 120 h 138" name="T31"/>
                <a:gd fmla="*/ 0 w 156" name="T32"/>
                <a:gd fmla="*/ 122 h 138" name="T33"/>
                <a:gd fmla="*/ 10 w 156" name="T34"/>
                <a:gd fmla="*/ 134 h 138" name="T35"/>
                <a:gd fmla="*/ 49 w 156" name="T36"/>
                <a:gd fmla="*/ 135 h 138" name="T37"/>
                <a:gd fmla="*/ 89 w 156" name="T38"/>
                <a:gd fmla="*/ 134 h 138" name="T39"/>
                <a:gd fmla="*/ 128 w 156" name="T40"/>
                <a:gd fmla="*/ 134 h 138" name="T41"/>
                <a:gd fmla="*/ 156 w 156" name="T42"/>
                <a:gd fmla="*/ 137 h 138" name="T43"/>
                <a:gd fmla="*/ 146 w 156" name="T44"/>
                <a:gd fmla="*/ 120 h 138" name="T45"/>
                <a:gd fmla="*/ 110 w 156" name="T46"/>
                <a:gd fmla="*/ 44 h 138" name="T47"/>
                <a:gd fmla="*/ 77 w 156" name="T48"/>
                <a:gd fmla="*/ 31 h 138" name="T49"/>
                <a:gd fmla="*/ 45 w 156" name="T50"/>
                <a:gd fmla="*/ 43 h 138" name="T51"/>
                <a:gd fmla="*/ 46 w 156" name="T52"/>
                <a:gd fmla="*/ 35 h 138" name="T53"/>
                <a:gd fmla="*/ 58 w 156" name="T54"/>
                <a:gd fmla="*/ 34 h 138" name="T55"/>
                <a:gd fmla="*/ 59 w 156" name="T56"/>
                <a:gd fmla="*/ 24 h 138" name="T57"/>
                <a:gd fmla="*/ 98 w 156" name="T58"/>
                <a:gd fmla="*/ 25 h 138" name="T59"/>
                <a:gd fmla="*/ 99 w 156" name="T60"/>
                <a:gd fmla="*/ 35 h 138" name="T61"/>
                <a:gd fmla="*/ 111 w 156" name="T62"/>
                <a:gd fmla="*/ 36 h 13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8" w="156">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4" name="Freeform 57"/>
            <p:cNvSpPr/>
            <p:nvPr/>
          </p:nvSpPr>
          <p:spPr bwMode="auto">
            <a:xfrm>
              <a:off x="2918640" y="2018205"/>
              <a:ext cx="104775" cy="28575"/>
            </a:xfrm>
            <a:custGeom>
              <a:gdLst>
                <a:gd fmla="*/ 0 w 66" name="T0"/>
                <a:gd fmla="*/ 0 h 18" name="T1"/>
                <a:gd fmla="*/ 66 w 66" name="T2"/>
                <a:gd fmla="*/ 0 h 18" name="T3"/>
                <a:gd fmla="*/ 66 w 66" name="T4"/>
                <a:gd fmla="*/ 18 h 18" name="T5"/>
                <a:gd fmla="*/ 12 w 66" name="T6"/>
                <a:gd fmla="*/ 18 h 18" name="T7"/>
                <a:gd fmla="*/ 0 w 66" name="T8"/>
                <a:gd fmla="*/ 0 h 18" name="T9"/>
              </a:gdLst>
              <a:cxnLst>
                <a:cxn ang="0">
                  <a:pos x="T0" y="T1"/>
                </a:cxn>
                <a:cxn ang="0">
                  <a:pos x="T2" y="T3"/>
                </a:cxn>
                <a:cxn ang="0">
                  <a:pos x="T4" y="T5"/>
                </a:cxn>
                <a:cxn ang="0">
                  <a:pos x="T6" y="T7"/>
                </a:cxn>
                <a:cxn ang="0">
                  <a:pos x="T8" y="T9"/>
                </a:cxn>
              </a:cxnLst>
              <a:rect b="b" l="0" r="r" t="0"/>
              <a:pathLst>
                <a:path h="18" w="66">
                  <a:moveTo>
                    <a:pt x="0" y="0"/>
                  </a:moveTo>
                  <a:lnTo>
                    <a:pt x="66" y="0"/>
                  </a:lnTo>
                  <a:lnTo>
                    <a:pt x="66" y="18"/>
                  </a:lnTo>
                  <a:lnTo>
                    <a:pt x="12" y="18"/>
                  </a:ln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5" name="Freeform 58"/>
            <p:cNvSpPr/>
            <p:nvPr/>
          </p:nvSpPr>
          <p:spPr bwMode="auto">
            <a:xfrm>
              <a:off x="2921815" y="2056305"/>
              <a:ext cx="101600" cy="61913"/>
            </a:xfrm>
            <a:custGeom>
              <a:gdLst>
                <a:gd fmla="*/ 45 w 45" name="T0"/>
                <a:gd fmla="*/ 0 h 27" name="T1"/>
                <a:gd fmla="*/ 8 w 45" name="T2"/>
                <a:gd fmla="*/ 0 h 27" name="T3"/>
                <a:gd fmla="*/ 0 w 45" name="T4"/>
                <a:gd fmla="*/ 9 h 27" name="T5"/>
                <a:gd fmla="*/ 9 w 45" name="T6"/>
                <a:gd fmla="*/ 9 h 27" name="T7"/>
                <a:gd fmla="*/ 27 w 45" name="T8"/>
                <a:gd fmla="*/ 27 h 27" name="T9"/>
                <a:gd fmla="*/ 45 w 45" name="T10"/>
                <a:gd fmla="*/ 9 h 27" name="T11"/>
                <a:gd fmla="*/ 45 w 45"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45">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6" name="Freeform 59"/>
            <p:cNvSpPr/>
            <p:nvPr/>
          </p:nvSpPr>
          <p:spPr bwMode="auto">
            <a:xfrm>
              <a:off x="2801165" y="2130917"/>
              <a:ext cx="220662" cy="160338"/>
            </a:xfrm>
            <a:custGeom>
              <a:gdLst>
                <a:gd fmla="*/ 55 w 98" name="T0"/>
                <a:gd fmla="*/ 57 h 71" name="T1"/>
                <a:gd fmla="*/ 98 w 98" name="T2"/>
                <a:gd fmla="*/ 0 h 71" name="T3"/>
                <a:gd fmla="*/ 54 w 98" name="T4"/>
                <a:gd fmla="*/ 0 h 71" name="T5"/>
                <a:gd fmla="*/ 43 w 98" name="T6"/>
                <a:gd fmla="*/ 5 h 71" name="T7"/>
                <a:gd fmla="*/ 7 w 98" name="T8"/>
                <a:gd fmla="*/ 52 h 71" name="T9"/>
                <a:gd fmla="*/ 21 w 98" name="T10"/>
                <a:gd fmla="*/ 62 h 71" name="T11"/>
                <a:gd fmla="*/ 55 w 98" name="T12"/>
                <a:gd fmla="*/ 21 h 71" name="T13"/>
                <a:gd fmla="*/ 55 w 98" name="T14"/>
                <a:gd fmla="*/ 57 h 7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1" w="98">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7" name="Freeform 60"/>
            <p:cNvSpPr/>
            <p:nvPr/>
          </p:nvSpPr>
          <p:spPr bwMode="auto">
            <a:xfrm>
              <a:off x="2924990" y="2130917"/>
              <a:ext cx="149225" cy="198438"/>
            </a:xfrm>
            <a:custGeom>
              <a:gdLst>
                <a:gd fmla="*/ 54 w 66" name="T0"/>
                <a:gd fmla="*/ 0 h 88" name="T1"/>
                <a:gd fmla="*/ 66 w 66" name="T2"/>
                <a:gd fmla="*/ 13 h 88" name="T3"/>
                <a:gd fmla="*/ 66 w 66" name="T4"/>
                <a:gd fmla="*/ 88 h 88" name="T5"/>
                <a:gd fmla="*/ 0 w 66" name="T6"/>
                <a:gd fmla="*/ 88 h 88" name="T7"/>
                <a:gd fmla="*/ 0 w 66" name="T8"/>
                <a:gd fmla="*/ 68 h 88" name="T9"/>
                <a:gd fmla="*/ 59 w 66" name="T10"/>
                <a:gd fmla="*/ 68 h 88" name="T11"/>
                <a:gd fmla="*/ 59 w 66" name="T12"/>
                <a:gd fmla="*/ 58 h 88" name="T13"/>
                <a:gd fmla="*/ 10 w 66" name="T14"/>
                <a:gd fmla="*/ 58 h 88" name="T15"/>
                <a:gd fmla="*/ 54 w 66" name="T16"/>
                <a:gd fmla="*/ 0 h 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 w="66">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8" name="Freeform 61"/>
            <p:cNvSpPr/>
            <p:nvPr/>
          </p:nvSpPr>
          <p:spPr bwMode="auto">
            <a:xfrm>
              <a:off x="2753540" y="2284905"/>
              <a:ext cx="150812" cy="44450"/>
            </a:xfrm>
            <a:custGeom>
              <a:gdLst>
                <a:gd fmla="*/ 59 w 67" name="T0"/>
                <a:gd fmla="*/ 20 h 20" name="T1"/>
                <a:gd fmla="*/ 67 w 67" name="T2"/>
                <a:gd fmla="*/ 12 h 20" name="T3"/>
                <a:gd fmla="*/ 67 w 67" name="T4"/>
                <a:gd fmla="*/ 0 h 20" name="T5"/>
                <a:gd fmla="*/ 0 w 67" name="T6"/>
                <a:gd fmla="*/ 0 h 20" name="T7"/>
                <a:gd fmla="*/ 0 w 67" name="T8"/>
                <a:gd fmla="*/ 12 h 20" name="T9"/>
                <a:gd fmla="*/ 8 w 67" name="T10"/>
                <a:gd fmla="*/ 20 h 20" name="T11"/>
                <a:gd fmla="*/ 59 w 67" name="T12"/>
                <a:gd fmla="*/ 20 h 20" name="T13"/>
              </a:gdLst>
              <a:cxnLst>
                <a:cxn ang="0">
                  <a:pos x="T0" y="T1"/>
                </a:cxn>
                <a:cxn ang="0">
                  <a:pos x="T2" y="T3"/>
                </a:cxn>
                <a:cxn ang="0">
                  <a:pos x="T4" y="T5"/>
                </a:cxn>
                <a:cxn ang="0">
                  <a:pos x="T6" y="T7"/>
                </a:cxn>
                <a:cxn ang="0">
                  <a:pos x="T8" y="T9"/>
                </a:cxn>
                <a:cxn ang="0">
                  <a:pos x="T10" y="T11"/>
                </a:cxn>
                <a:cxn ang="0">
                  <a:pos x="T12" y="T13"/>
                </a:cxn>
              </a:cxnLst>
              <a:rect b="b" l="0" r="r" t="0"/>
              <a:pathLst>
                <a:path h="20" w="67">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29" name="Freeform 62"/>
            <p:cNvSpPr/>
            <p:nvPr/>
          </p:nvSpPr>
          <p:spPr bwMode="auto">
            <a:xfrm>
              <a:off x="2721790" y="2130917"/>
              <a:ext cx="31750" cy="153988"/>
            </a:xfrm>
            <a:custGeom>
              <a:gdLst>
                <a:gd fmla="*/ 0 w 14" name="T0"/>
                <a:gd fmla="*/ 60 h 68" name="T1"/>
                <a:gd fmla="*/ 9 w 14" name="T2"/>
                <a:gd fmla="*/ 68 h 68" name="T3"/>
                <a:gd fmla="*/ 14 w 14" name="T4"/>
                <a:gd fmla="*/ 68 h 68" name="T5"/>
                <a:gd fmla="*/ 14 w 14" name="T6"/>
                <a:gd fmla="*/ 0 h 68" name="T7"/>
                <a:gd fmla="*/ 9 w 14" name="T8"/>
                <a:gd fmla="*/ 0 h 68" name="T9"/>
                <a:gd fmla="*/ 0 w 14" name="T10"/>
                <a:gd fmla="*/ 8 h 68" name="T11"/>
                <a:gd fmla="*/ 0 w 14" name="T12"/>
                <a:gd fmla="*/ 60 h 68" name="T13"/>
              </a:gdLst>
              <a:cxnLst>
                <a:cxn ang="0">
                  <a:pos x="T0" y="T1"/>
                </a:cxn>
                <a:cxn ang="0">
                  <a:pos x="T2" y="T3"/>
                </a:cxn>
                <a:cxn ang="0">
                  <a:pos x="T4" y="T5"/>
                </a:cxn>
                <a:cxn ang="0">
                  <a:pos x="T6" y="T7"/>
                </a:cxn>
                <a:cxn ang="0">
                  <a:pos x="T8" y="T9"/>
                </a:cxn>
                <a:cxn ang="0">
                  <a:pos x="T10" y="T11"/>
                </a:cxn>
                <a:cxn ang="0">
                  <a:pos x="T12" y="T13"/>
                </a:cxn>
              </a:cxnLst>
              <a:rect b="b" l="0" r="r" t="0"/>
              <a:pathLst>
                <a:path h="68" w="14">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0" name="Freeform 63"/>
            <p:cNvSpPr>
              <a:spLocks noEditPoints="1"/>
            </p:cNvSpPr>
            <p:nvPr/>
          </p:nvSpPr>
          <p:spPr bwMode="auto">
            <a:xfrm>
              <a:off x="3445690" y="2124567"/>
              <a:ext cx="246062" cy="204788"/>
            </a:xfrm>
            <a:custGeom>
              <a:gdLst>
                <a:gd fmla="*/ 45 w 109" name="T0"/>
                <a:gd fmla="*/ 40 h 91" name="T1"/>
                <a:gd fmla="*/ 53 w 109" name="T2"/>
                <a:gd fmla="*/ 33 h 91" name="T3"/>
                <a:gd fmla="*/ 45 w 109" name="T4"/>
                <a:gd fmla="*/ 25 h 91" name="T5"/>
                <a:gd fmla="*/ 38 w 109" name="T6"/>
                <a:gd fmla="*/ 33 h 91" name="T7"/>
                <a:gd fmla="*/ 45 w 109" name="T8"/>
                <a:gd fmla="*/ 40 h 91" name="T9"/>
                <a:gd fmla="*/ 109 w 109" name="T10"/>
                <a:gd fmla="*/ 90 h 91" name="T11"/>
                <a:gd fmla="*/ 1 w 109" name="T12"/>
                <a:gd fmla="*/ 56 h 91" name="T13"/>
                <a:gd fmla="*/ 0 w 109" name="T14"/>
                <a:gd fmla="*/ 55 h 91" name="T15"/>
                <a:gd fmla="*/ 1 w 109" name="T16"/>
                <a:gd fmla="*/ 54 h 91" name="T17"/>
                <a:gd fmla="*/ 33 w 109" name="T18"/>
                <a:gd fmla="*/ 49 h 91" name="T19"/>
                <a:gd fmla="*/ 5 w 109" name="T20"/>
                <a:gd fmla="*/ 35 h 91" name="T21"/>
                <a:gd fmla="*/ 4 w 109" name="T22"/>
                <a:gd fmla="*/ 33 h 91" name="T23"/>
                <a:gd fmla="*/ 5 w 109" name="T24"/>
                <a:gd fmla="*/ 32 h 91" name="T25"/>
                <a:gd fmla="*/ 109 w 109" name="T26"/>
                <a:gd fmla="*/ 0 h 91" name="T27"/>
                <a:gd fmla="*/ 109 w 109" name="T28"/>
                <a:gd fmla="*/ 90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109">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1" name="Freeform 64"/>
            <p:cNvSpPr/>
            <p:nvPr/>
          </p:nvSpPr>
          <p:spPr bwMode="auto">
            <a:xfrm>
              <a:off x="3331390" y="1984867"/>
              <a:ext cx="84137" cy="284163"/>
            </a:xfrm>
            <a:custGeom>
              <a:gdLst>
                <a:gd fmla="*/ 38 w 38" name="T0"/>
                <a:gd fmla="*/ 106 h 126" name="T1"/>
                <a:gd fmla="*/ 25 w 38" name="T2"/>
                <a:gd fmla="*/ 89 h 126" name="T3"/>
                <a:gd fmla="*/ 21 w 38" name="T4"/>
                <a:gd fmla="*/ 112 h 126" name="T5"/>
                <a:gd fmla="*/ 26 w 38" name="T6"/>
                <a:gd fmla="*/ 108 h 126" name="T7"/>
                <a:gd fmla="*/ 27 w 38" name="T8"/>
                <a:gd fmla="*/ 111 h 126" name="T9"/>
                <a:gd fmla="*/ 24 w 38" name="T10"/>
                <a:gd fmla="*/ 117 h 126" name="T11"/>
                <a:gd fmla="*/ 19 w 38" name="T12"/>
                <a:gd fmla="*/ 120 h 126" name="T13"/>
                <a:gd fmla="*/ 13 w 38" name="T14"/>
                <a:gd fmla="*/ 117 h 126" name="T15"/>
                <a:gd fmla="*/ 10 w 38" name="T16"/>
                <a:gd fmla="*/ 111 h 126" name="T17"/>
                <a:gd fmla="*/ 10 w 38" name="T18"/>
                <a:gd fmla="*/ 87 h 126" name="T19"/>
                <a:gd fmla="*/ 10 w 38" name="T20"/>
                <a:gd fmla="*/ 59 h 126" name="T21"/>
                <a:gd fmla="*/ 11 w 38" name="T22"/>
                <a:gd fmla="*/ 59 h 126" name="T23"/>
                <a:gd fmla="*/ 11 w 38" name="T24"/>
                <a:gd fmla="*/ 58 h 126" name="T25"/>
                <a:gd fmla="*/ 15 w 38" name="T26"/>
                <a:gd fmla="*/ 51 h 126" name="T27"/>
                <a:gd fmla="*/ 11 w 38" name="T28"/>
                <a:gd fmla="*/ 44 h 126" name="T29"/>
                <a:gd fmla="*/ 11 w 38" name="T30"/>
                <a:gd fmla="*/ 0 h 126" name="T31"/>
                <a:gd fmla="*/ 4 w 38" name="T32"/>
                <a:gd fmla="*/ 0 h 126" name="T33"/>
                <a:gd fmla="*/ 4 w 38" name="T34"/>
                <a:gd fmla="*/ 44 h 126" name="T35"/>
                <a:gd fmla="*/ 0 w 38" name="T36"/>
                <a:gd fmla="*/ 51 h 126" name="T37"/>
                <a:gd fmla="*/ 4 w 38" name="T38"/>
                <a:gd fmla="*/ 58 h 126" name="T39"/>
                <a:gd fmla="*/ 4 w 38" name="T40"/>
                <a:gd fmla="*/ 59 h 126" name="T41"/>
                <a:gd fmla="*/ 4 w 38" name="T42"/>
                <a:gd fmla="*/ 59 h 126" name="T43"/>
                <a:gd fmla="*/ 4 w 38" name="T44"/>
                <a:gd fmla="*/ 88 h 126" name="T45"/>
                <a:gd fmla="*/ 4 w 38" name="T46"/>
                <a:gd fmla="*/ 111 h 126" name="T47"/>
                <a:gd fmla="*/ 4 w 38" name="T48"/>
                <a:gd fmla="*/ 111 h 126" name="T49"/>
                <a:gd fmla="*/ 19 w 38" name="T50"/>
                <a:gd fmla="*/ 126 h 126" name="T51"/>
                <a:gd fmla="*/ 33 w 38" name="T52"/>
                <a:gd fmla="*/ 111 h 126" name="T53"/>
                <a:gd fmla="*/ 33 w 38" name="T54"/>
                <a:gd fmla="*/ 107 h 126" name="T55"/>
                <a:gd fmla="*/ 38 w 38" name="T56"/>
                <a:gd fmla="*/ 106 h 12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38">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2" name="Freeform 65"/>
            <p:cNvSpPr/>
            <p:nvPr/>
          </p:nvSpPr>
          <p:spPr bwMode="auto">
            <a:xfrm>
              <a:off x="4018778" y="2130917"/>
              <a:ext cx="123825" cy="144463"/>
            </a:xfrm>
            <a:custGeom>
              <a:gdLst>
                <a:gd fmla="*/ 19 w 55" name="T0"/>
                <a:gd fmla="*/ 0 h 64" name="T1"/>
                <a:gd fmla="*/ 12 w 55" name="T2"/>
                <a:gd fmla="*/ 2 h 64" name="T3"/>
                <a:gd fmla="*/ 12 w 55" name="T4"/>
                <a:gd fmla="*/ 16 h 64" name="T5"/>
                <a:gd fmla="*/ 19 w 55" name="T6"/>
                <a:gd fmla="*/ 14 h 64" name="T7"/>
                <a:gd fmla="*/ 19 w 55" name="T8"/>
                <a:gd fmla="*/ 54 h 64" name="T9"/>
                <a:gd fmla="*/ 34 w 55" name="T10"/>
                <a:gd fmla="*/ 54 h 64" name="T11"/>
                <a:gd fmla="*/ 34 w 55" name="T12"/>
                <a:gd fmla="*/ 36 h 64" name="T13"/>
                <a:gd fmla="*/ 55 w 55" name="T14"/>
                <a:gd fmla="*/ 36 h 64" name="T15"/>
                <a:gd fmla="*/ 20 w 55" name="T16"/>
                <a:gd fmla="*/ 0 h 64" name="T17"/>
                <a:gd fmla="*/ 19 w 55" name="T18"/>
                <a:gd fmla="*/ 0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55">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3" name="Freeform 66"/>
            <p:cNvSpPr/>
            <p:nvPr/>
          </p:nvSpPr>
          <p:spPr bwMode="auto">
            <a:xfrm>
              <a:off x="4164828" y="2234105"/>
              <a:ext cx="31750" cy="41275"/>
            </a:xfrm>
            <a:custGeom>
              <a:gdLst>
                <a:gd fmla="*/ 14 w 14" name="T0"/>
                <a:gd fmla="*/ 13 h 18" name="T1"/>
                <a:gd fmla="*/ 0 w 14" name="T2"/>
                <a:gd fmla="*/ 0 h 18" name="T3"/>
                <a:gd fmla="*/ 0 w 14" name="T4"/>
                <a:gd fmla="*/ 8 h 18" name="T5"/>
                <a:gd fmla="*/ 14 w 14" name="T6"/>
                <a:gd fmla="*/ 13 h 18" name="T7"/>
              </a:gdLst>
              <a:cxnLst>
                <a:cxn ang="0">
                  <a:pos x="T0" y="T1"/>
                </a:cxn>
                <a:cxn ang="0">
                  <a:pos x="T2" y="T3"/>
                </a:cxn>
                <a:cxn ang="0">
                  <a:pos x="T4" y="T5"/>
                </a:cxn>
                <a:cxn ang="0">
                  <a:pos x="T6" y="T7"/>
                </a:cxn>
              </a:cxnLst>
              <a:rect b="b" l="0" r="r" t="0"/>
              <a:pathLst>
                <a:path h="18" w="14">
                  <a:moveTo>
                    <a:pt x="14" y="13"/>
                  </a:moveTo>
                  <a:cubicBezTo>
                    <a:pt x="0" y="0"/>
                    <a:pt x="0" y="0"/>
                    <a:pt x="0" y="0"/>
                  </a:cubicBezTo>
                  <a:cubicBezTo>
                    <a:pt x="0" y="8"/>
                    <a:pt x="0" y="8"/>
                    <a:pt x="0" y="8"/>
                  </a:cubicBezTo>
                  <a:cubicBezTo>
                    <a:pt x="0" y="16"/>
                    <a:pt x="10" y="18"/>
                    <a:pt x="14" y="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4" name="Freeform 67"/>
            <p:cNvSpPr/>
            <p:nvPr/>
          </p:nvSpPr>
          <p:spPr bwMode="auto">
            <a:xfrm>
              <a:off x="4136253" y="2076942"/>
              <a:ext cx="123825" cy="117475"/>
            </a:xfrm>
            <a:custGeom>
              <a:gdLst>
                <a:gd fmla="*/ 29 w 55" name="T0"/>
                <a:gd fmla="*/ 40 h 52" name="T1"/>
                <a:gd fmla="*/ 49 w 55" name="T2"/>
                <a:gd fmla="*/ 38 h 52" name="T3"/>
                <a:gd fmla="*/ 51 w 55" name="T4"/>
                <a:gd fmla="*/ 29 h 52" name="T5"/>
                <a:gd fmla="*/ 35 w 55" name="T6"/>
                <a:gd fmla="*/ 12 h 52" name="T7"/>
                <a:gd fmla="*/ 35 w 55" name="T8"/>
                <a:gd fmla="*/ 0 h 52" name="T9"/>
                <a:gd fmla="*/ 11 w 55" name="T10"/>
                <a:gd fmla="*/ 24 h 52" name="T11"/>
                <a:gd fmla="*/ 0 w 55" name="T12"/>
                <a:gd fmla="*/ 24 h 52" name="T13"/>
                <a:gd fmla="*/ 29 w 55" name="T14"/>
                <a:gd fmla="*/ 52 h 52" name="T15"/>
                <a:gd fmla="*/ 29 w 55" name="T16"/>
                <a:gd fmla="*/ 40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55">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5" name="Freeform 68"/>
            <p:cNvSpPr>
              <a:spLocks noEditPoints="1"/>
            </p:cNvSpPr>
            <p:nvPr/>
          </p:nvSpPr>
          <p:spPr bwMode="auto">
            <a:xfrm>
              <a:off x="3961628" y="1992805"/>
              <a:ext cx="361950" cy="361950"/>
            </a:xfrm>
            <a:custGeom>
              <a:gdLst>
                <a:gd fmla="*/ 137 w 160" name="T0"/>
                <a:gd fmla="*/ 23 h 160" name="T1"/>
                <a:gd fmla="*/ 80 w 160" name="T2"/>
                <a:gd fmla="*/ 0 h 160" name="T3"/>
                <a:gd fmla="*/ 23 w 160" name="T4"/>
                <a:gd fmla="*/ 23 h 160" name="T5"/>
                <a:gd fmla="*/ 0 w 160" name="T6"/>
                <a:gd fmla="*/ 80 h 160" name="T7"/>
                <a:gd fmla="*/ 23 w 160" name="T8"/>
                <a:gd fmla="*/ 137 h 160" name="T9"/>
                <a:gd fmla="*/ 80 w 160" name="T10"/>
                <a:gd fmla="*/ 160 h 160" name="T11"/>
                <a:gd fmla="*/ 80 w 160" name="T12"/>
                <a:gd fmla="*/ 160 h 160" name="T13"/>
                <a:gd fmla="*/ 137 w 160" name="T14"/>
                <a:gd fmla="*/ 137 h 160" name="T15"/>
                <a:gd fmla="*/ 160 w 160" name="T16"/>
                <a:gd fmla="*/ 80 h 160" name="T17"/>
                <a:gd fmla="*/ 137 w 160" name="T18"/>
                <a:gd fmla="*/ 23 h 160" name="T19"/>
                <a:gd fmla="*/ 80 w 160" name="T20"/>
                <a:gd fmla="*/ 142 h 160" name="T21"/>
                <a:gd fmla="*/ 36 w 160" name="T22"/>
                <a:gd fmla="*/ 124 h 160" name="T23"/>
                <a:gd fmla="*/ 18 w 160" name="T24"/>
                <a:gd fmla="*/ 80 h 160" name="T25"/>
                <a:gd fmla="*/ 30 w 160" name="T26"/>
                <a:gd fmla="*/ 43 h 160" name="T27"/>
                <a:gd fmla="*/ 48 w 160" name="T28"/>
                <a:gd fmla="*/ 61 h 160" name="T29"/>
                <a:gd fmla="*/ 105 w 160" name="T30"/>
                <a:gd fmla="*/ 118 h 160" name="T31"/>
                <a:gd fmla="*/ 117 w 160" name="T32"/>
                <a:gd fmla="*/ 130 h 160" name="T33"/>
                <a:gd fmla="*/ 80 w 160" name="T34"/>
                <a:gd fmla="*/ 142 h 160" name="T35"/>
                <a:gd fmla="*/ 130 w 160" name="T36"/>
                <a:gd fmla="*/ 117 h 160" name="T37"/>
                <a:gd fmla="*/ 43 w 160" name="T38"/>
                <a:gd fmla="*/ 30 h 160" name="T39"/>
                <a:gd fmla="*/ 80 w 160" name="T40"/>
                <a:gd fmla="*/ 18 h 160" name="T41"/>
                <a:gd fmla="*/ 124 w 160" name="T42"/>
                <a:gd fmla="*/ 36 h 160" name="T43"/>
                <a:gd fmla="*/ 142 w 160" name="T44"/>
                <a:gd fmla="*/ 80 h 160" name="T45"/>
                <a:gd fmla="*/ 130 w 160" name="T46"/>
                <a:gd fmla="*/ 117 h 16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0" w="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6" name="Freeform 69"/>
            <p:cNvSpPr/>
            <p:nvPr/>
          </p:nvSpPr>
          <p:spPr bwMode="auto">
            <a:xfrm>
              <a:off x="4801415" y="2002330"/>
              <a:ext cx="76200" cy="239713"/>
            </a:xfrm>
            <a:custGeom>
              <a:gdLst>
                <a:gd fmla="*/ 33 w 34" name="T0"/>
                <a:gd fmla="*/ 65 h 106" name="T1"/>
                <a:gd fmla="*/ 22 w 34" name="T2"/>
                <a:gd fmla="*/ 41 h 106" name="T3"/>
                <a:gd fmla="*/ 9 w 34" name="T4"/>
                <a:gd fmla="*/ 0 h 106" name="T5"/>
                <a:gd fmla="*/ 0 w 34" name="T6"/>
                <a:gd fmla="*/ 18 h 106" name="T7"/>
                <a:gd fmla="*/ 3 w 34" name="T8"/>
                <a:gd fmla="*/ 45 h 106" name="T9"/>
                <a:gd fmla="*/ 7 w 34" name="T10"/>
                <a:gd fmla="*/ 62 h 106" name="T11"/>
                <a:gd fmla="*/ 14 w 34" name="T12"/>
                <a:gd fmla="*/ 79 h 106" name="T13"/>
                <a:gd fmla="*/ 5 w 34" name="T14"/>
                <a:gd fmla="*/ 106 h 106" name="T15"/>
                <a:gd fmla="*/ 9 w 34" name="T16"/>
                <a:gd fmla="*/ 104 h 106" name="T17"/>
                <a:gd fmla="*/ 33 w 34" name="T18"/>
                <a:gd fmla="*/ 65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34">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7" name="Freeform 70"/>
            <p:cNvSpPr/>
            <p:nvPr/>
          </p:nvSpPr>
          <p:spPr bwMode="auto">
            <a:xfrm>
              <a:off x="4728390" y="1948355"/>
              <a:ext cx="101600" cy="298450"/>
            </a:xfrm>
            <a:custGeom>
              <a:gdLst>
                <a:gd fmla="*/ 32 w 45" name="T0"/>
                <a:gd fmla="*/ 132 h 132" name="T1"/>
                <a:gd fmla="*/ 39 w 45" name="T2"/>
                <a:gd fmla="*/ 122 h 132" name="T3"/>
                <a:gd fmla="*/ 38 w 45" name="T4"/>
                <a:gd fmla="*/ 92 h 132" name="T5"/>
                <a:gd fmla="*/ 29 w 45" name="T6"/>
                <a:gd fmla="*/ 39 h 132" name="T7"/>
                <a:gd fmla="*/ 13 w 45" name="T8"/>
                <a:gd fmla="*/ 0 h 132" name="T9"/>
                <a:gd fmla="*/ 14 w 45" name="T10"/>
                <a:gd fmla="*/ 12 h 132" name="T11"/>
                <a:gd fmla="*/ 0 w 45" name="T12"/>
                <a:gd fmla="*/ 58 h 132" name="T13"/>
                <a:gd fmla="*/ 17 w 45" name="T14"/>
                <a:gd fmla="*/ 103 h 132" name="T15"/>
                <a:gd fmla="*/ 19 w 45" name="T16"/>
                <a:gd fmla="*/ 132 h 132" name="T17"/>
                <a:gd fmla="*/ 32 w 45" name="T18"/>
                <a:gd fmla="*/ 13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45">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8" name="Freeform 71"/>
            <p:cNvSpPr/>
            <p:nvPr/>
          </p:nvSpPr>
          <p:spPr bwMode="auto">
            <a:xfrm>
              <a:off x="4690290" y="2040430"/>
              <a:ext cx="76200" cy="206375"/>
            </a:xfrm>
            <a:custGeom>
              <a:gdLst>
                <a:gd fmla="*/ 30 w 34" name="T0"/>
                <a:gd fmla="*/ 58 h 91" name="T1"/>
                <a:gd fmla="*/ 7 w 34" name="T2"/>
                <a:gd fmla="*/ 0 h 91" name="T3"/>
                <a:gd fmla="*/ 5 w 34" name="T4"/>
                <a:gd fmla="*/ 24 h 91" name="T5"/>
                <a:gd fmla="*/ 0 w 34" name="T6"/>
                <a:gd fmla="*/ 54 h 91" name="T7"/>
                <a:gd fmla="*/ 23 w 34" name="T8"/>
                <a:gd fmla="*/ 87 h 91" name="T9"/>
                <a:gd fmla="*/ 33 w 34" name="T10"/>
                <a:gd fmla="*/ 91 h 91" name="T11"/>
                <a:gd fmla="*/ 30 w 34" name="T12"/>
                <a:gd fmla="*/ 58 h 91" name="T13"/>
              </a:gdLst>
              <a:cxnLst>
                <a:cxn ang="0">
                  <a:pos x="T0" y="T1"/>
                </a:cxn>
                <a:cxn ang="0">
                  <a:pos x="T2" y="T3"/>
                </a:cxn>
                <a:cxn ang="0">
                  <a:pos x="T4" y="T5"/>
                </a:cxn>
                <a:cxn ang="0">
                  <a:pos x="T6" y="T7"/>
                </a:cxn>
                <a:cxn ang="0">
                  <a:pos x="T8" y="T9"/>
                </a:cxn>
                <a:cxn ang="0">
                  <a:pos x="T10" y="T11"/>
                </a:cxn>
                <a:cxn ang="0">
                  <a:pos x="T12" y="T13"/>
                </a:cxn>
              </a:cxnLst>
              <a:rect b="b" l="0" r="r" t="0"/>
              <a:pathLst>
                <a:path h="91" w="34">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39" name="Freeform 72"/>
            <p:cNvSpPr/>
            <p:nvPr/>
          </p:nvSpPr>
          <p:spPr bwMode="auto">
            <a:xfrm>
              <a:off x="4650603" y="2232517"/>
              <a:ext cx="265112" cy="112713"/>
            </a:xfrm>
            <a:custGeom>
              <a:gdLst>
                <a:gd fmla="*/ 160 w 167" name="T0"/>
                <a:gd fmla="*/ 71 h 71" name="T1"/>
                <a:gd fmla="*/ 159 w 167" name="T2"/>
                <a:gd fmla="*/ 70 h 71" name="T3"/>
                <a:gd fmla="*/ 1 w 167" name="T4"/>
                <a:gd fmla="*/ 26 h 71" name="T5"/>
                <a:gd fmla="*/ 0 w 167" name="T6"/>
                <a:gd fmla="*/ 24 h 71" name="T7"/>
                <a:gd fmla="*/ 0 w 167" name="T8"/>
                <a:gd fmla="*/ 23 h 71" name="T9"/>
                <a:gd fmla="*/ 5 w 167" name="T10"/>
                <a:gd fmla="*/ 1 h 71" name="T11"/>
                <a:gd fmla="*/ 7 w 167" name="T12"/>
                <a:gd fmla="*/ 0 h 71" name="T13"/>
                <a:gd fmla="*/ 8 w 167" name="T14"/>
                <a:gd fmla="*/ 0 h 71" name="T15"/>
                <a:gd fmla="*/ 166 w 167" name="T16"/>
                <a:gd fmla="*/ 46 h 71" name="T17"/>
                <a:gd fmla="*/ 167 w 167" name="T18"/>
                <a:gd fmla="*/ 46 h 71" name="T19"/>
                <a:gd fmla="*/ 167 w 167" name="T20"/>
                <a:gd fmla="*/ 48 h 71" name="T21"/>
                <a:gd fmla="*/ 162 w 167" name="T22"/>
                <a:gd fmla="*/ 68 h 71" name="T23"/>
                <a:gd fmla="*/ 160 w 167" name="T24"/>
                <a:gd fmla="*/ 71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167">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0" name="Freeform 73"/>
            <p:cNvSpPr/>
            <p:nvPr/>
          </p:nvSpPr>
          <p:spPr bwMode="auto">
            <a:xfrm>
              <a:off x="4796653" y="2237280"/>
              <a:ext cx="114300" cy="47625"/>
            </a:xfrm>
            <a:custGeom>
              <a:gdLst>
                <a:gd fmla="*/ 67 w 72" name="T0"/>
                <a:gd fmla="*/ 0 h 30" name="T1"/>
                <a:gd fmla="*/ 0 w 72" name="T2"/>
                <a:gd fmla="*/ 18 h 30" name="T3"/>
                <a:gd fmla="*/ 38 w 72" name="T4"/>
                <a:gd fmla="*/ 30 h 30" name="T5"/>
                <a:gd fmla="*/ 72 w 72" name="T6"/>
                <a:gd fmla="*/ 20 h 30" name="T7"/>
                <a:gd fmla="*/ 67 w 72" name="T8"/>
                <a:gd fmla="*/ 0 h 30" name="T9"/>
              </a:gdLst>
              <a:cxnLst>
                <a:cxn ang="0">
                  <a:pos x="T0" y="T1"/>
                </a:cxn>
                <a:cxn ang="0">
                  <a:pos x="T2" y="T3"/>
                </a:cxn>
                <a:cxn ang="0">
                  <a:pos x="T4" y="T5"/>
                </a:cxn>
                <a:cxn ang="0">
                  <a:pos x="T6" y="T7"/>
                </a:cxn>
                <a:cxn ang="0">
                  <a:pos x="T8" y="T9"/>
                </a:cxn>
              </a:cxnLst>
              <a:rect b="b" l="0" r="r" t="0"/>
              <a:pathLst>
                <a:path h="30" w="72">
                  <a:moveTo>
                    <a:pt x="67" y="0"/>
                  </a:moveTo>
                  <a:lnTo>
                    <a:pt x="0" y="18"/>
                  </a:lnTo>
                  <a:lnTo>
                    <a:pt x="38" y="30"/>
                  </a:lnTo>
                  <a:lnTo>
                    <a:pt x="72" y="20"/>
                  </a:lnTo>
                  <a:lnTo>
                    <a:pt x="67"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1" name="Freeform 74"/>
            <p:cNvSpPr/>
            <p:nvPr/>
          </p:nvSpPr>
          <p:spPr bwMode="auto">
            <a:xfrm>
              <a:off x="4653778" y="2291255"/>
              <a:ext cx="115887" cy="49213"/>
            </a:xfrm>
            <a:custGeom>
              <a:gdLst>
                <a:gd fmla="*/ 0 w 73" name="T0"/>
                <a:gd fmla="*/ 10 h 31" name="T1"/>
                <a:gd fmla="*/ 6 w 73" name="T2"/>
                <a:gd fmla="*/ 31 h 31" name="T3"/>
                <a:gd fmla="*/ 73 w 73" name="T4"/>
                <a:gd fmla="*/ 11 h 31" name="T5"/>
                <a:gd fmla="*/ 35 w 73" name="T6"/>
                <a:gd fmla="*/ 0 h 31" name="T7"/>
                <a:gd fmla="*/ 0 w 73" name="T8"/>
                <a:gd fmla="*/ 10 h 31" name="T9"/>
              </a:gdLst>
              <a:cxnLst>
                <a:cxn ang="0">
                  <a:pos x="T0" y="T1"/>
                </a:cxn>
                <a:cxn ang="0">
                  <a:pos x="T2" y="T3"/>
                </a:cxn>
                <a:cxn ang="0">
                  <a:pos x="T4" y="T5"/>
                </a:cxn>
                <a:cxn ang="0">
                  <a:pos x="T6" y="T7"/>
                </a:cxn>
                <a:cxn ang="0">
                  <a:pos x="T8" y="T9"/>
                </a:cxn>
              </a:cxnLst>
              <a:rect b="b" l="0" r="r" t="0"/>
              <a:pathLst>
                <a:path h="31" w="73">
                  <a:moveTo>
                    <a:pt x="0" y="10"/>
                  </a:moveTo>
                  <a:lnTo>
                    <a:pt x="6" y="31"/>
                  </a:lnTo>
                  <a:lnTo>
                    <a:pt x="73" y="11"/>
                  </a:lnTo>
                  <a:lnTo>
                    <a:pt x="35" y="0"/>
                  </a:lnTo>
                  <a:lnTo>
                    <a:pt x="0" y="1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2" name="Rectangle 75"/>
            <p:cNvSpPr>
              <a:spLocks noChangeArrowheads="1"/>
            </p:cNvSpPr>
            <p:nvPr/>
          </p:nvSpPr>
          <p:spPr bwMode="auto">
            <a:xfrm>
              <a:off x="5387203" y="2118217"/>
              <a:ext cx="36512" cy="15557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3" name="Oval 76"/>
            <p:cNvSpPr>
              <a:spLocks noChangeArrowheads="1"/>
            </p:cNvSpPr>
            <p:nvPr/>
          </p:nvSpPr>
          <p:spPr bwMode="auto">
            <a:xfrm>
              <a:off x="5387203" y="2065830"/>
              <a:ext cx="36512" cy="3810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4" name="Freeform 77"/>
            <p:cNvSpPr>
              <a:spLocks noEditPoints="1"/>
            </p:cNvSpPr>
            <p:nvPr/>
          </p:nvSpPr>
          <p:spPr bwMode="auto">
            <a:xfrm>
              <a:off x="5225278" y="1988042"/>
              <a:ext cx="360362" cy="361950"/>
            </a:xfrm>
            <a:custGeom>
              <a:gdLst>
                <a:gd fmla="*/ 80 w 160" name="T0"/>
                <a:gd fmla="*/ 0 h 160" name="T1"/>
                <a:gd fmla="*/ 0 w 160" name="T2"/>
                <a:gd fmla="*/ 80 h 160" name="T3"/>
                <a:gd fmla="*/ 80 w 160" name="T4"/>
                <a:gd fmla="*/ 160 h 160" name="T5"/>
                <a:gd fmla="*/ 160 w 160" name="T6"/>
                <a:gd fmla="*/ 80 h 160" name="T7"/>
                <a:gd fmla="*/ 80 w 160" name="T8"/>
                <a:gd fmla="*/ 0 h 160" name="T9"/>
                <a:gd fmla="*/ 80 w 160" name="T10"/>
                <a:gd fmla="*/ 142 h 160" name="T11"/>
                <a:gd fmla="*/ 18 w 160" name="T12"/>
                <a:gd fmla="*/ 80 h 160" name="T13"/>
                <a:gd fmla="*/ 80 w 160" name="T14"/>
                <a:gd fmla="*/ 18 h 160" name="T15"/>
                <a:gd fmla="*/ 142 w 160" name="T16"/>
                <a:gd fmla="*/ 80 h 160" name="T17"/>
                <a:gd fmla="*/ 80 w 160" name="T18"/>
                <a:gd fmla="*/ 142 h 1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0" w="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5" name="Freeform 78"/>
            <p:cNvSpPr>
              <a:spLocks noEditPoints="1"/>
            </p:cNvSpPr>
            <p:nvPr/>
          </p:nvSpPr>
          <p:spPr bwMode="auto">
            <a:xfrm>
              <a:off x="5874565" y="1988042"/>
              <a:ext cx="360362" cy="361950"/>
            </a:xfrm>
            <a:custGeom>
              <a:gdLst>
                <a:gd fmla="*/ 80 w 160" name="T0"/>
                <a:gd fmla="*/ 0 h 160" name="T1"/>
                <a:gd fmla="*/ 0 w 160" name="T2"/>
                <a:gd fmla="*/ 80 h 160" name="T3"/>
                <a:gd fmla="*/ 80 w 160" name="T4"/>
                <a:gd fmla="*/ 160 h 160" name="T5"/>
                <a:gd fmla="*/ 160 w 160" name="T6"/>
                <a:gd fmla="*/ 80 h 160" name="T7"/>
                <a:gd fmla="*/ 80 w 160" name="T8"/>
                <a:gd fmla="*/ 0 h 160" name="T9"/>
                <a:gd fmla="*/ 80 w 160" name="T10"/>
                <a:gd fmla="*/ 142 h 160" name="T11"/>
                <a:gd fmla="*/ 18 w 160" name="T12"/>
                <a:gd fmla="*/ 80 h 160" name="T13"/>
                <a:gd fmla="*/ 80 w 160" name="T14"/>
                <a:gd fmla="*/ 18 h 160" name="T15"/>
                <a:gd fmla="*/ 142 w 160" name="T16"/>
                <a:gd fmla="*/ 80 h 160" name="T17"/>
                <a:gd fmla="*/ 80 w 160" name="T18"/>
                <a:gd fmla="*/ 142 h 1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0" w="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6" name="Freeform 79"/>
            <p:cNvSpPr/>
            <p:nvPr/>
          </p:nvSpPr>
          <p:spPr bwMode="auto">
            <a:xfrm>
              <a:off x="5988865" y="2062655"/>
              <a:ext cx="131762" cy="160338"/>
            </a:xfrm>
            <a:custGeom>
              <a:gdLst>
                <a:gd fmla="*/ 22 w 58" name="T0"/>
                <a:gd fmla="*/ 71 h 71" name="T1"/>
                <a:gd fmla="*/ 37 w 58" name="T2"/>
                <a:gd fmla="*/ 71 h 71" name="T3"/>
                <a:gd fmla="*/ 37 w 58" name="T4"/>
                <a:gd fmla="*/ 59 h 71" name="T5"/>
                <a:gd fmla="*/ 43 w 58" name="T6"/>
                <a:gd fmla="*/ 50 h 71" name="T7"/>
                <a:gd fmla="*/ 58 w 58" name="T8"/>
                <a:gd fmla="*/ 28 h 71" name="T9"/>
                <a:gd fmla="*/ 36 w 58" name="T10"/>
                <a:gd fmla="*/ 2 h 71" name="T11"/>
                <a:gd fmla="*/ 8 w 58" name="T12"/>
                <a:gd fmla="*/ 10 h 71" name="T13"/>
                <a:gd fmla="*/ 0 w 58" name="T14"/>
                <a:gd fmla="*/ 36 h 71" name="T15"/>
                <a:gd fmla="*/ 15 w 58" name="T16"/>
                <a:gd fmla="*/ 36 h 71" name="T17"/>
                <a:gd fmla="*/ 15 w 58" name="T18"/>
                <a:gd fmla="*/ 33 h 71" name="T19"/>
                <a:gd fmla="*/ 26 w 58" name="T20"/>
                <a:gd fmla="*/ 17 h 71" name="T21"/>
                <a:gd fmla="*/ 39 w 58" name="T22"/>
                <a:gd fmla="*/ 21 h 71" name="T23"/>
                <a:gd fmla="*/ 37 w 58" name="T24"/>
                <a:gd fmla="*/ 35 h 71" name="T25"/>
                <a:gd fmla="*/ 29 w 58" name="T26"/>
                <a:gd fmla="*/ 41 h 71" name="T27"/>
                <a:gd fmla="*/ 22 w 58" name="T28"/>
                <a:gd fmla="*/ 53 h 71" name="T29"/>
                <a:gd fmla="*/ 22 w 58" name="T30"/>
                <a:gd fmla="*/ 71 h 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1" w="57">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7" name="Oval 80"/>
            <p:cNvSpPr>
              <a:spLocks noChangeArrowheads="1"/>
            </p:cNvSpPr>
            <p:nvPr/>
          </p:nvSpPr>
          <p:spPr bwMode="auto">
            <a:xfrm>
              <a:off x="6039665" y="2237280"/>
              <a:ext cx="34925" cy="3651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8" name="Freeform 81"/>
            <p:cNvSpPr/>
            <p:nvPr/>
          </p:nvSpPr>
          <p:spPr bwMode="auto">
            <a:xfrm>
              <a:off x="6506390" y="2008680"/>
              <a:ext cx="396875" cy="330200"/>
            </a:xfrm>
            <a:custGeom>
              <a:gdLst>
                <a:gd fmla="*/ 0 w 250" name="T0"/>
                <a:gd fmla="*/ 184 h 208" name="T1"/>
                <a:gd fmla="*/ 45 w 250" name="T2"/>
                <a:gd fmla="*/ 184 h 208" name="T3"/>
                <a:gd fmla="*/ 45 w 250" name="T4"/>
                <a:gd fmla="*/ 138 h 208" name="T5"/>
                <a:gd fmla="*/ 91 w 250" name="T6"/>
                <a:gd fmla="*/ 138 h 208" name="T7"/>
                <a:gd fmla="*/ 91 w 250" name="T8"/>
                <a:gd fmla="*/ 91 h 208" name="T9"/>
                <a:gd fmla="*/ 136 w 250" name="T10"/>
                <a:gd fmla="*/ 91 h 208" name="T11"/>
                <a:gd fmla="*/ 136 w 250" name="T12"/>
                <a:gd fmla="*/ 46 h 208" name="T13"/>
                <a:gd fmla="*/ 182 w 250" name="T14"/>
                <a:gd fmla="*/ 46 h 208" name="T15"/>
                <a:gd fmla="*/ 182 w 250" name="T16"/>
                <a:gd fmla="*/ 0 h 208" name="T17"/>
                <a:gd fmla="*/ 250 w 250" name="T18"/>
                <a:gd fmla="*/ 0 h 208" name="T19"/>
                <a:gd fmla="*/ 250 w 250" name="T20"/>
                <a:gd fmla="*/ 23 h 208" name="T21"/>
                <a:gd fmla="*/ 204 w 250" name="T22"/>
                <a:gd fmla="*/ 23 h 208" name="T23"/>
                <a:gd fmla="*/ 204 w 250" name="T24"/>
                <a:gd fmla="*/ 69 h 208" name="T25"/>
                <a:gd fmla="*/ 159 w 250" name="T26"/>
                <a:gd fmla="*/ 69 h 208" name="T27"/>
                <a:gd fmla="*/ 159 w 250" name="T28"/>
                <a:gd fmla="*/ 115 h 208" name="T29"/>
                <a:gd fmla="*/ 113 w 250" name="T30"/>
                <a:gd fmla="*/ 115 h 208" name="T31"/>
                <a:gd fmla="*/ 113 w 250" name="T32"/>
                <a:gd fmla="*/ 161 h 208" name="T33"/>
                <a:gd fmla="*/ 68 w 250" name="T34"/>
                <a:gd fmla="*/ 161 h 208" name="T35"/>
                <a:gd fmla="*/ 68 w 250" name="T36"/>
                <a:gd fmla="*/ 208 h 208" name="T37"/>
                <a:gd fmla="*/ 0 w 250" name="T38"/>
                <a:gd fmla="*/ 208 h 208" name="T39"/>
                <a:gd fmla="*/ 0 w 250" name="T40"/>
                <a:gd fmla="*/ 184 h 20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8" w="250">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49" name="Freeform 82"/>
            <p:cNvSpPr/>
            <p:nvPr/>
          </p:nvSpPr>
          <p:spPr bwMode="auto">
            <a:xfrm>
              <a:off x="7200128" y="1975342"/>
              <a:ext cx="342900" cy="347663"/>
            </a:xfrm>
            <a:custGeom>
              <a:gdLst>
                <a:gd fmla="*/ 111 w 152" name="T0"/>
                <a:gd fmla="*/ 68 h 154" name="T1"/>
                <a:gd fmla="*/ 111 w 152" name="T2"/>
                <a:gd fmla="*/ 34 h 154" name="T3"/>
                <a:gd fmla="*/ 144 w 152" name="T4"/>
                <a:gd fmla="*/ 37 h 154" name="T5"/>
                <a:gd fmla="*/ 144 w 152" name="T6"/>
                <a:gd fmla="*/ 9 h 154" name="T7"/>
                <a:gd fmla="*/ 105 w 152" name="T8"/>
                <a:gd fmla="*/ 9 h 154" name="T9"/>
                <a:gd fmla="*/ 105 w 152" name="T10"/>
                <a:gd fmla="*/ 9 h 154" name="T11"/>
                <a:gd fmla="*/ 105 w 152" name="T12"/>
                <a:gd fmla="*/ 9 h 154" name="T13"/>
                <a:gd fmla="*/ 105 w 152" name="T14"/>
                <a:gd fmla="*/ 64 h 154" name="T15"/>
                <a:gd fmla="*/ 76 w 152" name="T16"/>
                <a:gd fmla="*/ 45 h 154" name="T17"/>
                <a:gd fmla="*/ 0 w 152" name="T18"/>
                <a:gd fmla="*/ 94 h 154" name="T19"/>
                <a:gd fmla="*/ 18 w 152" name="T20"/>
                <a:gd fmla="*/ 94 h 154" name="T21"/>
                <a:gd fmla="*/ 18 w 152" name="T22"/>
                <a:gd fmla="*/ 154 h 154" name="T23"/>
                <a:gd fmla="*/ 61 w 152" name="T24"/>
                <a:gd fmla="*/ 154 h 154" name="T25"/>
                <a:gd fmla="*/ 61 w 152" name="T26"/>
                <a:gd fmla="*/ 113 h 154" name="T27"/>
                <a:gd fmla="*/ 91 w 152" name="T28"/>
                <a:gd fmla="*/ 113 h 154" name="T29"/>
                <a:gd fmla="*/ 91 w 152" name="T30"/>
                <a:gd fmla="*/ 153 h 154" name="T31"/>
                <a:gd fmla="*/ 134 w 152" name="T32"/>
                <a:gd fmla="*/ 153 h 154" name="T33"/>
                <a:gd fmla="*/ 134 w 152" name="T34"/>
                <a:gd fmla="*/ 94 h 154" name="T35"/>
                <a:gd fmla="*/ 152 w 152" name="T36"/>
                <a:gd fmla="*/ 94 h 154" name="T37"/>
                <a:gd fmla="*/ 111 w 152" name="T38"/>
                <a:gd fmla="*/ 68 h 15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4" w="152">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0" name="Freeform 83"/>
            <p:cNvSpPr>
              <a:spLocks noEditPoints="1"/>
            </p:cNvSpPr>
            <p:nvPr/>
          </p:nvSpPr>
          <p:spPr bwMode="auto">
            <a:xfrm>
              <a:off x="7838303" y="1961055"/>
              <a:ext cx="311150" cy="371475"/>
            </a:xfrm>
            <a:custGeom>
              <a:gdLst>
                <a:gd fmla="*/ 78 w 138" name="T0"/>
                <a:gd fmla="*/ 53 h 164" name="T1"/>
                <a:gd fmla="*/ 116 w 138" name="T2"/>
                <a:gd fmla="*/ 6 h 164" name="T3"/>
                <a:gd fmla="*/ 109 w 138" name="T4"/>
                <a:gd fmla="*/ 0 h 164" name="T5"/>
                <a:gd fmla="*/ 67 w 138" name="T6"/>
                <a:gd fmla="*/ 53 h 164" name="T7"/>
                <a:gd fmla="*/ 66 w 138" name="T8"/>
                <a:gd fmla="*/ 53 h 164" name="T9"/>
                <a:gd fmla="*/ 36 w 138" name="T10"/>
                <a:gd fmla="*/ 29 h 164" name="T11"/>
                <a:gd fmla="*/ 31 w 138" name="T12"/>
                <a:gd fmla="*/ 35 h 164" name="T13"/>
                <a:gd fmla="*/ 54 w 138" name="T14"/>
                <a:gd fmla="*/ 53 h 164" name="T15"/>
                <a:gd fmla="*/ 0 w 138" name="T16"/>
                <a:gd fmla="*/ 53 h 164" name="T17"/>
                <a:gd fmla="*/ 0 w 138" name="T18"/>
                <a:gd fmla="*/ 164 h 164" name="T19"/>
                <a:gd fmla="*/ 138 w 138" name="T20"/>
                <a:gd fmla="*/ 164 h 164" name="T21"/>
                <a:gd fmla="*/ 138 w 138" name="T22"/>
                <a:gd fmla="*/ 53 h 164" name="T23"/>
                <a:gd fmla="*/ 78 w 138" name="T24"/>
                <a:gd fmla="*/ 53 h 164" name="T25"/>
                <a:gd fmla="*/ 92 w 138" name="T26"/>
                <a:gd fmla="*/ 153 h 164" name="T27"/>
                <a:gd fmla="*/ 84 w 138" name="T28"/>
                <a:gd fmla="*/ 145 h 164" name="T29"/>
                <a:gd fmla="*/ 92 w 138" name="T30"/>
                <a:gd fmla="*/ 137 h 164" name="T31"/>
                <a:gd fmla="*/ 100 w 138" name="T32"/>
                <a:gd fmla="*/ 145 h 164" name="T33"/>
                <a:gd fmla="*/ 92 w 138" name="T34"/>
                <a:gd fmla="*/ 153 h 164" name="T35"/>
                <a:gd fmla="*/ 113 w 138" name="T36"/>
                <a:gd fmla="*/ 153 h 164" name="T37"/>
                <a:gd fmla="*/ 104 w 138" name="T38"/>
                <a:gd fmla="*/ 145 h 164" name="T39"/>
                <a:gd fmla="*/ 113 w 138" name="T40"/>
                <a:gd fmla="*/ 137 h 164" name="T41"/>
                <a:gd fmla="*/ 121 w 138" name="T42"/>
                <a:gd fmla="*/ 145 h 164" name="T43"/>
                <a:gd fmla="*/ 113 w 138" name="T44"/>
                <a:gd fmla="*/ 153 h 164" name="T45"/>
                <a:gd fmla="*/ 125 w 138" name="T46"/>
                <a:gd fmla="*/ 129 h 164" name="T47"/>
                <a:gd fmla="*/ 13 w 138" name="T48"/>
                <a:gd fmla="*/ 129 h 164" name="T49"/>
                <a:gd fmla="*/ 13 w 138" name="T50"/>
                <a:gd fmla="*/ 65 h 164" name="T51"/>
                <a:gd fmla="*/ 125 w 138" name="T52"/>
                <a:gd fmla="*/ 65 h 164" name="T53"/>
                <a:gd fmla="*/ 125 w 138" name="T54"/>
                <a:gd fmla="*/ 129 h 16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4" w="138">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1" name="Oval 84"/>
            <p:cNvSpPr>
              <a:spLocks noChangeArrowheads="1"/>
            </p:cNvSpPr>
            <p:nvPr/>
          </p:nvSpPr>
          <p:spPr bwMode="auto">
            <a:xfrm>
              <a:off x="812028" y="2713530"/>
              <a:ext cx="92075" cy="904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2" name="Oval 85"/>
            <p:cNvSpPr>
              <a:spLocks noChangeArrowheads="1"/>
            </p:cNvSpPr>
            <p:nvPr/>
          </p:nvSpPr>
          <p:spPr bwMode="auto">
            <a:xfrm>
              <a:off x="1029515" y="2713530"/>
              <a:ext cx="93662" cy="92075"/>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3" name="Oval 86"/>
            <p:cNvSpPr>
              <a:spLocks noChangeArrowheads="1"/>
            </p:cNvSpPr>
            <p:nvPr/>
          </p:nvSpPr>
          <p:spPr bwMode="auto">
            <a:xfrm>
              <a:off x="872353" y="2816717"/>
              <a:ext cx="87312" cy="8890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4" name="Oval 87"/>
            <p:cNvSpPr>
              <a:spLocks noChangeArrowheads="1"/>
            </p:cNvSpPr>
            <p:nvPr/>
          </p:nvSpPr>
          <p:spPr bwMode="auto">
            <a:xfrm>
              <a:off x="973953" y="2815130"/>
              <a:ext cx="90487" cy="904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5" name="Oval 88"/>
            <p:cNvSpPr>
              <a:spLocks noChangeArrowheads="1"/>
            </p:cNvSpPr>
            <p:nvPr/>
          </p:nvSpPr>
          <p:spPr bwMode="auto">
            <a:xfrm>
              <a:off x="919978" y="2910380"/>
              <a:ext cx="92075" cy="904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6" name="Freeform 89"/>
            <p:cNvSpPr/>
            <p:nvPr/>
          </p:nvSpPr>
          <p:spPr bwMode="auto">
            <a:xfrm>
              <a:off x="873940" y="2629392"/>
              <a:ext cx="185737" cy="176213"/>
            </a:xfrm>
            <a:custGeom>
              <a:gdLst>
                <a:gd fmla="*/ 37 w 82" name="T0"/>
                <a:gd fmla="*/ 41 h 78" name="T1"/>
                <a:gd fmla="*/ 21 w 82" name="T2"/>
                <a:gd fmla="*/ 59 h 78" name="T3"/>
                <a:gd fmla="*/ 40 w 82" name="T4"/>
                <a:gd fmla="*/ 78 h 78" name="T5"/>
                <a:gd fmla="*/ 59 w 82" name="T6"/>
                <a:gd fmla="*/ 59 h 78" name="T7"/>
                <a:gd fmla="*/ 45 w 82" name="T8"/>
                <a:gd fmla="*/ 41 h 78" name="T9"/>
                <a:gd fmla="*/ 45 w 82" name="T10"/>
                <a:gd fmla="*/ 8 h 78" name="T11"/>
                <a:gd fmla="*/ 82 w 82" name="T12"/>
                <a:gd fmla="*/ 8 h 78" name="T13"/>
                <a:gd fmla="*/ 82 w 82" name="T14"/>
                <a:gd fmla="*/ 0 h 78" name="T15"/>
                <a:gd fmla="*/ 0 w 82" name="T16"/>
                <a:gd fmla="*/ 0 h 78" name="T17"/>
                <a:gd fmla="*/ 0 w 82" name="T18"/>
                <a:gd fmla="*/ 8 h 78" name="T19"/>
                <a:gd fmla="*/ 37 w 82" name="T20"/>
                <a:gd fmla="*/ 8 h 78" name="T21"/>
                <a:gd fmla="*/ 37 w 82" name="T22"/>
                <a:gd fmla="*/ 41 h 7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8" w="82">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7" name="Freeform 90"/>
            <p:cNvSpPr>
              <a:spLocks noEditPoints="1"/>
            </p:cNvSpPr>
            <p:nvPr/>
          </p:nvSpPr>
          <p:spPr bwMode="auto">
            <a:xfrm>
              <a:off x="1512115" y="2645267"/>
              <a:ext cx="244475" cy="312738"/>
            </a:xfrm>
            <a:custGeom>
              <a:gdLst>
                <a:gd fmla="*/ 106 w 108" name="T0"/>
                <a:gd fmla="*/ 30 h 138" name="T1"/>
                <a:gd fmla="*/ 81 w 108" name="T2"/>
                <a:gd fmla="*/ 2 h 138" name="T3"/>
                <a:gd fmla="*/ 81 w 108" name="T4"/>
                <a:gd fmla="*/ 0 h 138" name="T5"/>
                <a:gd fmla="*/ 0 w 108" name="T6"/>
                <a:gd fmla="*/ 0 h 138" name="T7"/>
                <a:gd fmla="*/ 0 w 108" name="T8"/>
                <a:gd fmla="*/ 138 h 138" name="T9"/>
                <a:gd fmla="*/ 108 w 108" name="T10"/>
                <a:gd fmla="*/ 138 h 138" name="T11"/>
                <a:gd fmla="*/ 108 w 108" name="T12"/>
                <a:gd fmla="*/ 30 h 138" name="T13"/>
                <a:gd fmla="*/ 106 w 108" name="T14"/>
                <a:gd fmla="*/ 30 h 138" name="T15"/>
                <a:gd fmla="*/ 102 w 108" name="T16"/>
                <a:gd fmla="*/ 30 h 138" name="T17"/>
                <a:gd fmla="*/ 81 w 108" name="T18"/>
                <a:gd fmla="*/ 30 h 138" name="T19"/>
                <a:gd fmla="*/ 81 w 108" name="T20"/>
                <a:gd fmla="*/ 7 h 138" name="T21"/>
                <a:gd fmla="*/ 102 w 108" name="T22"/>
                <a:gd fmla="*/ 30 h 138" name="T23"/>
                <a:gd fmla="*/ 104 w 108" name="T24"/>
                <a:gd fmla="*/ 134 h 138" name="T25"/>
                <a:gd fmla="*/ 4 w 108" name="T26"/>
                <a:gd fmla="*/ 134 h 138" name="T27"/>
                <a:gd fmla="*/ 4 w 108" name="T28"/>
                <a:gd fmla="*/ 4 h 138" name="T29"/>
                <a:gd fmla="*/ 77 w 108" name="T30"/>
                <a:gd fmla="*/ 4 h 138" name="T31"/>
                <a:gd fmla="*/ 77 w 108" name="T32"/>
                <a:gd fmla="*/ 34 h 138" name="T33"/>
                <a:gd fmla="*/ 104 w 108" name="T34"/>
                <a:gd fmla="*/ 34 h 138" name="T35"/>
                <a:gd fmla="*/ 104 w 108" name="T36"/>
                <a:gd fmla="*/ 134 h 1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8" w="10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8" name="Freeform 91"/>
            <p:cNvSpPr>
              <a:spLocks noEditPoints="1"/>
            </p:cNvSpPr>
            <p:nvPr/>
          </p:nvSpPr>
          <p:spPr bwMode="auto">
            <a:xfrm>
              <a:off x="2216965" y="2654792"/>
              <a:ext cx="49212" cy="49213"/>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4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59" name="Freeform 92"/>
            <p:cNvSpPr>
              <a:spLocks noEditPoints="1"/>
            </p:cNvSpPr>
            <p:nvPr/>
          </p:nvSpPr>
          <p:spPr bwMode="auto">
            <a:xfrm>
              <a:off x="2336028" y="2650030"/>
              <a:ext cx="47625" cy="49213"/>
            </a:xfrm>
            <a:custGeom>
              <a:gdLst>
                <a:gd fmla="*/ 10 w 21" name="T0"/>
                <a:gd fmla="*/ 0 h 22" name="T1"/>
                <a:gd fmla="*/ 0 w 21" name="T2"/>
                <a:gd fmla="*/ 11 h 22" name="T3"/>
                <a:gd fmla="*/ 10 w 21" name="T4"/>
                <a:gd fmla="*/ 22 h 22" name="T5"/>
                <a:gd fmla="*/ 21 w 21" name="T6"/>
                <a:gd fmla="*/ 11 h 22" name="T7"/>
                <a:gd fmla="*/ 10 w 21" name="T8"/>
                <a:gd fmla="*/ 0 h 22" name="T9"/>
                <a:gd fmla="*/ 10 w 21" name="T10"/>
                <a:gd fmla="*/ 17 h 22" name="T11"/>
                <a:gd fmla="*/ 4 w 21" name="T12"/>
                <a:gd fmla="*/ 11 h 22" name="T13"/>
                <a:gd fmla="*/ 10 w 21" name="T14"/>
                <a:gd fmla="*/ 5 h 22" name="T15"/>
                <a:gd fmla="*/ 17 w 21" name="T16"/>
                <a:gd fmla="*/ 11 h 22" name="T17"/>
                <a:gd fmla="*/ 10 w 21"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1">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0" name="Freeform 93"/>
            <p:cNvSpPr>
              <a:spLocks noEditPoints="1"/>
            </p:cNvSpPr>
            <p:nvPr/>
          </p:nvSpPr>
          <p:spPr bwMode="auto">
            <a:xfrm>
              <a:off x="2131240" y="2613517"/>
              <a:ext cx="288925" cy="347663"/>
            </a:xfrm>
            <a:custGeom>
              <a:gdLst>
                <a:gd fmla="*/ 101 w 128" name="T0"/>
                <a:gd fmla="*/ 0 h 154" name="T1"/>
                <a:gd fmla="*/ 75 w 128" name="T2"/>
                <a:gd fmla="*/ 22 h 154" name="T3"/>
                <a:gd fmla="*/ 49 w 128" name="T4"/>
                <a:gd fmla="*/ 2 h 154" name="T5"/>
                <a:gd fmla="*/ 22 w 128" name="T6"/>
                <a:gd fmla="*/ 29 h 154" name="T7"/>
                <a:gd fmla="*/ 41 w 128" name="T8"/>
                <a:gd fmla="*/ 54 h 154" name="T9"/>
                <a:gd fmla="*/ 41 w 128" name="T10"/>
                <a:gd fmla="*/ 65 h 154" name="T11"/>
                <a:gd fmla="*/ 0 w 128" name="T12"/>
                <a:gd fmla="*/ 56 h 154" name="T13"/>
                <a:gd fmla="*/ 0 w 128" name="T14"/>
                <a:gd fmla="*/ 97 h 154" name="T15"/>
                <a:gd fmla="*/ 41 w 128" name="T16"/>
                <a:gd fmla="*/ 92 h 154" name="T17"/>
                <a:gd fmla="*/ 41 w 128" name="T18"/>
                <a:gd fmla="*/ 106 h 154" name="T19"/>
                <a:gd fmla="*/ 75 w 128" name="T20"/>
                <a:gd fmla="*/ 106 h 154" name="T21"/>
                <a:gd fmla="*/ 75 w 128" name="T22"/>
                <a:gd fmla="*/ 144 h 154" name="T23"/>
                <a:gd fmla="*/ 49 w 128" name="T24"/>
                <a:gd fmla="*/ 144 h 154" name="T25"/>
                <a:gd fmla="*/ 49 w 128" name="T26"/>
                <a:gd fmla="*/ 154 h 154" name="T27"/>
                <a:gd fmla="*/ 75 w 128" name="T28"/>
                <a:gd fmla="*/ 154 h 154" name="T29"/>
                <a:gd fmla="*/ 86 w 128" name="T30"/>
                <a:gd fmla="*/ 154 h 154" name="T31"/>
                <a:gd fmla="*/ 112 w 128" name="T32"/>
                <a:gd fmla="*/ 154 h 154" name="T33"/>
                <a:gd fmla="*/ 112 w 128" name="T34"/>
                <a:gd fmla="*/ 144 h 154" name="T35"/>
                <a:gd fmla="*/ 86 w 128" name="T36"/>
                <a:gd fmla="*/ 144 h 154" name="T37"/>
                <a:gd fmla="*/ 86 w 128" name="T38"/>
                <a:gd fmla="*/ 106 h 154" name="T39"/>
                <a:gd fmla="*/ 116 w 128" name="T40"/>
                <a:gd fmla="*/ 106 h 154" name="T41"/>
                <a:gd fmla="*/ 116 w 128" name="T42"/>
                <a:gd fmla="*/ 50 h 154" name="T43"/>
                <a:gd fmla="*/ 128 w 128" name="T44"/>
                <a:gd fmla="*/ 27 h 154" name="T45"/>
                <a:gd fmla="*/ 101 w 128" name="T46"/>
                <a:gd fmla="*/ 0 h 154" name="T47"/>
                <a:gd fmla="*/ 56 w 128" name="T48"/>
                <a:gd fmla="*/ 50 h 154" name="T49"/>
                <a:gd fmla="*/ 42 w 128" name="T50"/>
                <a:gd fmla="*/ 50 h 154" name="T51"/>
                <a:gd fmla="*/ 27 w 128" name="T52"/>
                <a:gd fmla="*/ 29 h 154" name="T53"/>
                <a:gd fmla="*/ 49 w 128" name="T54"/>
                <a:gd fmla="*/ 7 h 154" name="T55"/>
                <a:gd fmla="*/ 71 w 128" name="T56"/>
                <a:gd fmla="*/ 29 h 154" name="T57"/>
                <a:gd fmla="*/ 56 w 128" name="T58"/>
                <a:gd fmla="*/ 50 h 154" name="T59"/>
                <a:gd fmla="*/ 66 w 128" name="T60"/>
                <a:gd fmla="*/ 50 h 154" name="T61"/>
                <a:gd fmla="*/ 76 w 128" name="T62"/>
                <a:gd fmla="*/ 34 h 154" name="T63"/>
                <a:gd fmla="*/ 87 w 128" name="T64"/>
                <a:gd fmla="*/ 50 h 154" name="T65"/>
                <a:gd fmla="*/ 66 w 128" name="T66"/>
                <a:gd fmla="*/ 50 h 154" name="T67"/>
                <a:gd fmla="*/ 101 w 128" name="T68"/>
                <a:gd fmla="*/ 49 h 154" name="T69"/>
                <a:gd fmla="*/ 79 w 128" name="T70"/>
                <a:gd fmla="*/ 27 h 154" name="T71"/>
                <a:gd fmla="*/ 101 w 128" name="T72"/>
                <a:gd fmla="*/ 5 h 154" name="T73"/>
                <a:gd fmla="*/ 124 w 128" name="T74"/>
                <a:gd fmla="*/ 27 h 154" name="T75"/>
                <a:gd fmla="*/ 101 w 128" name="T76"/>
                <a:gd fmla="*/ 49 h 15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4" w="128">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1" name="Freeform 94"/>
            <p:cNvSpPr>
              <a:spLocks noEditPoints="1"/>
            </p:cNvSpPr>
            <p:nvPr/>
          </p:nvSpPr>
          <p:spPr bwMode="auto">
            <a:xfrm>
              <a:off x="2802753" y="2650030"/>
              <a:ext cx="106362" cy="106363"/>
            </a:xfrm>
            <a:custGeom>
              <a:gdLst>
                <a:gd fmla="*/ 24 w 47" name="T0"/>
                <a:gd fmla="*/ 0 h 47" name="T1"/>
                <a:gd fmla="*/ 0 w 47" name="T2"/>
                <a:gd fmla="*/ 24 h 47" name="T3"/>
                <a:gd fmla="*/ 24 w 47" name="T4"/>
                <a:gd fmla="*/ 47 h 47" name="T5"/>
                <a:gd fmla="*/ 47 w 47" name="T6"/>
                <a:gd fmla="*/ 24 h 47" name="T7"/>
                <a:gd fmla="*/ 24 w 47" name="T8"/>
                <a:gd fmla="*/ 0 h 47" name="T9"/>
                <a:gd fmla="*/ 24 w 47" name="T10"/>
                <a:gd fmla="*/ 43 h 47" name="T11"/>
                <a:gd fmla="*/ 5 w 47" name="T12"/>
                <a:gd fmla="*/ 24 h 47" name="T13"/>
                <a:gd fmla="*/ 24 w 47" name="T14"/>
                <a:gd fmla="*/ 5 h 47" name="T15"/>
                <a:gd fmla="*/ 43 w 47" name="T16"/>
                <a:gd fmla="*/ 24 h 47" name="T17"/>
                <a:gd fmla="*/ 24 w 47" name="T18"/>
                <a:gd fmla="*/ 4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2" name="Freeform 95"/>
            <p:cNvSpPr>
              <a:spLocks noEditPoints="1"/>
            </p:cNvSpPr>
            <p:nvPr/>
          </p:nvSpPr>
          <p:spPr bwMode="auto">
            <a:xfrm>
              <a:off x="2750365" y="2597642"/>
              <a:ext cx="212725" cy="212725"/>
            </a:xfrm>
            <a:custGeom>
              <a:gdLst>
                <a:gd fmla="*/ 47 w 94" name="T0"/>
                <a:gd fmla="*/ 0 h 94" name="T1"/>
                <a:gd fmla="*/ 0 w 94" name="T2"/>
                <a:gd fmla="*/ 47 h 94" name="T3"/>
                <a:gd fmla="*/ 47 w 94" name="T4"/>
                <a:gd fmla="*/ 94 h 94" name="T5"/>
                <a:gd fmla="*/ 94 w 94" name="T6"/>
                <a:gd fmla="*/ 47 h 94" name="T7"/>
                <a:gd fmla="*/ 47 w 94" name="T8"/>
                <a:gd fmla="*/ 0 h 94" name="T9"/>
                <a:gd fmla="*/ 47 w 94" name="T10"/>
                <a:gd fmla="*/ 89 h 94" name="T11"/>
                <a:gd fmla="*/ 5 w 94" name="T12"/>
                <a:gd fmla="*/ 47 h 94" name="T13"/>
                <a:gd fmla="*/ 47 w 94" name="T14"/>
                <a:gd fmla="*/ 4 h 94" name="T15"/>
                <a:gd fmla="*/ 89 w 94" name="T16"/>
                <a:gd fmla="*/ 47 h 94" name="T17"/>
                <a:gd fmla="*/ 47 w 94" name="T18"/>
                <a:gd fmla="*/ 89 h 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 w="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3" name="Freeform 96"/>
            <p:cNvSpPr/>
            <p:nvPr/>
          </p:nvSpPr>
          <p:spPr bwMode="auto">
            <a:xfrm>
              <a:off x="2836090" y="2691305"/>
              <a:ext cx="190500" cy="285750"/>
            </a:xfrm>
            <a:custGeom>
              <a:gdLst>
                <a:gd fmla="*/ 84 w 84" name="T0"/>
                <a:gd fmla="*/ 86 h 127" name="T1"/>
                <a:gd fmla="*/ 84 w 84" name="T2"/>
                <a:gd fmla="*/ 49 h 127" name="T3"/>
                <a:gd fmla="*/ 75 w 84" name="T4"/>
                <a:gd fmla="*/ 40 h 127" name="T5"/>
                <a:gd fmla="*/ 66 w 84" name="T6"/>
                <a:gd fmla="*/ 49 h 127" name="T7"/>
                <a:gd fmla="*/ 66 w 84" name="T8"/>
                <a:gd fmla="*/ 68 h 127" name="T9"/>
                <a:gd fmla="*/ 62 w 84" name="T10"/>
                <a:gd fmla="*/ 68 h 127" name="T11"/>
                <a:gd fmla="*/ 62 w 84" name="T12"/>
                <a:gd fmla="*/ 49 h 127" name="T13"/>
                <a:gd fmla="*/ 53 w 84" name="T14"/>
                <a:gd fmla="*/ 40 h 127" name="T15"/>
                <a:gd fmla="*/ 44 w 84" name="T16"/>
                <a:gd fmla="*/ 49 h 127" name="T17"/>
                <a:gd fmla="*/ 44 w 84" name="T18"/>
                <a:gd fmla="*/ 68 h 127" name="T19"/>
                <a:gd fmla="*/ 40 w 84" name="T20"/>
                <a:gd fmla="*/ 68 h 127" name="T21"/>
                <a:gd fmla="*/ 40 w 84" name="T22"/>
                <a:gd fmla="*/ 49 h 127" name="T23"/>
                <a:gd fmla="*/ 31 w 84" name="T24"/>
                <a:gd fmla="*/ 40 h 127" name="T25"/>
                <a:gd fmla="*/ 22 w 84" name="T26"/>
                <a:gd fmla="*/ 49 h 127" name="T27"/>
                <a:gd fmla="*/ 22 w 84" name="T28"/>
                <a:gd fmla="*/ 68 h 127" name="T29"/>
                <a:gd fmla="*/ 18 w 84" name="T30"/>
                <a:gd fmla="*/ 68 h 127" name="T31"/>
                <a:gd fmla="*/ 18 w 84" name="T32"/>
                <a:gd fmla="*/ 9 h 127" name="T33"/>
                <a:gd fmla="*/ 9 w 84" name="T34"/>
                <a:gd fmla="*/ 0 h 127" name="T35"/>
                <a:gd fmla="*/ 0 w 84" name="T36"/>
                <a:gd fmla="*/ 9 h 127" name="T37"/>
                <a:gd fmla="*/ 0 w 84" name="T38"/>
                <a:gd fmla="*/ 87 h 127" name="T39"/>
                <a:gd fmla="*/ 0 w 84" name="T40"/>
                <a:gd fmla="*/ 88 h 127" name="T41"/>
                <a:gd fmla="*/ 0 w 84" name="T42"/>
                <a:gd fmla="*/ 108 h 127" name="T43"/>
                <a:gd fmla="*/ 14 w 84" name="T44"/>
                <a:gd fmla="*/ 127 h 127" name="T45"/>
                <a:gd fmla="*/ 70 w 84" name="T46"/>
                <a:gd fmla="*/ 127 h 127" name="T47"/>
                <a:gd fmla="*/ 84 w 84" name="T48"/>
                <a:gd fmla="*/ 108 h 127" name="T49"/>
                <a:gd fmla="*/ 84 w 84" name="T50"/>
                <a:gd fmla="*/ 87 h 127" name="T51"/>
                <a:gd fmla="*/ 84 w 84" name="T52"/>
                <a:gd fmla="*/ 86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84">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4" name="Oval 97"/>
            <p:cNvSpPr>
              <a:spLocks noChangeArrowheads="1"/>
            </p:cNvSpPr>
            <p:nvPr/>
          </p:nvSpPr>
          <p:spPr bwMode="auto">
            <a:xfrm>
              <a:off x="3353615" y="2697655"/>
              <a:ext cx="92075" cy="95250"/>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5" name="Freeform 98"/>
            <p:cNvSpPr>
              <a:spLocks noEditPoints="1"/>
            </p:cNvSpPr>
            <p:nvPr/>
          </p:nvSpPr>
          <p:spPr bwMode="auto">
            <a:xfrm>
              <a:off x="3490140" y="2669080"/>
              <a:ext cx="217487" cy="274638"/>
            </a:xfrm>
            <a:custGeom>
              <a:gdLst>
                <a:gd fmla="*/ 0 w 137" name="T0"/>
                <a:gd fmla="*/ 0 h 173" name="T1"/>
                <a:gd fmla="*/ 0 w 137" name="T2"/>
                <a:gd fmla="*/ 173 h 173" name="T3"/>
                <a:gd fmla="*/ 137 w 137" name="T4"/>
                <a:gd fmla="*/ 173 h 173" name="T5"/>
                <a:gd fmla="*/ 137 w 137" name="T6"/>
                <a:gd fmla="*/ 0 h 173" name="T7"/>
                <a:gd fmla="*/ 0 w 137" name="T8"/>
                <a:gd fmla="*/ 0 h 173" name="T9"/>
                <a:gd fmla="*/ 125 w 137" name="T10"/>
                <a:gd fmla="*/ 155 h 173" name="T11"/>
                <a:gd fmla="*/ 12 w 137" name="T12"/>
                <a:gd fmla="*/ 155 h 173" name="T13"/>
                <a:gd fmla="*/ 12 w 137" name="T14"/>
                <a:gd fmla="*/ 136 h 173" name="T15"/>
                <a:gd fmla="*/ 125 w 137" name="T16"/>
                <a:gd fmla="*/ 136 h 173" name="T17"/>
                <a:gd fmla="*/ 125 w 137" name="T18"/>
                <a:gd fmla="*/ 155 h 173" name="T19"/>
                <a:gd fmla="*/ 125 w 137" name="T20"/>
                <a:gd fmla="*/ 116 h 173" name="T21"/>
                <a:gd fmla="*/ 12 w 137" name="T22"/>
                <a:gd fmla="*/ 116 h 173" name="T23"/>
                <a:gd fmla="*/ 12 w 137" name="T24"/>
                <a:gd fmla="*/ 96 h 173" name="T25"/>
                <a:gd fmla="*/ 125 w 137" name="T26"/>
                <a:gd fmla="*/ 96 h 173" name="T27"/>
                <a:gd fmla="*/ 125 w 137" name="T28"/>
                <a:gd fmla="*/ 116 h 173" name="T29"/>
                <a:gd fmla="*/ 125 w 137" name="T30"/>
                <a:gd fmla="*/ 76 h 173" name="T31"/>
                <a:gd fmla="*/ 12 w 137" name="T32"/>
                <a:gd fmla="*/ 76 h 173" name="T33"/>
                <a:gd fmla="*/ 12 w 137" name="T34"/>
                <a:gd fmla="*/ 56 h 173" name="T35"/>
                <a:gd fmla="*/ 125 w 137" name="T36"/>
                <a:gd fmla="*/ 56 h 173" name="T37"/>
                <a:gd fmla="*/ 125 w 137" name="T38"/>
                <a:gd fmla="*/ 76 h 173" name="T39"/>
                <a:gd fmla="*/ 125 w 137" name="T40"/>
                <a:gd fmla="*/ 36 h 173" name="T41"/>
                <a:gd fmla="*/ 12 w 137" name="T42"/>
                <a:gd fmla="*/ 36 h 173" name="T43"/>
                <a:gd fmla="*/ 12 w 137" name="T44"/>
                <a:gd fmla="*/ 18 h 173" name="T45"/>
                <a:gd fmla="*/ 125 w 137" name="T46"/>
                <a:gd fmla="*/ 18 h 173" name="T47"/>
                <a:gd fmla="*/ 125 w 137" name="T48"/>
                <a:gd fmla="*/ 36 h 17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3" w="137">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6" name="Freeform 99"/>
            <p:cNvSpPr/>
            <p:nvPr/>
          </p:nvSpPr>
          <p:spPr bwMode="auto">
            <a:xfrm>
              <a:off x="3332978" y="2805605"/>
              <a:ext cx="133350" cy="115888"/>
            </a:xfrm>
            <a:custGeom>
              <a:gdLst>
                <a:gd fmla="*/ 59 w 59" name="T0"/>
                <a:gd fmla="*/ 51 h 51" name="T1"/>
                <a:gd fmla="*/ 59 w 59" name="T2"/>
                <a:gd fmla="*/ 29 h 51" name="T3"/>
                <a:gd fmla="*/ 29 w 59" name="T4"/>
                <a:gd fmla="*/ 0 h 51" name="T5"/>
                <a:gd fmla="*/ 0 w 59" name="T6"/>
                <a:gd fmla="*/ 29 h 51" name="T7"/>
                <a:gd fmla="*/ 0 w 59" name="T8"/>
                <a:gd fmla="*/ 51 h 51" name="T9"/>
                <a:gd fmla="*/ 59 w 59" name="T10"/>
                <a:gd fmla="*/ 51 h 51" name="T11"/>
              </a:gdLst>
              <a:cxnLst>
                <a:cxn ang="0">
                  <a:pos x="T0" y="T1"/>
                </a:cxn>
                <a:cxn ang="0">
                  <a:pos x="T2" y="T3"/>
                </a:cxn>
                <a:cxn ang="0">
                  <a:pos x="T4" y="T5"/>
                </a:cxn>
                <a:cxn ang="0">
                  <a:pos x="T6" y="T7"/>
                </a:cxn>
                <a:cxn ang="0">
                  <a:pos x="T8" y="T9"/>
                </a:cxn>
                <a:cxn ang="0">
                  <a:pos x="T10" y="T11"/>
                </a:cxn>
              </a:cxnLst>
              <a:rect b="b" l="0" r="r" t="0"/>
              <a:pathLst>
                <a:path h="51" w="59">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7" name="Oval 100"/>
            <p:cNvSpPr>
              <a:spLocks noChangeArrowheads="1"/>
            </p:cNvSpPr>
            <p:nvPr/>
          </p:nvSpPr>
          <p:spPr bwMode="auto">
            <a:xfrm>
              <a:off x="3983853" y="2726230"/>
              <a:ext cx="85725" cy="8413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8" name="Freeform 101"/>
            <p:cNvSpPr/>
            <p:nvPr/>
          </p:nvSpPr>
          <p:spPr bwMode="auto">
            <a:xfrm>
              <a:off x="3966390" y="2824655"/>
              <a:ext cx="119062" cy="109538"/>
            </a:xfrm>
            <a:custGeom>
              <a:gdLst>
                <a:gd fmla="*/ 27 w 53" name="T0"/>
                <a:gd fmla="*/ 0 h 49" name="T1"/>
                <a:gd fmla="*/ 0 w 53" name="T2"/>
                <a:gd fmla="*/ 26 h 49" name="T3"/>
                <a:gd fmla="*/ 0 w 53" name="T4"/>
                <a:gd fmla="*/ 49 h 49" name="T5"/>
                <a:gd fmla="*/ 53 w 53" name="T6"/>
                <a:gd fmla="*/ 49 h 49" name="T7"/>
                <a:gd fmla="*/ 53 w 53" name="T8"/>
                <a:gd fmla="*/ 26 h 49" name="T9"/>
                <a:gd fmla="*/ 27 w 53" name="T10"/>
                <a:gd fmla="*/ 0 h 49" name="T11"/>
              </a:gdLst>
              <a:cxnLst>
                <a:cxn ang="0">
                  <a:pos x="T0" y="T1"/>
                </a:cxn>
                <a:cxn ang="0">
                  <a:pos x="T2" y="T3"/>
                </a:cxn>
                <a:cxn ang="0">
                  <a:pos x="T4" y="T5"/>
                </a:cxn>
                <a:cxn ang="0">
                  <a:pos x="T6" y="T7"/>
                </a:cxn>
                <a:cxn ang="0">
                  <a:pos x="T8" y="T9"/>
                </a:cxn>
                <a:cxn ang="0">
                  <a:pos x="T10" y="T11"/>
                </a:cxn>
              </a:cxnLst>
              <a:rect b="b" l="0" r="r" t="0"/>
              <a:pathLst>
                <a:path h="49" w="52">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69" name="Oval 102"/>
            <p:cNvSpPr>
              <a:spLocks noChangeArrowheads="1"/>
            </p:cNvSpPr>
            <p:nvPr/>
          </p:nvSpPr>
          <p:spPr bwMode="auto">
            <a:xfrm>
              <a:off x="4214040" y="2726230"/>
              <a:ext cx="85725" cy="8413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0" name="Freeform 103"/>
            <p:cNvSpPr/>
            <p:nvPr/>
          </p:nvSpPr>
          <p:spPr bwMode="auto">
            <a:xfrm>
              <a:off x="4198165" y="2824655"/>
              <a:ext cx="120650" cy="109538"/>
            </a:xfrm>
            <a:custGeom>
              <a:gdLst>
                <a:gd fmla="*/ 26 w 53" name="T0"/>
                <a:gd fmla="*/ 0 h 49" name="T1"/>
                <a:gd fmla="*/ 0 w 53" name="T2"/>
                <a:gd fmla="*/ 26 h 49" name="T3"/>
                <a:gd fmla="*/ 0 w 53" name="T4"/>
                <a:gd fmla="*/ 49 h 49" name="T5"/>
                <a:gd fmla="*/ 53 w 53" name="T6"/>
                <a:gd fmla="*/ 49 h 49" name="T7"/>
                <a:gd fmla="*/ 53 w 53" name="T8"/>
                <a:gd fmla="*/ 26 h 49" name="T9"/>
                <a:gd fmla="*/ 26 w 53" name="T10"/>
                <a:gd fmla="*/ 0 h 49" name="T11"/>
              </a:gdLst>
              <a:cxnLst>
                <a:cxn ang="0">
                  <a:pos x="T0" y="T1"/>
                </a:cxn>
                <a:cxn ang="0">
                  <a:pos x="T2" y="T3"/>
                </a:cxn>
                <a:cxn ang="0">
                  <a:pos x="T4" y="T5"/>
                </a:cxn>
                <a:cxn ang="0">
                  <a:pos x="T6" y="T7"/>
                </a:cxn>
                <a:cxn ang="0">
                  <a:pos x="T8" y="T9"/>
                </a:cxn>
                <a:cxn ang="0">
                  <a:pos x="T10" y="T11"/>
                </a:cxn>
              </a:cxnLst>
              <a:rect b="b" l="0" r="r" t="0"/>
              <a:pathLst>
                <a:path h="49" w="52">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1" name="Oval 104"/>
            <p:cNvSpPr>
              <a:spLocks noChangeArrowheads="1"/>
            </p:cNvSpPr>
            <p:nvPr/>
          </p:nvSpPr>
          <p:spPr bwMode="auto">
            <a:xfrm>
              <a:off x="4099740" y="2623042"/>
              <a:ext cx="85725" cy="8413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2" name="Freeform 105"/>
            <p:cNvSpPr/>
            <p:nvPr/>
          </p:nvSpPr>
          <p:spPr bwMode="auto">
            <a:xfrm>
              <a:off x="4082278" y="2719880"/>
              <a:ext cx="120650" cy="111125"/>
            </a:xfrm>
            <a:custGeom>
              <a:gdLst>
                <a:gd fmla="*/ 54 w 54" name="T0"/>
                <a:gd fmla="*/ 27 h 49" name="T1"/>
                <a:gd fmla="*/ 27 w 54" name="T2"/>
                <a:gd fmla="*/ 0 h 49" name="T3"/>
                <a:gd fmla="*/ 0 w 54" name="T4"/>
                <a:gd fmla="*/ 27 h 49" name="T5"/>
                <a:gd fmla="*/ 0 w 54" name="T6"/>
                <a:gd fmla="*/ 49 h 49" name="T7"/>
                <a:gd fmla="*/ 54 w 54" name="T8"/>
                <a:gd fmla="*/ 49 h 49" name="T9"/>
                <a:gd fmla="*/ 54 w 54" name="T10"/>
                <a:gd fmla="*/ 27 h 49" name="T11"/>
              </a:gdLst>
              <a:cxnLst>
                <a:cxn ang="0">
                  <a:pos x="T0" y="T1"/>
                </a:cxn>
                <a:cxn ang="0">
                  <a:pos x="T2" y="T3"/>
                </a:cxn>
                <a:cxn ang="0">
                  <a:pos x="T4" y="T5"/>
                </a:cxn>
                <a:cxn ang="0">
                  <a:pos x="T6" y="T7"/>
                </a:cxn>
                <a:cxn ang="0">
                  <a:pos x="T8" y="T9"/>
                </a:cxn>
                <a:cxn ang="0">
                  <a:pos x="T10" y="T11"/>
                </a:cxn>
              </a:cxnLst>
              <a:rect b="b" l="0" r="r" t="0"/>
              <a:pathLst>
                <a:path h="49" w="54">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3" name="Oval 106"/>
            <p:cNvSpPr>
              <a:spLocks noChangeArrowheads="1"/>
            </p:cNvSpPr>
            <p:nvPr/>
          </p:nvSpPr>
          <p:spPr bwMode="auto">
            <a:xfrm>
              <a:off x="4779190" y="2707180"/>
              <a:ext cx="98425" cy="98425"/>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4" name="Freeform 107"/>
            <p:cNvSpPr/>
            <p:nvPr/>
          </p:nvSpPr>
          <p:spPr bwMode="auto">
            <a:xfrm>
              <a:off x="4758553" y="2821480"/>
              <a:ext cx="141287" cy="131763"/>
            </a:xfrm>
            <a:custGeom>
              <a:gdLst>
                <a:gd fmla="*/ 31 w 63" name="T0"/>
                <a:gd fmla="*/ 0 h 58" name="T1"/>
                <a:gd fmla="*/ 0 w 63" name="T2"/>
                <a:gd fmla="*/ 31 h 58" name="T3"/>
                <a:gd fmla="*/ 0 w 63" name="T4"/>
                <a:gd fmla="*/ 58 h 58" name="T5"/>
                <a:gd fmla="*/ 63 w 63" name="T6"/>
                <a:gd fmla="*/ 58 h 58" name="T7"/>
                <a:gd fmla="*/ 63 w 63" name="T8"/>
                <a:gd fmla="*/ 31 h 58" name="T9"/>
                <a:gd fmla="*/ 31 w 63" name="T10"/>
                <a:gd fmla="*/ 0 h 58" name="T11"/>
              </a:gdLst>
              <a:cxnLst>
                <a:cxn ang="0">
                  <a:pos x="T0" y="T1"/>
                </a:cxn>
                <a:cxn ang="0">
                  <a:pos x="T2" y="T3"/>
                </a:cxn>
                <a:cxn ang="0">
                  <a:pos x="T4" y="T5"/>
                </a:cxn>
                <a:cxn ang="0">
                  <a:pos x="T6" y="T7"/>
                </a:cxn>
                <a:cxn ang="0">
                  <a:pos x="T8" y="T9"/>
                </a:cxn>
                <a:cxn ang="0">
                  <a:pos x="T10" y="T11"/>
                </a:cxn>
              </a:cxnLst>
              <a:rect b="b" l="0" r="r" t="0"/>
              <a:pathLst>
                <a:path h="57" w="62">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5" name="Freeform 108"/>
            <p:cNvSpPr>
              <a:spLocks noEditPoints="1"/>
            </p:cNvSpPr>
            <p:nvPr/>
          </p:nvSpPr>
          <p:spPr bwMode="auto">
            <a:xfrm>
              <a:off x="4583928" y="2613517"/>
              <a:ext cx="374650" cy="352425"/>
            </a:xfrm>
            <a:custGeom>
              <a:gdLst>
                <a:gd fmla="*/ 142 w 166" name="T0"/>
                <a:gd fmla="*/ 99 h 156" name="T1"/>
                <a:gd fmla="*/ 147 w 166" name="T2"/>
                <a:gd fmla="*/ 24 h 156" name="T3"/>
                <a:gd fmla="*/ 71 w 166" name="T4"/>
                <a:gd fmla="*/ 19 h 156" name="T5"/>
                <a:gd fmla="*/ 65 w 166" name="T6"/>
                <a:gd fmla="*/ 92 h 156" name="T7"/>
                <a:gd fmla="*/ 52 w 166" name="T8"/>
                <a:gd fmla="*/ 103 h 156" name="T9"/>
                <a:gd fmla="*/ 47 w 166" name="T10"/>
                <a:gd fmla="*/ 98 h 156" name="T11"/>
                <a:gd fmla="*/ 0 w 166" name="T12"/>
                <a:gd fmla="*/ 140 h 156" name="T13"/>
                <a:gd fmla="*/ 14 w 166" name="T14"/>
                <a:gd fmla="*/ 156 h 156" name="T15"/>
                <a:gd fmla="*/ 61 w 166" name="T16"/>
                <a:gd fmla="*/ 114 h 156" name="T17"/>
                <a:gd fmla="*/ 57 w 166" name="T18"/>
                <a:gd fmla="*/ 109 h 156" name="T19"/>
                <a:gd fmla="*/ 70 w 166" name="T20"/>
                <a:gd fmla="*/ 97 h 156" name="T21"/>
                <a:gd fmla="*/ 142 w 166" name="T22"/>
                <a:gd fmla="*/ 99 h 156" name="T23"/>
                <a:gd fmla="*/ 75 w 166" name="T24"/>
                <a:gd fmla="*/ 23 h 156" name="T25"/>
                <a:gd fmla="*/ 143 w 166" name="T26"/>
                <a:gd fmla="*/ 27 h 156" name="T27"/>
                <a:gd fmla="*/ 139 w 166" name="T28"/>
                <a:gd fmla="*/ 95 h 156" name="T29"/>
                <a:gd fmla="*/ 71 w 166" name="T30"/>
                <a:gd fmla="*/ 91 h 156" name="T31"/>
                <a:gd fmla="*/ 75 w 166" name="T32"/>
                <a:gd fmla="*/ 23 h 15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6" w="16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6" name="Oval 109"/>
            <p:cNvSpPr>
              <a:spLocks noChangeArrowheads="1"/>
            </p:cNvSpPr>
            <p:nvPr/>
          </p:nvSpPr>
          <p:spPr bwMode="auto">
            <a:xfrm>
              <a:off x="5253853" y="2869105"/>
              <a:ext cx="52387" cy="523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7" name="Freeform 110"/>
            <p:cNvSpPr/>
            <p:nvPr/>
          </p:nvSpPr>
          <p:spPr bwMode="auto">
            <a:xfrm>
              <a:off x="5245915" y="2927842"/>
              <a:ext cx="71437" cy="31750"/>
            </a:xfrm>
            <a:custGeom>
              <a:gdLst>
                <a:gd fmla="*/ 16 w 32" name="T0"/>
                <a:gd fmla="*/ 0 h 14" name="T1"/>
                <a:gd fmla="*/ 0 w 32" name="T2"/>
                <a:gd fmla="*/ 14 h 14" name="T3"/>
                <a:gd fmla="*/ 32 w 32" name="T4"/>
                <a:gd fmla="*/ 14 h 14" name="T5"/>
                <a:gd fmla="*/ 16 w 32" name="T6"/>
                <a:gd fmla="*/ 0 h 14" name="T7"/>
              </a:gdLst>
              <a:cxnLst>
                <a:cxn ang="0">
                  <a:pos x="T0" y="T1"/>
                </a:cxn>
                <a:cxn ang="0">
                  <a:pos x="T2" y="T3"/>
                </a:cxn>
                <a:cxn ang="0">
                  <a:pos x="T4" y="T5"/>
                </a:cxn>
                <a:cxn ang="0">
                  <a:pos x="T6" y="T7"/>
                </a:cxn>
              </a:cxnLst>
              <a:rect b="b" l="0" r="r" t="0"/>
              <a:pathLst>
                <a:path h="14" w="32">
                  <a:moveTo>
                    <a:pt x="16" y="0"/>
                  </a:moveTo>
                  <a:cubicBezTo>
                    <a:pt x="8" y="0"/>
                    <a:pt x="1" y="7"/>
                    <a:pt x="0" y="14"/>
                  </a:cubicBezTo>
                  <a:cubicBezTo>
                    <a:pt x="32" y="14"/>
                    <a:pt x="32" y="14"/>
                    <a:pt x="32" y="14"/>
                  </a:cubicBezTo>
                  <a:cubicBezTo>
                    <a:pt x="31" y="7"/>
                    <a:pt x="24" y="0"/>
                    <a:pt x="1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8" name="Oval 111"/>
            <p:cNvSpPr>
              <a:spLocks noChangeArrowheads="1"/>
            </p:cNvSpPr>
            <p:nvPr/>
          </p:nvSpPr>
          <p:spPr bwMode="auto">
            <a:xfrm>
              <a:off x="5337990" y="2869105"/>
              <a:ext cx="52387" cy="523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79" name="Freeform 112"/>
            <p:cNvSpPr/>
            <p:nvPr/>
          </p:nvSpPr>
          <p:spPr bwMode="auto">
            <a:xfrm>
              <a:off x="5326878" y="2927842"/>
              <a:ext cx="74612" cy="31750"/>
            </a:xfrm>
            <a:custGeom>
              <a:gdLst>
                <a:gd fmla="*/ 17 w 33" name="T0"/>
                <a:gd fmla="*/ 0 h 14" name="T1"/>
                <a:gd fmla="*/ 0 w 33" name="T2"/>
                <a:gd fmla="*/ 14 h 14" name="T3"/>
                <a:gd fmla="*/ 33 w 33" name="T4"/>
                <a:gd fmla="*/ 14 h 14" name="T5"/>
                <a:gd fmla="*/ 17 w 33" name="T6"/>
                <a:gd fmla="*/ 0 h 14" name="T7"/>
              </a:gdLst>
              <a:cxnLst>
                <a:cxn ang="0">
                  <a:pos x="T0" y="T1"/>
                </a:cxn>
                <a:cxn ang="0">
                  <a:pos x="T2" y="T3"/>
                </a:cxn>
                <a:cxn ang="0">
                  <a:pos x="T4" y="T5"/>
                </a:cxn>
                <a:cxn ang="0">
                  <a:pos x="T6" y="T7"/>
                </a:cxn>
              </a:cxnLst>
              <a:rect b="b" l="0" r="r" t="0"/>
              <a:pathLst>
                <a:path h="14" w="33">
                  <a:moveTo>
                    <a:pt x="17" y="0"/>
                  </a:moveTo>
                  <a:cubicBezTo>
                    <a:pt x="8" y="0"/>
                    <a:pt x="2" y="7"/>
                    <a:pt x="0" y="14"/>
                  </a:cubicBezTo>
                  <a:cubicBezTo>
                    <a:pt x="33" y="14"/>
                    <a:pt x="33" y="14"/>
                    <a:pt x="33" y="14"/>
                  </a:cubicBezTo>
                  <a:cubicBezTo>
                    <a:pt x="32" y="7"/>
                    <a:pt x="25" y="0"/>
                    <a:pt x="17"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0" name="Oval 113"/>
            <p:cNvSpPr>
              <a:spLocks noChangeArrowheads="1"/>
            </p:cNvSpPr>
            <p:nvPr/>
          </p:nvSpPr>
          <p:spPr bwMode="auto">
            <a:xfrm>
              <a:off x="5420540" y="2869105"/>
              <a:ext cx="52387" cy="523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1" name="Freeform 114"/>
            <p:cNvSpPr/>
            <p:nvPr/>
          </p:nvSpPr>
          <p:spPr bwMode="auto">
            <a:xfrm>
              <a:off x="5409428" y="2927842"/>
              <a:ext cx="74612" cy="31750"/>
            </a:xfrm>
            <a:custGeom>
              <a:gdLst>
                <a:gd fmla="*/ 16 w 33" name="T0"/>
                <a:gd fmla="*/ 0 h 14" name="T1"/>
                <a:gd fmla="*/ 0 w 33" name="T2"/>
                <a:gd fmla="*/ 14 h 14" name="T3"/>
                <a:gd fmla="*/ 33 w 33" name="T4"/>
                <a:gd fmla="*/ 14 h 14" name="T5"/>
                <a:gd fmla="*/ 16 w 33" name="T6"/>
                <a:gd fmla="*/ 0 h 14" name="T7"/>
              </a:gdLst>
              <a:cxnLst>
                <a:cxn ang="0">
                  <a:pos x="T0" y="T1"/>
                </a:cxn>
                <a:cxn ang="0">
                  <a:pos x="T2" y="T3"/>
                </a:cxn>
                <a:cxn ang="0">
                  <a:pos x="T4" y="T5"/>
                </a:cxn>
                <a:cxn ang="0">
                  <a:pos x="T6" y="T7"/>
                </a:cxn>
              </a:cxnLst>
              <a:rect b="b" l="0" r="r" t="0"/>
              <a:pathLst>
                <a:path h="14" w="33">
                  <a:moveTo>
                    <a:pt x="16" y="0"/>
                  </a:moveTo>
                  <a:cubicBezTo>
                    <a:pt x="8" y="0"/>
                    <a:pt x="1" y="7"/>
                    <a:pt x="0" y="14"/>
                  </a:cubicBezTo>
                  <a:cubicBezTo>
                    <a:pt x="33" y="14"/>
                    <a:pt x="33" y="14"/>
                    <a:pt x="33" y="14"/>
                  </a:cubicBezTo>
                  <a:cubicBezTo>
                    <a:pt x="31" y="7"/>
                    <a:pt x="25" y="0"/>
                    <a:pt x="1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2" name="Oval 115"/>
            <p:cNvSpPr>
              <a:spLocks noChangeArrowheads="1"/>
            </p:cNvSpPr>
            <p:nvPr/>
          </p:nvSpPr>
          <p:spPr bwMode="auto">
            <a:xfrm>
              <a:off x="5504678" y="2869105"/>
              <a:ext cx="52387" cy="523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3" name="Freeform 116"/>
            <p:cNvSpPr/>
            <p:nvPr/>
          </p:nvSpPr>
          <p:spPr bwMode="auto">
            <a:xfrm>
              <a:off x="5493565" y="2927842"/>
              <a:ext cx="71437" cy="31750"/>
            </a:xfrm>
            <a:custGeom>
              <a:gdLst>
                <a:gd fmla="*/ 16 w 32" name="T0"/>
                <a:gd fmla="*/ 0 h 14" name="T1"/>
                <a:gd fmla="*/ 0 w 32" name="T2"/>
                <a:gd fmla="*/ 14 h 14" name="T3"/>
                <a:gd fmla="*/ 32 w 32" name="T4"/>
                <a:gd fmla="*/ 14 h 14" name="T5"/>
                <a:gd fmla="*/ 16 w 32" name="T6"/>
                <a:gd fmla="*/ 0 h 14" name="T7"/>
              </a:gdLst>
              <a:cxnLst>
                <a:cxn ang="0">
                  <a:pos x="T0" y="T1"/>
                </a:cxn>
                <a:cxn ang="0">
                  <a:pos x="T2" y="T3"/>
                </a:cxn>
                <a:cxn ang="0">
                  <a:pos x="T4" y="T5"/>
                </a:cxn>
                <a:cxn ang="0">
                  <a:pos x="T6" y="T7"/>
                </a:cxn>
              </a:cxnLst>
              <a:rect b="b" l="0" r="r" t="0"/>
              <a:pathLst>
                <a:path h="14" w="32">
                  <a:moveTo>
                    <a:pt x="16" y="0"/>
                  </a:moveTo>
                  <a:cubicBezTo>
                    <a:pt x="8" y="0"/>
                    <a:pt x="1" y="7"/>
                    <a:pt x="0" y="14"/>
                  </a:cubicBezTo>
                  <a:cubicBezTo>
                    <a:pt x="32" y="14"/>
                    <a:pt x="32" y="14"/>
                    <a:pt x="32" y="14"/>
                  </a:cubicBezTo>
                  <a:cubicBezTo>
                    <a:pt x="31" y="7"/>
                    <a:pt x="24" y="0"/>
                    <a:pt x="1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4" name="Freeform 117"/>
            <p:cNvSpPr>
              <a:spLocks noEditPoints="1"/>
            </p:cNvSpPr>
            <p:nvPr/>
          </p:nvSpPr>
          <p:spPr bwMode="auto">
            <a:xfrm>
              <a:off x="5231628" y="2653205"/>
              <a:ext cx="347662" cy="200025"/>
            </a:xfrm>
            <a:custGeom>
              <a:gdLst>
                <a:gd fmla="*/ 77 w 154" name="T0"/>
                <a:gd fmla="*/ 4 h 89" name="T1"/>
                <a:gd fmla="*/ 0 w 154" name="T2"/>
                <a:gd fmla="*/ 0 h 89" name="T3"/>
                <a:gd fmla="*/ 0 w 154" name="T4"/>
                <a:gd fmla="*/ 89 h 89" name="T5"/>
                <a:gd fmla="*/ 77 w 154" name="T6"/>
                <a:gd fmla="*/ 86 h 89" name="T7"/>
                <a:gd fmla="*/ 154 w 154" name="T8"/>
                <a:gd fmla="*/ 89 h 89" name="T9"/>
                <a:gd fmla="*/ 154 w 154" name="T10"/>
                <a:gd fmla="*/ 0 h 89" name="T11"/>
                <a:gd fmla="*/ 77 w 154" name="T12"/>
                <a:gd fmla="*/ 4 h 89" name="T13"/>
                <a:gd fmla="*/ 145 w 154" name="T14"/>
                <a:gd fmla="*/ 83 h 89" name="T15"/>
                <a:gd fmla="*/ 77 w 154" name="T16"/>
                <a:gd fmla="*/ 80 h 89" name="T17"/>
                <a:gd fmla="*/ 9 w 154" name="T18"/>
                <a:gd fmla="*/ 83 h 89" name="T19"/>
                <a:gd fmla="*/ 9 w 154" name="T20"/>
                <a:gd fmla="*/ 6 h 89" name="T21"/>
                <a:gd fmla="*/ 77 w 154" name="T22"/>
                <a:gd fmla="*/ 10 h 89" name="T23"/>
                <a:gd fmla="*/ 145 w 154" name="T24"/>
                <a:gd fmla="*/ 6 h 89" name="T25"/>
                <a:gd fmla="*/ 145 w 154" name="T26"/>
                <a:gd fmla="*/ 83 h 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9" w="154">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5" name="Freeform 118"/>
            <p:cNvSpPr/>
            <p:nvPr/>
          </p:nvSpPr>
          <p:spPr bwMode="auto">
            <a:xfrm>
              <a:off x="5906315" y="2675430"/>
              <a:ext cx="161925" cy="242888"/>
            </a:xfrm>
            <a:custGeom>
              <a:gdLst>
                <a:gd fmla="*/ 102 w 102" name="T0"/>
                <a:gd fmla="*/ 0 h 153" name="T1"/>
                <a:gd fmla="*/ 38 w 102" name="T2"/>
                <a:gd fmla="*/ 37 h 153" name="T3"/>
                <a:gd fmla="*/ 0 w 102" name="T4"/>
                <a:gd fmla="*/ 37 h 153" name="T5"/>
                <a:gd fmla="*/ 0 w 102" name="T6"/>
                <a:gd fmla="*/ 116 h 153" name="T7"/>
                <a:gd fmla="*/ 38 w 102" name="T8"/>
                <a:gd fmla="*/ 116 h 153" name="T9"/>
                <a:gd fmla="*/ 102 w 102" name="T10"/>
                <a:gd fmla="*/ 153 h 153" name="T11"/>
                <a:gd fmla="*/ 102 w 102" name="T12"/>
                <a:gd fmla="*/ 0 h 153" name="T13"/>
              </a:gdLst>
              <a:cxnLst>
                <a:cxn ang="0">
                  <a:pos x="T0" y="T1"/>
                </a:cxn>
                <a:cxn ang="0">
                  <a:pos x="T2" y="T3"/>
                </a:cxn>
                <a:cxn ang="0">
                  <a:pos x="T4" y="T5"/>
                </a:cxn>
                <a:cxn ang="0">
                  <a:pos x="T6" y="T7"/>
                </a:cxn>
                <a:cxn ang="0">
                  <a:pos x="T8" y="T9"/>
                </a:cxn>
                <a:cxn ang="0">
                  <a:pos x="T10" y="T11"/>
                </a:cxn>
                <a:cxn ang="0">
                  <a:pos x="T12" y="T13"/>
                </a:cxn>
              </a:cxnLst>
              <a:rect b="b" l="0" r="r" t="0"/>
              <a:pathLst>
                <a:path h="153" w="102">
                  <a:moveTo>
                    <a:pt x="102" y="0"/>
                  </a:moveTo>
                  <a:lnTo>
                    <a:pt x="38" y="37"/>
                  </a:lnTo>
                  <a:lnTo>
                    <a:pt x="0" y="37"/>
                  </a:lnTo>
                  <a:lnTo>
                    <a:pt x="0" y="116"/>
                  </a:lnTo>
                  <a:lnTo>
                    <a:pt x="38" y="116"/>
                  </a:lnTo>
                  <a:lnTo>
                    <a:pt x="102" y="153"/>
                  </a:lnTo>
                  <a:lnTo>
                    <a:pt x="10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6" name="Rectangle 119"/>
            <p:cNvSpPr>
              <a:spLocks noChangeArrowheads="1"/>
            </p:cNvSpPr>
            <p:nvPr/>
          </p:nvSpPr>
          <p:spPr bwMode="auto">
            <a:xfrm>
              <a:off x="6093640" y="2735755"/>
              <a:ext cx="17462" cy="1222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7" name="Rectangle 120"/>
            <p:cNvSpPr>
              <a:spLocks noChangeArrowheads="1"/>
            </p:cNvSpPr>
            <p:nvPr/>
          </p:nvSpPr>
          <p:spPr bwMode="auto">
            <a:xfrm>
              <a:off x="6131740" y="2719880"/>
              <a:ext cx="17462" cy="15398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8" name="Rectangle 121"/>
            <p:cNvSpPr>
              <a:spLocks noChangeArrowheads="1"/>
            </p:cNvSpPr>
            <p:nvPr/>
          </p:nvSpPr>
          <p:spPr bwMode="auto">
            <a:xfrm>
              <a:off x="6168253" y="2704005"/>
              <a:ext cx="17462" cy="18573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89" name="Freeform 122"/>
            <p:cNvSpPr/>
            <p:nvPr/>
          </p:nvSpPr>
          <p:spPr bwMode="auto">
            <a:xfrm>
              <a:off x="6596878" y="2557955"/>
              <a:ext cx="233362" cy="487363"/>
            </a:xfrm>
            <a:custGeom>
              <a:gdLst>
                <a:gd fmla="*/ 72 w 104" name="T0"/>
                <a:gd fmla="*/ 91 h 216" name="T1"/>
                <a:gd fmla="*/ 61 w 104" name="T2"/>
                <a:gd fmla="*/ 57 h 216" name="T3"/>
                <a:gd fmla="*/ 61 w 104" name="T4"/>
                <a:gd fmla="*/ 30 h 216" name="T5"/>
                <a:gd fmla="*/ 65 w 104" name="T6"/>
                <a:gd fmla="*/ 30 h 216" name="T7"/>
                <a:gd fmla="*/ 65 w 104" name="T8"/>
                <a:gd fmla="*/ 26 h 216" name="T9"/>
                <a:gd fmla="*/ 61 w 104" name="T10"/>
                <a:gd fmla="*/ 26 h 216" name="T11"/>
                <a:gd fmla="*/ 61 w 104" name="T12"/>
                <a:gd fmla="*/ 0 h 216" name="T13"/>
                <a:gd fmla="*/ 43 w 104" name="T14"/>
                <a:gd fmla="*/ 0 h 216" name="T15"/>
                <a:gd fmla="*/ 43 w 104" name="T16"/>
                <a:gd fmla="*/ 26 h 216" name="T17"/>
                <a:gd fmla="*/ 39 w 104" name="T18"/>
                <a:gd fmla="*/ 26 h 216" name="T19"/>
                <a:gd fmla="*/ 39 w 104" name="T20"/>
                <a:gd fmla="*/ 30 h 216" name="T21"/>
                <a:gd fmla="*/ 43 w 104" name="T22"/>
                <a:gd fmla="*/ 30 h 216" name="T23"/>
                <a:gd fmla="*/ 43 w 104" name="T24"/>
                <a:gd fmla="*/ 57 h 216" name="T25"/>
                <a:gd fmla="*/ 32 w 104" name="T26"/>
                <a:gd fmla="*/ 91 h 216" name="T27"/>
                <a:gd fmla="*/ 23 w 104" name="T28"/>
                <a:gd fmla="*/ 216 h 216" name="T29"/>
                <a:gd fmla="*/ 50 w 104" name="T30"/>
                <a:gd fmla="*/ 216 h 216" name="T31"/>
                <a:gd fmla="*/ 52 w 104" name="T32"/>
                <a:gd fmla="*/ 215 h 216" name="T33"/>
                <a:gd fmla="*/ 54 w 104" name="T34"/>
                <a:gd fmla="*/ 216 h 216" name="T35"/>
                <a:gd fmla="*/ 81 w 104" name="T36"/>
                <a:gd fmla="*/ 216 h 216" name="T37"/>
                <a:gd fmla="*/ 72 w 104" name="T38"/>
                <a:gd fmla="*/ 91 h 21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6" w="104">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0" name="Freeform 123"/>
            <p:cNvSpPr/>
            <p:nvPr/>
          </p:nvSpPr>
          <p:spPr bwMode="auto">
            <a:xfrm>
              <a:off x="7366815" y="2648442"/>
              <a:ext cx="61912" cy="77788"/>
            </a:xfrm>
            <a:custGeom>
              <a:gdLst>
                <a:gd fmla="*/ 6 w 27" name="T0"/>
                <a:gd fmla="*/ 33 h 35" name="T1"/>
                <a:gd fmla="*/ 6 w 27" name="T2"/>
                <a:gd fmla="*/ 33 h 35" name="T3"/>
                <a:gd fmla="*/ 17 w 27" name="T4"/>
                <a:gd fmla="*/ 28 h 35" name="T5"/>
                <a:gd fmla="*/ 25 w 27" name="T6"/>
                <a:gd fmla="*/ 14 h 35" name="T7"/>
                <a:gd fmla="*/ 20 w 27" name="T8"/>
                <a:gd fmla="*/ 3 h 35" name="T9"/>
                <a:gd fmla="*/ 17 w 27" name="T10"/>
                <a:gd fmla="*/ 2 h 35" name="T11"/>
                <a:gd fmla="*/ 5 w 27" name="T12"/>
                <a:gd fmla="*/ 6 h 35" name="T13"/>
                <a:gd fmla="*/ 2 w 27" name="T14"/>
                <a:gd fmla="*/ 21 h 35" name="T15"/>
                <a:gd fmla="*/ 6 w 27" name="T16"/>
                <a:gd fmla="*/ 33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27">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1" name="Freeform 124"/>
            <p:cNvSpPr/>
            <p:nvPr/>
          </p:nvSpPr>
          <p:spPr bwMode="auto">
            <a:xfrm>
              <a:off x="7355703" y="2723055"/>
              <a:ext cx="34925" cy="33338"/>
            </a:xfrm>
            <a:custGeom>
              <a:gdLst>
                <a:gd fmla="*/ 14 w 15" name="T0"/>
                <a:gd fmla="*/ 10 h 15" name="T1"/>
                <a:gd fmla="*/ 10 w 15" name="T2"/>
                <a:gd fmla="*/ 1 h 15" name="T3"/>
                <a:gd fmla="*/ 1 w 15" name="T4"/>
                <a:gd fmla="*/ 5 h 15" name="T5"/>
                <a:gd fmla="*/ 5 w 15" name="T6"/>
                <a:gd fmla="*/ 13 h 15" name="T7"/>
                <a:gd fmla="*/ 14 w 15" name="T8"/>
                <a:gd fmla="*/ 10 h 15" name="T9"/>
              </a:gdLst>
              <a:cxnLst>
                <a:cxn ang="0">
                  <a:pos x="T0" y="T1"/>
                </a:cxn>
                <a:cxn ang="0">
                  <a:pos x="T2" y="T3"/>
                </a:cxn>
                <a:cxn ang="0">
                  <a:pos x="T4" y="T5"/>
                </a:cxn>
                <a:cxn ang="0">
                  <a:pos x="T6" y="T7"/>
                </a:cxn>
                <a:cxn ang="0">
                  <a:pos x="T8" y="T9"/>
                </a:cxn>
              </a:cxnLst>
              <a:rect b="b" l="0" r="r" t="0"/>
              <a:pathLst>
                <a:path h="15" w="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2" name="Freeform 125"/>
            <p:cNvSpPr/>
            <p:nvPr/>
          </p:nvSpPr>
          <p:spPr bwMode="auto">
            <a:xfrm>
              <a:off x="7279503" y="2719880"/>
              <a:ext cx="76200" cy="47625"/>
            </a:xfrm>
            <a:custGeom>
              <a:gdLst>
                <a:gd fmla="*/ 33 w 34" name="T0"/>
                <a:gd fmla="*/ 8 h 21" name="T1"/>
                <a:gd fmla="*/ 24 w 34" name="T2"/>
                <a:gd fmla="*/ 1 h 21" name="T3"/>
                <a:gd fmla="*/ 8 w 34" name="T4"/>
                <a:gd fmla="*/ 0 h 21" name="T5"/>
                <a:gd fmla="*/ 0 w 34" name="T6"/>
                <a:gd fmla="*/ 10 h 21" name="T7"/>
                <a:gd fmla="*/ 0 w 34" name="T8"/>
                <a:gd fmla="*/ 12 h 21" name="T9"/>
                <a:gd fmla="*/ 10 w 34" name="T10"/>
                <a:gd fmla="*/ 21 h 21" name="T11"/>
                <a:gd fmla="*/ 25 w 34" name="T12"/>
                <a:gd fmla="*/ 18 h 21" name="T13"/>
                <a:gd fmla="*/ 33 w 34" name="T14"/>
                <a:gd fmla="*/ 9 h 21" name="T15"/>
                <a:gd fmla="*/ 33 w 34" name="T16"/>
                <a:gd fmla="*/ 8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34">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3" name="Freeform 126"/>
            <p:cNvSpPr/>
            <p:nvPr/>
          </p:nvSpPr>
          <p:spPr bwMode="auto">
            <a:xfrm>
              <a:off x="7369990" y="2746867"/>
              <a:ext cx="65087" cy="79375"/>
            </a:xfrm>
            <a:custGeom>
              <a:gdLst>
                <a:gd fmla="*/ 5 w 29" name="T0"/>
                <a:gd fmla="*/ 3 h 35" name="T1"/>
                <a:gd fmla="*/ 5 w 29" name="T2"/>
                <a:gd fmla="*/ 3 h 35" name="T3"/>
                <a:gd fmla="*/ 3 w 29" name="T4"/>
                <a:gd fmla="*/ 15 h 35" name="T5"/>
                <a:gd fmla="*/ 9 w 29" name="T6"/>
                <a:gd fmla="*/ 29 h 35" name="T7"/>
                <a:gd fmla="*/ 21 w 29" name="T8"/>
                <a:gd fmla="*/ 33 h 35" name="T9"/>
                <a:gd fmla="*/ 23 w 29" name="T10"/>
                <a:gd fmla="*/ 31 h 35" name="T11"/>
                <a:gd fmla="*/ 27 w 29" name="T12"/>
                <a:gd fmla="*/ 19 h 35" name="T13"/>
                <a:gd fmla="*/ 17 w 29" name="T14"/>
                <a:gd fmla="*/ 7 h 35" name="T15"/>
                <a:gd fmla="*/ 5 w 29" name="T16"/>
                <a:gd fmla="*/ 3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28">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4" name="Freeform 127"/>
            <p:cNvSpPr>
              <a:spLocks noEditPoints="1"/>
            </p:cNvSpPr>
            <p:nvPr/>
          </p:nvSpPr>
          <p:spPr bwMode="auto">
            <a:xfrm>
              <a:off x="7262040" y="2624630"/>
              <a:ext cx="220662" cy="361950"/>
            </a:xfrm>
            <a:custGeom>
              <a:gdLst>
                <a:gd fmla="*/ 82 w 98" name="T0"/>
                <a:gd fmla="*/ 142 h 160" name="T1"/>
                <a:gd fmla="*/ 75 w 98" name="T2"/>
                <a:gd fmla="*/ 142 h 160" name="T3"/>
                <a:gd fmla="*/ 71 w 98" name="T4"/>
                <a:gd fmla="*/ 137 h 160" name="T5"/>
                <a:gd fmla="*/ 56 w 98" name="T6"/>
                <a:gd fmla="*/ 137 h 160" name="T7"/>
                <a:gd fmla="*/ 56 w 98" name="T8"/>
                <a:gd fmla="*/ 98 h 160" name="T9"/>
                <a:gd fmla="*/ 98 w 98" name="T10"/>
                <a:gd fmla="*/ 49 h 160" name="T11"/>
                <a:gd fmla="*/ 49 w 98" name="T12"/>
                <a:gd fmla="*/ 0 h 160" name="T13"/>
                <a:gd fmla="*/ 0 w 98" name="T14"/>
                <a:gd fmla="*/ 49 h 160" name="T15"/>
                <a:gd fmla="*/ 42 w 98" name="T16"/>
                <a:gd fmla="*/ 98 h 160" name="T17"/>
                <a:gd fmla="*/ 42 w 98" name="T18"/>
                <a:gd fmla="*/ 137 h 160" name="T19"/>
                <a:gd fmla="*/ 27 w 98" name="T20"/>
                <a:gd fmla="*/ 137 h 160" name="T21"/>
                <a:gd fmla="*/ 23 w 98" name="T22"/>
                <a:gd fmla="*/ 142 h 160" name="T23"/>
                <a:gd fmla="*/ 16 w 98" name="T24"/>
                <a:gd fmla="*/ 142 h 160" name="T25"/>
                <a:gd fmla="*/ 11 w 98" name="T26"/>
                <a:gd fmla="*/ 146 h 160" name="T27"/>
                <a:gd fmla="*/ 8 w 98" name="T28"/>
                <a:gd fmla="*/ 155 h 160" name="T29"/>
                <a:gd fmla="*/ 13 w 98" name="T30"/>
                <a:gd fmla="*/ 160 h 160" name="T31"/>
                <a:gd fmla="*/ 85 w 98" name="T32"/>
                <a:gd fmla="*/ 160 h 160" name="T33"/>
                <a:gd fmla="*/ 90 w 98" name="T34"/>
                <a:gd fmla="*/ 155 h 160" name="T35"/>
                <a:gd fmla="*/ 87 w 98" name="T36"/>
                <a:gd fmla="*/ 146 h 160" name="T37"/>
                <a:gd fmla="*/ 82 w 98" name="T38"/>
                <a:gd fmla="*/ 142 h 160" name="T39"/>
                <a:gd fmla="*/ 2 w 98" name="T40"/>
                <a:gd fmla="*/ 49 h 160" name="T41"/>
                <a:gd fmla="*/ 49 w 98" name="T42"/>
                <a:gd fmla="*/ 2 h 160" name="T43"/>
                <a:gd fmla="*/ 96 w 98" name="T44"/>
                <a:gd fmla="*/ 49 h 160" name="T45"/>
                <a:gd fmla="*/ 49 w 98" name="T46"/>
                <a:gd fmla="*/ 97 h 160" name="T47"/>
                <a:gd fmla="*/ 2 w 98" name="T48"/>
                <a:gd fmla="*/ 49 h 1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0" w="98">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5" name="Freeform 128"/>
            <p:cNvSpPr/>
            <p:nvPr/>
          </p:nvSpPr>
          <p:spPr bwMode="auto">
            <a:xfrm>
              <a:off x="7816078" y="2699242"/>
              <a:ext cx="134937" cy="120650"/>
            </a:xfrm>
            <a:custGeom>
              <a:gdLst>
                <a:gd fmla="*/ 57 w 60" name="T0"/>
                <a:gd fmla="*/ 8 h 53" name="T1"/>
                <a:gd fmla="*/ 4 w 60" name="T2"/>
                <a:gd fmla="*/ 0 h 53" name="T3"/>
                <a:gd fmla="*/ 0 w 60" name="T4"/>
                <a:gd fmla="*/ 4 h 53" name="T5"/>
                <a:gd fmla="*/ 0 w 60" name="T6"/>
                <a:gd fmla="*/ 49 h 53" name="T7"/>
                <a:gd fmla="*/ 4 w 60" name="T8"/>
                <a:gd fmla="*/ 53 h 53" name="T9"/>
                <a:gd fmla="*/ 57 w 60" name="T10"/>
                <a:gd fmla="*/ 45 h 53" name="T11"/>
                <a:gd fmla="*/ 60 w 60" name="T12"/>
                <a:gd fmla="*/ 41 h 53" name="T13"/>
                <a:gd fmla="*/ 60 w 60" name="T14"/>
                <a:gd fmla="*/ 12 h 53" name="T15"/>
                <a:gd fmla="*/ 57 w 60" name="T16"/>
                <a:gd fmla="*/ 8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60">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6" name="Freeform 129"/>
            <p:cNvSpPr/>
            <p:nvPr/>
          </p:nvSpPr>
          <p:spPr bwMode="auto">
            <a:xfrm>
              <a:off x="8019278" y="2699242"/>
              <a:ext cx="134937" cy="120650"/>
            </a:xfrm>
            <a:custGeom>
              <a:gdLst>
                <a:gd fmla="*/ 56 w 60" name="T0"/>
                <a:gd fmla="*/ 53 h 53" name="T1"/>
                <a:gd fmla="*/ 60 w 60" name="T2"/>
                <a:gd fmla="*/ 49 h 53" name="T3"/>
                <a:gd fmla="*/ 60 w 60" name="T4"/>
                <a:gd fmla="*/ 4 h 53" name="T5"/>
                <a:gd fmla="*/ 56 w 60" name="T6"/>
                <a:gd fmla="*/ 0 h 53" name="T7"/>
                <a:gd fmla="*/ 3 w 60" name="T8"/>
                <a:gd fmla="*/ 8 h 53" name="T9"/>
                <a:gd fmla="*/ 0 w 60" name="T10"/>
                <a:gd fmla="*/ 12 h 53" name="T11"/>
                <a:gd fmla="*/ 0 w 60" name="T12"/>
                <a:gd fmla="*/ 41 h 53" name="T13"/>
                <a:gd fmla="*/ 3 w 60" name="T14"/>
                <a:gd fmla="*/ 45 h 53" name="T15"/>
                <a:gd fmla="*/ 56 w 60" name="T16"/>
                <a:gd fmla="*/ 53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60">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7" name="Freeform 130"/>
            <p:cNvSpPr/>
            <p:nvPr/>
          </p:nvSpPr>
          <p:spPr bwMode="auto">
            <a:xfrm>
              <a:off x="7965303" y="2718292"/>
              <a:ext cx="41275" cy="82550"/>
            </a:xfrm>
            <a:custGeom>
              <a:gdLst>
                <a:gd fmla="*/ 14 w 18" name="T0"/>
                <a:gd fmla="*/ 0 h 37" name="T1"/>
                <a:gd fmla="*/ 4 w 18" name="T2"/>
                <a:gd fmla="*/ 0 h 37" name="T3"/>
                <a:gd fmla="*/ 0 w 18" name="T4"/>
                <a:gd fmla="*/ 4 h 37" name="T5"/>
                <a:gd fmla="*/ 0 w 18" name="T6"/>
                <a:gd fmla="*/ 33 h 37" name="T7"/>
                <a:gd fmla="*/ 4 w 18" name="T8"/>
                <a:gd fmla="*/ 37 h 37" name="T9"/>
                <a:gd fmla="*/ 14 w 18" name="T10"/>
                <a:gd fmla="*/ 37 h 37" name="T11"/>
                <a:gd fmla="*/ 18 w 18" name="T12"/>
                <a:gd fmla="*/ 33 h 37" name="T13"/>
                <a:gd fmla="*/ 18 w 18" name="T14"/>
                <a:gd fmla="*/ 4 h 37" name="T15"/>
                <a:gd fmla="*/ 14 w 18" name="T16"/>
                <a:gd fmla="*/ 0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18">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8" name="Freeform 131"/>
            <p:cNvSpPr/>
            <p:nvPr/>
          </p:nvSpPr>
          <p:spPr bwMode="auto">
            <a:xfrm>
              <a:off x="7760515" y="2810367"/>
              <a:ext cx="184150" cy="107950"/>
            </a:xfrm>
            <a:custGeom>
              <a:gdLst>
                <a:gd fmla="*/ 3 w 82" name="T0"/>
                <a:gd fmla="*/ 2 h 48" name="T1"/>
                <a:gd fmla="*/ 17 w 82" name="T2"/>
                <a:gd fmla="*/ 22 h 48" name="T3"/>
                <a:gd fmla="*/ 0 w 82" name="T4"/>
                <a:gd fmla="*/ 45 h 48" name="T5"/>
                <a:gd fmla="*/ 82 w 82" name="T6"/>
                <a:gd fmla="*/ 0 h 48" name="T7"/>
                <a:gd fmla="*/ 3 w 82" name="T8"/>
                <a:gd fmla="*/ 2 h 48" name="T9"/>
              </a:gdLst>
              <a:cxnLst>
                <a:cxn ang="0">
                  <a:pos x="T0" y="T1"/>
                </a:cxn>
                <a:cxn ang="0">
                  <a:pos x="T2" y="T3"/>
                </a:cxn>
                <a:cxn ang="0">
                  <a:pos x="T4" y="T5"/>
                </a:cxn>
                <a:cxn ang="0">
                  <a:pos x="T6" y="T7"/>
                </a:cxn>
                <a:cxn ang="0">
                  <a:pos x="T8" y="T9"/>
                </a:cxn>
              </a:cxnLst>
              <a:rect b="b" l="0" r="r" t="0"/>
              <a:pathLst>
                <a:path h="48" w="82">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99" name="Freeform 132"/>
            <p:cNvSpPr/>
            <p:nvPr/>
          </p:nvSpPr>
          <p:spPr bwMode="auto">
            <a:xfrm>
              <a:off x="8025628" y="2810367"/>
              <a:ext cx="185737" cy="107950"/>
            </a:xfrm>
            <a:custGeom>
              <a:gdLst>
                <a:gd fmla="*/ 65 w 82" name="T0"/>
                <a:gd fmla="*/ 22 h 48" name="T1"/>
                <a:gd fmla="*/ 79 w 82" name="T2"/>
                <a:gd fmla="*/ 2 h 48" name="T3"/>
                <a:gd fmla="*/ 0 w 82" name="T4"/>
                <a:gd fmla="*/ 0 h 48" name="T5"/>
                <a:gd fmla="*/ 82 w 82" name="T6"/>
                <a:gd fmla="*/ 45 h 48" name="T7"/>
                <a:gd fmla="*/ 65 w 82" name="T8"/>
                <a:gd fmla="*/ 22 h 48" name="T9"/>
              </a:gdLst>
              <a:cxnLst>
                <a:cxn ang="0">
                  <a:pos x="T0" y="T1"/>
                </a:cxn>
                <a:cxn ang="0">
                  <a:pos x="T2" y="T3"/>
                </a:cxn>
                <a:cxn ang="0">
                  <a:pos x="T4" y="T5"/>
                </a:cxn>
                <a:cxn ang="0">
                  <a:pos x="T6" y="T7"/>
                </a:cxn>
                <a:cxn ang="0">
                  <a:pos x="T8" y="T9"/>
                </a:cxn>
              </a:cxnLst>
              <a:rect b="b" l="0" r="r" t="0"/>
              <a:pathLst>
                <a:path h="48" w="82">
                  <a:moveTo>
                    <a:pt x="65" y="22"/>
                  </a:moveTo>
                  <a:cubicBezTo>
                    <a:pt x="79" y="2"/>
                    <a:pt x="79" y="2"/>
                    <a:pt x="79" y="2"/>
                  </a:cubicBezTo>
                  <a:cubicBezTo>
                    <a:pt x="57" y="17"/>
                    <a:pt x="0" y="0"/>
                    <a:pt x="0" y="0"/>
                  </a:cubicBezTo>
                  <a:cubicBezTo>
                    <a:pt x="18" y="48"/>
                    <a:pt x="82" y="45"/>
                    <a:pt x="82" y="45"/>
                  </a:cubicBezTo>
                  <a:lnTo>
                    <a:pt x="65" y="2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0" name="Freeform 133"/>
            <p:cNvSpPr/>
            <p:nvPr/>
          </p:nvSpPr>
          <p:spPr bwMode="auto">
            <a:xfrm>
              <a:off x="808853" y="3269155"/>
              <a:ext cx="315912" cy="320675"/>
            </a:xfrm>
            <a:custGeom>
              <a:gdLst>
                <a:gd fmla="*/ 199 w 199" name="T0"/>
                <a:gd fmla="*/ 133 h 202" name="T1"/>
                <a:gd fmla="*/ 199 w 199" name="T2"/>
                <a:gd fmla="*/ 102 h 202" name="T3"/>
                <a:gd fmla="*/ 135 w 199" name="T4"/>
                <a:gd fmla="*/ 102 h 202" name="T5"/>
                <a:gd fmla="*/ 135 w 199" name="T6"/>
                <a:gd fmla="*/ 114 h 202" name="T7"/>
                <a:gd fmla="*/ 81 w 199" name="T8"/>
                <a:gd fmla="*/ 114 h 202" name="T9"/>
                <a:gd fmla="*/ 81 w 199" name="T10"/>
                <a:gd fmla="*/ 81 h 202" name="T11"/>
                <a:gd fmla="*/ 137 w 199" name="T12"/>
                <a:gd fmla="*/ 81 h 202" name="T13"/>
                <a:gd fmla="*/ 137 w 199" name="T14"/>
                <a:gd fmla="*/ 18 h 202" name="T15"/>
                <a:gd fmla="*/ 56 w 199" name="T16"/>
                <a:gd fmla="*/ 18 h 202" name="T17"/>
                <a:gd fmla="*/ 56 w 199" name="T18"/>
                <a:gd fmla="*/ 0 h 202" name="T19"/>
                <a:gd fmla="*/ 0 w 199" name="T20"/>
                <a:gd fmla="*/ 0 h 202" name="T21"/>
                <a:gd fmla="*/ 0 w 199" name="T22"/>
                <a:gd fmla="*/ 81 h 202" name="T23"/>
                <a:gd fmla="*/ 56 w 199" name="T24"/>
                <a:gd fmla="*/ 81 h 202" name="T25"/>
                <a:gd fmla="*/ 56 w 199" name="T26"/>
                <a:gd fmla="*/ 202 h 202" name="T27"/>
                <a:gd fmla="*/ 81 w 199" name="T28"/>
                <a:gd fmla="*/ 202 h 202" name="T29"/>
                <a:gd fmla="*/ 81 w 199" name="T30"/>
                <a:gd fmla="*/ 172 h 202" name="T31"/>
                <a:gd fmla="*/ 135 w 199" name="T32"/>
                <a:gd fmla="*/ 172 h 202" name="T33"/>
                <a:gd fmla="*/ 135 w 199" name="T34"/>
                <a:gd fmla="*/ 183 h 202" name="T35"/>
                <a:gd fmla="*/ 199 w 199" name="T36"/>
                <a:gd fmla="*/ 183 h 202" name="T37"/>
                <a:gd fmla="*/ 199 w 199" name="T38"/>
                <a:gd fmla="*/ 152 h 202" name="T39"/>
                <a:gd fmla="*/ 135 w 199" name="T40"/>
                <a:gd fmla="*/ 152 h 202" name="T41"/>
                <a:gd fmla="*/ 135 w 199" name="T42"/>
                <a:gd fmla="*/ 163 h 202" name="T43"/>
                <a:gd fmla="*/ 81 w 199" name="T44"/>
                <a:gd fmla="*/ 163 h 202" name="T45"/>
                <a:gd fmla="*/ 81 w 199" name="T46"/>
                <a:gd fmla="*/ 122 h 202" name="T47"/>
                <a:gd fmla="*/ 135 w 199" name="T48"/>
                <a:gd fmla="*/ 122 h 202" name="T49"/>
                <a:gd fmla="*/ 135 w 199" name="T50"/>
                <a:gd fmla="*/ 133 h 202" name="T51"/>
                <a:gd fmla="*/ 199 w 199" name="T52"/>
                <a:gd fmla="*/ 133 h 20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01" w="199">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1" name="Oval 134"/>
            <p:cNvSpPr>
              <a:spLocks noChangeArrowheads="1"/>
            </p:cNvSpPr>
            <p:nvPr/>
          </p:nvSpPr>
          <p:spPr bwMode="auto">
            <a:xfrm>
              <a:off x="1431153" y="3492992"/>
              <a:ext cx="66675" cy="650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2" name="Freeform 135"/>
            <p:cNvSpPr/>
            <p:nvPr/>
          </p:nvSpPr>
          <p:spPr bwMode="auto">
            <a:xfrm>
              <a:off x="1413690" y="3318367"/>
              <a:ext cx="300037" cy="196850"/>
            </a:xfrm>
            <a:custGeom>
              <a:gdLst>
                <a:gd fmla="*/ 0 w 133" name="T0"/>
                <a:gd fmla="*/ 87 h 87" name="T1"/>
                <a:gd fmla="*/ 7 w 133" name="T2"/>
                <a:gd fmla="*/ 87 h 87" name="T3"/>
                <a:gd fmla="*/ 22 w 133" name="T4"/>
                <a:gd fmla="*/ 75 h 87" name="T5"/>
                <a:gd fmla="*/ 38 w 133" name="T6"/>
                <a:gd fmla="*/ 87 h 87" name="T7"/>
                <a:gd fmla="*/ 133 w 133" name="T8"/>
                <a:gd fmla="*/ 87 h 87" name="T9"/>
                <a:gd fmla="*/ 133 w 133" name="T10"/>
                <a:gd fmla="*/ 0 h 87" name="T11"/>
                <a:gd fmla="*/ 0 w 133" name="T12"/>
                <a:gd fmla="*/ 0 h 87" name="T13"/>
                <a:gd fmla="*/ 0 w 133" name="T14"/>
                <a:gd fmla="*/ 87 h 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7" w="133">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3" name="Freeform 136"/>
            <p:cNvSpPr>
              <a:spLocks noEditPoints="1"/>
            </p:cNvSpPr>
            <p:nvPr/>
          </p:nvSpPr>
          <p:spPr bwMode="auto">
            <a:xfrm>
              <a:off x="1724840" y="3367580"/>
              <a:ext cx="130175" cy="147638"/>
            </a:xfrm>
            <a:custGeom>
              <a:gdLst>
                <a:gd fmla="*/ 53 w 58" name="T0"/>
                <a:gd fmla="*/ 54 h 65" name="T1"/>
                <a:gd fmla="*/ 41 w 58" name="T2"/>
                <a:gd fmla="*/ 0 h 65" name="T3"/>
                <a:gd fmla="*/ 0 w 58" name="T4"/>
                <a:gd fmla="*/ 0 h 65" name="T5"/>
                <a:gd fmla="*/ 0 w 58" name="T6"/>
                <a:gd fmla="*/ 65 h 65" name="T7"/>
                <a:gd fmla="*/ 12 w 58" name="T8"/>
                <a:gd fmla="*/ 65 h 65" name="T9"/>
                <a:gd fmla="*/ 27 w 58" name="T10"/>
                <a:gd fmla="*/ 53 h 65" name="T11"/>
                <a:gd fmla="*/ 43 w 58" name="T12"/>
                <a:gd fmla="*/ 65 h 65" name="T13"/>
                <a:gd fmla="*/ 53 w 58" name="T14"/>
                <a:gd fmla="*/ 65 h 65" name="T15"/>
                <a:gd fmla="*/ 58 w 58" name="T16"/>
                <a:gd fmla="*/ 65 h 65" name="T17"/>
                <a:gd fmla="*/ 58 w 58" name="T18"/>
                <a:gd fmla="*/ 54 h 65" name="T19"/>
                <a:gd fmla="*/ 53 w 58" name="T20"/>
                <a:gd fmla="*/ 54 h 65" name="T21"/>
                <a:gd fmla="*/ 4 w 58" name="T22"/>
                <a:gd fmla="*/ 24 h 65" name="T23"/>
                <a:gd fmla="*/ 4 w 58" name="T24"/>
                <a:gd fmla="*/ 4 h 65" name="T25"/>
                <a:gd fmla="*/ 37 w 58" name="T26"/>
                <a:gd fmla="*/ 4 h 65" name="T27"/>
                <a:gd fmla="*/ 41 w 58" name="T28"/>
                <a:gd fmla="*/ 24 h 65" name="T29"/>
                <a:gd fmla="*/ 4 w 58" name="T30"/>
                <a:gd fmla="*/ 24 h 6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5" w="57">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4" name="Oval 137"/>
            <p:cNvSpPr>
              <a:spLocks noChangeArrowheads="1"/>
            </p:cNvSpPr>
            <p:nvPr/>
          </p:nvSpPr>
          <p:spPr bwMode="auto">
            <a:xfrm>
              <a:off x="1753415" y="3492992"/>
              <a:ext cx="66675" cy="650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5" name="Freeform 138"/>
            <p:cNvSpPr/>
            <p:nvPr/>
          </p:nvSpPr>
          <p:spPr bwMode="auto">
            <a:xfrm>
              <a:off x="2151878" y="3216767"/>
              <a:ext cx="265112" cy="388938"/>
            </a:xfrm>
            <a:custGeom>
              <a:gdLst>
                <a:gd fmla="*/ 116 w 118" name="T0"/>
                <a:gd fmla="*/ 14 h 172" name="T1"/>
                <a:gd fmla="*/ 118 w 118" name="T2"/>
                <a:gd fmla="*/ 9 h 172" name="T3"/>
                <a:gd fmla="*/ 97 w 118" name="T4"/>
                <a:gd fmla="*/ 2 h 172" name="T5"/>
                <a:gd fmla="*/ 92 w 118" name="T6"/>
                <a:gd fmla="*/ 0 h 172" name="T7"/>
                <a:gd fmla="*/ 90 w 118" name="T8"/>
                <a:gd fmla="*/ 5 h 172" name="T9"/>
                <a:gd fmla="*/ 76 w 118" name="T10"/>
                <a:gd fmla="*/ 46 h 172" name="T11"/>
                <a:gd fmla="*/ 0 w 118" name="T12"/>
                <a:gd fmla="*/ 46 h 172" name="T13"/>
                <a:gd fmla="*/ 53 w 118" name="T14"/>
                <a:gd fmla="*/ 107 h 172" name="T15"/>
                <a:gd fmla="*/ 53 w 118" name="T16"/>
                <a:gd fmla="*/ 164 h 172" name="T17"/>
                <a:gd fmla="*/ 17 w 118" name="T18"/>
                <a:gd fmla="*/ 172 h 172" name="T19"/>
                <a:gd fmla="*/ 95 w 118" name="T20"/>
                <a:gd fmla="*/ 172 h 172" name="T21"/>
                <a:gd fmla="*/ 60 w 118" name="T22"/>
                <a:gd fmla="*/ 164 h 172" name="T23"/>
                <a:gd fmla="*/ 60 w 118" name="T24"/>
                <a:gd fmla="*/ 107 h 172" name="T25"/>
                <a:gd fmla="*/ 112 w 118" name="T26"/>
                <a:gd fmla="*/ 46 h 172" name="T27"/>
                <a:gd fmla="*/ 82 w 118" name="T28"/>
                <a:gd fmla="*/ 46 h 172" name="T29"/>
                <a:gd fmla="*/ 95 w 118" name="T30"/>
                <a:gd fmla="*/ 6 h 172" name="T31"/>
                <a:gd fmla="*/ 116 w 118" name="T32"/>
                <a:gd fmla="*/ 14 h 17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2" w="118">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6" name="Freeform 139"/>
            <p:cNvSpPr/>
            <p:nvPr/>
          </p:nvSpPr>
          <p:spPr bwMode="auto">
            <a:xfrm>
              <a:off x="2748778" y="3285030"/>
              <a:ext cx="333375" cy="279400"/>
            </a:xfrm>
            <a:custGeom>
              <a:gdLst>
                <a:gd fmla="*/ 145 w 148" name="T0"/>
                <a:gd fmla="*/ 54 h 124" name="T1"/>
                <a:gd fmla="*/ 143 w 148" name="T2"/>
                <a:gd fmla="*/ 48 h 124" name="T3"/>
                <a:gd fmla="*/ 148 w 148" name="T4"/>
                <a:gd fmla="*/ 36 h 124" name="T5"/>
                <a:gd fmla="*/ 130 w 148" name="T6"/>
                <a:gd fmla="*/ 18 h 124" name="T7"/>
                <a:gd fmla="*/ 118 w 148" name="T8"/>
                <a:gd fmla="*/ 23 h 124" name="T9"/>
                <a:gd fmla="*/ 104 w 148" name="T10"/>
                <a:gd fmla="*/ 10 h 124" name="T11"/>
                <a:gd fmla="*/ 97 w 148" name="T12"/>
                <a:gd fmla="*/ 12 h 124" name="T13"/>
                <a:gd fmla="*/ 76 w 148" name="T14"/>
                <a:gd fmla="*/ 0 h 124" name="T15"/>
                <a:gd fmla="*/ 56 w 148" name="T16"/>
                <a:gd fmla="*/ 10 h 124" name="T17"/>
                <a:gd fmla="*/ 49 w 148" name="T18"/>
                <a:gd fmla="*/ 8 h 124" name="T19"/>
                <a:gd fmla="*/ 37 w 148" name="T20"/>
                <a:gd fmla="*/ 20 h 124" name="T21"/>
                <a:gd fmla="*/ 38 w 148" name="T22"/>
                <a:gd fmla="*/ 24 h 124" name="T23"/>
                <a:gd fmla="*/ 36 w 148" name="T24"/>
                <a:gd fmla="*/ 24 h 124" name="T25"/>
                <a:gd fmla="*/ 18 w 148" name="T26"/>
                <a:gd fmla="*/ 43 h 124" name="T27"/>
                <a:gd fmla="*/ 18 w 148" name="T28"/>
                <a:gd fmla="*/ 44 h 124" name="T29"/>
                <a:gd fmla="*/ 0 w 148" name="T30"/>
                <a:gd fmla="*/ 65 h 124" name="T31"/>
                <a:gd fmla="*/ 16 w 148" name="T32"/>
                <a:gd fmla="*/ 85 h 124" name="T33"/>
                <a:gd fmla="*/ 31 w 148" name="T34"/>
                <a:gd fmla="*/ 96 h 124" name="T35"/>
                <a:gd fmla="*/ 35 w 148" name="T36"/>
                <a:gd fmla="*/ 95 h 124" name="T37"/>
                <a:gd fmla="*/ 35 w 148" name="T38"/>
                <a:gd fmla="*/ 97 h 124" name="T39"/>
                <a:gd fmla="*/ 53 w 148" name="T40"/>
                <a:gd fmla="*/ 114 h 124" name="T41"/>
                <a:gd fmla="*/ 67 w 148" name="T42"/>
                <a:gd fmla="*/ 107 h 124" name="T43"/>
                <a:gd fmla="*/ 76 w 148" name="T44"/>
                <a:gd fmla="*/ 111 h 124" name="T45"/>
                <a:gd fmla="*/ 83 w 148" name="T46"/>
                <a:gd fmla="*/ 109 h 124" name="T47"/>
                <a:gd fmla="*/ 100 w 148" name="T48"/>
                <a:gd fmla="*/ 124 h 124" name="T49"/>
                <a:gd fmla="*/ 91 w 148" name="T50"/>
                <a:gd fmla="*/ 108 h 124" name="T51"/>
                <a:gd fmla="*/ 100 w 148" name="T52"/>
                <a:gd fmla="*/ 110 h 124" name="T53"/>
                <a:gd fmla="*/ 118 w 148" name="T54"/>
                <a:gd fmla="*/ 94 h 124" name="T55"/>
                <a:gd fmla="*/ 122 w 148" name="T56"/>
                <a:gd fmla="*/ 94 h 124" name="T57"/>
                <a:gd fmla="*/ 143 w 148" name="T58"/>
                <a:gd fmla="*/ 74 h 124" name="T59"/>
                <a:gd fmla="*/ 139 w 148" name="T60"/>
                <a:gd fmla="*/ 63 h 124" name="T61"/>
                <a:gd fmla="*/ 145 w 148" name="T62"/>
                <a:gd fmla="*/ 54 h 1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4" w="148">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7" name="Freeform 140"/>
            <p:cNvSpPr>
              <a:spLocks noEditPoints="1"/>
            </p:cNvSpPr>
            <p:nvPr/>
          </p:nvSpPr>
          <p:spPr bwMode="auto">
            <a:xfrm>
              <a:off x="3344090" y="3280267"/>
              <a:ext cx="352425" cy="279400"/>
            </a:xfrm>
            <a:custGeom>
              <a:gdLst>
                <a:gd fmla="*/ 217 w 222" name="T0"/>
                <a:gd fmla="*/ 0 h 176" name="T1"/>
                <a:gd fmla="*/ 0 w 222" name="T2"/>
                <a:gd fmla="*/ 0 h 176" name="T3"/>
                <a:gd fmla="*/ 0 w 222" name="T4"/>
                <a:gd fmla="*/ 176 h 176" name="T5"/>
                <a:gd fmla="*/ 222 w 222" name="T6"/>
                <a:gd fmla="*/ 176 h 176" name="T7"/>
                <a:gd fmla="*/ 222 w 222" name="T8"/>
                <a:gd fmla="*/ 0 h 176" name="T9"/>
                <a:gd fmla="*/ 217 w 222" name="T10"/>
                <a:gd fmla="*/ 0 h 176" name="T11"/>
                <a:gd fmla="*/ 189 w 222" name="T12"/>
                <a:gd fmla="*/ 118 h 176" name="T13"/>
                <a:gd fmla="*/ 189 w 222" name="T14"/>
                <a:gd fmla="*/ 172 h 176" name="T15"/>
                <a:gd fmla="*/ 158 w 222" name="T16"/>
                <a:gd fmla="*/ 172 h 176" name="T17"/>
                <a:gd fmla="*/ 158 w 222" name="T18"/>
                <a:gd fmla="*/ 118 h 176" name="T19"/>
                <a:gd fmla="*/ 165 w 222" name="T20"/>
                <a:gd fmla="*/ 118 h 176" name="T21"/>
                <a:gd fmla="*/ 165 w 222" name="T22"/>
                <a:gd fmla="*/ 4 h 176" name="T23"/>
                <a:gd fmla="*/ 180 w 222" name="T24"/>
                <a:gd fmla="*/ 4 h 176" name="T25"/>
                <a:gd fmla="*/ 180 w 222" name="T26"/>
                <a:gd fmla="*/ 118 h 176" name="T27"/>
                <a:gd fmla="*/ 189 w 222" name="T28"/>
                <a:gd fmla="*/ 118 h 176" name="T29"/>
                <a:gd fmla="*/ 41 w 222" name="T30"/>
                <a:gd fmla="*/ 118 h 176" name="T31"/>
                <a:gd fmla="*/ 41 w 222" name="T32"/>
                <a:gd fmla="*/ 4 h 176" name="T33"/>
                <a:gd fmla="*/ 57 w 222" name="T34"/>
                <a:gd fmla="*/ 4 h 176" name="T35"/>
                <a:gd fmla="*/ 57 w 222" name="T36"/>
                <a:gd fmla="*/ 118 h 176" name="T37"/>
                <a:gd fmla="*/ 67 w 222" name="T38"/>
                <a:gd fmla="*/ 118 h 176" name="T39"/>
                <a:gd fmla="*/ 67 w 222" name="T40"/>
                <a:gd fmla="*/ 172 h 176" name="T41"/>
                <a:gd fmla="*/ 34 w 222" name="T42"/>
                <a:gd fmla="*/ 172 h 176" name="T43"/>
                <a:gd fmla="*/ 34 w 222" name="T44"/>
                <a:gd fmla="*/ 118 h 176" name="T45"/>
                <a:gd fmla="*/ 41 w 222" name="T46"/>
                <a:gd fmla="*/ 118 h 176" name="T47"/>
                <a:gd fmla="*/ 75 w 222" name="T48"/>
                <a:gd fmla="*/ 118 h 176" name="T49"/>
                <a:gd fmla="*/ 82 w 222" name="T50"/>
                <a:gd fmla="*/ 118 h 176" name="T51"/>
                <a:gd fmla="*/ 82 w 222" name="T52"/>
                <a:gd fmla="*/ 4 h 176" name="T53"/>
                <a:gd fmla="*/ 98 w 222" name="T54"/>
                <a:gd fmla="*/ 4 h 176" name="T55"/>
                <a:gd fmla="*/ 98 w 222" name="T56"/>
                <a:gd fmla="*/ 118 h 176" name="T57"/>
                <a:gd fmla="*/ 108 w 222" name="T58"/>
                <a:gd fmla="*/ 118 h 176" name="T59"/>
                <a:gd fmla="*/ 108 w 222" name="T60"/>
                <a:gd fmla="*/ 172 h 176" name="T61"/>
                <a:gd fmla="*/ 75 w 222" name="T62"/>
                <a:gd fmla="*/ 172 h 176" name="T63"/>
                <a:gd fmla="*/ 75 w 222" name="T64"/>
                <a:gd fmla="*/ 118 h 176" name="T65"/>
                <a:gd fmla="*/ 117 w 222" name="T66"/>
                <a:gd fmla="*/ 118 h 176" name="T67"/>
                <a:gd fmla="*/ 124 w 222" name="T68"/>
                <a:gd fmla="*/ 118 h 176" name="T69"/>
                <a:gd fmla="*/ 124 w 222" name="T70"/>
                <a:gd fmla="*/ 4 h 176" name="T71"/>
                <a:gd fmla="*/ 139 w 222" name="T72"/>
                <a:gd fmla="*/ 4 h 176" name="T73"/>
                <a:gd fmla="*/ 139 w 222" name="T74"/>
                <a:gd fmla="*/ 118 h 176" name="T75"/>
                <a:gd fmla="*/ 149 w 222" name="T76"/>
                <a:gd fmla="*/ 118 h 176" name="T77"/>
                <a:gd fmla="*/ 149 w 222" name="T78"/>
                <a:gd fmla="*/ 172 h 176" name="T79"/>
                <a:gd fmla="*/ 117 w 222" name="T80"/>
                <a:gd fmla="*/ 172 h 176" name="T81"/>
                <a:gd fmla="*/ 117 w 222" name="T82"/>
                <a:gd fmla="*/ 118 h 176" name="T83"/>
                <a:gd fmla="*/ 4 w 222" name="T84"/>
                <a:gd fmla="*/ 4 h 176" name="T85"/>
                <a:gd fmla="*/ 16 w 222" name="T86"/>
                <a:gd fmla="*/ 4 h 176" name="T87"/>
                <a:gd fmla="*/ 16 w 222" name="T88"/>
                <a:gd fmla="*/ 118 h 176" name="T89"/>
                <a:gd fmla="*/ 26 w 222" name="T90"/>
                <a:gd fmla="*/ 118 h 176" name="T91"/>
                <a:gd fmla="*/ 26 w 222" name="T92"/>
                <a:gd fmla="*/ 172 h 176" name="T93"/>
                <a:gd fmla="*/ 4 w 222" name="T94"/>
                <a:gd fmla="*/ 172 h 176" name="T95"/>
                <a:gd fmla="*/ 4 w 222" name="T96"/>
                <a:gd fmla="*/ 4 h 176" name="T97"/>
                <a:gd fmla="*/ 217 w 222" name="T98"/>
                <a:gd fmla="*/ 172 h 176" name="T99"/>
                <a:gd fmla="*/ 199 w 222" name="T100"/>
                <a:gd fmla="*/ 172 h 176" name="T101"/>
                <a:gd fmla="*/ 199 w 222" name="T102"/>
                <a:gd fmla="*/ 118 h 176" name="T103"/>
                <a:gd fmla="*/ 206 w 222" name="T104"/>
                <a:gd fmla="*/ 118 h 176" name="T105"/>
                <a:gd fmla="*/ 206 w 222" name="T106"/>
                <a:gd fmla="*/ 4 h 176" name="T107"/>
                <a:gd fmla="*/ 217 w 222" name="T108"/>
                <a:gd fmla="*/ 4 h 176" name="T109"/>
                <a:gd fmla="*/ 217 w 222" name="T110"/>
                <a:gd fmla="*/ 172 h 1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6" w="221">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8" name="Freeform 141"/>
            <p:cNvSpPr/>
            <p:nvPr/>
          </p:nvSpPr>
          <p:spPr bwMode="auto">
            <a:xfrm>
              <a:off x="4090215" y="3223117"/>
              <a:ext cx="127000" cy="93663"/>
            </a:xfrm>
            <a:custGeom>
              <a:gdLst>
                <a:gd fmla="*/ 51 w 56" name="T0"/>
                <a:gd fmla="*/ 0 h 41" name="T1"/>
                <a:gd fmla="*/ 4 w 56" name="T2"/>
                <a:gd fmla="*/ 0 h 41" name="T3"/>
                <a:gd fmla="*/ 0 w 56" name="T4"/>
                <a:gd fmla="*/ 5 h 41" name="T5"/>
                <a:gd fmla="*/ 0 w 56" name="T6"/>
                <a:gd fmla="*/ 36 h 41" name="T7"/>
                <a:gd fmla="*/ 4 w 56" name="T8"/>
                <a:gd fmla="*/ 41 h 41" name="T9"/>
                <a:gd fmla="*/ 51 w 56" name="T10"/>
                <a:gd fmla="*/ 41 h 41" name="T11"/>
                <a:gd fmla="*/ 56 w 56" name="T12"/>
                <a:gd fmla="*/ 36 h 41" name="T13"/>
                <a:gd fmla="*/ 56 w 56" name="T14"/>
                <a:gd fmla="*/ 5 h 41" name="T15"/>
                <a:gd fmla="*/ 51 w 56"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56">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09" name="Freeform 142"/>
            <p:cNvSpPr/>
            <p:nvPr/>
          </p:nvSpPr>
          <p:spPr bwMode="auto">
            <a:xfrm>
              <a:off x="4077515" y="3362817"/>
              <a:ext cx="17462" cy="7938"/>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0" name="Freeform 143"/>
            <p:cNvSpPr/>
            <p:nvPr/>
          </p:nvSpPr>
          <p:spPr bwMode="auto">
            <a:xfrm>
              <a:off x="4104503" y="3362817"/>
              <a:ext cx="17462" cy="7938"/>
            </a:xfrm>
            <a:custGeom>
              <a:gdLst>
                <a:gd fmla="*/ 6 w 8" name="T0"/>
                <a:gd fmla="*/ 0 h 3" name="T1"/>
                <a:gd fmla="*/ 1 w 8" name="T2"/>
                <a:gd fmla="*/ 0 h 3" name="T3"/>
                <a:gd fmla="*/ 0 w 8" name="T4"/>
                <a:gd fmla="*/ 1 h 3" name="T5"/>
                <a:gd fmla="*/ 1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1" name="Freeform 144"/>
            <p:cNvSpPr/>
            <p:nvPr/>
          </p:nvSpPr>
          <p:spPr bwMode="auto">
            <a:xfrm>
              <a:off x="4131490" y="3362817"/>
              <a:ext cx="17462" cy="7938"/>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2" name="Freeform 145"/>
            <p:cNvSpPr/>
            <p:nvPr/>
          </p:nvSpPr>
          <p:spPr bwMode="auto">
            <a:xfrm>
              <a:off x="4158478" y="3362817"/>
              <a:ext cx="17462" cy="7938"/>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3" name="Freeform 146"/>
            <p:cNvSpPr/>
            <p:nvPr/>
          </p:nvSpPr>
          <p:spPr bwMode="auto">
            <a:xfrm>
              <a:off x="4185465" y="3362817"/>
              <a:ext cx="17462" cy="7938"/>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4" name="Freeform 147"/>
            <p:cNvSpPr/>
            <p:nvPr/>
          </p:nvSpPr>
          <p:spPr bwMode="auto">
            <a:xfrm>
              <a:off x="4212453" y="3362817"/>
              <a:ext cx="17462" cy="7938"/>
            </a:xfrm>
            <a:custGeom>
              <a:gdLst>
                <a:gd fmla="*/ 6 w 8" name="T0"/>
                <a:gd fmla="*/ 0 h 3" name="T1"/>
                <a:gd fmla="*/ 2 w 8" name="T2"/>
                <a:gd fmla="*/ 0 h 3" name="T3"/>
                <a:gd fmla="*/ 0 w 8" name="T4"/>
                <a:gd fmla="*/ 1 h 3" name="T5"/>
                <a:gd fmla="*/ 2 w 8" name="T6"/>
                <a:gd fmla="*/ 3 h 3" name="T7"/>
                <a:gd fmla="*/ 6 w 8" name="T8"/>
                <a:gd fmla="*/ 3 h 3" name="T9"/>
                <a:gd fmla="*/ 8 w 8" name="T10"/>
                <a:gd fmla="*/ 1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5" name="Freeform 148"/>
            <p:cNvSpPr/>
            <p:nvPr/>
          </p:nvSpPr>
          <p:spPr bwMode="auto">
            <a:xfrm>
              <a:off x="4090215" y="3354880"/>
              <a:ext cx="19050" cy="4763"/>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6" name="Freeform 149"/>
            <p:cNvSpPr/>
            <p:nvPr/>
          </p:nvSpPr>
          <p:spPr bwMode="auto">
            <a:xfrm>
              <a:off x="4117203" y="3354880"/>
              <a:ext cx="19050" cy="4763"/>
            </a:xfrm>
            <a:custGeom>
              <a:gdLst>
                <a:gd fmla="*/ 1 w 8" name="T0"/>
                <a:gd fmla="*/ 2 h 2" name="T1"/>
                <a:gd fmla="*/ 6 w 8" name="T2"/>
                <a:gd fmla="*/ 2 h 2" name="T3"/>
                <a:gd fmla="*/ 8 w 8" name="T4"/>
                <a:gd fmla="*/ 1 h 2" name="T5"/>
                <a:gd fmla="*/ 6 w 8" name="T6"/>
                <a:gd fmla="*/ 0 h 2" name="T7"/>
                <a:gd fmla="*/ 1 w 8" name="T8"/>
                <a:gd fmla="*/ 0 h 2" name="T9"/>
                <a:gd fmla="*/ 0 w 8" name="T10"/>
                <a:gd fmla="*/ 1 h 2" name="T11"/>
                <a:gd fmla="*/ 1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7" name="Freeform 150"/>
            <p:cNvSpPr/>
            <p:nvPr/>
          </p:nvSpPr>
          <p:spPr bwMode="auto">
            <a:xfrm>
              <a:off x="4144190" y="3354880"/>
              <a:ext cx="19050"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8" name="Freeform 151"/>
            <p:cNvSpPr/>
            <p:nvPr/>
          </p:nvSpPr>
          <p:spPr bwMode="auto">
            <a:xfrm>
              <a:off x="4171178" y="3354880"/>
              <a:ext cx="19050"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19" name="Freeform 152"/>
            <p:cNvSpPr/>
            <p:nvPr/>
          </p:nvSpPr>
          <p:spPr bwMode="auto">
            <a:xfrm>
              <a:off x="4198165" y="3354880"/>
              <a:ext cx="19050"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0" name="Freeform 153"/>
            <p:cNvSpPr/>
            <p:nvPr/>
          </p:nvSpPr>
          <p:spPr bwMode="auto">
            <a:xfrm>
              <a:off x="3975915" y="3408855"/>
              <a:ext cx="125412" cy="90488"/>
            </a:xfrm>
            <a:custGeom>
              <a:gdLst>
                <a:gd fmla="*/ 52 w 56" name="T0"/>
                <a:gd fmla="*/ 0 h 40" name="T1"/>
                <a:gd fmla="*/ 4 w 56" name="T2"/>
                <a:gd fmla="*/ 0 h 40" name="T3"/>
                <a:gd fmla="*/ 0 w 56" name="T4"/>
                <a:gd fmla="*/ 4 h 40" name="T5"/>
                <a:gd fmla="*/ 0 w 56" name="T6"/>
                <a:gd fmla="*/ 36 h 40" name="T7"/>
                <a:gd fmla="*/ 4 w 56" name="T8"/>
                <a:gd fmla="*/ 40 h 40" name="T9"/>
                <a:gd fmla="*/ 52 w 56" name="T10"/>
                <a:gd fmla="*/ 40 h 40" name="T11"/>
                <a:gd fmla="*/ 56 w 56" name="T12"/>
                <a:gd fmla="*/ 36 h 40" name="T13"/>
                <a:gd fmla="*/ 56 w 56" name="T14"/>
                <a:gd fmla="*/ 4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1" name="Freeform 154"/>
            <p:cNvSpPr>
              <a:spLocks noEditPoints="1"/>
            </p:cNvSpPr>
            <p:nvPr/>
          </p:nvSpPr>
          <p:spPr bwMode="auto">
            <a:xfrm>
              <a:off x="3934640" y="3394567"/>
              <a:ext cx="207962" cy="171450"/>
            </a:xfrm>
            <a:custGeom>
              <a:gdLst>
                <a:gd fmla="*/ 89 w 92" name="T0"/>
                <a:gd fmla="*/ 66 h 76" name="T1"/>
                <a:gd fmla="*/ 85 w 92" name="T2"/>
                <a:gd fmla="*/ 61 h 76" name="T3"/>
                <a:gd fmla="*/ 82 w 92" name="T4"/>
                <a:gd fmla="*/ 61 h 76" name="T5"/>
                <a:gd fmla="*/ 79 w 92" name="T6"/>
                <a:gd fmla="*/ 55 h 76" name="T7"/>
                <a:gd fmla="*/ 69 w 92" name="T8"/>
                <a:gd fmla="*/ 55 h 76" name="T9"/>
                <a:gd fmla="*/ 69 w 92" name="T10"/>
                <a:gd fmla="*/ 52 h 76" name="T11"/>
                <a:gd fmla="*/ 75 w 92" name="T12"/>
                <a:gd fmla="*/ 52 h 76" name="T13"/>
                <a:gd fmla="*/ 80 w 92" name="T14"/>
                <a:gd fmla="*/ 48 h 76" name="T15"/>
                <a:gd fmla="*/ 80 w 92" name="T16"/>
                <a:gd fmla="*/ 4 h 76" name="T17"/>
                <a:gd fmla="*/ 75 w 92" name="T18"/>
                <a:gd fmla="*/ 0 h 76" name="T19"/>
                <a:gd fmla="*/ 17 w 92" name="T20"/>
                <a:gd fmla="*/ 0 h 76" name="T21"/>
                <a:gd fmla="*/ 12 w 92" name="T22"/>
                <a:gd fmla="*/ 4 h 76" name="T23"/>
                <a:gd fmla="*/ 12 w 92" name="T24"/>
                <a:gd fmla="*/ 48 h 76" name="T25"/>
                <a:gd fmla="*/ 17 w 92" name="T26"/>
                <a:gd fmla="*/ 52 h 76" name="T27"/>
                <a:gd fmla="*/ 23 w 92" name="T28"/>
                <a:gd fmla="*/ 52 h 76" name="T29"/>
                <a:gd fmla="*/ 23 w 92" name="T30"/>
                <a:gd fmla="*/ 55 h 76" name="T31"/>
                <a:gd fmla="*/ 13 w 92" name="T32"/>
                <a:gd fmla="*/ 55 h 76" name="T33"/>
                <a:gd fmla="*/ 10 w 92" name="T34"/>
                <a:gd fmla="*/ 61 h 76" name="T35"/>
                <a:gd fmla="*/ 7 w 92" name="T36"/>
                <a:gd fmla="*/ 61 h 76" name="T37"/>
                <a:gd fmla="*/ 3 w 92" name="T38"/>
                <a:gd fmla="*/ 66 h 76" name="T39"/>
                <a:gd fmla="*/ 0 w 92" name="T40"/>
                <a:gd fmla="*/ 72 h 76" name="T41"/>
                <a:gd fmla="*/ 4 w 92" name="T42"/>
                <a:gd fmla="*/ 76 h 76" name="T43"/>
                <a:gd fmla="*/ 88 w 92" name="T44"/>
                <a:gd fmla="*/ 76 h 76" name="T45"/>
                <a:gd fmla="*/ 92 w 92" name="T46"/>
                <a:gd fmla="*/ 72 h 76" name="T47"/>
                <a:gd fmla="*/ 89 w 92" name="T48"/>
                <a:gd fmla="*/ 66 h 76" name="T49"/>
                <a:gd fmla="*/ 17 w 92" name="T50"/>
                <a:gd fmla="*/ 49 h 76" name="T51"/>
                <a:gd fmla="*/ 15 w 92" name="T52"/>
                <a:gd fmla="*/ 48 h 76" name="T53"/>
                <a:gd fmla="*/ 15 w 92" name="T54"/>
                <a:gd fmla="*/ 4 h 76" name="T55"/>
                <a:gd fmla="*/ 17 w 92" name="T56"/>
                <a:gd fmla="*/ 2 h 76" name="T57"/>
                <a:gd fmla="*/ 75 w 92" name="T58"/>
                <a:gd fmla="*/ 2 h 76" name="T59"/>
                <a:gd fmla="*/ 77 w 92" name="T60"/>
                <a:gd fmla="*/ 4 h 76" name="T61"/>
                <a:gd fmla="*/ 77 w 92" name="T62"/>
                <a:gd fmla="*/ 48 h 76" name="T63"/>
                <a:gd fmla="*/ 75 w 92" name="T64"/>
                <a:gd fmla="*/ 49 h 76" name="T65"/>
                <a:gd fmla="*/ 17 w 92" name="T66"/>
                <a:gd fmla="*/ 49 h 76" name="T67"/>
                <a:gd fmla="*/ 77 w 92" name="T68"/>
                <a:gd fmla="*/ 58 h 76" name="T69"/>
                <a:gd fmla="*/ 80 w 92" name="T70"/>
                <a:gd fmla="*/ 64 h 76" name="T71"/>
                <a:gd fmla="*/ 85 w 92" name="T72"/>
                <a:gd fmla="*/ 64 h 76" name="T73"/>
                <a:gd fmla="*/ 87 w 92" name="T74"/>
                <a:gd fmla="*/ 66 h 76" name="T75"/>
                <a:gd fmla="*/ 87 w 92" name="T76"/>
                <a:gd fmla="*/ 66 h 76" name="T77"/>
                <a:gd fmla="*/ 90 w 92" name="T78"/>
                <a:gd fmla="*/ 72 h 76" name="T79"/>
                <a:gd fmla="*/ 88 w 92" name="T80"/>
                <a:gd fmla="*/ 74 h 76" name="T81"/>
                <a:gd fmla="*/ 4 w 92" name="T82"/>
                <a:gd fmla="*/ 74 h 76" name="T83"/>
                <a:gd fmla="*/ 2 w 92" name="T84"/>
                <a:gd fmla="*/ 72 h 76" name="T85"/>
                <a:gd fmla="*/ 5 w 92" name="T86"/>
                <a:gd fmla="*/ 66 h 76" name="T87"/>
                <a:gd fmla="*/ 5 w 92" name="T88"/>
                <a:gd fmla="*/ 66 h 76" name="T89"/>
                <a:gd fmla="*/ 7 w 92" name="T90"/>
                <a:gd fmla="*/ 64 h 76" name="T91"/>
                <a:gd fmla="*/ 12 w 92" name="T92"/>
                <a:gd fmla="*/ 64 h 76" name="T93"/>
                <a:gd fmla="*/ 15 w 92" name="T94"/>
                <a:gd fmla="*/ 58 h 76" name="T95"/>
                <a:gd fmla="*/ 26 w 92" name="T96"/>
                <a:gd fmla="*/ 58 h 76" name="T97"/>
                <a:gd fmla="*/ 26 w 92" name="T98"/>
                <a:gd fmla="*/ 54 h 76" name="T99"/>
                <a:gd fmla="*/ 66 w 92" name="T100"/>
                <a:gd fmla="*/ 54 h 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6" w="92">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2" name="Freeform 155"/>
            <p:cNvSpPr/>
            <p:nvPr/>
          </p:nvSpPr>
          <p:spPr bwMode="auto">
            <a:xfrm>
              <a:off x="3961628" y="3546967"/>
              <a:ext cx="19050"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3" name="Freeform 156"/>
            <p:cNvSpPr/>
            <p:nvPr/>
          </p:nvSpPr>
          <p:spPr bwMode="auto">
            <a:xfrm>
              <a:off x="3988615" y="3546967"/>
              <a:ext cx="19050"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4" name="Freeform 157"/>
            <p:cNvSpPr/>
            <p:nvPr/>
          </p:nvSpPr>
          <p:spPr bwMode="auto">
            <a:xfrm>
              <a:off x="4015603" y="3546967"/>
              <a:ext cx="19050"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5" name="Freeform 158"/>
            <p:cNvSpPr/>
            <p:nvPr/>
          </p:nvSpPr>
          <p:spPr bwMode="auto">
            <a:xfrm>
              <a:off x="4042590" y="3546967"/>
              <a:ext cx="19050"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6" name="Freeform 159"/>
            <p:cNvSpPr/>
            <p:nvPr/>
          </p:nvSpPr>
          <p:spPr bwMode="auto">
            <a:xfrm>
              <a:off x="4069578" y="3546967"/>
              <a:ext cx="19050"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7" name="Freeform 160"/>
            <p:cNvSpPr/>
            <p:nvPr/>
          </p:nvSpPr>
          <p:spPr bwMode="auto">
            <a:xfrm>
              <a:off x="4098153" y="3546967"/>
              <a:ext cx="17462" cy="6350"/>
            </a:xfrm>
            <a:custGeom>
              <a:gdLst>
                <a:gd fmla="*/ 6 w 8" name="T0"/>
                <a:gd fmla="*/ 0 h 3" name="T1"/>
                <a:gd fmla="*/ 2 w 8" name="T2"/>
                <a:gd fmla="*/ 0 h 3" name="T3"/>
                <a:gd fmla="*/ 0 w 8" name="T4"/>
                <a:gd fmla="*/ 2 h 3" name="T5"/>
                <a:gd fmla="*/ 2 w 8" name="T6"/>
                <a:gd fmla="*/ 3 h 3" name="T7"/>
                <a:gd fmla="*/ 6 w 8" name="T8"/>
                <a:gd fmla="*/ 3 h 3" name="T9"/>
                <a:gd fmla="*/ 8 w 8" name="T10"/>
                <a:gd fmla="*/ 2 h 3" name="T11"/>
                <a:gd fmla="*/ 6 w 8"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8" name="Freeform 161"/>
            <p:cNvSpPr/>
            <p:nvPr/>
          </p:nvSpPr>
          <p:spPr bwMode="auto">
            <a:xfrm>
              <a:off x="3975915" y="3537442"/>
              <a:ext cx="17462" cy="6350"/>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29" name="Freeform 162"/>
            <p:cNvSpPr/>
            <p:nvPr/>
          </p:nvSpPr>
          <p:spPr bwMode="auto">
            <a:xfrm>
              <a:off x="4002903" y="3537442"/>
              <a:ext cx="17462" cy="6350"/>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0" name="Freeform 163"/>
            <p:cNvSpPr/>
            <p:nvPr/>
          </p:nvSpPr>
          <p:spPr bwMode="auto">
            <a:xfrm>
              <a:off x="4029890" y="3537442"/>
              <a:ext cx="17462" cy="6350"/>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1" name="Freeform 164"/>
            <p:cNvSpPr/>
            <p:nvPr/>
          </p:nvSpPr>
          <p:spPr bwMode="auto">
            <a:xfrm>
              <a:off x="4056878" y="3537442"/>
              <a:ext cx="17462" cy="6350"/>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2" name="Freeform 165"/>
            <p:cNvSpPr/>
            <p:nvPr/>
          </p:nvSpPr>
          <p:spPr bwMode="auto">
            <a:xfrm>
              <a:off x="4083865" y="3537442"/>
              <a:ext cx="17462" cy="6350"/>
            </a:xfrm>
            <a:custGeom>
              <a:gdLst>
                <a:gd fmla="*/ 2 w 8" name="T0"/>
                <a:gd fmla="*/ 3 h 3" name="T1"/>
                <a:gd fmla="*/ 6 w 8" name="T2"/>
                <a:gd fmla="*/ 3 h 3" name="T3"/>
                <a:gd fmla="*/ 8 w 8" name="T4"/>
                <a:gd fmla="*/ 2 h 3" name="T5"/>
                <a:gd fmla="*/ 6 w 8" name="T6"/>
                <a:gd fmla="*/ 0 h 3" name="T7"/>
                <a:gd fmla="*/ 2 w 8" name="T8"/>
                <a:gd fmla="*/ 0 h 3" name="T9"/>
                <a:gd fmla="*/ 0 w 8" name="T10"/>
                <a:gd fmla="*/ 2 h 3" name="T11"/>
                <a:gd fmla="*/ 2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3" name="Freeform 166"/>
            <p:cNvSpPr/>
            <p:nvPr/>
          </p:nvSpPr>
          <p:spPr bwMode="auto">
            <a:xfrm>
              <a:off x="4183878" y="3451717"/>
              <a:ext cx="125412" cy="90488"/>
            </a:xfrm>
            <a:custGeom>
              <a:gdLst>
                <a:gd fmla="*/ 52 w 56" name="T0"/>
                <a:gd fmla="*/ 0 h 40" name="T1"/>
                <a:gd fmla="*/ 4 w 56" name="T2"/>
                <a:gd fmla="*/ 0 h 40" name="T3"/>
                <a:gd fmla="*/ 0 w 56" name="T4"/>
                <a:gd fmla="*/ 5 h 40" name="T5"/>
                <a:gd fmla="*/ 0 w 56" name="T6"/>
                <a:gd fmla="*/ 36 h 40" name="T7"/>
                <a:gd fmla="*/ 4 w 56" name="T8"/>
                <a:gd fmla="*/ 40 h 40" name="T9"/>
                <a:gd fmla="*/ 52 w 56" name="T10"/>
                <a:gd fmla="*/ 40 h 40" name="T11"/>
                <a:gd fmla="*/ 56 w 56" name="T12"/>
                <a:gd fmla="*/ 36 h 40" name="T13"/>
                <a:gd fmla="*/ 56 w 56" name="T14"/>
                <a:gd fmla="*/ 5 h 40" name="T15"/>
                <a:gd fmla="*/ 52 w 56"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6">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4" name="Freeform 167"/>
            <p:cNvSpPr>
              <a:spLocks noEditPoints="1"/>
            </p:cNvSpPr>
            <p:nvPr/>
          </p:nvSpPr>
          <p:spPr bwMode="auto">
            <a:xfrm>
              <a:off x="4047353" y="3210417"/>
              <a:ext cx="303212" cy="401638"/>
            </a:xfrm>
            <a:custGeom>
              <a:gdLst>
                <a:gd fmla="*/ 127 w 134" name="T0"/>
                <a:gd fmla="*/ 163 h 178" name="T1"/>
                <a:gd fmla="*/ 121 w 134" name="T2"/>
                <a:gd fmla="*/ 156 h 178" name="T3"/>
                <a:gd fmla="*/ 111 w 134" name="T4"/>
                <a:gd fmla="*/ 153 h 178" name="T5"/>
                <a:gd fmla="*/ 122 w 134" name="T6"/>
                <a:gd fmla="*/ 149 h 178" name="T7"/>
                <a:gd fmla="*/ 117 w 134" name="T8"/>
                <a:gd fmla="*/ 101 h 178" name="T9"/>
                <a:gd fmla="*/ 54 w 134" name="T10"/>
                <a:gd fmla="*/ 105 h 178" name="T11"/>
                <a:gd fmla="*/ 46 w 134" name="T12"/>
                <a:gd fmla="*/ 112 h 178" name="T13"/>
                <a:gd fmla="*/ 89 w 134" name="T14"/>
                <a:gd fmla="*/ 77 h 178" name="T15"/>
                <a:gd fmla="*/ 90 w 134" name="T16"/>
                <a:gd fmla="*/ 66 h 178" name="T17"/>
                <a:gd fmla="*/ 83 w 134" name="T18"/>
                <a:gd fmla="*/ 62 h 178" name="T19"/>
                <a:gd fmla="*/ 70 w 134" name="T20"/>
                <a:gd fmla="*/ 55 h 178" name="T21"/>
                <a:gd fmla="*/ 76 w 134" name="T22"/>
                <a:gd fmla="*/ 53 h 178" name="T23"/>
                <a:gd fmla="*/ 81 w 134" name="T24"/>
                <a:gd fmla="*/ 4 h 178" name="T25"/>
                <a:gd fmla="*/ 17 w 134" name="T26"/>
                <a:gd fmla="*/ 0 h 178" name="T27"/>
                <a:gd fmla="*/ 13 w 134" name="T28"/>
                <a:gd fmla="*/ 49 h 178" name="T29"/>
                <a:gd fmla="*/ 24 w 134" name="T30"/>
                <a:gd fmla="*/ 53 h 178" name="T31"/>
                <a:gd fmla="*/ 14 w 134" name="T32"/>
                <a:gd fmla="*/ 55 h 178" name="T33"/>
                <a:gd fmla="*/ 8 w 134" name="T34"/>
                <a:gd fmla="*/ 62 h 178" name="T35"/>
                <a:gd fmla="*/ 0 w 134" name="T36"/>
                <a:gd fmla="*/ 73 h 178" name="T37"/>
                <a:gd fmla="*/ 41 w 134" name="T38"/>
                <a:gd fmla="*/ 77 h 178" name="T39"/>
                <a:gd fmla="*/ 30 w 134" name="T40"/>
                <a:gd fmla="*/ 112 h 178" name="T41"/>
                <a:gd fmla="*/ 54 w 134" name="T42"/>
                <a:gd fmla="*/ 116 h 178" name="T43"/>
                <a:gd fmla="*/ 59 w 134" name="T44"/>
                <a:gd fmla="*/ 153 h 178" name="T45"/>
                <a:gd fmla="*/ 65 w 134" name="T46"/>
                <a:gd fmla="*/ 156 h 178" name="T47"/>
                <a:gd fmla="*/ 52 w 134" name="T48"/>
                <a:gd fmla="*/ 163 h 178" name="T49"/>
                <a:gd fmla="*/ 45 w 134" name="T50"/>
                <a:gd fmla="*/ 167 h 178" name="T51"/>
                <a:gd fmla="*/ 46 w 134" name="T52"/>
                <a:gd fmla="*/ 178 h 178" name="T53"/>
                <a:gd fmla="*/ 134 w 134" name="T54"/>
                <a:gd fmla="*/ 173 h 178" name="T55"/>
                <a:gd fmla="*/ 17 w 134" name="T56"/>
                <a:gd fmla="*/ 50 h 178" name="T57"/>
                <a:gd fmla="*/ 15 w 134" name="T58"/>
                <a:gd fmla="*/ 4 h 178" name="T59"/>
                <a:gd fmla="*/ 76 w 134" name="T60"/>
                <a:gd fmla="*/ 3 h 178" name="T61"/>
                <a:gd fmla="*/ 78 w 134" name="T62"/>
                <a:gd fmla="*/ 49 h 178" name="T63"/>
                <a:gd fmla="*/ 17 w 134" name="T64"/>
                <a:gd fmla="*/ 50 h 178" name="T65"/>
                <a:gd fmla="*/ 6 w 134" name="T66"/>
                <a:gd fmla="*/ 67 h 178" name="T67"/>
                <a:gd fmla="*/ 8 w 134" name="T68"/>
                <a:gd fmla="*/ 64 h 178" name="T69"/>
                <a:gd fmla="*/ 15 w 134" name="T70"/>
                <a:gd fmla="*/ 58 h 178" name="T71"/>
                <a:gd fmla="*/ 26 w 134" name="T72"/>
                <a:gd fmla="*/ 54 h 178" name="T73"/>
                <a:gd fmla="*/ 67 w 134" name="T74"/>
                <a:gd fmla="*/ 58 h 178" name="T75"/>
                <a:gd fmla="*/ 81 w 134" name="T76"/>
                <a:gd fmla="*/ 64 h 178" name="T77"/>
                <a:gd fmla="*/ 88 w 134" name="T78"/>
                <a:gd fmla="*/ 66 h 178" name="T79"/>
                <a:gd fmla="*/ 91 w 134" name="T80"/>
                <a:gd fmla="*/ 73 h 178" name="T81"/>
                <a:gd fmla="*/ 5 w 134" name="T82"/>
                <a:gd fmla="*/ 74 h 178" name="T83"/>
                <a:gd fmla="*/ 59 w 134" name="T84"/>
                <a:gd fmla="*/ 151 h 178" name="T85"/>
                <a:gd fmla="*/ 57 w 134" name="T86"/>
                <a:gd fmla="*/ 105 h 178" name="T87"/>
                <a:gd fmla="*/ 117 w 134" name="T88"/>
                <a:gd fmla="*/ 104 h 178" name="T89"/>
                <a:gd fmla="*/ 119 w 134" name="T90"/>
                <a:gd fmla="*/ 149 h 178" name="T91"/>
                <a:gd fmla="*/ 59 w 134" name="T92"/>
                <a:gd fmla="*/ 151 h 178" name="T93"/>
                <a:gd fmla="*/ 46 w 134" name="T94"/>
                <a:gd fmla="*/ 175 h 178" name="T95"/>
                <a:gd fmla="*/ 47 w 134" name="T96"/>
                <a:gd fmla="*/ 167 h 178" name="T97"/>
                <a:gd fmla="*/ 49 w 134" name="T98"/>
                <a:gd fmla="*/ 165 h 178" name="T99"/>
                <a:gd fmla="*/ 57 w 134" name="T100"/>
                <a:gd fmla="*/ 159 h 178" name="T101"/>
                <a:gd fmla="*/ 68 w 134" name="T102"/>
                <a:gd fmla="*/ 155 h 178" name="T103"/>
                <a:gd fmla="*/ 108 w 134" name="T104"/>
                <a:gd fmla="*/ 159 h 178" name="T105"/>
                <a:gd fmla="*/ 122 w 134" name="T106"/>
                <a:gd fmla="*/ 165 h 178" name="T107"/>
                <a:gd fmla="*/ 129 w 134" name="T108"/>
                <a:gd fmla="*/ 167 h 178" name="T109"/>
                <a:gd fmla="*/ 132 w 134" name="T110"/>
                <a:gd fmla="*/ 174 h 1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8" w="134">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5" name="Freeform 168"/>
            <p:cNvSpPr/>
            <p:nvPr/>
          </p:nvSpPr>
          <p:spPr bwMode="auto">
            <a:xfrm>
              <a:off x="4169590" y="3591417"/>
              <a:ext cx="17462"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6" name="Freeform 169"/>
            <p:cNvSpPr/>
            <p:nvPr/>
          </p:nvSpPr>
          <p:spPr bwMode="auto">
            <a:xfrm>
              <a:off x="4196578" y="3591417"/>
              <a:ext cx="17462"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7" name="Freeform 170"/>
            <p:cNvSpPr/>
            <p:nvPr/>
          </p:nvSpPr>
          <p:spPr bwMode="auto">
            <a:xfrm>
              <a:off x="4223565" y="3591417"/>
              <a:ext cx="17462"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8" name="Freeform 171"/>
            <p:cNvSpPr/>
            <p:nvPr/>
          </p:nvSpPr>
          <p:spPr bwMode="auto">
            <a:xfrm>
              <a:off x="4250553" y="3591417"/>
              <a:ext cx="19050"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39" name="Freeform 172"/>
            <p:cNvSpPr/>
            <p:nvPr/>
          </p:nvSpPr>
          <p:spPr bwMode="auto">
            <a:xfrm>
              <a:off x="4277540" y="3591417"/>
              <a:ext cx="19050"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0" name="Freeform 173"/>
            <p:cNvSpPr/>
            <p:nvPr/>
          </p:nvSpPr>
          <p:spPr bwMode="auto">
            <a:xfrm>
              <a:off x="4304528" y="3591417"/>
              <a:ext cx="19050" cy="4763"/>
            </a:xfrm>
            <a:custGeom>
              <a:gdLst>
                <a:gd fmla="*/ 6 w 8" name="T0"/>
                <a:gd fmla="*/ 0 h 2" name="T1"/>
                <a:gd fmla="*/ 2 w 8" name="T2"/>
                <a:gd fmla="*/ 0 h 2" name="T3"/>
                <a:gd fmla="*/ 0 w 8" name="T4"/>
                <a:gd fmla="*/ 1 h 2" name="T5"/>
                <a:gd fmla="*/ 2 w 8" name="T6"/>
                <a:gd fmla="*/ 2 h 2" name="T7"/>
                <a:gd fmla="*/ 6 w 8" name="T8"/>
                <a:gd fmla="*/ 2 h 2" name="T9"/>
                <a:gd fmla="*/ 8 w 8" name="T10"/>
                <a:gd fmla="*/ 1 h 2" name="T11"/>
                <a:gd fmla="*/ 6 w 8"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1" name="Freeform 174"/>
            <p:cNvSpPr/>
            <p:nvPr/>
          </p:nvSpPr>
          <p:spPr bwMode="auto">
            <a:xfrm>
              <a:off x="4183878" y="3581892"/>
              <a:ext cx="17462"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2" name="Freeform 175"/>
            <p:cNvSpPr/>
            <p:nvPr/>
          </p:nvSpPr>
          <p:spPr bwMode="auto">
            <a:xfrm>
              <a:off x="4210865" y="3581892"/>
              <a:ext cx="17462"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3" name="Freeform 176"/>
            <p:cNvSpPr/>
            <p:nvPr/>
          </p:nvSpPr>
          <p:spPr bwMode="auto">
            <a:xfrm>
              <a:off x="4237853" y="3581892"/>
              <a:ext cx="17462"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4" name="Freeform 177"/>
            <p:cNvSpPr/>
            <p:nvPr/>
          </p:nvSpPr>
          <p:spPr bwMode="auto">
            <a:xfrm>
              <a:off x="4264840" y="3581892"/>
              <a:ext cx="17462"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5" name="Freeform 178"/>
            <p:cNvSpPr/>
            <p:nvPr/>
          </p:nvSpPr>
          <p:spPr bwMode="auto">
            <a:xfrm>
              <a:off x="4291828" y="3581892"/>
              <a:ext cx="17462" cy="4763"/>
            </a:xfrm>
            <a:custGeom>
              <a:gdLst>
                <a:gd fmla="*/ 2 w 8" name="T0"/>
                <a:gd fmla="*/ 2 h 2" name="T1"/>
                <a:gd fmla="*/ 6 w 8" name="T2"/>
                <a:gd fmla="*/ 2 h 2" name="T3"/>
                <a:gd fmla="*/ 8 w 8" name="T4"/>
                <a:gd fmla="*/ 1 h 2" name="T5"/>
                <a:gd fmla="*/ 6 w 8" name="T6"/>
                <a:gd fmla="*/ 0 h 2" name="T7"/>
                <a:gd fmla="*/ 2 w 8" name="T8"/>
                <a:gd fmla="*/ 0 h 2" name="T9"/>
                <a:gd fmla="*/ 0 w 8" name="T10"/>
                <a:gd fmla="*/ 1 h 2" name="T11"/>
                <a:gd fmla="*/ 2 w 8"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8">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6" name="Freeform 179"/>
            <p:cNvSpPr>
              <a:spLocks noEditPoints="1"/>
            </p:cNvSpPr>
            <p:nvPr/>
          </p:nvSpPr>
          <p:spPr bwMode="auto">
            <a:xfrm>
              <a:off x="4623615" y="3259630"/>
              <a:ext cx="319087" cy="314325"/>
            </a:xfrm>
            <a:custGeom>
              <a:gdLst>
                <a:gd fmla="*/ 90 w 142" name="T0"/>
                <a:gd fmla="*/ 9 h 139" name="T1"/>
                <a:gd fmla="*/ 142 w 142" name="T2"/>
                <a:gd fmla="*/ 38 h 139" name="T3"/>
                <a:gd fmla="*/ 140 w 142" name="T4"/>
                <a:gd fmla="*/ 21 h 139" name="T5"/>
                <a:gd fmla="*/ 76 w 142" name="T6"/>
                <a:gd fmla="*/ 6 h 139" name="T7"/>
                <a:gd fmla="*/ 67 w 142" name="T8"/>
                <a:gd fmla="*/ 5 h 139" name="T9"/>
                <a:gd fmla="*/ 0 w 142" name="T10"/>
                <a:gd fmla="*/ 72 h 139" name="T11"/>
                <a:gd fmla="*/ 67 w 142" name="T12"/>
                <a:gd fmla="*/ 139 h 139" name="T13"/>
                <a:gd fmla="*/ 134 w 142" name="T14"/>
                <a:gd fmla="*/ 72 h 139" name="T15"/>
                <a:gd fmla="*/ 90 w 142" name="T16"/>
                <a:gd fmla="*/ 9 h 139" name="T17"/>
                <a:gd fmla="*/ 43 w 142" name="T18"/>
                <a:gd fmla="*/ 114 h 139" name="T19"/>
                <a:gd fmla="*/ 25 w 142" name="T20"/>
                <a:gd fmla="*/ 96 h 139" name="T21"/>
                <a:gd fmla="*/ 43 w 142" name="T22"/>
                <a:gd fmla="*/ 78 h 139" name="T23"/>
                <a:gd fmla="*/ 61 w 142" name="T24"/>
                <a:gd fmla="*/ 96 h 139" name="T25"/>
                <a:gd fmla="*/ 43 w 142" name="T26"/>
                <a:gd fmla="*/ 114 h 139" name="T27"/>
                <a:gd fmla="*/ 43 w 142" name="T28"/>
                <a:gd fmla="*/ 66 h 139" name="T29"/>
                <a:gd fmla="*/ 25 w 142" name="T30"/>
                <a:gd fmla="*/ 48 h 139" name="T31"/>
                <a:gd fmla="*/ 43 w 142" name="T32"/>
                <a:gd fmla="*/ 29 h 139" name="T33"/>
                <a:gd fmla="*/ 61 w 142" name="T34"/>
                <a:gd fmla="*/ 48 h 139" name="T35"/>
                <a:gd fmla="*/ 43 w 142" name="T36"/>
                <a:gd fmla="*/ 66 h 139" name="T37"/>
                <a:gd fmla="*/ 91 w 142" name="T38"/>
                <a:gd fmla="*/ 114 h 139" name="T39"/>
                <a:gd fmla="*/ 73 w 142" name="T40"/>
                <a:gd fmla="*/ 96 h 139" name="T41"/>
                <a:gd fmla="*/ 91 w 142" name="T42"/>
                <a:gd fmla="*/ 78 h 139" name="T43"/>
                <a:gd fmla="*/ 109 w 142" name="T44"/>
                <a:gd fmla="*/ 96 h 139" name="T45"/>
                <a:gd fmla="*/ 91 w 142" name="T46"/>
                <a:gd fmla="*/ 114 h 139" name="T47"/>
                <a:gd fmla="*/ 91 w 142" name="T48"/>
                <a:gd fmla="*/ 66 h 139" name="T49"/>
                <a:gd fmla="*/ 73 w 142" name="T50"/>
                <a:gd fmla="*/ 48 h 139" name="T51"/>
                <a:gd fmla="*/ 91 w 142" name="T52"/>
                <a:gd fmla="*/ 29 h 139" name="T53"/>
                <a:gd fmla="*/ 109 w 142" name="T54"/>
                <a:gd fmla="*/ 48 h 139" name="T55"/>
                <a:gd fmla="*/ 91 w 142" name="T56"/>
                <a:gd fmla="*/ 66 h 1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39" w="142">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7" name="Freeform 180"/>
            <p:cNvSpPr/>
            <p:nvPr/>
          </p:nvSpPr>
          <p:spPr bwMode="auto">
            <a:xfrm>
              <a:off x="5428478" y="3394567"/>
              <a:ext cx="20637" cy="15875"/>
            </a:xfrm>
            <a:custGeom>
              <a:gdLst>
                <a:gd fmla="*/ 5 w 9" name="T0"/>
                <a:gd fmla="*/ 0 h 7" name="T1"/>
                <a:gd fmla="*/ 3 w 9" name="T2"/>
                <a:gd fmla="*/ 0 h 7" name="T3"/>
                <a:gd fmla="*/ 1 w 9" name="T4"/>
                <a:gd fmla="*/ 1 h 7" name="T5"/>
                <a:gd fmla="*/ 0 w 9" name="T6"/>
                <a:gd fmla="*/ 3 h 7" name="T7"/>
                <a:gd fmla="*/ 1 w 9" name="T8"/>
                <a:gd fmla="*/ 6 h 7" name="T9"/>
                <a:gd fmla="*/ 3 w 9" name="T10"/>
                <a:gd fmla="*/ 7 h 7" name="T11"/>
                <a:gd fmla="*/ 5 w 9" name="T12"/>
                <a:gd fmla="*/ 7 h 7" name="T13"/>
                <a:gd fmla="*/ 8 w 9" name="T14"/>
                <a:gd fmla="*/ 6 h 7" name="T15"/>
                <a:gd fmla="*/ 9 w 9" name="T16"/>
                <a:gd fmla="*/ 3 h 7" name="T17"/>
                <a:gd fmla="*/ 8 w 9" name="T18"/>
                <a:gd fmla="*/ 1 h 7" name="T19"/>
                <a:gd fmla="*/ 5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8" name="Freeform 181"/>
            <p:cNvSpPr/>
            <p:nvPr/>
          </p:nvSpPr>
          <p:spPr bwMode="auto">
            <a:xfrm>
              <a:off x="5499915" y="3394567"/>
              <a:ext cx="20637" cy="47625"/>
            </a:xfrm>
            <a:custGeom>
              <a:gdLst>
                <a:gd fmla="*/ 3 w 9" name="T0"/>
                <a:gd fmla="*/ 0 h 21" name="T1"/>
                <a:gd fmla="*/ 1 w 9" name="T2"/>
                <a:gd fmla="*/ 1 h 21" name="T3"/>
                <a:gd fmla="*/ 0 w 9" name="T4"/>
                <a:gd fmla="*/ 4 h 21" name="T5"/>
                <a:gd fmla="*/ 0 w 9" name="T6"/>
                <a:gd fmla="*/ 17 h 21" name="T7"/>
                <a:gd fmla="*/ 1 w 9" name="T8"/>
                <a:gd fmla="*/ 20 h 21" name="T9"/>
                <a:gd fmla="*/ 3 w 9" name="T10"/>
                <a:gd fmla="*/ 21 h 21" name="T11"/>
                <a:gd fmla="*/ 8 w 9" name="T12"/>
                <a:gd fmla="*/ 18 h 21" name="T13"/>
                <a:gd fmla="*/ 9 w 9" name="T14"/>
                <a:gd fmla="*/ 11 h 21" name="T15"/>
                <a:gd fmla="*/ 8 w 9" name="T16"/>
                <a:gd fmla="*/ 4 h 21" name="T17"/>
                <a:gd fmla="*/ 3 w 9" name="T18"/>
                <a:gd fmla="*/ 0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9">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49" name="Freeform 182"/>
            <p:cNvSpPr/>
            <p:nvPr/>
          </p:nvSpPr>
          <p:spPr bwMode="auto">
            <a:xfrm>
              <a:off x="5358628" y="3394567"/>
              <a:ext cx="19050" cy="15875"/>
            </a:xfrm>
            <a:custGeom>
              <a:gdLst>
                <a:gd fmla="*/ 5 w 9" name="T0"/>
                <a:gd fmla="*/ 0 h 7" name="T1"/>
                <a:gd fmla="*/ 4 w 9" name="T2"/>
                <a:gd fmla="*/ 0 h 7" name="T3"/>
                <a:gd fmla="*/ 1 w 9" name="T4"/>
                <a:gd fmla="*/ 1 h 7" name="T5"/>
                <a:gd fmla="*/ 0 w 9" name="T6"/>
                <a:gd fmla="*/ 3 h 7" name="T7"/>
                <a:gd fmla="*/ 1 w 9" name="T8"/>
                <a:gd fmla="*/ 6 h 7" name="T9"/>
                <a:gd fmla="*/ 4 w 9" name="T10"/>
                <a:gd fmla="*/ 7 h 7" name="T11"/>
                <a:gd fmla="*/ 5 w 9" name="T12"/>
                <a:gd fmla="*/ 7 h 7" name="T13"/>
                <a:gd fmla="*/ 8 w 9" name="T14"/>
                <a:gd fmla="*/ 6 h 7" name="T15"/>
                <a:gd fmla="*/ 9 w 9" name="T16"/>
                <a:gd fmla="*/ 3 h 7" name="T17"/>
                <a:gd fmla="*/ 8 w 9" name="T18"/>
                <a:gd fmla="*/ 1 h 7" name="T19"/>
                <a:gd fmla="*/ 5 w 9" name="T20"/>
                <a:gd fmla="*/ 0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9">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0" name="Freeform 183"/>
            <p:cNvSpPr>
              <a:spLocks noEditPoints="1"/>
            </p:cNvSpPr>
            <p:nvPr/>
          </p:nvSpPr>
          <p:spPr bwMode="auto">
            <a:xfrm>
              <a:off x="5218928" y="3313605"/>
              <a:ext cx="373062" cy="171450"/>
            </a:xfrm>
            <a:custGeom>
              <a:gdLst>
                <a:gd fmla="*/ 8 w 166" name="T0"/>
                <a:gd fmla="*/ 0 h 76" name="T1"/>
                <a:gd fmla="*/ 0 w 166" name="T2"/>
                <a:gd fmla="*/ 76 h 76" name="T3"/>
                <a:gd fmla="*/ 166 w 166" name="T4"/>
                <a:gd fmla="*/ 8 h 76" name="T5"/>
                <a:gd fmla="*/ 33 w 166" name="T6"/>
                <a:gd fmla="*/ 56 h 76" name="T7"/>
                <a:gd fmla="*/ 43 w 166" name="T8"/>
                <a:gd fmla="*/ 57 h 76" name="T9"/>
                <a:gd fmla="*/ 47 w 166" name="T10"/>
                <a:gd fmla="*/ 61 h 76" name="T11"/>
                <a:gd fmla="*/ 43 w 166" name="T12"/>
                <a:gd fmla="*/ 64 h 76" name="T13"/>
                <a:gd fmla="*/ 26 w 166" name="T14"/>
                <a:gd fmla="*/ 63 h 76" name="T15"/>
                <a:gd fmla="*/ 24 w 166" name="T16"/>
                <a:gd fmla="*/ 33 h 76" name="T17"/>
                <a:gd fmla="*/ 29 w 166" name="T18"/>
                <a:gd fmla="*/ 29 h 76" name="T19"/>
                <a:gd fmla="*/ 46 w 166" name="T20"/>
                <a:gd fmla="*/ 30 h 76" name="T21"/>
                <a:gd fmla="*/ 46 w 166" name="T22"/>
                <a:gd fmla="*/ 35 h 76" name="T23"/>
                <a:gd fmla="*/ 35 w 166" name="T24"/>
                <a:gd fmla="*/ 36 h 76" name="T25"/>
                <a:gd fmla="*/ 32 w 166" name="T26"/>
                <a:gd fmla="*/ 40 h 76" name="T27"/>
                <a:gd fmla="*/ 33 w 166" name="T28"/>
                <a:gd fmla="*/ 56 h 76" name="T29"/>
                <a:gd fmla="*/ 77 w 166" name="T30"/>
                <a:gd fmla="*/ 63 h 76" name="T31"/>
                <a:gd fmla="*/ 72 w 166" name="T32"/>
                <a:gd fmla="*/ 63 h 76" name="T33"/>
                <a:gd fmla="*/ 71 w 166" name="T34"/>
                <a:gd fmla="*/ 54 h 76" name="T35"/>
                <a:gd fmla="*/ 67 w 166" name="T36"/>
                <a:gd fmla="*/ 50 h 76" name="T37"/>
                <a:gd fmla="*/ 63 w 166" name="T38"/>
                <a:gd fmla="*/ 51 h 76" name="T39"/>
                <a:gd fmla="*/ 62 w 166" name="T40"/>
                <a:gd fmla="*/ 60 h 76" name="T41"/>
                <a:gd fmla="*/ 58 w 166" name="T42"/>
                <a:gd fmla="*/ 64 h 76" name="T43"/>
                <a:gd fmla="*/ 55 w 166" name="T44"/>
                <a:gd fmla="*/ 60 h 76" name="T45"/>
                <a:gd fmla="*/ 56 w 166" name="T46"/>
                <a:gd fmla="*/ 30 h 76" name="T47"/>
                <a:gd fmla="*/ 74 w 166" name="T48"/>
                <a:gd fmla="*/ 29 h 76" name="T49"/>
                <a:gd fmla="*/ 78 w 166" name="T50"/>
                <a:gd fmla="*/ 33 h 76" name="T51"/>
                <a:gd fmla="*/ 108 w 166" name="T52"/>
                <a:gd fmla="*/ 64 h 76" name="T53"/>
                <a:gd fmla="*/ 103 w 166" name="T54"/>
                <a:gd fmla="*/ 61 h 76" name="T55"/>
                <a:gd fmla="*/ 99 w 166" name="T56"/>
                <a:gd fmla="*/ 53 h 76" name="T57"/>
                <a:gd fmla="*/ 95 w 166" name="T58"/>
                <a:gd fmla="*/ 50 h 76" name="T59"/>
                <a:gd fmla="*/ 93 w 166" name="T60"/>
                <a:gd fmla="*/ 54 h 76" name="T61"/>
                <a:gd fmla="*/ 92 w 166" name="T62"/>
                <a:gd fmla="*/ 63 h 76" name="T63"/>
                <a:gd fmla="*/ 87 w 166" name="T64"/>
                <a:gd fmla="*/ 63 h 76" name="T65"/>
                <a:gd fmla="*/ 86 w 166" name="T66"/>
                <a:gd fmla="*/ 34 h 76" name="T67"/>
                <a:gd fmla="*/ 90 w 166" name="T68"/>
                <a:gd fmla="*/ 29 h 76" name="T69"/>
                <a:gd fmla="*/ 108 w 166" name="T70"/>
                <a:gd fmla="*/ 31 h 76" name="T71"/>
                <a:gd fmla="*/ 109 w 166" name="T72"/>
                <a:gd fmla="*/ 45 h 76" name="T73"/>
                <a:gd fmla="*/ 107 w 166" name="T74"/>
                <a:gd fmla="*/ 50 h 76" name="T75"/>
                <a:gd fmla="*/ 107 w 166" name="T76"/>
                <a:gd fmla="*/ 53 h 76" name="T77"/>
                <a:gd fmla="*/ 108 w 166" name="T78"/>
                <a:gd fmla="*/ 64 h 76" name="T79"/>
                <a:gd fmla="*/ 142 w 166" name="T80"/>
                <a:gd fmla="*/ 49 h 76" name="T81"/>
                <a:gd fmla="*/ 138 w 166" name="T82"/>
                <a:gd fmla="*/ 61 h 76" name="T83"/>
                <a:gd fmla="*/ 122 w 166" name="T84"/>
                <a:gd fmla="*/ 64 h 76" name="T85"/>
                <a:gd fmla="*/ 117 w 166" name="T86"/>
                <a:gd fmla="*/ 60 h 76" name="T87"/>
                <a:gd fmla="*/ 119 w 166" name="T88"/>
                <a:gd fmla="*/ 30 h 76" name="T89"/>
                <a:gd fmla="*/ 129 w 166" name="T90"/>
                <a:gd fmla="*/ 29 h 76" name="T91"/>
                <a:gd fmla="*/ 141 w 166" name="T92"/>
                <a:gd fmla="*/ 42 h 76" name="T93"/>
                <a:gd fmla="*/ 142 w 166" name="T94"/>
                <a:gd fmla="*/ 46 h 7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6" w="16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1" name="Freeform 184"/>
            <p:cNvSpPr/>
            <p:nvPr/>
          </p:nvSpPr>
          <p:spPr bwMode="auto">
            <a:xfrm>
              <a:off x="5218928" y="3507280"/>
              <a:ext cx="373062" cy="36513"/>
            </a:xfrm>
            <a:custGeom>
              <a:gdLst>
                <a:gd fmla="*/ 0 w 166" name="T0"/>
                <a:gd fmla="*/ 8 h 16" name="T1"/>
                <a:gd fmla="*/ 8 w 166" name="T2"/>
                <a:gd fmla="*/ 16 h 16" name="T3"/>
                <a:gd fmla="*/ 158 w 166" name="T4"/>
                <a:gd fmla="*/ 16 h 16" name="T5"/>
                <a:gd fmla="*/ 166 w 166" name="T6"/>
                <a:gd fmla="*/ 8 h 16" name="T7"/>
                <a:gd fmla="*/ 166 w 166" name="T8"/>
                <a:gd fmla="*/ 0 h 16" name="T9"/>
                <a:gd fmla="*/ 0 w 166" name="T10"/>
                <a:gd fmla="*/ 0 h 16" name="T11"/>
                <a:gd fmla="*/ 0 w 166" name="T12"/>
                <a:gd fmla="*/ 8 h 16" name="T13"/>
              </a:gdLst>
              <a:cxnLst>
                <a:cxn ang="0">
                  <a:pos x="T0" y="T1"/>
                </a:cxn>
                <a:cxn ang="0">
                  <a:pos x="T2" y="T3"/>
                </a:cxn>
                <a:cxn ang="0">
                  <a:pos x="T4" y="T5"/>
                </a:cxn>
                <a:cxn ang="0">
                  <a:pos x="T6" y="T7"/>
                </a:cxn>
                <a:cxn ang="0">
                  <a:pos x="T8" y="T9"/>
                </a:cxn>
                <a:cxn ang="0">
                  <a:pos x="T10" y="T11"/>
                </a:cxn>
                <a:cxn ang="0">
                  <a:pos x="T12" y="T13"/>
                </a:cxn>
              </a:cxnLst>
              <a:rect b="b" l="0" r="r" t="0"/>
              <a:pathLst>
                <a:path h="16" w="16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2" name="Freeform 185"/>
            <p:cNvSpPr/>
            <p:nvPr/>
          </p:nvSpPr>
          <p:spPr bwMode="auto">
            <a:xfrm>
              <a:off x="5833290" y="3350117"/>
              <a:ext cx="406400" cy="157163"/>
            </a:xfrm>
            <a:custGeom>
              <a:gdLst>
                <a:gd fmla="*/ 180 w 180" name="T0"/>
                <a:gd fmla="*/ 24 h 70" name="T1"/>
                <a:gd fmla="*/ 180 w 180" name="T2"/>
                <a:gd fmla="*/ 14 h 70" name="T3"/>
                <a:gd fmla="*/ 140 w 180" name="T4"/>
                <a:gd fmla="*/ 14 h 70" name="T5"/>
                <a:gd fmla="*/ 140 w 180" name="T6"/>
                <a:gd fmla="*/ 10 h 70" name="T7"/>
                <a:gd fmla="*/ 130 w 180" name="T8"/>
                <a:gd fmla="*/ 0 h 70" name="T9"/>
                <a:gd fmla="*/ 75 w 180" name="T10"/>
                <a:gd fmla="*/ 3 h 70" name="T11"/>
                <a:gd fmla="*/ 65 w 180" name="T12"/>
                <a:gd fmla="*/ 14 h 70" name="T13"/>
                <a:gd fmla="*/ 65 w 180" name="T14"/>
                <a:gd fmla="*/ 21 h 70" name="T15"/>
                <a:gd fmla="*/ 60 w 180" name="T16"/>
                <a:gd fmla="*/ 21 h 70" name="T17"/>
                <a:gd fmla="*/ 60 w 180" name="T18"/>
                <a:gd fmla="*/ 30 h 70" name="T19"/>
                <a:gd fmla="*/ 0 w 180" name="T20"/>
                <a:gd fmla="*/ 30 h 70" name="T21"/>
                <a:gd fmla="*/ 0 w 180" name="T22"/>
                <a:gd fmla="*/ 40 h 70" name="T23"/>
                <a:gd fmla="*/ 60 w 180" name="T24"/>
                <a:gd fmla="*/ 40 h 70" name="T25"/>
                <a:gd fmla="*/ 60 w 180" name="T26"/>
                <a:gd fmla="*/ 49 h 70" name="T27"/>
                <a:gd fmla="*/ 65 w 180" name="T28"/>
                <a:gd fmla="*/ 49 h 70" name="T29"/>
                <a:gd fmla="*/ 65 w 180" name="T30"/>
                <a:gd fmla="*/ 56 h 70" name="T31"/>
                <a:gd fmla="*/ 75 w 180" name="T32"/>
                <a:gd fmla="*/ 67 h 70" name="T33"/>
                <a:gd fmla="*/ 130 w 180" name="T34"/>
                <a:gd fmla="*/ 70 h 70" name="T35"/>
                <a:gd fmla="*/ 140 w 180" name="T36"/>
                <a:gd fmla="*/ 60 h 70" name="T37"/>
                <a:gd fmla="*/ 140 w 180" name="T38"/>
                <a:gd fmla="*/ 56 h 70" name="T39"/>
                <a:gd fmla="*/ 180 w 180" name="T40"/>
                <a:gd fmla="*/ 56 h 70" name="T41"/>
                <a:gd fmla="*/ 180 w 180" name="T42"/>
                <a:gd fmla="*/ 46 h 70" name="T43"/>
                <a:gd fmla="*/ 140 w 180" name="T44"/>
                <a:gd fmla="*/ 46 h 70" name="T45"/>
                <a:gd fmla="*/ 140 w 180" name="T46"/>
                <a:gd fmla="*/ 24 h 70" name="T47"/>
                <a:gd fmla="*/ 180 w 180" name="T48"/>
                <a:gd fmla="*/ 24 h 7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0" w="18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3" name="Freeform 186"/>
            <p:cNvSpPr/>
            <p:nvPr/>
          </p:nvSpPr>
          <p:spPr bwMode="auto">
            <a:xfrm>
              <a:off x="6542903" y="3248517"/>
              <a:ext cx="341312" cy="342900"/>
            </a:xfrm>
            <a:custGeom>
              <a:gdLst>
                <a:gd fmla="*/ 107 w 215" name="T0"/>
                <a:gd fmla="*/ 21 h 216" name="T1"/>
                <a:gd fmla="*/ 119 w 215" name="T2"/>
                <a:gd fmla="*/ 0 h 216" name="T3"/>
                <a:gd fmla="*/ 126 w 215" name="T4"/>
                <a:gd fmla="*/ 23 h 216" name="T5"/>
                <a:gd fmla="*/ 142 w 215" name="T6"/>
                <a:gd fmla="*/ 6 h 216" name="T7"/>
                <a:gd fmla="*/ 143 w 215" name="T8"/>
                <a:gd fmla="*/ 28 h 216" name="T9"/>
                <a:gd fmla="*/ 161 w 215" name="T10"/>
                <a:gd fmla="*/ 14 h 216" name="T11"/>
                <a:gd fmla="*/ 159 w 215" name="T12"/>
                <a:gd fmla="*/ 38 h 216" name="T13"/>
                <a:gd fmla="*/ 180 w 215" name="T14"/>
                <a:gd fmla="*/ 27 h 216" name="T15"/>
                <a:gd fmla="*/ 171 w 215" name="T16"/>
                <a:gd fmla="*/ 50 h 216" name="T17"/>
                <a:gd fmla="*/ 196 w 215" name="T18"/>
                <a:gd fmla="*/ 44 h 216" name="T19"/>
                <a:gd fmla="*/ 183 w 215" name="T20"/>
                <a:gd fmla="*/ 65 h 216" name="T21"/>
                <a:gd fmla="*/ 206 w 215" name="T22"/>
                <a:gd fmla="*/ 64 h 216" name="T23"/>
                <a:gd fmla="*/ 190 w 215" name="T24"/>
                <a:gd fmla="*/ 81 h 216" name="T25"/>
                <a:gd fmla="*/ 213 w 215" name="T26"/>
                <a:gd fmla="*/ 85 h 216" name="T27"/>
                <a:gd fmla="*/ 194 w 215" name="T28"/>
                <a:gd fmla="*/ 99 h 216" name="T29"/>
                <a:gd fmla="*/ 215 w 215" name="T30"/>
                <a:gd fmla="*/ 108 h 216" name="T31"/>
                <a:gd fmla="*/ 194 w 215" name="T32"/>
                <a:gd fmla="*/ 117 h 216" name="T33"/>
                <a:gd fmla="*/ 213 w 215" name="T34"/>
                <a:gd fmla="*/ 131 h 216" name="T35"/>
                <a:gd fmla="*/ 190 w 215" name="T36"/>
                <a:gd fmla="*/ 135 h 216" name="T37"/>
                <a:gd fmla="*/ 206 w 215" name="T38"/>
                <a:gd fmla="*/ 152 h 216" name="T39"/>
                <a:gd fmla="*/ 183 w 215" name="T40"/>
                <a:gd fmla="*/ 151 h 216" name="T41"/>
                <a:gd fmla="*/ 196 w 215" name="T42"/>
                <a:gd fmla="*/ 172 h 216" name="T43"/>
                <a:gd fmla="*/ 171 w 215" name="T44"/>
                <a:gd fmla="*/ 166 h 216" name="T45"/>
                <a:gd fmla="*/ 180 w 215" name="T46"/>
                <a:gd fmla="*/ 189 h 216" name="T47"/>
                <a:gd fmla="*/ 159 w 215" name="T48"/>
                <a:gd fmla="*/ 178 h 216" name="T49"/>
                <a:gd fmla="*/ 161 w 215" name="T50"/>
                <a:gd fmla="*/ 202 h 216" name="T51"/>
                <a:gd fmla="*/ 143 w 215" name="T52"/>
                <a:gd fmla="*/ 188 h 216" name="T53"/>
                <a:gd fmla="*/ 142 w 215" name="T54"/>
                <a:gd fmla="*/ 210 h 216" name="T55"/>
                <a:gd fmla="*/ 126 w 215" name="T56"/>
                <a:gd fmla="*/ 193 h 216" name="T57"/>
                <a:gd fmla="*/ 119 w 215" name="T58"/>
                <a:gd fmla="*/ 216 h 216" name="T59"/>
                <a:gd fmla="*/ 107 w 215" name="T60"/>
                <a:gd fmla="*/ 195 h 216" name="T61"/>
                <a:gd fmla="*/ 96 w 215" name="T62"/>
                <a:gd fmla="*/ 216 h 216" name="T63"/>
                <a:gd fmla="*/ 89 w 215" name="T64"/>
                <a:gd fmla="*/ 193 h 216" name="T65"/>
                <a:gd fmla="*/ 75 w 215" name="T66"/>
                <a:gd fmla="*/ 210 h 216" name="T67"/>
                <a:gd fmla="*/ 72 w 215" name="T68"/>
                <a:gd fmla="*/ 188 h 216" name="T69"/>
                <a:gd fmla="*/ 54 w 215" name="T70"/>
                <a:gd fmla="*/ 202 h 216" name="T71"/>
                <a:gd fmla="*/ 56 w 215" name="T72"/>
                <a:gd fmla="*/ 178 h 216" name="T73"/>
                <a:gd fmla="*/ 35 w 215" name="T74"/>
                <a:gd fmla="*/ 189 h 216" name="T75"/>
                <a:gd fmla="*/ 44 w 215" name="T76"/>
                <a:gd fmla="*/ 166 h 216" name="T77"/>
                <a:gd fmla="*/ 19 w 215" name="T78"/>
                <a:gd fmla="*/ 172 h 216" name="T79"/>
                <a:gd fmla="*/ 32 w 215" name="T80"/>
                <a:gd fmla="*/ 151 h 216" name="T81"/>
                <a:gd fmla="*/ 9 w 215" name="T82"/>
                <a:gd fmla="*/ 152 h 216" name="T83"/>
                <a:gd fmla="*/ 25 w 215" name="T84"/>
                <a:gd fmla="*/ 135 h 216" name="T85"/>
                <a:gd fmla="*/ 2 w 215" name="T86"/>
                <a:gd fmla="*/ 131 h 216" name="T87"/>
                <a:gd fmla="*/ 21 w 215" name="T88"/>
                <a:gd fmla="*/ 117 h 216" name="T89"/>
                <a:gd fmla="*/ 0 w 215" name="T90"/>
                <a:gd fmla="*/ 108 h 216" name="T91"/>
                <a:gd fmla="*/ 21 w 215" name="T92"/>
                <a:gd fmla="*/ 99 h 216" name="T93"/>
                <a:gd fmla="*/ 2 w 215" name="T94"/>
                <a:gd fmla="*/ 85 h 216" name="T95"/>
                <a:gd fmla="*/ 25 w 215" name="T96"/>
                <a:gd fmla="*/ 81 h 216" name="T97"/>
                <a:gd fmla="*/ 9 w 215" name="T98"/>
                <a:gd fmla="*/ 64 h 216" name="T99"/>
                <a:gd fmla="*/ 32 w 215" name="T100"/>
                <a:gd fmla="*/ 65 h 216" name="T101"/>
                <a:gd fmla="*/ 19 w 215" name="T102"/>
                <a:gd fmla="*/ 44 h 216" name="T103"/>
                <a:gd fmla="*/ 44 w 215" name="T104"/>
                <a:gd fmla="*/ 50 h 216" name="T105"/>
                <a:gd fmla="*/ 35 w 215" name="T106"/>
                <a:gd fmla="*/ 27 h 216" name="T107"/>
                <a:gd fmla="*/ 56 w 215" name="T108"/>
                <a:gd fmla="*/ 38 h 216" name="T109"/>
                <a:gd fmla="*/ 54 w 215" name="T110"/>
                <a:gd fmla="*/ 14 h 216" name="T111"/>
                <a:gd fmla="*/ 72 w 215" name="T112"/>
                <a:gd fmla="*/ 28 h 216" name="T113"/>
                <a:gd fmla="*/ 75 w 215" name="T114"/>
                <a:gd fmla="*/ 6 h 216" name="T115"/>
                <a:gd fmla="*/ 89 w 215" name="T116"/>
                <a:gd fmla="*/ 23 h 216" name="T117"/>
                <a:gd fmla="*/ 96 w 215" name="T118"/>
                <a:gd fmla="*/ 0 h 216" name="T119"/>
                <a:gd fmla="*/ 107 w 215" name="T120"/>
                <a:gd fmla="*/ 21 h 2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16" w="215">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4" name="Freeform 187"/>
            <p:cNvSpPr>
              <a:spLocks noEditPoints="1"/>
            </p:cNvSpPr>
            <p:nvPr/>
          </p:nvSpPr>
          <p:spPr bwMode="auto">
            <a:xfrm>
              <a:off x="7322365" y="3343767"/>
              <a:ext cx="100012" cy="187325"/>
            </a:xfrm>
            <a:custGeom>
              <a:gdLst>
                <a:gd fmla="*/ 0 w 44" name="T0"/>
                <a:gd fmla="*/ 83 h 83" name="T1"/>
                <a:gd fmla="*/ 44 w 44" name="T2"/>
                <a:gd fmla="*/ 83 h 83" name="T3"/>
                <a:gd fmla="*/ 44 w 44" name="T4"/>
                <a:gd fmla="*/ 0 h 83" name="T5"/>
                <a:gd fmla="*/ 0 w 44" name="T6"/>
                <a:gd fmla="*/ 0 h 83" name="T7"/>
                <a:gd fmla="*/ 0 w 44" name="T8"/>
                <a:gd fmla="*/ 83 h 83" name="T9"/>
                <a:gd fmla="*/ 29 w 44" name="T10"/>
                <a:gd fmla="*/ 3 h 83" name="T11"/>
                <a:gd fmla="*/ 39 w 44" name="T12"/>
                <a:gd fmla="*/ 3 h 83" name="T13"/>
                <a:gd fmla="*/ 39 w 44" name="T14"/>
                <a:gd fmla="*/ 80 h 83" name="T15"/>
                <a:gd fmla="*/ 29 w 44" name="T16"/>
                <a:gd fmla="*/ 80 h 83" name="T17"/>
                <a:gd fmla="*/ 29 w 44" name="T18"/>
                <a:gd fmla="*/ 3 h 83" name="T19"/>
                <a:gd fmla="*/ 7 w 44" name="T20"/>
                <a:gd fmla="*/ 3 h 83" name="T21"/>
                <a:gd fmla="*/ 15 w 44" name="T22"/>
                <a:gd fmla="*/ 3 h 83" name="T23"/>
                <a:gd fmla="*/ 15 w 44" name="T24"/>
                <a:gd fmla="*/ 80 h 83" name="T25"/>
                <a:gd fmla="*/ 7 w 44" name="T26"/>
                <a:gd fmla="*/ 80 h 83" name="T27"/>
                <a:gd fmla="*/ 7 w 44" name="T28"/>
                <a:gd fmla="*/ 3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44">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5" name="Rectangle 188"/>
            <p:cNvSpPr>
              <a:spLocks noChangeArrowheads="1"/>
            </p:cNvSpPr>
            <p:nvPr/>
          </p:nvSpPr>
          <p:spPr bwMode="auto">
            <a:xfrm>
              <a:off x="7322365" y="3535855"/>
              <a:ext cx="100012" cy="22225"/>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6" name="Freeform 189"/>
            <p:cNvSpPr/>
            <p:nvPr/>
          </p:nvSpPr>
          <p:spPr bwMode="auto">
            <a:xfrm>
              <a:off x="7360465" y="3246930"/>
              <a:ext cx="30162" cy="28575"/>
            </a:xfrm>
            <a:custGeom>
              <a:gdLst>
                <a:gd fmla="*/ 10 w 19" name="T0"/>
                <a:gd fmla="*/ 0 h 18" name="T1"/>
                <a:gd fmla="*/ 0 w 19" name="T2"/>
                <a:gd fmla="*/ 18 h 18" name="T3"/>
                <a:gd fmla="*/ 19 w 19" name="T4"/>
                <a:gd fmla="*/ 18 h 18" name="T5"/>
                <a:gd fmla="*/ 10 w 19" name="T6"/>
                <a:gd fmla="*/ 0 h 18" name="T7"/>
              </a:gdLst>
              <a:cxnLst>
                <a:cxn ang="0">
                  <a:pos x="T0" y="T1"/>
                </a:cxn>
                <a:cxn ang="0">
                  <a:pos x="T2" y="T3"/>
                </a:cxn>
                <a:cxn ang="0">
                  <a:pos x="T4" y="T5"/>
                </a:cxn>
                <a:cxn ang="0">
                  <a:pos x="T6" y="T7"/>
                </a:cxn>
              </a:cxnLst>
              <a:rect b="b" l="0" r="r" t="0"/>
              <a:pathLst>
                <a:path h="18" w="19">
                  <a:moveTo>
                    <a:pt x="10" y="0"/>
                  </a:moveTo>
                  <a:lnTo>
                    <a:pt x="0" y="18"/>
                  </a:lnTo>
                  <a:lnTo>
                    <a:pt x="19" y="18"/>
                  </a:lnTo>
                  <a:lnTo>
                    <a:pt x="1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7" name="Freeform 190"/>
            <p:cNvSpPr>
              <a:spLocks noEditPoints="1"/>
            </p:cNvSpPr>
            <p:nvPr/>
          </p:nvSpPr>
          <p:spPr bwMode="auto">
            <a:xfrm>
              <a:off x="7323953" y="3281855"/>
              <a:ext cx="95250" cy="57150"/>
            </a:xfrm>
            <a:custGeom>
              <a:gdLst>
                <a:gd fmla="*/ 31 w 42" name="T0"/>
                <a:gd fmla="*/ 0 h 25" name="T1"/>
                <a:gd fmla="*/ 14 w 42" name="T2"/>
                <a:gd fmla="*/ 0 h 25" name="T3"/>
                <a:gd fmla="*/ 0 w 42" name="T4"/>
                <a:gd fmla="*/ 25 h 25" name="T5"/>
                <a:gd fmla="*/ 42 w 42" name="T6"/>
                <a:gd fmla="*/ 25 h 25" name="T7"/>
                <a:gd fmla="*/ 31 w 42" name="T8"/>
                <a:gd fmla="*/ 0 h 25" name="T9"/>
                <a:gd fmla="*/ 16 w 42" name="T10"/>
                <a:gd fmla="*/ 4 h 25" name="T11"/>
                <a:gd fmla="*/ 28 w 42" name="T12"/>
                <a:gd fmla="*/ 4 h 25" name="T13"/>
                <a:gd fmla="*/ 35 w 42" name="T14"/>
                <a:gd fmla="*/ 21 h 25" name="T15"/>
                <a:gd fmla="*/ 7 w 42" name="T16"/>
                <a:gd fmla="*/ 21 h 25" name="T17"/>
                <a:gd fmla="*/ 16 w 42" name="T18"/>
                <a:gd fmla="*/ 4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42">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8" name="Freeform 191"/>
            <p:cNvSpPr/>
            <p:nvPr/>
          </p:nvSpPr>
          <p:spPr bwMode="auto">
            <a:xfrm>
              <a:off x="7857353" y="3280267"/>
              <a:ext cx="71437" cy="52388"/>
            </a:xfrm>
            <a:custGeom>
              <a:gdLst>
                <a:gd fmla="*/ 14 w 32" name="T0"/>
                <a:gd fmla="*/ 23 h 23" name="T1"/>
                <a:gd fmla="*/ 17 w 32" name="T2"/>
                <a:gd fmla="*/ 11 h 23" name="T3"/>
                <a:gd fmla="*/ 19 w 32" name="T4"/>
                <a:gd fmla="*/ 22 h 23" name="T5"/>
                <a:gd fmla="*/ 17 w 32" name="T6"/>
                <a:gd fmla="*/ 0 h 23" name="T7"/>
                <a:gd fmla="*/ 14 w 32" name="T8"/>
                <a:gd fmla="*/ 23 h 23" name="T9"/>
              </a:gdLst>
              <a:cxnLst>
                <a:cxn ang="0">
                  <a:pos x="T0" y="T1"/>
                </a:cxn>
                <a:cxn ang="0">
                  <a:pos x="T2" y="T3"/>
                </a:cxn>
                <a:cxn ang="0">
                  <a:pos x="T4" y="T5"/>
                </a:cxn>
                <a:cxn ang="0">
                  <a:pos x="T6" y="T7"/>
                </a:cxn>
                <a:cxn ang="0">
                  <a:pos x="T8" y="T9"/>
                </a:cxn>
              </a:cxnLst>
              <a:rect b="b" l="0" r="r" t="0"/>
              <a:pathLst>
                <a:path h="23" w="32">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59" name="Freeform 192"/>
            <p:cNvSpPr/>
            <p:nvPr/>
          </p:nvSpPr>
          <p:spPr bwMode="auto">
            <a:xfrm>
              <a:off x="7874815" y="3356467"/>
              <a:ext cx="38100" cy="57150"/>
            </a:xfrm>
            <a:custGeom>
              <a:gdLst>
                <a:gd fmla="*/ 10 w 17" name="T0"/>
                <a:gd fmla="*/ 4 h 25" name="T1"/>
                <a:gd fmla="*/ 10 w 17" name="T2"/>
                <a:gd fmla="*/ 3 h 25" name="T3"/>
                <a:gd fmla="*/ 9 w 17" name="T4"/>
                <a:gd fmla="*/ 0 h 25" name="T5"/>
                <a:gd fmla="*/ 6 w 17" name="T6"/>
                <a:gd fmla="*/ 2 h 25" name="T7"/>
                <a:gd fmla="*/ 2 w 17" name="T8"/>
                <a:gd fmla="*/ 4 h 25" name="T9"/>
                <a:gd fmla="*/ 0 w 17" name="T10"/>
                <a:gd fmla="*/ 2 h 25" name="T11"/>
                <a:gd fmla="*/ 0 w 17" name="T12"/>
                <a:gd fmla="*/ 24 h 25" name="T13"/>
                <a:gd fmla="*/ 1 w 17" name="T14"/>
                <a:gd fmla="*/ 25 h 25" name="T15"/>
                <a:gd fmla="*/ 16 w 17" name="T16"/>
                <a:gd fmla="*/ 25 h 25" name="T17"/>
                <a:gd fmla="*/ 17 w 17" name="T18"/>
                <a:gd fmla="*/ 24 h 25" name="T19"/>
                <a:gd fmla="*/ 17 w 17" name="T20"/>
                <a:gd fmla="*/ 12 h 25" name="T21"/>
                <a:gd fmla="*/ 16 w 17" name="T22"/>
                <a:gd fmla="*/ 12 h 25" name="T23"/>
                <a:gd fmla="*/ 10 w 17" name="T24"/>
                <a:gd fmla="*/ 4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17">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0" name="Freeform 193"/>
            <p:cNvSpPr/>
            <p:nvPr/>
          </p:nvSpPr>
          <p:spPr bwMode="auto">
            <a:xfrm>
              <a:off x="7874815" y="3334242"/>
              <a:ext cx="38100" cy="44450"/>
            </a:xfrm>
            <a:custGeom>
              <a:gdLst>
                <a:gd fmla="*/ 3 w 17" name="T0"/>
                <a:gd fmla="*/ 12 h 20" name="T1"/>
                <a:gd fmla="*/ 4 w 17" name="T2"/>
                <a:gd fmla="*/ 11 h 20" name="T3"/>
                <a:gd fmla="*/ 9 w 17" name="T4"/>
                <a:gd fmla="*/ 8 h 20" name="T5"/>
                <a:gd fmla="*/ 12 w 17" name="T6"/>
                <a:gd fmla="*/ 13 h 20" name="T7"/>
                <a:gd fmla="*/ 12 w 17" name="T8"/>
                <a:gd fmla="*/ 14 h 20" name="T9"/>
                <a:gd fmla="*/ 16 w 17" name="T10"/>
                <a:gd fmla="*/ 20 h 20" name="T11"/>
                <a:gd fmla="*/ 17 w 17" name="T12"/>
                <a:gd fmla="*/ 19 h 20" name="T13"/>
                <a:gd fmla="*/ 17 w 17" name="T14"/>
                <a:gd fmla="*/ 1 h 20" name="T15"/>
                <a:gd fmla="*/ 16 w 17" name="T16"/>
                <a:gd fmla="*/ 0 h 20" name="T17"/>
                <a:gd fmla="*/ 1 w 17" name="T18"/>
                <a:gd fmla="*/ 0 h 20" name="T19"/>
                <a:gd fmla="*/ 0 w 17" name="T20"/>
                <a:gd fmla="*/ 1 h 20" name="T21"/>
                <a:gd fmla="*/ 0 w 17" name="T22"/>
                <a:gd fmla="*/ 3 h 20" name="T23"/>
                <a:gd fmla="*/ 0 w 17" name="T24"/>
                <a:gd fmla="*/ 3 h 20" name="T25"/>
                <a:gd fmla="*/ 3 w 17" name="T26"/>
                <a:gd fmla="*/ 1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17">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1" name="Freeform 194"/>
            <p:cNvSpPr/>
            <p:nvPr/>
          </p:nvSpPr>
          <p:spPr bwMode="auto">
            <a:xfrm>
              <a:off x="7963715" y="3280267"/>
              <a:ext cx="71437" cy="52388"/>
            </a:xfrm>
            <a:custGeom>
              <a:gdLst>
                <a:gd fmla="*/ 14 w 32" name="T0"/>
                <a:gd fmla="*/ 23 h 23" name="T1"/>
                <a:gd fmla="*/ 16 w 32" name="T2"/>
                <a:gd fmla="*/ 11 h 23" name="T3"/>
                <a:gd fmla="*/ 19 w 32" name="T4"/>
                <a:gd fmla="*/ 22 h 23" name="T5"/>
                <a:gd fmla="*/ 16 w 32" name="T6"/>
                <a:gd fmla="*/ 0 h 23" name="T7"/>
                <a:gd fmla="*/ 14 w 32" name="T8"/>
                <a:gd fmla="*/ 23 h 23" name="T9"/>
              </a:gdLst>
              <a:cxnLst>
                <a:cxn ang="0">
                  <a:pos x="T0" y="T1"/>
                </a:cxn>
                <a:cxn ang="0">
                  <a:pos x="T2" y="T3"/>
                </a:cxn>
                <a:cxn ang="0">
                  <a:pos x="T4" y="T5"/>
                </a:cxn>
                <a:cxn ang="0">
                  <a:pos x="T6" y="T7"/>
                </a:cxn>
                <a:cxn ang="0">
                  <a:pos x="T8" y="T9"/>
                </a:cxn>
              </a:cxnLst>
              <a:rect b="b" l="0" r="r" t="0"/>
              <a:pathLst>
                <a:path h="23" w="32">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2" name="Freeform 195"/>
            <p:cNvSpPr/>
            <p:nvPr/>
          </p:nvSpPr>
          <p:spPr bwMode="auto">
            <a:xfrm>
              <a:off x="7981178" y="3356467"/>
              <a:ext cx="36512" cy="57150"/>
            </a:xfrm>
            <a:custGeom>
              <a:gdLst>
                <a:gd fmla="*/ 9 w 16" name="T0"/>
                <a:gd fmla="*/ 4 h 25" name="T1"/>
                <a:gd fmla="*/ 9 w 16" name="T2"/>
                <a:gd fmla="*/ 3 h 25" name="T3"/>
                <a:gd fmla="*/ 8 w 16" name="T4"/>
                <a:gd fmla="*/ 0 h 25" name="T5"/>
                <a:gd fmla="*/ 5 w 16" name="T6"/>
                <a:gd fmla="*/ 2 h 25" name="T7"/>
                <a:gd fmla="*/ 2 w 16" name="T8"/>
                <a:gd fmla="*/ 4 h 25" name="T9"/>
                <a:gd fmla="*/ 0 w 16" name="T10"/>
                <a:gd fmla="*/ 2 h 25" name="T11"/>
                <a:gd fmla="*/ 0 w 16" name="T12"/>
                <a:gd fmla="*/ 24 h 25" name="T13"/>
                <a:gd fmla="*/ 1 w 16" name="T14"/>
                <a:gd fmla="*/ 25 h 25" name="T15"/>
                <a:gd fmla="*/ 15 w 16" name="T16"/>
                <a:gd fmla="*/ 25 h 25" name="T17"/>
                <a:gd fmla="*/ 16 w 16" name="T18"/>
                <a:gd fmla="*/ 24 h 25" name="T19"/>
                <a:gd fmla="*/ 16 w 16" name="T20"/>
                <a:gd fmla="*/ 12 h 25" name="T21"/>
                <a:gd fmla="*/ 15 w 16" name="T22"/>
                <a:gd fmla="*/ 12 h 25" name="T23"/>
                <a:gd fmla="*/ 9 w 16" name="T24"/>
                <a:gd fmla="*/ 4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16">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3" name="Freeform 196"/>
            <p:cNvSpPr/>
            <p:nvPr/>
          </p:nvSpPr>
          <p:spPr bwMode="auto">
            <a:xfrm>
              <a:off x="7981178" y="3334242"/>
              <a:ext cx="36512" cy="44450"/>
            </a:xfrm>
            <a:custGeom>
              <a:gdLst>
                <a:gd fmla="*/ 2 w 16" name="T0"/>
                <a:gd fmla="*/ 12 h 20" name="T1"/>
                <a:gd fmla="*/ 4 w 16" name="T2"/>
                <a:gd fmla="*/ 11 h 20" name="T3"/>
                <a:gd fmla="*/ 9 w 16" name="T4"/>
                <a:gd fmla="*/ 8 h 20" name="T5"/>
                <a:gd fmla="*/ 11 w 16" name="T6"/>
                <a:gd fmla="*/ 13 h 20" name="T7"/>
                <a:gd fmla="*/ 11 w 16" name="T8"/>
                <a:gd fmla="*/ 14 h 20" name="T9"/>
                <a:gd fmla="*/ 15 w 16" name="T10"/>
                <a:gd fmla="*/ 20 h 20" name="T11"/>
                <a:gd fmla="*/ 16 w 16" name="T12"/>
                <a:gd fmla="*/ 19 h 20" name="T13"/>
                <a:gd fmla="*/ 16 w 16" name="T14"/>
                <a:gd fmla="*/ 1 h 20" name="T15"/>
                <a:gd fmla="*/ 15 w 16" name="T16"/>
                <a:gd fmla="*/ 0 h 20" name="T17"/>
                <a:gd fmla="*/ 1 w 16" name="T18"/>
                <a:gd fmla="*/ 0 h 20" name="T19"/>
                <a:gd fmla="*/ 0 w 16" name="T20"/>
                <a:gd fmla="*/ 1 h 20" name="T21"/>
                <a:gd fmla="*/ 0 w 16" name="T22"/>
                <a:gd fmla="*/ 3 h 20" name="T23"/>
                <a:gd fmla="*/ 0 w 16" name="T24"/>
                <a:gd fmla="*/ 3 h 20" name="T25"/>
                <a:gd fmla="*/ 2 w 16" name="T26"/>
                <a:gd fmla="*/ 1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16">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4" name="Freeform 197"/>
            <p:cNvSpPr/>
            <p:nvPr/>
          </p:nvSpPr>
          <p:spPr bwMode="auto">
            <a:xfrm>
              <a:off x="8062140" y="3280267"/>
              <a:ext cx="73025" cy="52388"/>
            </a:xfrm>
            <a:custGeom>
              <a:gdLst>
                <a:gd fmla="*/ 14 w 32" name="T0"/>
                <a:gd fmla="*/ 23 h 23" name="T1"/>
                <a:gd fmla="*/ 17 w 32" name="T2"/>
                <a:gd fmla="*/ 11 h 23" name="T3"/>
                <a:gd fmla="*/ 19 w 32" name="T4"/>
                <a:gd fmla="*/ 22 h 23" name="T5"/>
                <a:gd fmla="*/ 17 w 32" name="T6"/>
                <a:gd fmla="*/ 0 h 23" name="T7"/>
                <a:gd fmla="*/ 14 w 32" name="T8"/>
                <a:gd fmla="*/ 23 h 23" name="T9"/>
              </a:gdLst>
              <a:cxnLst>
                <a:cxn ang="0">
                  <a:pos x="T0" y="T1"/>
                </a:cxn>
                <a:cxn ang="0">
                  <a:pos x="T2" y="T3"/>
                </a:cxn>
                <a:cxn ang="0">
                  <a:pos x="T4" y="T5"/>
                </a:cxn>
                <a:cxn ang="0">
                  <a:pos x="T6" y="T7"/>
                </a:cxn>
                <a:cxn ang="0">
                  <a:pos x="T8" y="T9"/>
                </a:cxn>
              </a:cxnLst>
              <a:rect b="b" l="0" r="r" t="0"/>
              <a:pathLst>
                <a:path h="23" w="32">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5" name="Freeform 198"/>
            <p:cNvSpPr/>
            <p:nvPr/>
          </p:nvSpPr>
          <p:spPr bwMode="auto">
            <a:xfrm>
              <a:off x="8079603" y="3356467"/>
              <a:ext cx="39687" cy="57150"/>
            </a:xfrm>
            <a:custGeom>
              <a:gdLst>
                <a:gd fmla="*/ 10 w 17" name="T0"/>
                <a:gd fmla="*/ 4 h 25" name="T1"/>
                <a:gd fmla="*/ 10 w 17" name="T2"/>
                <a:gd fmla="*/ 3 h 25" name="T3"/>
                <a:gd fmla="*/ 9 w 17" name="T4"/>
                <a:gd fmla="*/ 0 h 25" name="T5"/>
                <a:gd fmla="*/ 6 w 17" name="T6"/>
                <a:gd fmla="*/ 2 h 25" name="T7"/>
                <a:gd fmla="*/ 2 w 17" name="T8"/>
                <a:gd fmla="*/ 4 h 25" name="T9"/>
                <a:gd fmla="*/ 0 w 17" name="T10"/>
                <a:gd fmla="*/ 2 h 25" name="T11"/>
                <a:gd fmla="*/ 0 w 17" name="T12"/>
                <a:gd fmla="*/ 24 h 25" name="T13"/>
                <a:gd fmla="*/ 1 w 17" name="T14"/>
                <a:gd fmla="*/ 25 h 25" name="T15"/>
                <a:gd fmla="*/ 16 w 17" name="T16"/>
                <a:gd fmla="*/ 25 h 25" name="T17"/>
                <a:gd fmla="*/ 17 w 17" name="T18"/>
                <a:gd fmla="*/ 24 h 25" name="T19"/>
                <a:gd fmla="*/ 17 w 17" name="T20"/>
                <a:gd fmla="*/ 12 h 25" name="T21"/>
                <a:gd fmla="*/ 16 w 17" name="T22"/>
                <a:gd fmla="*/ 12 h 25" name="T23"/>
                <a:gd fmla="*/ 10 w 17" name="T24"/>
                <a:gd fmla="*/ 4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17">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6" name="Freeform 199"/>
            <p:cNvSpPr/>
            <p:nvPr/>
          </p:nvSpPr>
          <p:spPr bwMode="auto">
            <a:xfrm>
              <a:off x="8079603" y="3334242"/>
              <a:ext cx="39687" cy="44450"/>
            </a:xfrm>
            <a:custGeom>
              <a:gdLst>
                <a:gd fmla="*/ 3 w 17" name="T0"/>
                <a:gd fmla="*/ 12 h 20" name="T1"/>
                <a:gd fmla="*/ 4 w 17" name="T2"/>
                <a:gd fmla="*/ 11 h 20" name="T3"/>
                <a:gd fmla="*/ 9 w 17" name="T4"/>
                <a:gd fmla="*/ 8 h 20" name="T5"/>
                <a:gd fmla="*/ 12 w 17" name="T6"/>
                <a:gd fmla="*/ 13 h 20" name="T7"/>
                <a:gd fmla="*/ 12 w 17" name="T8"/>
                <a:gd fmla="*/ 14 h 20" name="T9"/>
                <a:gd fmla="*/ 16 w 17" name="T10"/>
                <a:gd fmla="*/ 20 h 20" name="T11"/>
                <a:gd fmla="*/ 17 w 17" name="T12"/>
                <a:gd fmla="*/ 19 h 20" name="T13"/>
                <a:gd fmla="*/ 17 w 17" name="T14"/>
                <a:gd fmla="*/ 1 h 20" name="T15"/>
                <a:gd fmla="*/ 16 w 17" name="T16"/>
                <a:gd fmla="*/ 0 h 20" name="T17"/>
                <a:gd fmla="*/ 1 w 17" name="T18"/>
                <a:gd fmla="*/ 0 h 20" name="T19"/>
                <a:gd fmla="*/ 0 w 17" name="T20"/>
                <a:gd fmla="*/ 1 h 20" name="T21"/>
                <a:gd fmla="*/ 0 w 17" name="T22"/>
                <a:gd fmla="*/ 3 h 20" name="T23"/>
                <a:gd fmla="*/ 1 w 17" name="T24"/>
                <a:gd fmla="*/ 3 h 20" name="T25"/>
                <a:gd fmla="*/ 3 w 17" name="T26"/>
                <a:gd fmla="*/ 1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17">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7" name="Rectangle 200"/>
            <p:cNvSpPr>
              <a:spLocks noChangeArrowheads="1"/>
            </p:cNvSpPr>
            <p:nvPr/>
          </p:nvSpPr>
          <p:spPr bwMode="auto">
            <a:xfrm>
              <a:off x="7841478" y="3542205"/>
              <a:ext cx="322262" cy="17463"/>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8" name="Freeform 201"/>
            <p:cNvSpPr/>
            <p:nvPr/>
          </p:nvSpPr>
          <p:spPr bwMode="auto">
            <a:xfrm>
              <a:off x="7851003" y="3458067"/>
              <a:ext cx="303212" cy="80963"/>
            </a:xfrm>
            <a:custGeom>
              <a:gdLst>
                <a:gd fmla="*/ 121 w 135" name="T0"/>
                <a:gd fmla="*/ 5 h 36" name="T1"/>
                <a:gd fmla="*/ 119 w 135" name="T2"/>
                <a:gd fmla="*/ 3 h 36" name="T3"/>
                <a:gd fmla="*/ 115 w 135" name="T4"/>
                <a:gd fmla="*/ 5 h 36" name="T5"/>
                <a:gd fmla="*/ 115 w 135" name="T6"/>
                <a:gd fmla="*/ 5 h 36" name="T7"/>
                <a:gd fmla="*/ 110 w 135" name="T8"/>
                <a:gd fmla="*/ 8 h 36" name="T9"/>
                <a:gd fmla="*/ 103 w 135" name="T10"/>
                <a:gd fmla="*/ 3 h 36" name="T11"/>
                <a:gd fmla="*/ 100 w 135" name="T12"/>
                <a:gd fmla="*/ 2 h 36" name="T13"/>
                <a:gd fmla="*/ 97 w 135" name="T14"/>
                <a:gd fmla="*/ 4 h 36" name="T15"/>
                <a:gd fmla="*/ 97 w 135" name="T16"/>
                <a:gd fmla="*/ 4 h 36" name="T17"/>
                <a:gd fmla="*/ 87 w 135" name="T18"/>
                <a:gd fmla="*/ 10 h 36" name="T19"/>
                <a:gd fmla="*/ 75 w 135" name="T20"/>
                <a:gd fmla="*/ 3 h 36" name="T21"/>
                <a:gd fmla="*/ 74 w 135" name="T22"/>
                <a:gd fmla="*/ 2 h 36" name="T23"/>
                <a:gd fmla="*/ 72 w 135" name="T24"/>
                <a:gd fmla="*/ 0 h 36" name="T25"/>
                <a:gd fmla="*/ 68 w 135" name="T26"/>
                <a:gd fmla="*/ 2 h 36" name="T27"/>
                <a:gd fmla="*/ 54 w 135" name="T28"/>
                <a:gd fmla="*/ 3 h 36" name="T29"/>
                <a:gd fmla="*/ 47 w 135" name="T30"/>
                <a:gd fmla="*/ 5 h 36" name="T31"/>
                <a:gd fmla="*/ 45 w 135" name="T32"/>
                <a:gd fmla="*/ 7 h 36" name="T33"/>
                <a:gd fmla="*/ 27 w 135" name="T34"/>
                <a:gd fmla="*/ 6 h 36" name="T35"/>
                <a:gd fmla="*/ 14 w 135" name="T36"/>
                <a:gd fmla="*/ 6 h 36" name="T37"/>
                <a:gd fmla="*/ 0 w 135" name="T38"/>
                <a:gd fmla="*/ 10 h 36" name="T39"/>
                <a:gd fmla="*/ 0 w 135" name="T40"/>
                <a:gd fmla="*/ 36 h 36" name="T41"/>
                <a:gd fmla="*/ 135 w 135" name="T42"/>
                <a:gd fmla="*/ 36 h 36" name="T43"/>
                <a:gd fmla="*/ 135 w 135" name="T44"/>
                <a:gd fmla="*/ 10 h 36" name="T45"/>
                <a:gd fmla="*/ 121 w 135" name="T46"/>
                <a:gd fmla="*/ 5 h 3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6" w="135">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69" name="Freeform 202"/>
            <p:cNvSpPr/>
            <p:nvPr/>
          </p:nvSpPr>
          <p:spPr bwMode="auto">
            <a:xfrm flipH="1">
              <a:off x="7851003" y="34802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70" name="Freeform 203"/>
            <p:cNvSpPr/>
            <p:nvPr/>
          </p:nvSpPr>
          <p:spPr bwMode="auto">
            <a:xfrm flipH="1">
              <a:off x="7851003" y="34802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71" name="Freeform 204"/>
            <p:cNvSpPr/>
            <p:nvPr/>
          </p:nvSpPr>
          <p:spPr bwMode="auto">
            <a:xfrm>
              <a:off x="7851003" y="3480292"/>
              <a:ext cx="1587" cy="0"/>
            </a:xfrm>
            <a:custGeom>
              <a:gdLst>
                <a:gd fmla="*/ 1 w 1" name="T0"/>
                <a:gd fmla="*/ 0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0" y="0"/>
                  </a:cubicBezTo>
                  <a:cubicBezTo>
                    <a:pt x="0" y="0"/>
                    <a:pt x="0" y="0"/>
                    <a:pt x="0" y="0"/>
                  </a:cubicBezTo>
                  <a:cubicBezTo>
                    <a:pt x="1" y="0"/>
                    <a:pt x="1" y="0"/>
                    <a:pt x="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7" name="Freeform 206"/>
            <p:cNvSpPr/>
            <p:nvPr/>
          </p:nvSpPr>
          <p:spPr bwMode="auto">
            <a:xfrm>
              <a:off x="7838303" y="3418380"/>
              <a:ext cx="327025" cy="71438"/>
            </a:xfrm>
            <a:custGeom>
              <a:gdLst>
                <a:gd fmla="*/ 5 w 145" name="T0"/>
                <a:gd fmla="*/ 0 h 32" name="T1"/>
                <a:gd fmla="*/ 1 w 145" name="T2"/>
                <a:gd fmla="*/ 4 h 32" name="T3"/>
                <a:gd fmla="*/ 1 w 145" name="T4"/>
                <a:gd fmla="*/ 19 h 32" name="T5"/>
                <a:gd fmla="*/ 6 w 145" name="T6"/>
                <a:gd fmla="*/ 26 h 32" name="T7"/>
                <a:gd fmla="*/ 18 w 145" name="T8"/>
                <a:gd fmla="*/ 22 h 32" name="T9"/>
                <a:gd fmla="*/ 33 w 145" name="T10"/>
                <a:gd fmla="*/ 23 h 32" name="T11"/>
                <a:gd fmla="*/ 48 w 145" name="T12"/>
                <a:gd fmla="*/ 23 h 32" name="T13"/>
                <a:gd fmla="*/ 60 w 145" name="T14"/>
                <a:gd fmla="*/ 19 h 32" name="T15"/>
                <a:gd fmla="*/ 72 w 145" name="T16"/>
                <a:gd fmla="*/ 18 h 32" name="T17"/>
                <a:gd fmla="*/ 82 w 145" name="T18"/>
                <a:gd fmla="*/ 19 h 32" name="T19"/>
                <a:gd fmla="*/ 100 w 145" name="T20"/>
                <a:gd fmla="*/ 21 h 32" name="T21"/>
                <a:gd fmla="*/ 109 w 145" name="T22"/>
                <a:gd fmla="*/ 20 h 32" name="T23"/>
                <a:gd fmla="*/ 119 w 145" name="T24"/>
                <a:gd fmla="*/ 21 h 32" name="T25"/>
                <a:gd fmla="*/ 128 w 145" name="T26"/>
                <a:gd fmla="*/ 21 h 32" name="T27"/>
                <a:gd fmla="*/ 141 w 145" name="T28"/>
                <a:gd fmla="*/ 26 h 32" name="T29"/>
                <a:gd fmla="*/ 145 w 145" name="T30"/>
                <a:gd fmla="*/ 21 h 32" name="T31"/>
                <a:gd fmla="*/ 145 w 145" name="T32"/>
                <a:gd fmla="*/ 5 h 32" name="T33"/>
                <a:gd fmla="*/ 139 w 145" name="T34"/>
                <a:gd fmla="*/ 1 h 32" name="T35"/>
                <a:gd fmla="*/ 5 w 145" name="T36"/>
                <a:gd fmla="*/ 0 h 3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 w="145">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8" name="Oval 207"/>
            <p:cNvSpPr>
              <a:spLocks noChangeArrowheads="1"/>
            </p:cNvSpPr>
            <p:nvPr/>
          </p:nvSpPr>
          <p:spPr bwMode="auto">
            <a:xfrm>
              <a:off x="7885928" y="3480292"/>
              <a:ext cx="22225" cy="2381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9" name="Oval 208"/>
            <p:cNvSpPr>
              <a:spLocks noChangeArrowheads="1"/>
            </p:cNvSpPr>
            <p:nvPr/>
          </p:nvSpPr>
          <p:spPr bwMode="auto">
            <a:xfrm>
              <a:off x="7954190" y="3480292"/>
              <a:ext cx="22225" cy="2381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0" name="Oval 209"/>
            <p:cNvSpPr>
              <a:spLocks noChangeArrowheads="1"/>
            </p:cNvSpPr>
            <p:nvPr/>
          </p:nvSpPr>
          <p:spPr bwMode="auto">
            <a:xfrm>
              <a:off x="8020865" y="3480292"/>
              <a:ext cx="23812" cy="2381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1" name="Oval 210"/>
            <p:cNvSpPr>
              <a:spLocks noChangeArrowheads="1"/>
            </p:cNvSpPr>
            <p:nvPr/>
          </p:nvSpPr>
          <p:spPr bwMode="auto">
            <a:xfrm>
              <a:off x="8089128" y="3480292"/>
              <a:ext cx="22225" cy="23813"/>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2" name="Rectangle 211"/>
            <p:cNvSpPr>
              <a:spLocks noChangeArrowheads="1"/>
            </p:cNvSpPr>
            <p:nvPr/>
          </p:nvSpPr>
          <p:spPr bwMode="auto">
            <a:xfrm>
              <a:off x="819965" y="3986705"/>
              <a:ext cx="314325" cy="2698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 name="Rectangle 212"/>
            <p:cNvSpPr>
              <a:spLocks noChangeArrowheads="1"/>
            </p:cNvSpPr>
            <p:nvPr/>
          </p:nvSpPr>
          <p:spPr bwMode="auto">
            <a:xfrm>
              <a:off x="819965" y="4167680"/>
              <a:ext cx="314325" cy="23813"/>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 name="Freeform 213"/>
            <p:cNvSpPr/>
            <p:nvPr/>
          </p:nvSpPr>
          <p:spPr bwMode="auto">
            <a:xfrm flipH="1">
              <a:off x="975540" y="4018455"/>
              <a:ext cx="0" cy="1588"/>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lnTo>
                    <a:pt x="0" y="1"/>
                  </a:lnTo>
                  <a:lnTo>
                    <a:pt x="0" y="0"/>
                  </a:lnTo>
                  <a:lnTo>
                    <a:pt x="0" y="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 name="Freeform 214"/>
            <p:cNvSpPr/>
            <p:nvPr/>
          </p:nvSpPr>
          <p:spPr bwMode="auto">
            <a:xfrm>
              <a:off x="1045390" y="4018455"/>
              <a:ext cx="3175" cy="1588"/>
            </a:xfrm>
            <a:custGeom>
              <a:gdLst>
                <a:gd fmla="*/ 0 w 2" name="T0"/>
                <a:gd fmla="*/ 1 h 1" name="T1"/>
                <a:gd fmla="*/ 2 w 2" name="T2"/>
                <a:gd fmla="*/ 1 h 1" name="T3"/>
                <a:gd fmla="*/ 2 w 2" name="T4"/>
                <a:gd fmla="*/ 0 h 1" name="T5"/>
                <a:gd fmla="*/ 0 w 2" name="T6"/>
                <a:gd fmla="*/ 1 h 1" name="T7"/>
              </a:gdLst>
              <a:cxnLst>
                <a:cxn ang="0">
                  <a:pos x="T0" y="T1"/>
                </a:cxn>
                <a:cxn ang="0">
                  <a:pos x="T2" y="T3"/>
                </a:cxn>
                <a:cxn ang="0">
                  <a:pos x="T4" y="T5"/>
                </a:cxn>
                <a:cxn ang="0">
                  <a:pos x="T6" y="T7"/>
                </a:cxn>
              </a:cxnLst>
              <a:rect b="b" l="0" r="r" t="0"/>
              <a:pathLst>
                <a:path h="1" w="2">
                  <a:moveTo>
                    <a:pt x="0" y="1"/>
                  </a:moveTo>
                  <a:lnTo>
                    <a:pt x="2" y="1"/>
                  </a:lnTo>
                  <a:lnTo>
                    <a:pt x="2" y="0"/>
                  </a:lnTo>
                  <a:lnTo>
                    <a:pt x="0" y="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6" name="Rectangle 215"/>
            <p:cNvSpPr>
              <a:spLocks noChangeArrowheads="1"/>
            </p:cNvSpPr>
            <p:nvPr/>
          </p:nvSpPr>
          <p:spPr bwMode="auto">
            <a:xfrm>
              <a:off x="905690" y="4020042"/>
              <a:ext cx="1587" cy="158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7" name="Freeform 216"/>
            <p:cNvSpPr/>
            <p:nvPr/>
          </p:nvSpPr>
          <p:spPr bwMode="auto">
            <a:xfrm>
              <a:off x="834253" y="4020042"/>
              <a:ext cx="284162" cy="139700"/>
            </a:xfrm>
            <a:custGeom>
              <a:gdLst>
                <a:gd fmla="*/ 179 w 179" name="T0"/>
                <a:gd fmla="*/ 0 h 88" name="T1"/>
                <a:gd fmla="*/ 156 w 179" name="T2"/>
                <a:gd fmla="*/ 86 h 88" name="T3"/>
                <a:gd fmla="*/ 135 w 179" name="T4"/>
                <a:gd fmla="*/ 0 h 88" name="T5"/>
                <a:gd fmla="*/ 133 w 179" name="T6"/>
                <a:gd fmla="*/ 0 h 88" name="T7"/>
                <a:gd fmla="*/ 112 w 179" name="T8"/>
                <a:gd fmla="*/ 86 h 88" name="T9"/>
                <a:gd fmla="*/ 89 w 179" name="T10"/>
                <a:gd fmla="*/ 0 h 88" name="T11"/>
                <a:gd fmla="*/ 89 w 179" name="T12"/>
                <a:gd fmla="*/ 0 h 88" name="T13"/>
                <a:gd fmla="*/ 67 w 179" name="T14"/>
                <a:gd fmla="*/ 86 h 88" name="T15"/>
                <a:gd fmla="*/ 45 w 179" name="T16"/>
                <a:gd fmla="*/ 0 h 88" name="T17"/>
                <a:gd fmla="*/ 45 w 179" name="T18"/>
                <a:gd fmla="*/ 0 h 88" name="T19"/>
                <a:gd fmla="*/ 23 w 179" name="T20"/>
                <a:gd fmla="*/ 86 h 88" name="T21"/>
                <a:gd fmla="*/ 1 w 179" name="T22"/>
                <a:gd fmla="*/ 0 h 88" name="T23"/>
                <a:gd fmla="*/ 0 w 179" name="T24"/>
                <a:gd fmla="*/ 0 h 88" name="T25"/>
                <a:gd fmla="*/ 0 w 179" name="T26"/>
                <a:gd fmla="*/ 88 h 88" name="T27"/>
                <a:gd fmla="*/ 179 w 179" name="T28"/>
                <a:gd fmla="*/ 88 h 88" name="T29"/>
                <a:gd fmla="*/ 179 w 179" name="T30"/>
                <a:gd fmla="*/ 0 h 88" name="T31"/>
                <a:gd fmla="*/ 179 w 179" name="T32"/>
                <a:gd fmla="*/ 0 h 8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8" w="179">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8" name="Freeform 217"/>
            <p:cNvSpPr/>
            <p:nvPr/>
          </p:nvSpPr>
          <p:spPr bwMode="auto">
            <a:xfrm flipH="1">
              <a:off x="905690" y="4018455"/>
              <a:ext cx="0" cy="1588"/>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9" name="Rectangle 218"/>
            <p:cNvSpPr>
              <a:spLocks noChangeArrowheads="1"/>
            </p:cNvSpPr>
            <p:nvPr/>
          </p:nvSpPr>
          <p:spPr bwMode="auto">
            <a:xfrm>
              <a:off x="975540" y="4018455"/>
              <a:ext cx="1587" cy="1588"/>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0" name="Freeform 219"/>
            <p:cNvSpPr/>
            <p:nvPr/>
          </p:nvSpPr>
          <p:spPr bwMode="auto">
            <a:xfrm>
              <a:off x="1045390" y="4018455"/>
              <a:ext cx="3175" cy="0"/>
            </a:xfrm>
            <a:custGeom>
              <a:gdLst>
                <a:gd fmla="*/ 2 w 2" name="T0"/>
                <a:gd fmla="*/ 0 w 2" name="T1"/>
                <a:gd fmla="*/ 2 w 2" name="T2"/>
                <a:gd fmla="*/ 2 w 2" name="T3"/>
              </a:gdLst>
              <a:cxnLst>
                <a:cxn ang="0">
                  <a:pos x="T0" y="0"/>
                </a:cxn>
                <a:cxn ang="0">
                  <a:pos x="T1" y="0"/>
                </a:cxn>
                <a:cxn ang="0">
                  <a:pos x="T2" y="0"/>
                </a:cxn>
                <a:cxn ang="0">
                  <a:pos x="T3" y="0"/>
                </a:cxn>
              </a:cxnLst>
              <a:rect b="b" l="0" r="r" t="0"/>
              <a:pathLst>
                <a:path w="2">
                  <a:moveTo>
                    <a:pt x="2" y="0"/>
                  </a:moveTo>
                  <a:lnTo>
                    <a:pt x="0" y="0"/>
                  </a:lnTo>
                  <a:lnTo>
                    <a:pt x="2" y="0"/>
                  </a:lnTo>
                  <a:lnTo>
                    <a:pt x="2" y="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1" name="Freeform 220"/>
            <p:cNvSpPr/>
            <p:nvPr/>
          </p:nvSpPr>
          <p:spPr bwMode="auto">
            <a:xfrm>
              <a:off x="813615" y="3878755"/>
              <a:ext cx="328612" cy="80963"/>
            </a:xfrm>
            <a:custGeom>
              <a:gdLst>
                <a:gd fmla="*/ 146 w 146" name="T0"/>
                <a:gd fmla="*/ 4 h 36" name="T1"/>
                <a:gd fmla="*/ 146 w 146" name="T2"/>
                <a:gd fmla="*/ 4 h 36" name="T3"/>
                <a:gd fmla="*/ 146 w 146" name="T4"/>
                <a:gd fmla="*/ 4 h 36" name="T5"/>
                <a:gd fmla="*/ 141 w 146" name="T6"/>
                <a:gd fmla="*/ 1 h 36" name="T7"/>
                <a:gd fmla="*/ 12 w 146" name="T8"/>
                <a:gd fmla="*/ 30 h 36" name="T9"/>
                <a:gd fmla="*/ 5 w 146" name="T10"/>
                <a:gd fmla="*/ 29 h 36" name="T11"/>
                <a:gd fmla="*/ 0 w 146" name="T12"/>
                <a:gd fmla="*/ 33 h 36" name="T13"/>
                <a:gd fmla="*/ 6 w 146" name="T14"/>
                <a:gd fmla="*/ 35 h 36" name="T15"/>
                <a:gd fmla="*/ 12 w 146" name="T16"/>
                <a:gd fmla="*/ 32 h 36" name="T17"/>
                <a:gd fmla="*/ 143 w 146" name="T18"/>
                <a:gd fmla="*/ 9 h 36" name="T19"/>
                <a:gd fmla="*/ 146 w 146" name="T20"/>
                <a:gd fmla="*/ 4 h 36" name="T21"/>
                <a:gd fmla="*/ 146 w 146" name="T22"/>
                <a:gd fmla="*/ 4 h 36" name="T23"/>
                <a:gd fmla="*/ 146 w 146" name="T24"/>
                <a:gd fmla="*/ 4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14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2" name="Freeform 221"/>
            <p:cNvSpPr/>
            <p:nvPr/>
          </p:nvSpPr>
          <p:spPr bwMode="auto">
            <a:xfrm>
              <a:off x="808853" y="3875580"/>
              <a:ext cx="331787" cy="77788"/>
            </a:xfrm>
            <a:custGeom>
              <a:gdLst>
                <a:gd fmla="*/ 0 w 147" name="T0"/>
                <a:gd fmla="*/ 4 h 34" name="T1"/>
                <a:gd fmla="*/ 0 w 147" name="T2"/>
                <a:gd fmla="*/ 4 h 34" name="T3"/>
                <a:gd fmla="*/ 0 w 147" name="T4"/>
                <a:gd fmla="*/ 4 h 34" name="T5"/>
                <a:gd fmla="*/ 5 w 147" name="T6"/>
                <a:gd fmla="*/ 0 h 34" name="T7"/>
                <a:gd fmla="*/ 135 w 147" name="T8"/>
                <a:gd fmla="*/ 29 h 34" name="T9"/>
                <a:gd fmla="*/ 141 w 147" name="T10"/>
                <a:gd fmla="*/ 27 h 34" name="T11"/>
                <a:gd fmla="*/ 146 w 147" name="T12"/>
                <a:gd fmla="*/ 32 h 34" name="T13"/>
                <a:gd fmla="*/ 140 w 147" name="T14"/>
                <a:gd fmla="*/ 34 h 34" name="T15"/>
                <a:gd fmla="*/ 134 w 147" name="T16"/>
                <a:gd fmla="*/ 31 h 34" name="T17"/>
                <a:gd fmla="*/ 3 w 147" name="T18"/>
                <a:gd fmla="*/ 9 h 34" name="T19"/>
                <a:gd fmla="*/ 0 w 147" name="T20"/>
                <a:gd fmla="*/ 4 h 34" name="T21"/>
                <a:gd fmla="*/ 0 w 147" name="T22"/>
                <a:gd fmla="*/ 4 h 34" name="T23"/>
                <a:gd fmla="*/ 0 w 147" name="T24"/>
                <a:gd fmla="*/ 4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147">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3" name="Freeform 222"/>
            <p:cNvSpPr>
              <a:spLocks noEditPoints="1"/>
            </p:cNvSpPr>
            <p:nvPr/>
          </p:nvSpPr>
          <p:spPr bwMode="auto">
            <a:xfrm>
              <a:off x="1434328" y="3781917"/>
              <a:ext cx="439737" cy="503238"/>
            </a:xfrm>
            <a:custGeom>
              <a:gdLst>
                <a:gd fmla="*/ 157 w 195" name="T0"/>
                <a:gd fmla="*/ 173 h 223" name="T1"/>
                <a:gd fmla="*/ 136 w 195" name="T2"/>
                <a:gd fmla="*/ 148 h 223" name="T3"/>
                <a:gd fmla="*/ 148 w 195" name="T4"/>
                <a:gd fmla="*/ 111 h 223" name="T5"/>
                <a:gd fmla="*/ 101 w 195" name="T6"/>
                <a:gd fmla="*/ 107 h 223" name="T7"/>
                <a:gd fmla="*/ 90 w 195" name="T8"/>
                <a:gd fmla="*/ 79 h 223" name="T9"/>
                <a:gd fmla="*/ 117 w 195" name="T10"/>
                <a:gd fmla="*/ 68 h 223" name="T11"/>
                <a:gd fmla="*/ 154 w 195" name="T12"/>
                <a:gd fmla="*/ 61 h 223" name="T13"/>
                <a:gd fmla="*/ 143 w 195" name="T14"/>
                <a:gd fmla="*/ 55 h 223" name="T15"/>
                <a:gd fmla="*/ 147 w 195" name="T16"/>
                <a:gd fmla="*/ 46 h 223" name="T17"/>
                <a:gd fmla="*/ 135 w 195" name="T18"/>
                <a:gd fmla="*/ 39 h 223" name="T19"/>
                <a:gd fmla="*/ 121 w 195" name="T20"/>
                <a:gd fmla="*/ 41 h 223" name="T21"/>
                <a:gd fmla="*/ 133 w 195" name="T22"/>
                <a:gd fmla="*/ 23 h 223" name="T23"/>
                <a:gd fmla="*/ 107 w 195" name="T24"/>
                <a:gd fmla="*/ 46 h 223" name="T25"/>
                <a:gd fmla="*/ 109 w 195" name="T26"/>
                <a:gd fmla="*/ 27 h 223" name="T27"/>
                <a:gd fmla="*/ 97 w 195" name="T28"/>
                <a:gd fmla="*/ 34 h 223" name="T29"/>
                <a:gd fmla="*/ 113 w 195" name="T30"/>
                <a:gd fmla="*/ 12 h 223" name="T31"/>
                <a:gd fmla="*/ 89 w 195" name="T32"/>
                <a:gd fmla="*/ 33 h 223" name="T33"/>
                <a:gd fmla="*/ 94 w 195" name="T34"/>
                <a:gd fmla="*/ 5 h 223" name="T35"/>
                <a:gd fmla="*/ 84 w 195" name="T36"/>
                <a:gd fmla="*/ 42 h 223" name="T37"/>
                <a:gd fmla="*/ 71 w 195" name="T38"/>
                <a:gd fmla="*/ 50 h 223" name="T39"/>
                <a:gd fmla="*/ 67 w 195" name="T40"/>
                <a:gd fmla="*/ 45 h 223" name="T41"/>
                <a:gd fmla="*/ 54 w 195" name="T42"/>
                <a:gd fmla="*/ 45 h 223" name="T43"/>
                <a:gd fmla="*/ 63 w 195" name="T44"/>
                <a:gd fmla="*/ 51 h 223" name="T45"/>
                <a:gd fmla="*/ 70 w 195" name="T46"/>
                <a:gd fmla="*/ 63 h 223" name="T47"/>
                <a:gd fmla="*/ 48 w 195" name="T48"/>
                <a:gd fmla="*/ 85 h 223" name="T49"/>
                <a:gd fmla="*/ 32 w 195" name="T50"/>
                <a:gd fmla="*/ 102 h 223" name="T51"/>
                <a:gd fmla="*/ 10 w 195" name="T52"/>
                <a:gd fmla="*/ 97 h 223" name="T53"/>
                <a:gd fmla="*/ 2 w 195" name="T54"/>
                <a:gd fmla="*/ 111 h 223" name="T55"/>
                <a:gd fmla="*/ 30 w 195" name="T56"/>
                <a:gd fmla="*/ 162 h 223" name="T57"/>
                <a:gd fmla="*/ 33 w 195" name="T58"/>
                <a:gd fmla="*/ 144 h 223" name="T59"/>
                <a:gd fmla="*/ 15 w 195" name="T60"/>
                <a:gd fmla="*/ 117 h 223" name="T61"/>
                <a:gd fmla="*/ 97 w 195" name="T62"/>
                <a:gd fmla="*/ 149 h 223" name="T63"/>
                <a:gd fmla="*/ 146 w 195" name="T64"/>
                <a:gd fmla="*/ 181 h 223" name="T65"/>
                <a:gd fmla="*/ 191 w 195" name="T66"/>
                <a:gd fmla="*/ 223 h 223" name="T67"/>
                <a:gd fmla="*/ 120 w 195" name="T68"/>
                <a:gd fmla="*/ 51 h 223" name="T69"/>
                <a:gd fmla="*/ 130 w 195" name="T70"/>
                <a:gd fmla="*/ 48 h 223" name="T71"/>
                <a:gd fmla="*/ 128 w 195" name="T72"/>
                <a:gd fmla="*/ 62 h 223" name="T73"/>
                <a:gd fmla="*/ 120 w 195" name="T74"/>
                <a:gd fmla="*/ 51 h 223" name="T75"/>
                <a:gd fmla="*/ 114 w 195" name="T76"/>
                <a:gd fmla="*/ 53 h 223" name="T77"/>
                <a:gd fmla="*/ 106 w 195" name="T78"/>
                <a:gd fmla="*/ 56 h 22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3" w="195">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4" name="Freeform 223"/>
            <p:cNvSpPr>
              <a:spLocks noEditPoints="1"/>
            </p:cNvSpPr>
            <p:nvPr/>
          </p:nvSpPr>
          <p:spPr bwMode="auto">
            <a:xfrm>
              <a:off x="2093140" y="3797792"/>
              <a:ext cx="346075" cy="471488"/>
            </a:xfrm>
            <a:custGeom>
              <a:gdLst>
                <a:gd fmla="*/ 94 w 154" name="T0"/>
                <a:gd fmla="*/ 38 h 209" name="T1"/>
                <a:gd fmla="*/ 79 w 154" name="T2"/>
                <a:gd fmla="*/ 28 h 209" name="T3"/>
                <a:gd fmla="*/ 92 w 154" name="T4"/>
                <a:gd fmla="*/ 15 h 209" name="T5"/>
                <a:gd fmla="*/ 76 w 154" name="T6"/>
                <a:gd fmla="*/ 1 h 209" name="T7"/>
                <a:gd fmla="*/ 65 w 154" name="T8"/>
                <a:gd fmla="*/ 16 h 209" name="T9"/>
                <a:gd fmla="*/ 76 w 154" name="T10"/>
                <a:gd fmla="*/ 6 h 209" name="T11"/>
                <a:gd fmla="*/ 87 w 154" name="T12"/>
                <a:gd fmla="*/ 15 h 209" name="T13"/>
                <a:gd fmla="*/ 75 w 154" name="T14"/>
                <a:gd fmla="*/ 25 h 209" name="T15"/>
                <a:gd fmla="*/ 73 w 154" name="T16"/>
                <a:gd fmla="*/ 38 h 209" name="T17"/>
                <a:gd fmla="*/ 59 w 154" name="T18"/>
                <a:gd fmla="*/ 57 h 209" name="T19"/>
                <a:gd fmla="*/ 77 w 154" name="T20"/>
                <a:gd fmla="*/ 209 h 209" name="T21"/>
                <a:gd fmla="*/ 94 w 154" name="T22"/>
                <a:gd fmla="*/ 56 h 209" name="T23"/>
                <a:gd fmla="*/ 95 w 154" name="T24"/>
                <a:gd fmla="*/ 100 h 209" name="T25"/>
                <a:gd fmla="*/ 94 w 154" name="T26"/>
                <a:gd fmla="*/ 85 h 209" name="T27"/>
                <a:gd fmla="*/ 64 w 154" name="T28"/>
                <a:gd fmla="*/ 68 h 209" name="T29"/>
                <a:gd fmla="*/ 65 w 154" name="T30"/>
                <a:gd fmla="*/ 83 h 209" name="T31"/>
                <a:gd fmla="*/ 64 w 154" name="T32"/>
                <a:gd fmla="*/ 68 h 209" name="T33"/>
                <a:gd fmla="*/ 54 w 154" name="T34"/>
                <a:gd fmla="*/ 100 h 209" name="T35"/>
                <a:gd fmla="*/ 76 w 154" name="T36"/>
                <a:gd fmla="*/ 102 h 209" name="T37"/>
                <a:gd fmla="*/ 53 w 154" name="T38"/>
                <a:gd fmla="*/ 106 h 209" name="T39"/>
                <a:gd fmla="*/ 53 w 154" name="T40"/>
                <a:gd fmla="*/ 114 h 209" name="T41"/>
                <a:gd fmla="*/ 76 w 154" name="T42"/>
                <a:gd fmla="*/ 147 h 209" name="T43"/>
                <a:gd fmla="*/ 53 w 154" name="T44"/>
                <a:gd fmla="*/ 114 h 209" name="T45"/>
                <a:gd fmla="*/ 98 w 154" name="T46"/>
                <a:gd fmla="*/ 183 h 209" name="T47"/>
                <a:gd fmla="*/ 90 w 154" name="T48"/>
                <a:gd fmla="*/ 185 h 209" name="T49"/>
                <a:gd fmla="*/ 63 w 154" name="T50"/>
                <a:gd fmla="*/ 178 h 209" name="T51"/>
                <a:gd fmla="*/ 37 w 154" name="T52"/>
                <a:gd fmla="*/ 186 h 209" name="T53"/>
                <a:gd fmla="*/ 36 w 154" name="T54"/>
                <a:gd fmla="*/ 155 h 209" name="T55"/>
                <a:gd fmla="*/ 37 w 154" name="T56"/>
                <a:gd fmla="*/ 154 h 209" name="T57"/>
                <a:gd fmla="*/ 50 w 154" name="T58"/>
                <a:gd fmla="*/ 137 h 209" name="T59"/>
                <a:gd fmla="*/ 53 w 154" name="T60"/>
                <a:gd fmla="*/ 139 h 209" name="T61"/>
                <a:gd fmla="*/ 76 w 154" name="T62"/>
                <a:gd fmla="*/ 156 h 209" name="T63"/>
                <a:gd fmla="*/ 83 w 154" name="T64"/>
                <a:gd fmla="*/ 155 h 209" name="T65"/>
                <a:gd fmla="*/ 106 w 154" name="T66"/>
                <a:gd fmla="*/ 155 h 209" name="T67"/>
                <a:gd fmla="*/ 83 w 154" name="T68"/>
                <a:gd fmla="*/ 133 h 209" name="T69"/>
                <a:gd fmla="*/ 84 w 154" name="T70"/>
                <a:gd fmla="*/ 118 h 209" name="T71"/>
                <a:gd fmla="*/ 106 w 154" name="T72"/>
                <a:gd fmla="*/ 119 h 209" name="T73"/>
                <a:gd fmla="*/ 107 w 154" name="T74"/>
                <a:gd fmla="*/ 133 h 209" name="T75"/>
                <a:gd fmla="*/ 122 w 154" name="T76"/>
                <a:gd fmla="*/ 154 h 209" name="T77"/>
                <a:gd fmla="*/ 121 w 154" name="T78"/>
                <a:gd fmla="*/ 155 h 209" name="T79"/>
                <a:gd fmla="*/ 119 w 154" name="T80"/>
                <a:gd fmla="*/ 186 h 2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9" w="154">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5" name="Freeform 224"/>
            <p:cNvSpPr>
              <a:spLocks noEditPoints="1"/>
            </p:cNvSpPr>
            <p:nvPr/>
          </p:nvSpPr>
          <p:spPr bwMode="auto">
            <a:xfrm>
              <a:off x="2721790" y="3820017"/>
              <a:ext cx="369887" cy="428625"/>
            </a:xfrm>
            <a:custGeom>
              <a:gdLst>
                <a:gd fmla="*/ 162 w 164" name="T0"/>
                <a:gd fmla="*/ 126 h 190" name="T1"/>
                <a:gd fmla="*/ 140 w 164" name="T2"/>
                <a:gd fmla="*/ 122 h 190" name="T3"/>
                <a:gd fmla="*/ 130 w 164" name="T4"/>
                <a:gd fmla="*/ 115 h 190" name="T5"/>
                <a:gd fmla="*/ 138 w 164" name="T6"/>
                <a:gd fmla="*/ 96 h 190" name="T7"/>
                <a:gd fmla="*/ 130 w 164" name="T8"/>
                <a:gd fmla="*/ 75 h 190" name="T9"/>
                <a:gd fmla="*/ 140 w 164" name="T10"/>
                <a:gd fmla="*/ 68 h 190" name="T11"/>
                <a:gd fmla="*/ 162 w 164" name="T12"/>
                <a:gd fmla="*/ 64 h 190" name="T13"/>
                <a:gd fmla="*/ 164 w 164" name="T14"/>
                <a:gd fmla="*/ 48 h 190" name="T15"/>
                <a:gd fmla="*/ 149 w 164" name="T16"/>
                <a:gd fmla="*/ 41 h 190" name="T17"/>
                <a:gd fmla="*/ 134 w 164" name="T18"/>
                <a:gd fmla="*/ 58 h 190" name="T19"/>
                <a:gd fmla="*/ 124 w 164" name="T20"/>
                <a:gd fmla="*/ 64 h 190" name="T21"/>
                <a:gd fmla="*/ 110 w 164" name="T22"/>
                <a:gd fmla="*/ 47 h 190" name="T23"/>
                <a:gd fmla="*/ 88 w 164" name="T24"/>
                <a:gd fmla="*/ 44 h 190" name="T25"/>
                <a:gd fmla="*/ 88 w 164" name="T26"/>
                <a:gd fmla="*/ 32 h 190" name="T27"/>
                <a:gd fmla="*/ 95 w 164" name="T28"/>
                <a:gd fmla="*/ 11 h 190" name="T29"/>
                <a:gd fmla="*/ 82 w 164" name="T30"/>
                <a:gd fmla="*/ 0 h 190" name="T31"/>
                <a:gd fmla="*/ 69 w 164" name="T32"/>
                <a:gd fmla="*/ 11 h 190" name="T33"/>
                <a:gd fmla="*/ 76 w 164" name="T34"/>
                <a:gd fmla="*/ 32 h 190" name="T35"/>
                <a:gd fmla="*/ 76 w 164" name="T36"/>
                <a:gd fmla="*/ 44 h 190" name="T37"/>
                <a:gd fmla="*/ 55 w 164" name="T38"/>
                <a:gd fmla="*/ 47 h 190" name="T39"/>
                <a:gd fmla="*/ 40 w 164" name="T40"/>
                <a:gd fmla="*/ 64 h 190" name="T41"/>
                <a:gd fmla="*/ 30 w 164" name="T42"/>
                <a:gd fmla="*/ 58 h 190" name="T43"/>
                <a:gd fmla="*/ 15 w 164" name="T44"/>
                <a:gd fmla="*/ 41 h 190" name="T45"/>
                <a:gd fmla="*/ 0 w 164" name="T46"/>
                <a:gd fmla="*/ 48 h 190" name="T47"/>
                <a:gd fmla="*/ 2 w 164" name="T48"/>
                <a:gd fmla="*/ 64 h 190" name="T49"/>
                <a:gd fmla="*/ 24 w 164" name="T50"/>
                <a:gd fmla="*/ 68 h 190" name="T51"/>
                <a:gd fmla="*/ 34 w 164" name="T52"/>
                <a:gd fmla="*/ 75 h 190" name="T53"/>
                <a:gd fmla="*/ 26 w 164" name="T54"/>
                <a:gd fmla="*/ 95 h 190" name="T55"/>
                <a:gd fmla="*/ 34 w 164" name="T56"/>
                <a:gd fmla="*/ 115 h 190" name="T57"/>
                <a:gd fmla="*/ 24 w 164" name="T58"/>
                <a:gd fmla="*/ 122 h 190" name="T59"/>
                <a:gd fmla="*/ 2 w 164" name="T60"/>
                <a:gd fmla="*/ 126 h 190" name="T61"/>
                <a:gd fmla="*/ 0 w 164" name="T62"/>
                <a:gd fmla="*/ 142 h 190" name="T63"/>
                <a:gd fmla="*/ 15 w 164" name="T64"/>
                <a:gd fmla="*/ 149 h 190" name="T65"/>
                <a:gd fmla="*/ 30 w 164" name="T66"/>
                <a:gd fmla="*/ 132 h 190" name="T67"/>
                <a:gd fmla="*/ 40 w 164" name="T68"/>
                <a:gd fmla="*/ 126 h 190" name="T69"/>
                <a:gd fmla="*/ 54 w 164" name="T70"/>
                <a:gd fmla="*/ 143 h 190" name="T71"/>
                <a:gd fmla="*/ 76 w 164" name="T72"/>
                <a:gd fmla="*/ 146 h 190" name="T73"/>
                <a:gd fmla="*/ 76 w 164" name="T74"/>
                <a:gd fmla="*/ 158 h 190" name="T75"/>
                <a:gd fmla="*/ 69 w 164" name="T76"/>
                <a:gd fmla="*/ 179 h 190" name="T77"/>
                <a:gd fmla="*/ 82 w 164" name="T78"/>
                <a:gd fmla="*/ 190 h 190" name="T79"/>
                <a:gd fmla="*/ 95 w 164" name="T80"/>
                <a:gd fmla="*/ 179 h 190" name="T81"/>
                <a:gd fmla="*/ 88 w 164" name="T82"/>
                <a:gd fmla="*/ 158 h 190" name="T83"/>
                <a:gd fmla="*/ 88 w 164" name="T84"/>
                <a:gd fmla="*/ 146 h 190" name="T85"/>
                <a:gd fmla="*/ 109 w 164" name="T86"/>
                <a:gd fmla="*/ 143 h 190" name="T87"/>
                <a:gd fmla="*/ 124 w 164" name="T88"/>
                <a:gd fmla="*/ 126 h 190" name="T89"/>
                <a:gd fmla="*/ 134 w 164" name="T90"/>
                <a:gd fmla="*/ 132 h 190" name="T91"/>
                <a:gd fmla="*/ 149 w 164" name="T92"/>
                <a:gd fmla="*/ 149 h 190" name="T93"/>
                <a:gd fmla="*/ 164 w 164" name="T94"/>
                <a:gd fmla="*/ 142 h 190" name="T95"/>
                <a:gd fmla="*/ 105 w 164" name="T96"/>
                <a:gd fmla="*/ 74 h 190" name="T97"/>
                <a:gd fmla="*/ 88 w 164" name="T98"/>
                <a:gd fmla="*/ 64 h 190" name="T99"/>
                <a:gd fmla="*/ 74 w 164" name="T100"/>
                <a:gd fmla="*/ 77 h 190" name="T101"/>
                <a:gd fmla="*/ 76 w 164" name="T102"/>
                <a:gd fmla="*/ 65 h 190" name="T103"/>
                <a:gd fmla="*/ 63 w 164" name="T104"/>
                <a:gd fmla="*/ 99 h 190" name="T105"/>
                <a:gd fmla="*/ 76 w 164" name="T106"/>
                <a:gd fmla="*/ 126 h 190" name="T107"/>
                <a:gd fmla="*/ 76 w 164" name="T108"/>
                <a:gd fmla="*/ 115 h 190" name="T109"/>
                <a:gd fmla="*/ 73 w 164" name="T110"/>
                <a:gd fmla="*/ 101 h 190" name="T111"/>
                <a:gd fmla="*/ 82 w 164" name="T112"/>
                <a:gd fmla="*/ 85 h 190" name="T113"/>
                <a:gd fmla="*/ 82 w 164" name="T114"/>
                <a:gd fmla="*/ 106 h 190" name="T115"/>
                <a:gd fmla="*/ 107 w 164" name="T116"/>
                <a:gd fmla="*/ 116 h 190" name="T117"/>
                <a:gd fmla="*/ 113 w 164" name="T118"/>
                <a:gd fmla="*/ 106 h 190" name="T119"/>
                <a:gd fmla="*/ 113 w 164" name="T120"/>
                <a:gd fmla="*/ 84 h 19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90" w="164">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6" name="Freeform 225"/>
            <p:cNvSpPr/>
            <p:nvPr/>
          </p:nvSpPr>
          <p:spPr bwMode="auto">
            <a:xfrm>
              <a:off x="3401240" y="3827955"/>
              <a:ext cx="142875" cy="101600"/>
            </a:xfrm>
            <a:custGeom>
              <a:gdLst>
                <a:gd fmla="*/ 33 w 64" name="T0"/>
                <a:gd fmla="*/ 0 h 45" name="T1"/>
                <a:gd fmla="*/ 28 w 64" name="T2"/>
                <a:gd fmla="*/ 45 h 45" name="T3"/>
                <a:gd fmla="*/ 34 w 64" name="T4"/>
                <a:gd fmla="*/ 22 h 45" name="T5"/>
                <a:gd fmla="*/ 38 w 64" name="T6"/>
                <a:gd fmla="*/ 45 h 45" name="T7"/>
                <a:gd fmla="*/ 33 w 64" name="T8"/>
                <a:gd fmla="*/ 0 h 45" name="T9"/>
              </a:gdLst>
              <a:cxnLst>
                <a:cxn ang="0">
                  <a:pos x="T0" y="T1"/>
                </a:cxn>
                <a:cxn ang="0">
                  <a:pos x="T2" y="T3"/>
                </a:cxn>
                <a:cxn ang="0">
                  <a:pos x="T4" y="T5"/>
                </a:cxn>
                <a:cxn ang="0">
                  <a:pos x="T6" y="T7"/>
                </a:cxn>
                <a:cxn ang="0">
                  <a:pos x="T8" y="T9"/>
                </a:cxn>
              </a:cxnLst>
              <a:rect b="b" l="0" r="r" t="0"/>
              <a:pathLst>
                <a:path h="45" w="64">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7" name="Freeform 226"/>
            <p:cNvSpPr/>
            <p:nvPr/>
          </p:nvSpPr>
          <p:spPr bwMode="auto">
            <a:xfrm>
              <a:off x="3499665" y="3886692"/>
              <a:ext cx="144462" cy="101600"/>
            </a:xfrm>
            <a:custGeom>
              <a:gdLst>
                <a:gd fmla="*/ 33 w 64" name="T0"/>
                <a:gd fmla="*/ 0 h 45" name="T1"/>
                <a:gd fmla="*/ 28 w 64" name="T2"/>
                <a:gd fmla="*/ 45 h 45" name="T3"/>
                <a:gd fmla="*/ 33 w 64" name="T4"/>
                <a:gd fmla="*/ 22 h 45" name="T5"/>
                <a:gd fmla="*/ 38 w 64" name="T6"/>
                <a:gd fmla="*/ 44 h 45" name="T7"/>
                <a:gd fmla="*/ 33 w 64" name="T8"/>
                <a:gd fmla="*/ 0 h 45" name="T9"/>
              </a:gdLst>
              <a:cxnLst>
                <a:cxn ang="0">
                  <a:pos x="T0" y="T1"/>
                </a:cxn>
                <a:cxn ang="0">
                  <a:pos x="T2" y="T3"/>
                </a:cxn>
                <a:cxn ang="0">
                  <a:pos x="T4" y="T5"/>
                </a:cxn>
                <a:cxn ang="0">
                  <a:pos x="T6" y="T7"/>
                </a:cxn>
                <a:cxn ang="0">
                  <a:pos x="T8" y="T9"/>
                </a:cxn>
              </a:cxnLst>
              <a:rect b="b" l="0" r="r" t="0"/>
              <a:pathLst>
                <a:path h="45" w="64">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8" name="Freeform 227"/>
            <p:cNvSpPr/>
            <p:nvPr/>
          </p:nvSpPr>
          <p:spPr bwMode="auto">
            <a:xfrm>
              <a:off x="3477440" y="4132755"/>
              <a:ext cx="1587"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0" y="0"/>
                    <a:pt x="0" y="0"/>
                    <a:pt x="0" y="0"/>
                  </a:cubicBezTo>
                  <a:cubicBezTo>
                    <a:pt x="1" y="0"/>
                    <a:pt x="1" y="0"/>
                    <a:pt x="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9" name="Freeform 228"/>
            <p:cNvSpPr/>
            <p:nvPr/>
          </p:nvSpPr>
          <p:spPr bwMode="auto">
            <a:xfrm>
              <a:off x="3436165" y="3937492"/>
              <a:ext cx="77787" cy="69850"/>
            </a:xfrm>
            <a:custGeom>
              <a:gdLst>
                <a:gd fmla="*/ 34 w 34" name="T0"/>
                <a:gd fmla="*/ 31 h 31" name="T1"/>
                <a:gd fmla="*/ 34 w 34" name="T2"/>
                <a:gd fmla="*/ 1 h 31" name="T3"/>
                <a:gd fmla="*/ 32 w 34" name="T4"/>
                <a:gd fmla="*/ 0 h 31" name="T5"/>
                <a:gd fmla="*/ 2 w 34" name="T6"/>
                <a:gd fmla="*/ 0 h 31" name="T7"/>
                <a:gd fmla="*/ 0 w 34" name="T8"/>
                <a:gd fmla="*/ 1 h 31" name="T9"/>
                <a:gd fmla="*/ 0 w 34" name="T10"/>
                <a:gd fmla="*/ 8 h 31" name="T11"/>
                <a:gd fmla="*/ 34 w 34"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4">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0" name="Freeform 229"/>
            <p:cNvSpPr/>
            <p:nvPr/>
          </p:nvSpPr>
          <p:spPr bwMode="auto">
            <a:xfrm>
              <a:off x="3436165" y="3981942"/>
              <a:ext cx="77787" cy="107950"/>
            </a:xfrm>
            <a:custGeom>
              <a:gdLst>
                <a:gd fmla="*/ 34 w 34" name="T0"/>
                <a:gd fmla="*/ 48 h 48" name="T1"/>
                <a:gd fmla="*/ 34 w 34" name="T2"/>
                <a:gd fmla="*/ 20 h 48" name="T3"/>
                <a:gd fmla="*/ 0 w 34" name="T4"/>
                <a:gd fmla="*/ 0 h 48" name="T5"/>
                <a:gd fmla="*/ 0 w 34" name="T6"/>
                <a:gd fmla="*/ 25 h 48" name="T7"/>
                <a:gd fmla="*/ 34 w 34" name="T8"/>
                <a:gd fmla="*/ 48 h 48" name="T9"/>
              </a:gdLst>
              <a:cxnLst>
                <a:cxn ang="0">
                  <a:pos x="T0" y="T1"/>
                </a:cxn>
                <a:cxn ang="0">
                  <a:pos x="T2" y="T3"/>
                </a:cxn>
                <a:cxn ang="0">
                  <a:pos x="T4" y="T5"/>
                </a:cxn>
                <a:cxn ang="0">
                  <a:pos x="T6" y="T7"/>
                </a:cxn>
                <a:cxn ang="0">
                  <a:pos x="T8" y="T9"/>
                </a:cxn>
              </a:cxnLst>
              <a:rect b="b" l="0" r="r" t="0"/>
              <a:pathLst>
                <a:path h="48" w="34">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1" name="Freeform 230"/>
            <p:cNvSpPr>
              <a:spLocks noEditPoints="1"/>
            </p:cNvSpPr>
            <p:nvPr/>
          </p:nvSpPr>
          <p:spPr bwMode="auto">
            <a:xfrm>
              <a:off x="3312340" y="3993055"/>
              <a:ext cx="415925" cy="228600"/>
            </a:xfrm>
            <a:custGeom>
              <a:gdLst>
                <a:gd fmla="*/ 154 w 184" name="T0"/>
                <a:gd fmla="*/ 54 h 101" name="T1"/>
                <a:gd fmla="*/ 138 w 184" name="T2"/>
                <a:gd fmla="*/ 61 h 101" name="T3"/>
                <a:gd fmla="*/ 156 w 184" name="T4"/>
                <a:gd fmla="*/ 53 h 101" name="T5"/>
                <a:gd fmla="*/ 164 w 184" name="T6"/>
                <a:gd fmla="*/ 22 h 101" name="T7"/>
                <a:gd fmla="*/ 135 w 184" name="T8"/>
                <a:gd fmla="*/ 23 h 101" name="T9"/>
                <a:gd fmla="*/ 132 w 184" name="T10"/>
                <a:gd fmla="*/ 30 h 101" name="T11"/>
                <a:gd fmla="*/ 132 w 184" name="T12"/>
                <a:gd fmla="*/ 2 h 101" name="T13"/>
                <a:gd fmla="*/ 131 w 184" name="T14"/>
                <a:gd fmla="*/ 0 h 101" name="T15"/>
                <a:gd fmla="*/ 101 w 184" name="T16"/>
                <a:gd fmla="*/ 0 h 101" name="T17"/>
                <a:gd fmla="*/ 99 w 184" name="T18"/>
                <a:gd fmla="*/ 2 h 101" name="T19"/>
                <a:gd fmla="*/ 99 w 184" name="T20"/>
                <a:gd fmla="*/ 23 h 101" name="T21"/>
                <a:gd fmla="*/ 133 w 184" name="T22"/>
                <a:gd fmla="*/ 46 h 101" name="T23"/>
                <a:gd fmla="*/ 133 w 184" name="T24"/>
                <a:gd fmla="*/ 55 h 101" name="T25"/>
                <a:gd fmla="*/ 99 w 184" name="T26"/>
                <a:gd fmla="*/ 35 h 101" name="T27"/>
                <a:gd fmla="*/ 99 w 184" name="T28"/>
                <a:gd fmla="*/ 55 h 101" name="T29"/>
                <a:gd fmla="*/ 94 w 184" name="T30"/>
                <a:gd fmla="*/ 54 h 101" name="T31"/>
                <a:gd fmla="*/ 89 w 184" name="T32"/>
                <a:gd fmla="*/ 55 h 101" name="T33"/>
                <a:gd fmla="*/ 89 w 184" name="T34"/>
                <a:gd fmla="*/ 52 h 101" name="T35"/>
                <a:gd fmla="*/ 55 w 184" name="T36"/>
                <a:gd fmla="*/ 32 h 101" name="T37"/>
                <a:gd fmla="*/ 55 w 184" name="T38"/>
                <a:gd fmla="*/ 38 h 101" name="T39"/>
                <a:gd fmla="*/ 51 w 184" name="T40"/>
                <a:gd fmla="*/ 28 h 101" name="T41"/>
                <a:gd fmla="*/ 26 w 184" name="T42"/>
                <a:gd fmla="*/ 26 h 101" name="T43"/>
                <a:gd fmla="*/ 32 w 184" name="T44"/>
                <a:gd fmla="*/ 53 h 101" name="T45"/>
                <a:gd fmla="*/ 48 w 184" name="T46"/>
                <a:gd fmla="*/ 62 h 101" name="T47"/>
                <a:gd fmla="*/ 30 w 184" name="T48"/>
                <a:gd fmla="*/ 55 h 101" name="T49"/>
                <a:gd fmla="*/ 0 w 184" name="T50"/>
                <a:gd fmla="*/ 76 h 101" name="T51"/>
                <a:gd fmla="*/ 32 w 184" name="T52"/>
                <a:gd fmla="*/ 101 h 101" name="T53"/>
                <a:gd fmla="*/ 63 w 184" name="T54"/>
                <a:gd fmla="*/ 97 h 101" name="T55"/>
                <a:gd fmla="*/ 69 w 184" name="T56"/>
                <a:gd fmla="*/ 89 h 101" name="T57"/>
                <a:gd fmla="*/ 78 w 184" name="T58"/>
                <a:gd fmla="*/ 101 h 101" name="T59"/>
                <a:gd fmla="*/ 109 w 184" name="T60"/>
                <a:gd fmla="*/ 99 h 101" name="T61"/>
                <a:gd fmla="*/ 117 w 184" name="T62"/>
                <a:gd fmla="*/ 89 h 101" name="T63"/>
                <a:gd fmla="*/ 121 w 184" name="T64"/>
                <a:gd fmla="*/ 96 h 101" name="T65"/>
                <a:gd fmla="*/ 152 w 184" name="T66"/>
                <a:gd fmla="*/ 100 h 101" name="T67"/>
                <a:gd fmla="*/ 184 w 184" name="T68"/>
                <a:gd fmla="*/ 75 h 101" name="T69"/>
                <a:gd fmla="*/ 154 w 184" name="T70"/>
                <a:gd fmla="*/ 54 h 101" name="T71"/>
                <a:gd fmla="*/ 74 w 184" name="T72"/>
                <a:gd fmla="*/ 62 h 101" name="T73"/>
                <a:gd fmla="*/ 73 w 184" name="T74"/>
                <a:gd fmla="*/ 62 h 101" name="T75"/>
                <a:gd fmla="*/ 74 w 184" name="T76"/>
                <a:gd fmla="*/ 62 h 101" name="T77"/>
                <a:gd fmla="*/ 74 w 184" name="T78"/>
                <a:gd fmla="*/ 62 h 10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0" w="184">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2" name="Freeform 231"/>
            <p:cNvSpPr/>
            <p:nvPr/>
          </p:nvSpPr>
          <p:spPr bwMode="auto">
            <a:xfrm>
              <a:off x="4120378" y="3800967"/>
              <a:ext cx="47625" cy="50800"/>
            </a:xfrm>
            <a:custGeom>
              <a:gdLst>
                <a:gd fmla="*/ 7 w 21" name="T0"/>
                <a:gd fmla="*/ 21 h 22" name="T1"/>
                <a:gd fmla="*/ 10 w 21" name="T2"/>
                <a:gd fmla="*/ 22 h 22" name="T3"/>
                <a:gd fmla="*/ 14 w 21" name="T4"/>
                <a:gd fmla="*/ 21 h 22" name="T5"/>
                <a:gd fmla="*/ 21 w 21" name="T6"/>
                <a:gd fmla="*/ 11 h 22" name="T7"/>
                <a:gd fmla="*/ 10 w 21" name="T8"/>
                <a:gd fmla="*/ 0 h 22" name="T9"/>
                <a:gd fmla="*/ 0 w 21" name="T10"/>
                <a:gd fmla="*/ 11 h 22" name="T11"/>
                <a:gd fmla="*/ 7 w 21" name="T12"/>
                <a:gd fmla="*/ 21 h 22" name="T13"/>
              </a:gdLst>
              <a:cxnLst>
                <a:cxn ang="0">
                  <a:pos x="T0" y="T1"/>
                </a:cxn>
                <a:cxn ang="0">
                  <a:pos x="T2" y="T3"/>
                </a:cxn>
                <a:cxn ang="0">
                  <a:pos x="T4" y="T5"/>
                </a:cxn>
                <a:cxn ang="0">
                  <a:pos x="T6" y="T7"/>
                </a:cxn>
                <a:cxn ang="0">
                  <a:pos x="T8" y="T9"/>
                </a:cxn>
                <a:cxn ang="0">
                  <a:pos x="T10" y="T11"/>
                </a:cxn>
                <a:cxn ang="0">
                  <a:pos x="T12" y="T13"/>
                </a:cxn>
              </a:cxnLst>
              <a:rect b="b" l="0" r="r" t="0"/>
              <a:pathLst>
                <a:path h="22" w="21">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3" name="Freeform 232"/>
            <p:cNvSpPr>
              <a:spLocks noEditPoints="1"/>
            </p:cNvSpPr>
            <p:nvPr/>
          </p:nvSpPr>
          <p:spPr bwMode="auto">
            <a:xfrm>
              <a:off x="4018778" y="3853355"/>
              <a:ext cx="247650" cy="325438"/>
            </a:xfrm>
            <a:custGeom>
              <a:gdLst>
                <a:gd fmla="*/ 110 w 110" name="T0"/>
                <a:gd fmla="*/ 128 h 144" name="T1"/>
                <a:gd fmla="*/ 55 w 110" name="T2"/>
                <a:gd fmla="*/ 1 h 144" name="T3"/>
                <a:gd fmla="*/ 0 w 110" name="T4"/>
                <a:gd fmla="*/ 128 h 144" name="T5"/>
                <a:gd fmla="*/ 109 w 110" name="T6"/>
                <a:gd fmla="*/ 128 h 144" name="T7"/>
                <a:gd fmla="*/ 86 w 110" name="T8"/>
                <a:gd fmla="*/ 82 h 144" name="T9"/>
                <a:gd fmla="*/ 89 w 110" name="T10"/>
                <a:gd fmla="*/ 86 h 144" name="T11"/>
                <a:gd fmla="*/ 86 w 110" name="T12"/>
                <a:gd fmla="*/ 90 h 144" name="T13"/>
                <a:gd fmla="*/ 81 w 110" name="T14"/>
                <a:gd fmla="*/ 89 h 144" name="T15"/>
                <a:gd fmla="*/ 80 w 110" name="T16"/>
                <a:gd fmla="*/ 83 h 144" name="T17"/>
                <a:gd fmla="*/ 75 w 110" name="T18"/>
                <a:gd fmla="*/ 104 h 144" name="T19"/>
                <a:gd fmla="*/ 92 w 110" name="T20"/>
                <a:gd fmla="*/ 111 h 144" name="T21"/>
                <a:gd fmla="*/ 91 w 110" name="T22"/>
                <a:gd fmla="*/ 129 h 144" name="T23"/>
                <a:gd fmla="*/ 73 w 110" name="T24"/>
                <a:gd fmla="*/ 134 h 144" name="T25"/>
                <a:gd fmla="*/ 63 w 110" name="T26"/>
                <a:gd fmla="*/ 119 h 144" name="T27"/>
                <a:gd fmla="*/ 75 w 110" name="T28"/>
                <a:gd fmla="*/ 104 h 144" name="T29"/>
                <a:gd fmla="*/ 69 w 110" name="T30"/>
                <a:gd fmla="*/ 38 h 144" name="T31"/>
                <a:gd fmla="*/ 73 w 110" name="T32"/>
                <a:gd fmla="*/ 43 h 144" name="T33"/>
                <a:gd fmla="*/ 69 w 110" name="T34"/>
                <a:gd fmla="*/ 49 h 144" name="T35"/>
                <a:gd fmla="*/ 63 w 110" name="T36"/>
                <a:gd fmla="*/ 47 h 144" name="T37"/>
                <a:gd fmla="*/ 62 w 110" name="T38"/>
                <a:gd fmla="*/ 40 h 144" name="T39"/>
                <a:gd fmla="*/ 53 w 110" name="T40"/>
                <a:gd fmla="*/ 17 h 144" name="T41"/>
                <a:gd fmla="*/ 55 w 110" name="T42"/>
                <a:gd fmla="*/ 17 h 144" name="T43"/>
                <a:gd fmla="*/ 55 w 110" name="T44"/>
                <a:gd fmla="*/ 20 h 144" name="T45"/>
                <a:gd fmla="*/ 53 w 110" name="T46"/>
                <a:gd fmla="*/ 20 h 144" name="T47"/>
                <a:gd fmla="*/ 52 w 110" name="T48"/>
                <a:gd fmla="*/ 19 h 144" name="T49"/>
                <a:gd fmla="*/ 53 w 110" name="T50"/>
                <a:gd fmla="*/ 17 h 144" name="T51"/>
                <a:gd fmla="*/ 56 w 110" name="T52"/>
                <a:gd fmla="*/ 56 h 144" name="T53"/>
                <a:gd fmla="*/ 63 w 110" name="T54"/>
                <a:gd fmla="*/ 65 h 144" name="T55"/>
                <a:gd fmla="*/ 57 w 110" name="T56"/>
                <a:gd fmla="*/ 75 h 144" name="T57"/>
                <a:gd fmla="*/ 46 w 110" name="T58"/>
                <a:gd fmla="*/ 71 h 144" name="T59"/>
                <a:gd fmla="*/ 45 w 110" name="T60"/>
                <a:gd fmla="*/ 60 h 144" name="T61"/>
                <a:gd fmla="*/ 29 w 110" name="T62"/>
                <a:gd fmla="*/ 97 h 144" name="T63"/>
                <a:gd fmla="*/ 35 w 110" name="T64"/>
                <a:gd fmla="*/ 99 h 144" name="T65"/>
                <a:gd fmla="*/ 35 w 110" name="T66"/>
                <a:gd fmla="*/ 105 h 144" name="T67"/>
                <a:gd fmla="*/ 29 w 110" name="T68"/>
                <a:gd fmla="*/ 107 h 144" name="T69"/>
                <a:gd fmla="*/ 26 w 110" name="T70"/>
                <a:gd fmla="*/ 102 h 144" name="T71"/>
                <a:gd fmla="*/ 29 w 110" name="T72"/>
                <a:gd fmla="*/ 97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110">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4" name="Freeform 233"/>
            <p:cNvSpPr/>
            <p:nvPr/>
          </p:nvSpPr>
          <p:spPr bwMode="auto">
            <a:xfrm>
              <a:off x="3980678" y="4151805"/>
              <a:ext cx="323850" cy="98425"/>
            </a:xfrm>
            <a:custGeom>
              <a:gdLst>
                <a:gd fmla="*/ 142 w 144" name="T0"/>
                <a:gd fmla="*/ 11 h 44" name="T1"/>
                <a:gd fmla="*/ 127 w 144" name="T2"/>
                <a:gd fmla="*/ 2 h 44" name="T3"/>
                <a:gd fmla="*/ 126 w 144" name="T4"/>
                <a:gd fmla="*/ 2 h 44" name="T5"/>
                <a:gd fmla="*/ 19 w 144" name="T6"/>
                <a:gd fmla="*/ 2 h 44" name="T7"/>
                <a:gd fmla="*/ 17 w 144" name="T8"/>
                <a:gd fmla="*/ 2 h 44" name="T9"/>
                <a:gd fmla="*/ 2 w 144" name="T10"/>
                <a:gd fmla="*/ 10 h 44" name="T11"/>
                <a:gd fmla="*/ 11 w 144" name="T12"/>
                <a:gd fmla="*/ 26 h 44" name="T13"/>
                <a:gd fmla="*/ 133 w 144" name="T14"/>
                <a:gd fmla="*/ 26 h 44" name="T15"/>
                <a:gd fmla="*/ 142 w 144" name="T16"/>
                <a:gd fmla="*/ 11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5" name="Freeform 234"/>
            <p:cNvSpPr/>
            <p:nvPr/>
          </p:nvSpPr>
          <p:spPr bwMode="auto">
            <a:xfrm>
              <a:off x="4525190" y="3902567"/>
              <a:ext cx="517525" cy="280988"/>
            </a:xfrm>
            <a:custGeom>
              <a:gdLst>
                <a:gd fmla="*/ 194 w 229" name="T0"/>
                <a:gd fmla="*/ 71 h 124" name="T1"/>
                <a:gd fmla="*/ 194 w 229" name="T2"/>
                <a:gd fmla="*/ 63 h 124" name="T3"/>
                <a:gd fmla="*/ 146 w 229" name="T4"/>
                <a:gd fmla="*/ 63 h 124" name="T5"/>
                <a:gd fmla="*/ 151 w 229" name="T6"/>
                <a:gd fmla="*/ 55 h 124" name="T7"/>
                <a:gd fmla="*/ 160 w 229" name="T8"/>
                <a:gd fmla="*/ 48 h 124" name="T9"/>
                <a:gd fmla="*/ 168 w 229" name="T10"/>
                <a:gd fmla="*/ 34 h 124" name="T11"/>
                <a:gd fmla="*/ 180 w 229" name="T12"/>
                <a:gd fmla="*/ 18 h 124" name="T13"/>
                <a:gd fmla="*/ 180 w 229" name="T14"/>
                <a:gd fmla="*/ 0 h 124" name="T15"/>
                <a:gd fmla="*/ 124 w 229" name="T16"/>
                <a:gd fmla="*/ 29 h 124" name="T17"/>
                <a:gd fmla="*/ 119 w 229" name="T18"/>
                <a:gd fmla="*/ 49 h 124" name="T19"/>
                <a:gd fmla="*/ 120 w 229" name="T20"/>
                <a:gd fmla="*/ 63 h 124" name="T21"/>
                <a:gd fmla="*/ 114 w 229" name="T22"/>
                <a:gd fmla="*/ 63 h 124" name="T23"/>
                <a:gd fmla="*/ 115 w 229" name="T24"/>
                <a:gd fmla="*/ 60 h 124" name="T25"/>
                <a:gd fmla="*/ 93 w 229" name="T26"/>
                <a:gd fmla="*/ 39 h 124" name="T27"/>
                <a:gd fmla="*/ 72 w 229" name="T28"/>
                <a:gd fmla="*/ 60 h 124" name="T29"/>
                <a:gd fmla="*/ 72 w 229" name="T30"/>
                <a:gd fmla="*/ 66 h 124" name="T31"/>
                <a:gd fmla="*/ 66 w 229" name="T32"/>
                <a:gd fmla="*/ 66 h 124" name="T33"/>
                <a:gd fmla="*/ 57 w 229" name="T34"/>
                <a:gd fmla="*/ 59 h 124" name="T35"/>
                <a:gd fmla="*/ 48 w 229" name="T36"/>
                <a:gd fmla="*/ 66 h 124" name="T37"/>
                <a:gd fmla="*/ 27 w 229" name="T38"/>
                <a:gd fmla="*/ 66 h 124" name="T39"/>
                <a:gd fmla="*/ 4 w 229" name="T40"/>
                <a:gd fmla="*/ 54 h 124" name="T41"/>
                <a:gd fmla="*/ 0 w 229" name="T42"/>
                <a:gd fmla="*/ 54 h 124" name="T43"/>
                <a:gd fmla="*/ 0 w 229" name="T44"/>
                <a:gd fmla="*/ 81 h 124" name="T45"/>
                <a:gd fmla="*/ 4 w 229" name="T46"/>
                <a:gd fmla="*/ 81 h 124" name="T47"/>
                <a:gd fmla="*/ 27 w 229" name="T48"/>
                <a:gd fmla="*/ 69 h 124" name="T49"/>
                <a:gd fmla="*/ 48 w 229" name="T50"/>
                <a:gd fmla="*/ 69 h 124" name="T51"/>
                <a:gd fmla="*/ 57 w 229" name="T52"/>
                <a:gd fmla="*/ 77 h 124" name="T53"/>
                <a:gd fmla="*/ 66 w 229" name="T54"/>
                <a:gd fmla="*/ 69 h 124" name="T55"/>
                <a:gd fmla="*/ 73 w 229" name="T56"/>
                <a:gd fmla="*/ 69 h 124" name="T57"/>
                <a:gd fmla="*/ 93 w 229" name="T58"/>
                <a:gd fmla="*/ 82 h 124" name="T59"/>
                <a:gd fmla="*/ 99 w 229" name="T60"/>
                <a:gd fmla="*/ 81 h 124" name="T61"/>
                <a:gd fmla="*/ 101 w 229" name="T62"/>
                <a:gd fmla="*/ 83 h 124" name="T63"/>
                <a:gd fmla="*/ 69 w 229" name="T64"/>
                <a:gd fmla="*/ 72 h 124" name="T65"/>
                <a:gd fmla="*/ 43 w 229" name="T66"/>
                <a:gd fmla="*/ 99 h 124" name="T67"/>
                <a:gd fmla="*/ 109 w 229" name="T68"/>
                <a:gd fmla="*/ 92 h 124" name="T69"/>
                <a:gd fmla="*/ 194 w 229" name="T70"/>
                <a:gd fmla="*/ 124 h 124" name="T71"/>
                <a:gd fmla="*/ 194 w 229" name="T72"/>
                <a:gd fmla="*/ 88 h 124" name="T73"/>
                <a:gd fmla="*/ 194 w 229" name="T74"/>
                <a:gd fmla="*/ 71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229">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6" name="Freeform 235"/>
            <p:cNvSpPr>
              <a:spLocks noEditPoints="1"/>
            </p:cNvSpPr>
            <p:nvPr/>
          </p:nvSpPr>
          <p:spPr bwMode="auto">
            <a:xfrm>
              <a:off x="5206228" y="3939080"/>
              <a:ext cx="415925" cy="207963"/>
            </a:xfrm>
            <a:custGeom>
              <a:gdLst>
                <a:gd fmla="*/ 97 w 184" name="T0"/>
                <a:gd fmla="*/ 16 h 92" name="T1"/>
                <a:gd fmla="*/ 109 w 184" name="T2"/>
                <a:gd fmla="*/ 21 h 92" name="T3"/>
                <a:gd fmla="*/ 136 w 184" name="T4"/>
                <a:gd fmla="*/ 16 h 92" name="T5"/>
                <a:gd fmla="*/ 124 w 184" name="T6"/>
                <a:gd fmla="*/ 21 h 92" name="T7"/>
                <a:gd fmla="*/ 136 w 184" name="T8"/>
                <a:gd fmla="*/ 16 h 92" name="T9"/>
                <a:gd fmla="*/ 110 w 184" name="T10"/>
                <a:gd fmla="*/ 16 h 92" name="T11"/>
                <a:gd fmla="*/ 122 w 184" name="T12"/>
                <a:gd fmla="*/ 21 h 92" name="T13"/>
                <a:gd fmla="*/ 95 w 184" name="T14"/>
                <a:gd fmla="*/ 16 h 92" name="T15"/>
                <a:gd fmla="*/ 83 w 184" name="T16"/>
                <a:gd fmla="*/ 21 h 92" name="T17"/>
                <a:gd fmla="*/ 95 w 184" name="T18"/>
                <a:gd fmla="*/ 16 h 92" name="T19"/>
                <a:gd fmla="*/ 171 w 184" name="T20"/>
                <a:gd fmla="*/ 32 h 92" name="T21"/>
                <a:gd fmla="*/ 165 w 184" name="T22"/>
                <a:gd fmla="*/ 32 h 92" name="T23"/>
                <a:gd fmla="*/ 135 w 184" name="T24"/>
                <a:gd fmla="*/ 23 h 92" name="T25"/>
                <a:gd fmla="*/ 125 w 184" name="T26"/>
                <a:gd fmla="*/ 32 h 92" name="T27"/>
                <a:gd fmla="*/ 121 w 184" name="T28"/>
                <a:gd fmla="*/ 23 h 92" name="T29"/>
                <a:gd fmla="*/ 112 w 184" name="T30"/>
                <a:gd fmla="*/ 32 h 92" name="T31"/>
                <a:gd fmla="*/ 107 w 184" name="T32"/>
                <a:gd fmla="*/ 23 h 92" name="T33"/>
                <a:gd fmla="*/ 98 w 184" name="T34"/>
                <a:gd fmla="*/ 32 h 92" name="T35"/>
                <a:gd fmla="*/ 94 w 184" name="T36"/>
                <a:gd fmla="*/ 23 h 92" name="T37"/>
                <a:gd fmla="*/ 84 w 184" name="T38"/>
                <a:gd fmla="*/ 32 h 92" name="T39"/>
                <a:gd fmla="*/ 68 w 184" name="T40"/>
                <a:gd fmla="*/ 32 h 92" name="T41"/>
                <a:gd fmla="*/ 0 w 184" name="T42"/>
                <a:gd fmla="*/ 78 h 92" name="T43"/>
                <a:gd fmla="*/ 42 w 184" name="T44"/>
                <a:gd fmla="*/ 60 h 92" name="T45"/>
                <a:gd fmla="*/ 60 w 184" name="T46"/>
                <a:gd fmla="*/ 92 h 92" name="T47"/>
                <a:gd fmla="*/ 158 w 184" name="T48"/>
                <a:gd fmla="*/ 68 h 92" name="T49"/>
                <a:gd fmla="*/ 151 w 184" name="T50"/>
                <a:gd fmla="*/ 42 h 92" name="T51"/>
                <a:gd fmla="*/ 168 w 184" name="T52"/>
                <a:gd fmla="*/ 44 h 92" name="T53"/>
                <a:gd fmla="*/ 178 w 184" name="T54"/>
                <a:gd fmla="*/ 42 h 92" name="T55"/>
                <a:gd fmla="*/ 184 w 184" name="T56"/>
                <a:gd fmla="*/ 30 h 92" name="T57"/>
                <a:gd fmla="*/ 148 w 184" name="T58"/>
                <a:gd fmla="*/ 66 h 92" name="T59"/>
                <a:gd fmla="*/ 67 w 184" name="T60"/>
                <a:gd fmla="*/ 83 h 92" name="T61"/>
                <a:gd fmla="*/ 51 w 184" name="T62"/>
                <a:gd fmla="*/ 60 h 92" name="T63"/>
                <a:gd fmla="*/ 84 w 184" name="T64"/>
                <a:gd fmla="*/ 44 h 92" name="T65"/>
                <a:gd fmla="*/ 94 w 184" name="T66"/>
                <a:gd fmla="*/ 60 h 92" name="T67"/>
                <a:gd fmla="*/ 98 w 184" name="T68"/>
                <a:gd fmla="*/ 44 h 92" name="T69"/>
                <a:gd fmla="*/ 107 w 184" name="T70"/>
                <a:gd fmla="*/ 60 h 92" name="T71"/>
                <a:gd fmla="*/ 112 w 184" name="T72"/>
                <a:gd fmla="*/ 44 h 92" name="T73"/>
                <a:gd fmla="*/ 121 w 184" name="T74"/>
                <a:gd fmla="*/ 60 h 92" name="T75"/>
                <a:gd fmla="*/ 125 w 184" name="T76"/>
                <a:gd fmla="*/ 44 h 92" name="T77"/>
                <a:gd fmla="*/ 135 w 184" name="T78"/>
                <a:gd fmla="*/ 60 h 92" name="T79"/>
                <a:gd fmla="*/ 148 w 184" name="T80"/>
                <a:gd fmla="*/ 60 h 9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2" w="184">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7" name="Freeform 236"/>
            <p:cNvSpPr>
              <a:spLocks noEditPoints="1"/>
            </p:cNvSpPr>
            <p:nvPr/>
          </p:nvSpPr>
          <p:spPr bwMode="auto">
            <a:xfrm>
              <a:off x="5944415" y="3848592"/>
              <a:ext cx="220662" cy="352425"/>
            </a:xfrm>
            <a:custGeom>
              <a:gdLst>
                <a:gd fmla="*/ 73 w 98" name="T0"/>
                <a:gd fmla="*/ 65 h 156" name="T1"/>
                <a:gd fmla="*/ 86 w 98" name="T2"/>
                <a:gd fmla="*/ 37 h 156" name="T3"/>
                <a:gd fmla="*/ 49 w 98" name="T4"/>
                <a:gd fmla="*/ 0 h 156" name="T5"/>
                <a:gd fmla="*/ 12 w 98" name="T6"/>
                <a:gd fmla="*/ 37 h 156" name="T7"/>
                <a:gd fmla="*/ 25 w 98" name="T8"/>
                <a:gd fmla="*/ 65 h 156" name="T9"/>
                <a:gd fmla="*/ 0 w 98" name="T10"/>
                <a:gd fmla="*/ 108 h 156" name="T11"/>
                <a:gd fmla="*/ 49 w 98" name="T12"/>
                <a:gd fmla="*/ 156 h 156" name="T13"/>
                <a:gd fmla="*/ 98 w 98" name="T14"/>
                <a:gd fmla="*/ 108 h 156" name="T15"/>
                <a:gd fmla="*/ 73 w 98" name="T16"/>
                <a:gd fmla="*/ 65 h 156" name="T17"/>
                <a:gd fmla="*/ 61 w 98" name="T18"/>
                <a:gd fmla="*/ 18 h 156" name="T19"/>
                <a:gd fmla="*/ 64 w 98" name="T20"/>
                <a:gd fmla="*/ 27 h 156" name="T21"/>
                <a:gd fmla="*/ 61 w 98" name="T22"/>
                <a:gd fmla="*/ 36 h 156" name="T23"/>
                <a:gd fmla="*/ 58 w 98" name="T24"/>
                <a:gd fmla="*/ 27 h 156" name="T25"/>
                <a:gd fmla="*/ 61 w 98" name="T26"/>
                <a:gd fmla="*/ 18 h 156" name="T27"/>
                <a:gd fmla="*/ 37 w 98" name="T28"/>
                <a:gd fmla="*/ 18 h 156" name="T29"/>
                <a:gd fmla="*/ 40 w 98" name="T30"/>
                <a:gd fmla="*/ 27 h 156" name="T31"/>
                <a:gd fmla="*/ 37 w 98" name="T32"/>
                <a:gd fmla="*/ 36 h 156" name="T33"/>
                <a:gd fmla="*/ 34 w 98" name="T34"/>
                <a:gd fmla="*/ 27 h 156" name="T35"/>
                <a:gd fmla="*/ 37 w 98" name="T36"/>
                <a:gd fmla="*/ 18 h 156" name="T37"/>
                <a:gd fmla="*/ 48 w 98" name="T38"/>
                <a:gd fmla="*/ 118 h 156" name="T39"/>
                <a:gd fmla="*/ 43 w 98" name="T40"/>
                <a:gd fmla="*/ 113 h 156" name="T41"/>
                <a:gd fmla="*/ 48 w 98" name="T42"/>
                <a:gd fmla="*/ 108 h 156" name="T43"/>
                <a:gd fmla="*/ 53 w 98" name="T44"/>
                <a:gd fmla="*/ 113 h 156" name="T45"/>
                <a:gd fmla="*/ 48 w 98" name="T46"/>
                <a:gd fmla="*/ 118 h 156" name="T47"/>
                <a:gd fmla="*/ 48 w 98" name="T48"/>
                <a:gd fmla="*/ 88 h 156" name="T49"/>
                <a:gd fmla="*/ 43 w 98" name="T50"/>
                <a:gd fmla="*/ 83 h 156" name="T51"/>
                <a:gd fmla="*/ 48 w 98" name="T52"/>
                <a:gd fmla="*/ 78 h 156" name="T53"/>
                <a:gd fmla="*/ 53 w 98" name="T54"/>
                <a:gd fmla="*/ 83 h 156" name="T55"/>
                <a:gd fmla="*/ 48 w 98" name="T56"/>
                <a:gd fmla="*/ 88 h 156" name="T57"/>
                <a:gd fmla="*/ 48 w 98" name="T58"/>
                <a:gd fmla="*/ 64 h 156" name="T59"/>
                <a:gd fmla="*/ 24 w 98" name="T60"/>
                <a:gd fmla="*/ 40 h 156" name="T61"/>
                <a:gd fmla="*/ 25 w 98" name="T62"/>
                <a:gd fmla="*/ 38 h 156" name="T63"/>
                <a:gd fmla="*/ 27 w 98" name="T64"/>
                <a:gd fmla="*/ 40 h 156" name="T65"/>
                <a:gd fmla="*/ 48 w 98" name="T66"/>
                <a:gd fmla="*/ 61 h 156" name="T67"/>
                <a:gd fmla="*/ 70 w 98" name="T68"/>
                <a:gd fmla="*/ 40 h 156" name="T69"/>
                <a:gd fmla="*/ 71 w 98" name="T70"/>
                <a:gd fmla="*/ 38 h 156" name="T71"/>
                <a:gd fmla="*/ 73 w 98" name="T72"/>
                <a:gd fmla="*/ 40 h 156" name="T73"/>
                <a:gd fmla="*/ 48 w 98" name="T74"/>
                <a:gd fmla="*/ 64 h 15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6" w="98">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8" name="Freeform 237"/>
            <p:cNvSpPr/>
            <p:nvPr/>
          </p:nvSpPr>
          <p:spPr bwMode="auto">
            <a:xfrm>
              <a:off x="6560365" y="3862880"/>
              <a:ext cx="288925" cy="358775"/>
            </a:xfrm>
            <a:custGeom>
              <a:gdLst>
                <a:gd fmla="*/ 125 w 128" name="T0"/>
                <a:gd fmla="*/ 82 h 159" name="T1"/>
                <a:gd fmla="*/ 68 w 128" name="T2"/>
                <a:gd fmla="*/ 124 h 159" name="T3"/>
                <a:gd fmla="*/ 68 w 128" name="T4"/>
                <a:gd fmla="*/ 94 h 159" name="T5"/>
                <a:gd fmla="*/ 119 w 128" name="T6"/>
                <a:gd fmla="*/ 32 h 159" name="T7"/>
                <a:gd fmla="*/ 119 w 128" name="T8"/>
                <a:gd fmla="*/ 29 h 159" name="T9"/>
                <a:gd fmla="*/ 88 w 128" name="T10"/>
                <a:gd fmla="*/ 1 h 159" name="T11"/>
                <a:gd fmla="*/ 68 w 128" name="T12"/>
                <a:gd fmla="*/ 12 h 159" name="T13"/>
                <a:gd fmla="*/ 67 w 128" name="T14"/>
                <a:gd fmla="*/ 12 h 159" name="T15"/>
                <a:gd fmla="*/ 64 w 128" name="T16"/>
                <a:gd fmla="*/ 17 h 159" name="T17"/>
                <a:gd fmla="*/ 60 w 128" name="T18"/>
                <a:gd fmla="*/ 12 h 159" name="T19"/>
                <a:gd fmla="*/ 59 w 128" name="T20"/>
                <a:gd fmla="*/ 12 h 159" name="T21"/>
                <a:gd fmla="*/ 39 w 128" name="T22"/>
                <a:gd fmla="*/ 1 h 159" name="T23"/>
                <a:gd fmla="*/ 9 w 128" name="T24"/>
                <a:gd fmla="*/ 29 h 159" name="T25"/>
                <a:gd fmla="*/ 9 w 128" name="T26"/>
                <a:gd fmla="*/ 32 h 159" name="T27"/>
                <a:gd fmla="*/ 59 w 128" name="T28"/>
                <a:gd fmla="*/ 94 h 159" name="T29"/>
                <a:gd fmla="*/ 59 w 128" name="T30"/>
                <a:gd fmla="*/ 122 h 159" name="T31"/>
                <a:gd fmla="*/ 3 w 128" name="T32"/>
                <a:gd fmla="*/ 82 h 159" name="T33"/>
                <a:gd fmla="*/ 59 w 128" name="T34"/>
                <a:gd fmla="*/ 158 h 159" name="T35"/>
                <a:gd fmla="*/ 59 w 128" name="T36"/>
                <a:gd fmla="*/ 159 h 159" name="T37"/>
                <a:gd fmla="*/ 68 w 128" name="T38"/>
                <a:gd fmla="*/ 159 h 159" name="T39"/>
                <a:gd fmla="*/ 68 w 128" name="T40"/>
                <a:gd fmla="*/ 158 h 159" name="T41"/>
                <a:gd fmla="*/ 125 w 128" name="T42"/>
                <a:gd fmla="*/ 82 h 1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9" w="128">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9" name="Freeform 238"/>
            <p:cNvSpPr>
              <a:spLocks noEditPoints="1"/>
            </p:cNvSpPr>
            <p:nvPr/>
          </p:nvSpPr>
          <p:spPr bwMode="auto">
            <a:xfrm>
              <a:off x="7128690" y="3781917"/>
              <a:ext cx="487362" cy="487363"/>
            </a:xfrm>
            <a:custGeom>
              <a:gdLst>
                <a:gd fmla="*/ 215 w 216" name="T0"/>
                <a:gd fmla="*/ 97 h 216" name="T1"/>
                <a:gd fmla="*/ 209 w 216" name="T2"/>
                <a:gd fmla="*/ 69 h 216" name="T3"/>
                <a:gd fmla="*/ 195 w 216" name="T4"/>
                <a:gd fmla="*/ 44 h 216" name="T5"/>
                <a:gd fmla="*/ 175 w 216" name="T6"/>
                <a:gd fmla="*/ 24 h 216" name="T7"/>
                <a:gd fmla="*/ 150 w 216" name="T8"/>
                <a:gd fmla="*/ 9 h 216" name="T9"/>
                <a:gd fmla="*/ 122 w 216" name="T10"/>
                <a:gd fmla="*/ 1 h 216" name="T11"/>
                <a:gd fmla="*/ 94 w 216" name="T12"/>
                <a:gd fmla="*/ 1 h 216" name="T13"/>
                <a:gd fmla="*/ 66 w 216" name="T14"/>
                <a:gd fmla="*/ 9 h 216" name="T15"/>
                <a:gd fmla="*/ 41 w 216" name="T16"/>
                <a:gd fmla="*/ 24 h 216" name="T17"/>
                <a:gd fmla="*/ 21 w 216" name="T18"/>
                <a:gd fmla="*/ 44 h 216" name="T19"/>
                <a:gd fmla="*/ 7 w 216" name="T20"/>
                <a:gd fmla="*/ 69 h 216" name="T21"/>
                <a:gd fmla="*/ 1 w 216" name="T22"/>
                <a:gd fmla="*/ 97 h 216" name="T23"/>
                <a:gd fmla="*/ 2 w 216" name="T24"/>
                <a:gd fmla="*/ 126 h 216" name="T25"/>
                <a:gd fmla="*/ 10 w 216" name="T26"/>
                <a:gd fmla="*/ 153 h 216" name="T27"/>
                <a:gd fmla="*/ 26 w 216" name="T28"/>
                <a:gd fmla="*/ 178 h 216" name="T29"/>
                <a:gd fmla="*/ 47 w 216" name="T30"/>
                <a:gd fmla="*/ 197 h 216" name="T31"/>
                <a:gd fmla="*/ 73 w 216" name="T32"/>
                <a:gd fmla="*/ 210 h 216" name="T33"/>
                <a:gd fmla="*/ 101 w 216" name="T34"/>
                <a:gd fmla="*/ 216 h 216" name="T35"/>
                <a:gd fmla="*/ 129 w 216" name="T36"/>
                <a:gd fmla="*/ 214 h 216" name="T37"/>
                <a:gd fmla="*/ 157 w 216" name="T38"/>
                <a:gd fmla="*/ 204 h 216" name="T39"/>
                <a:gd fmla="*/ 180 w 216" name="T40"/>
                <a:gd fmla="*/ 188 h 216" name="T41"/>
                <a:gd fmla="*/ 199 w 216" name="T42"/>
                <a:gd fmla="*/ 166 h 216" name="T43"/>
                <a:gd fmla="*/ 211 w 216" name="T44"/>
                <a:gd fmla="*/ 140 h 216" name="T45"/>
                <a:gd fmla="*/ 16 w 216" name="T46"/>
                <a:gd fmla="*/ 126 h 216" name="T47"/>
                <a:gd fmla="*/ 16 w 216" name="T48"/>
                <a:gd fmla="*/ 126 h 216" name="T49"/>
                <a:gd fmla="*/ 29 w 216" name="T50"/>
                <a:gd fmla="*/ 109 h 216" name="T51"/>
                <a:gd fmla="*/ 102 w 216" name="T52"/>
                <a:gd fmla="*/ 26 h 216" name="T53"/>
                <a:gd fmla="*/ 97 w 216" name="T54"/>
                <a:gd fmla="*/ 26 h 216" name="T55"/>
                <a:gd fmla="*/ 108 w 216" name="T56"/>
                <a:gd fmla="*/ 38 h 216" name="T57"/>
                <a:gd fmla="*/ 147 w 216" name="T58"/>
                <a:gd fmla="*/ 116 h 216" name="T59"/>
                <a:gd fmla="*/ 165 w 216" name="T60"/>
                <a:gd fmla="*/ 121 h 216" name="T61"/>
                <a:gd fmla="*/ 153 w 216" name="T62"/>
                <a:gd fmla="*/ 111 h 216" name="T63"/>
                <a:gd fmla="*/ 169 w 216" name="T64"/>
                <a:gd fmla="*/ 96 h 216" name="T65"/>
                <a:gd fmla="*/ 160 w 216" name="T66"/>
                <a:gd fmla="*/ 99 h 216" name="T67"/>
                <a:gd fmla="*/ 169 w 216" name="T68"/>
                <a:gd fmla="*/ 110 h 216" name="T69"/>
                <a:gd fmla="*/ 151 w 216" name="T70"/>
                <a:gd fmla="*/ 125 h 216" name="T71"/>
                <a:gd fmla="*/ 139 w 216" name="T72"/>
                <a:gd fmla="*/ 120 h 216" name="T73"/>
                <a:gd fmla="*/ 129 w 216" name="T74"/>
                <a:gd fmla="*/ 95 h 216" name="T75"/>
                <a:gd fmla="*/ 97 w 216" name="T76"/>
                <a:gd fmla="*/ 127 h 216" name="T77"/>
                <a:gd fmla="*/ 85 w 216" name="T78"/>
                <a:gd fmla="*/ 95 h 216" name="T79"/>
                <a:gd fmla="*/ 116 w 216" name="T80"/>
                <a:gd fmla="*/ 95 h 216" name="T81"/>
                <a:gd fmla="*/ 104 w 216" name="T82"/>
                <a:gd fmla="*/ 127 h 216" name="T83"/>
                <a:gd fmla="*/ 64 w 216" name="T84"/>
                <a:gd fmla="*/ 95 h 216" name="T85"/>
                <a:gd fmla="*/ 65 w 216" name="T86"/>
                <a:gd fmla="*/ 127 h 216" name="T87"/>
                <a:gd fmla="*/ 54 w 216" name="T88"/>
                <a:gd fmla="*/ 110 h 216" name="T89"/>
                <a:gd fmla="*/ 82 w 216" name="T90"/>
                <a:gd fmla="*/ 108 h 216" name="T91"/>
                <a:gd fmla="*/ 36 w 216" name="T92"/>
                <a:gd fmla="*/ 42 h 216" name="T93"/>
                <a:gd fmla="*/ 46 w 216" name="T94"/>
                <a:gd fmla="*/ 172 h 216" name="T95"/>
                <a:gd fmla="*/ 46 w 216" name="T96"/>
                <a:gd fmla="*/ 172 h 216" name="T97"/>
                <a:gd fmla="*/ 60 w 216" name="T98"/>
                <a:gd fmla="*/ 170 h 216" name="T99"/>
                <a:gd fmla="*/ 109 w 216" name="T100"/>
                <a:gd fmla="*/ 190 h 216" name="T101"/>
                <a:gd fmla="*/ 152 w 216" name="T102"/>
                <a:gd fmla="*/ 185 h 216" name="T103"/>
                <a:gd fmla="*/ 108 w 216" name="T104"/>
                <a:gd fmla="*/ 178 h 216" name="T105"/>
                <a:gd fmla="*/ 170 w 216" name="T106"/>
                <a:gd fmla="*/ 175 h 216" name="T107"/>
                <a:gd fmla="*/ 170 w 216" name="T108"/>
                <a:gd fmla="*/ 175 h 216" name="T109"/>
                <a:gd fmla="*/ 181 w 216" name="T110"/>
                <a:gd fmla="*/ 50 h 216" name="T111"/>
                <a:gd fmla="*/ 186 w 216" name="T112"/>
                <a:gd fmla="*/ 57 h 216" name="T113"/>
                <a:gd fmla="*/ 189 w 216" name="T114"/>
                <a:gd fmla="*/ 100 h 21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6" w="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0" name="Freeform 239"/>
            <p:cNvSpPr/>
            <p:nvPr/>
          </p:nvSpPr>
          <p:spPr bwMode="auto">
            <a:xfrm>
              <a:off x="7827190" y="3927967"/>
              <a:ext cx="79375" cy="142875"/>
            </a:xfrm>
            <a:custGeom>
              <a:gdLst>
                <a:gd fmla="*/ 5 w 35" name="T0"/>
                <a:gd fmla="*/ 17 h 63" name="T1"/>
                <a:gd fmla="*/ 3 w 35" name="T2"/>
                <a:gd fmla="*/ 31 h 63" name="T3"/>
                <a:gd fmla="*/ 25 w 35" name="T4"/>
                <a:gd fmla="*/ 59 h 63" name="T5"/>
                <a:gd fmla="*/ 34 w 35" name="T6"/>
                <a:gd fmla="*/ 63 h 63" name="T7"/>
                <a:gd fmla="*/ 27 w 35" name="T8"/>
                <a:gd fmla="*/ 0 h 63" name="T9"/>
                <a:gd fmla="*/ 5 w 35" name="T10"/>
                <a:gd fmla="*/ 17 h 63" name="T11"/>
              </a:gdLst>
              <a:cxnLst>
                <a:cxn ang="0">
                  <a:pos x="T0" y="T1"/>
                </a:cxn>
                <a:cxn ang="0">
                  <a:pos x="T2" y="T3"/>
                </a:cxn>
                <a:cxn ang="0">
                  <a:pos x="T4" y="T5"/>
                </a:cxn>
                <a:cxn ang="0">
                  <a:pos x="T6" y="T7"/>
                </a:cxn>
                <a:cxn ang="0">
                  <a:pos x="T8" y="T9"/>
                </a:cxn>
                <a:cxn ang="0">
                  <a:pos x="T10" y="T11"/>
                </a:cxn>
              </a:cxnLst>
              <a:rect b="b" l="0" r="r" t="0"/>
              <a:pathLst>
                <a:path h="62" w="35">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1" name="Freeform 240"/>
            <p:cNvSpPr/>
            <p:nvPr/>
          </p:nvSpPr>
          <p:spPr bwMode="auto">
            <a:xfrm>
              <a:off x="7916090" y="3880342"/>
              <a:ext cx="53975" cy="169863"/>
            </a:xfrm>
            <a:custGeom>
              <a:gdLst>
                <a:gd fmla="*/ 0 w 24" name="T0"/>
                <a:gd fmla="*/ 12 h 75" name="T1"/>
                <a:gd fmla="*/ 9 w 24" name="T2"/>
                <a:gd fmla="*/ 75 h 75" name="T3"/>
                <a:gd fmla="*/ 22 w 24" name="T4"/>
                <a:gd fmla="*/ 65 h 75" name="T5"/>
                <a:gd fmla="*/ 15 w 24" name="T6"/>
                <a:gd fmla="*/ 0 h 75" name="T7"/>
                <a:gd fmla="*/ 0 w 24" name="T8"/>
                <a:gd fmla="*/ 12 h 75" name="T9"/>
              </a:gdLst>
              <a:cxnLst>
                <a:cxn ang="0">
                  <a:pos x="T0" y="T1"/>
                </a:cxn>
                <a:cxn ang="0">
                  <a:pos x="T2" y="T3"/>
                </a:cxn>
                <a:cxn ang="0">
                  <a:pos x="T4" y="T5"/>
                </a:cxn>
                <a:cxn ang="0">
                  <a:pos x="T6" y="T7"/>
                </a:cxn>
                <a:cxn ang="0">
                  <a:pos x="T8" y="T9"/>
                </a:cxn>
              </a:cxnLst>
              <a:rect b="b" l="0" r="r" t="0"/>
              <a:pathLst>
                <a:path h="75" w="24">
                  <a:moveTo>
                    <a:pt x="0" y="12"/>
                  </a:moveTo>
                  <a:cubicBezTo>
                    <a:pt x="8" y="36"/>
                    <a:pt x="9" y="60"/>
                    <a:pt x="9" y="75"/>
                  </a:cubicBezTo>
                  <a:cubicBezTo>
                    <a:pt x="22" y="65"/>
                    <a:pt x="22" y="65"/>
                    <a:pt x="22" y="65"/>
                  </a:cubicBezTo>
                  <a:cubicBezTo>
                    <a:pt x="22" y="57"/>
                    <a:pt x="24" y="28"/>
                    <a:pt x="15" y="0"/>
                  </a:cubicBezTo>
                  <a:lnTo>
                    <a:pt x="0" y="1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2" name="Freeform 241"/>
            <p:cNvSpPr/>
            <p:nvPr/>
          </p:nvSpPr>
          <p:spPr bwMode="auto">
            <a:xfrm>
              <a:off x="8036740" y="3816842"/>
              <a:ext cx="77787" cy="138113"/>
            </a:xfrm>
            <a:custGeom>
              <a:gdLst>
                <a:gd fmla="*/ 29 w 34" name="T0"/>
                <a:gd fmla="*/ 46 h 61" name="T1"/>
                <a:gd fmla="*/ 31 w 34" name="T2"/>
                <a:gd fmla="*/ 32 h 61" name="T3"/>
                <a:gd fmla="*/ 9 w 34" name="T4"/>
                <a:gd fmla="*/ 4 h 61" name="T5"/>
                <a:gd fmla="*/ 0 w 34" name="T6"/>
                <a:gd fmla="*/ 0 h 61" name="T7"/>
                <a:gd fmla="*/ 8 w 34" name="T8"/>
                <a:gd fmla="*/ 61 h 61" name="T9"/>
                <a:gd fmla="*/ 29 w 34" name="T10"/>
                <a:gd fmla="*/ 46 h 61" name="T11"/>
              </a:gdLst>
              <a:cxnLst>
                <a:cxn ang="0">
                  <a:pos x="T0" y="T1"/>
                </a:cxn>
                <a:cxn ang="0">
                  <a:pos x="T2" y="T3"/>
                </a:cxn>
                <a:cxn ang="0">
                  <a:pos x="T4" y="T5"/>
                </a:cxn>
                <a:cxn ang="0">
                  <a:pos x="T6" y="T7"/>
                </a:cxn>
                <a:cxn ang="0">
                  <a:pos x="T8" y="T9"/>
                </a:cxn>
                <a:cxn ang="0">
                  <a:pos x="T10" y="T11"/>
                </a:cxn>
              </a:cxnLst>
              <a:rect b="b" l="0" r="r" t="0"/>
              <a:pathLst>
                <a:path h="61" w="34">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3" name="Freeform 242"/>
            <p:cNvSpPr/>
            <p:nvPr/>
          </p:nvSpPr>
          <p:spPr bwMode="auto">
            <a:xfrm>
              <a:off x="7976415" y="3832717"/>
              <a:ext cx="53975" cy="169863"/>
            </a:xfrm>
            <a:custGeom>
              <a:gdLst>
                <a:gd fmla="*/ 8 w 24" name="T0"/>
                <a:gd fmla="*/ 75 h 75" name="T1"/>
                <a:gd fmla="*/ 22 w 24" name="T2"/>
                <a:gd fmla="*/ 65 h 75" name="T3"/>
                <a:gd fmla="*/ 15 w 24" name="T4"/>
                <a:gd fmla="*/ 0 h 75" name="T5"/>
                <a:gd fmla="*/ 0 w 24" name="T6"/>
                <a:gd fmla="*/ 13 h 75" name="T7"/>
                <a:gd fmla="*/ 8 w 24" name="T8"/>
                <a:gd fmla="*/ 75 h 75" name="T9"/>
              </a:gdLst>
              <a:cxnLst>
                <a:cxn ang="0">
                  <a:pos x="T0" y="T1"/>
                </a:cxn>
                <a:cxn ang="0">
                  <a:pos x="T2" y="T3"/>
                </a:cxn>
                <a:cxn ang="0">
                  <a:pos x="T4" y="T5"/>
                </a:cxn>
                <a:cxn ang="0">
                  <a:pos x="T6" y="T7"/>
                </a:cxn>
                <a:cxn ang="0">
                  <a:pos x="T8" y="T9"/>
                </a:cxn>
              </a:cxnLst>
              <a:rect b="b" l="0" r="r" t="0"/>
              <a:pathLst>
                <a:path h="75" w="24">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4" name="Freeform 243"/>
            <p:cNvSpPr/>
            <p:nvPr/>
          </p:nvSpPr>
          <p:spPr bwMode="auto">
            <a:xfrm>
              <a:off x="7827190" y="4013692"/>
              <a:ext cx="46037" cy="49213"/>
            </a:xfrm>
            <a:custGeom>
              <a:gdLst>
                <a:gd fmla="*/ 2 w 20" name="T0"/>
                <a:gd fmla="*/ 1 h 22" name="T1"/>
                <a:gd fmla="*/ 8 w 20" name="T2"/>
                <a:gd fmla="*/ 2 h 22" name="T3"/>
                <a:gd fmla="*/ 18 w 20" name="T4"/>
                <a:gd fmla="*/ 15 h 22" name="T5"/>
                <a:gd fmla="*/ 18 w 20" name="T6"/>
                <a:gd fmla="*/ 21 h 22" name="T7"/>
                <a:gd fmla="*/ 18 w 20" name="T8"/>
                <a:gd fmla="*/ 21 h 22" name="T9"/>
                <a:gd fmla="*/ 12 w 20" name="T10"/>
                <a:gd fmla="*/ 20 h 22" name="T11"/>
                <a:gd fmla="*/ 2 w 20" name="T12"/>
                <a:gd fmla="*/ 7 h 22" name="T13"/>
                <a:gd fmla="*/ 2 w 20" name="T14"/>
                <a:gd fmla="*/ 1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0">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5" name="Freeform 244"/>
            <p:cNvSpPr/>
            <p:nvPr/>
          </p:nvSpPr>
          <p:spPr bwMode="auto">
            <a:xfrm>
              <a:off x="7750990" y="4034330"/>
              <a:ext cx="96837" cy="101600"/>
            </a:xfrm>
            <a:custGeom>
              <a:gdLst>
                <a:gd fmla="*/ 3 w 43" name="T0"/>
                <a:gd fmla="*/ 0 h 45" name="T1"/>
                <a:gd fmla="*/ 3 w 43" name="T2"/>
                <a:gd fmla="*/ 7 h 45" name="T3"/>
                <a:gd fmla="*/ 9 w 43" name="T4"/>
                <a:gd fmla="*/ 8 h 45" name="T5"/>
                <a:gd fmla="*/ 10 w 43" name="T6"/>
                <a:gd fmla="*/ 8 h 45" name="T7"/>
                <a:gd fmla="*/ 16 w 43" name="T8"/>
                <a:gd fmla="*/ 11 h 45" name="T9"/>
                <a:gd fmla="*/ 17 w 43" name="T10"/>
                <a:gd fmla="*/ 17 h 45" name="T11"/>
                <a:gd fmla="*/ 17 w 43" name="T12"/>
                <a:gd fmla="*/ 17 h 45" name="T13"/>
                <a:gd fmla="*/ 16 w 43" name="T14"/>
                <a:gd fmla="*/ 23 h 45" name="T15"/>
                <a:gd fmla="*/ 17 w 43" name="T16"/>
                <a:gd fmla="*/ 24 h 45" name="T17"/>
                <a:gd fmla="*/ 17 w 43" name="T18"/>
                <a:gd fmla="*/ 24 h 45" name="T19"/>
                <a:gd fmla="*/ 23 w 43" name="T20"/>
                <a:gd fmla="*/ 25 h 45" name="T21"/>
                <a:gd fmla="*/ 23 w 43" name="T22"/>
                <a:gd fmla="*/ 25 h 45" name="T23"/>
                <a:gd fmla="*/ 29 w 43" name="T24"/>
                <a:gd fmla="*/ 28 h 45" name="T25"/>
                <a:gd fmla="*/ 30 w 43" name="T26"/>
                <a:gd fmla="*/ 34 h 45" name="T27"/>
                <a:gd fmla="*/ 30 w 43" name="T28"/>
                <a:gd fmla="*/ 35 h 45" name="T29"/>
                <a:gd fmla="*/ 30 w 43" name="T30"/>
                <a:gd fmla="*/ 41 h 45" name="T31"/>
                <a:gd fmla="*/ 36 w 43" name="T32"/>
                <a:gd fmla="*/ 42 h 45" name="T33"/>
                <a:gd fmla="*/ 36 w 43" name="T34"/>
                <a:gd fmla="*/ 42 h 45" name="T35"/>
                <a:gd fmla="*/ 43 w 43" name="T36"/>
                <a:gd fmla="*/ 12 h 45" name="T37"/>
                <a:gd fmla="*/ 35 w 43" name="T38"/>
                <a:gd fmla="*/ 1 h 45" name="T39"/>
                <a:gd fmla="*/ 3 w 43" name="T40"/>
                <a:gd fmla="*/ 0 h 4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5" w="43">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6" name="Freeform 245"/>
            <p:cNvSpPr/>
            <p:nvPr/>
          </p:nvSpPr>
          <p:spPr bwMode="auto">
            <a:xfrm>
              <a:off x="8076428" y="3824780"/>
              <a:ext cx="42862" cy="50800"/>
            </a:xfrm>
            <a:custGeom>
              <a:gdLst>
                <a:gd fmla="*/ 17 w 19" name="T0"/>
                <a:gd fmla="*/ 21 h 23" name="T1"/>
                <a:gd fmla="*/ 11 w 19" name="T2"/>
                <a:gd fmla="*/ 20 h 23" name="T3"/>
                <a:gd fmla="*/ 1 w 19" name="T4"/>
                <a:gd fmla="*/ 8 h 23" name="T5"/>
                <a:gd fmla="*/ 2 w 19" name="T6"/>
                <a:gd fmla="*/ 1 h 23" name="T7"/>
                <a:gd fmla="*/ 2 w 19" name="T8"/>
                <a:gd fmla="*/ 1 h 23" name="T9"/>
                <a:gd fmla="*/ 8 w 19" name="T10"/>
                <a:gd fmla="*/ 3 h 23" name="T11"/>
                <a:gd fmla="*/ 18 w 19" name="T12"/>
                <a:gd fmla="*/ 15 h 23" name="T13"/>
                <a:gd fmla="*/ 17 w 19" name="T14"/>
                <a:gd fmla="*/ 21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19">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7" name="Freeform 246"/>
            <p:cNvSpPr/>
            <p:nvPr/>
          </p:nvSpPr>
          <p:spPr bwMode="auto">
            <a:xfrm>
              <a:off x="8098653" y="3753342"/>
              <a:ext cx="96837" cy="100013"/>
            </a:xfrm>
            <a:custGeom>
              <a:gdLst>
                <a:gd fmla="*/ 40 w 43" name="T0"/>
                <a:gd fmla="*/ 44 h 44" name="T1"/>
                <a:gd fmla="*/ 40 w 43" name="T2"/>
                <a:gd fmla="*/ 38 h 44" name="T3"/>
                <a:gd fmla="*/ 34 w 43" name="T4"/>
                <a:gd fmla="*/ 36 h 44" name="T5"/>
                <a:gd fmla="*/ 34 w 43" name="T6"/>
                <a:gd fmla="*/ 36 h 44" name="T7"/>
                <a:gd fmla="*/ 28 w 43" name="T8"/>
                <a:gd fmla="*/ 34 h 44" name="T9"/>
                <a:gd fmla="*/ 27 w 43" name="T10"/>
                <a:gd fmla="*/ 27 h 44" name="T11"/>
                <a:gd fmla="*/ 27 w 43" name="T12"/>
                <a:gd fmla="*/ 27 h 44" name="T13"/>
                <a:gd fmla="*/ 27 w 43" name="T14"/>
                <a:gd fmla="*/ 22 h 44" name="T15"/>
                <a:gd fmla="*/ 27 w 43" name="T16"/>
                <a:gd fmla="*/ 21 h 44" name="T17"/>
                <a:gd fmla="*/ 26 w 43" name="T18"/>
                <a:gd fmla="*/ 20 h 44" name="T19"/>
                <a:gd fmla="*/ 21 w 43" name="T20"/>
                <a:gd fmla="*/ 19 h 44" name="T21"/>
                <a:gd fmla="*/ 21 w 43" name="T22"/>
                <a:gd fmla="*/ 19 h 44" name="T23"/>
                <a:gd fmla="*/ 15 w 43" name="T24"/>
                <a:gd fmla="*/ 17 h 44" name="T25"/>
                <a:gd fmla="*/ 14 w 43" name="T26"/>
                <a:gd fmla="*/ 10 h 44" name="T27"/>
                <a:gd fmla="*/ 14 w 43" name="T28"/>
                <a:gd fmla="*/ 10 h 44" name="T29"/>
                <a:gd fmla="*/ 14 w 43" name="T30"/>
                <a:gd fmla="*/ 3 h 44" name="T31"/>
                <a:gd fmla="*/ 8 w 43" name="T32"/>
                <a:gd fmla="*/ 2 h 44" name="T33"/>
                <a:gd fmla="*/ 8 w 43" name="T34"/>
                <a:gd fmla="*/ 2 h 44" name="T35"/>
                <a:gd fmla="*/ 0 w 43" name="T36"/>
                <a:gd fmla="*/ 32 h 44" name="T37"/>
                <a:gd fmla="*/ 9 w 43" name="T38"/>
                <a:gd fmla="*/ 44 h 44" name="T39"/>
                <a:gd fmla="*/ 40 w 43" name="T40"/>
                <a:gd fmla="*/ 44 h 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4" w="43">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8" name="Freeform 247"/>
            <p:cNvSpPr/>
            <p:nvPr/>
          </p:nvSpPr>
          <p:spPr bwMode="auto">
            <a:xfrm>
              <a:off x="7954190" y="4081955"/>
              <a:ext cx="82550" cy="125413"/>
            </a:xfrm>
            <a:custGeom>
              <a:gdLst>
                <a:gd fmla="*/ 3 w 37" name="T0"/>
                <a:gd fmla="*/ 20 h 56" name="T1"/>
                <a:gd fmla="*/ 4 w 37" name="T2"/>
                <a:gd fmla="*/ 32 h 56" name="T3"/>
                <a:gd fmla="*/ 29 w 37" name="T4"/>
                <a:gd fmla="*/ 53 h 56" name="T5"/>
                <a:gd fmla="*/ 37 w 37" name="T6"/>
                <a:gd fmla="*/ 55 h 56" name="T7"/>
                <a:gd fmla="*/ 20 w 37" name="T8"/>
                <a:gd fmla="*/ 0 h 56" name="T9"/>
                <a:gd fmla="*/ 3 w 37" name="T10"/>
                <a:gd fmla="*/ 20 h 56" name="T11"/>
              </a:gdLst>
              <a:cxnLst>
                <a:cxn ang="0">
                  <a:pos x="T0" y="T1"/>
                </a:cxn>
                <a:cxn ang="0">
                  <a:pos x="T2" y="T3"/>
                </a:cxn>
                <a:cxn ang="0">
                  <a:pos x="T4" y="T5"/>
                </a:cxn>
                <a:cxn ang="0">
                  <a:pos x="T6" y="T7"/>
                </a:cxn>
                <a:cxn ang="0">
                  <a:pos x="T8" y="T9"/>
                </a:cxn>
                <a:cxn ang="0">
                  <a:pos x="T10" y="T11"/>
                </a:cxn>
              </a:cxnLst>
              <a:rect b="b" l="0" r="r" t="0"/>
              <a:pathLst>
                <a:path h="56" w="37">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9" name="Freeform 248"/>
            <p:cNvSpPr/>
            <p:nvPr/>
          </p:nvSpPr>
          <p:spPr bwMode="auto">
            <a:xfrm>
              <a:off x="8017690" y="4029567"/>
              <a:ext cx="65087" cy="150813"/>
            </a:xfrm>
            <a:custGeom>
              <a:gdLst>
                <a:gd fmla="*/ 0 w 29" name="T0"/>
                <a:gd fmla="*/ 13 h 67" name="T1"/>
                <a:gd fmla="*/ 20 w 29" name="T2"/>
                <a:gd fmla="*/ 67 h 67" name="T3"/>
                <a:gd fmla="*/ 29 w 29" name="T4"/>
                <a:gd fmla="*/ 56 h 67" name="T5"/>
                <a:gd fmla="*/ 12 w 29" name="T6"/>
                <a:gd fmla="*/ 0 h 67" name="T7"/>
                <a:gd fmla="*/ 0 w 29" name="T8"/>
                <a:gd fmla="*/ 13 h 67" name="T9"/>
              </a:gdLst>
              <a:cxnLst>
                <a:cxn ang="0">
                  <a:pos x="T0" y="T1"/>
                </a:cxn>
                <a:cxn ang="0">
                  <a:pos x="T2" y="T3"/>
                </a:cxn>
                <a:cxn ang="0">
                  <a:pos x="T4" y="T5"/>
                </a:cxn>
                <a:cxn ang="0">
                  <a:pos x="T6" y="T7"/>
                </a:cxn>
                <a:cxn ang="0">
                  <a:pos x="T8" y="T9"/>
                </a:cxn>
              </a:cxnLst>
              <a:rect b="b" l="0" r="r" t="0"/>
              <a:pathLst>
                <a:path h="67" w="28">
                  <a:moveTo>
                    <a:pt x="0" y="13"/>
                  </a:moveTo>
                  <a:cubicBezTo>
                    <a:pt x="11" y="33"/>
                    <a:pt x="17" y="54"/>
                    <a:pt x="20" y="67"/>
                  </a:cubicBezTo>
                  <a:cubicBezTo>
                    <a:pt x="29" y="56"/>
                    <a:pt x="29" y="56"/>
                    <a:pt x="29" y="56"/>
                  </a:cubicBezTo>
                  <a:cubicBezTo>
                    <a:pt x="28" y="49"/>
                    <a:pt x="24" y="23"/>
                    <a:pt x="12" y="0"/>
                  </a:cubicBezTo>
                  <a:lnTo>
                    <a:pt x="0"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0" name="Freeform 249"/>
            <p:cNvSpPr/>
            <p:nvPr/>
          </p:nvSpPr>
          <p:spPr bwMode="auto">
            <a:xfrm>
              <a:off x="8109765" y="3953367"/>
              <a:ext cx="82550" cy="120650"/>
            </a:xfrm>
            <a:custGeom>
              <a:gdLst>
                <a:gd fmla="*/ 34 w 37" name="T0"/>
                <a:gd fmla="*/ 36 h 54" name="T1"/>
                <a:gd fmla="*/ 33 w 37" name="T2"/>
                <a:gd fmla="*/ 24 h 54" name="T3"/>
                <a:gd fmla="*/ 8 w 37" name="T4"/>
                <a:gd fmla="*/ 3 h 54" name="T5"/>
                <a:gd fmla="*/ 0 w 37" name="T6"/>
                <a:gd fmla="*/ 1 h 54" name="T7"/>
                <a:gd fmla="*/ 19 w 37" name="T8"/>
                <a:gd fmla="*/ 54 h 54" name="T9"/>
                <a:gd fmla="*/ 34 w 37" name="T10"/>
                <a:gd fmla="*/ 36 h 54" name="T11"/>
              </a:gdLst>
              <a:cxnLst>
                <a:cxn ang="0">
                  <a:pos x="T0" y="T1"/>
                </a:cxn>
                <a:cxn ang="0">
                  <a:pos x="T2" y="T3"/>
                </a:cxn>
                <a:cxn ang="0">
                  <a:pos x="T4" y="T5"/>
                </a:cxn>
                <a:cxn ang="0">
                  <a:pos x="T6" y="T7"/>
                </a:cxn>
                <a:cxn ang="0">
                  <a:pos x="T8" y="T9"/>
                </a:cxn>
                <a:cxn ang="0">
                  <a:pos x="T10" y="T11"/>
                </a:cxn>
              </a:cxnLst>
              <a:rect b="b" l="0" r="r" t="0"/>
              <a:pathLst>
                <a:path h="54" w="37">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1" name="Freeform 250"/>
            <p:cNvSpPr/>
            <p:nvPr/>
          </p:nvSpPr>
          <p:spPr bwMode="auto">
            <a:xfrm>
              <a:off x="8062140" y="3975592"/>
              <a:ext cx="65087" cy="153988"/>
            </a:xfrm>
            <a:custGeom>
              <a:gdLst>
                <a:gd fmla="*/ 20 w 29" name="T0"/>
                <a:gd fmla="*/ 68 h 68" name="T1"/>
                <a:gd fmla="*/ 29 w 29" name="T2"/>
                <a:gd fmla="*/ 56 h 68" name="T3"/>
                <a:gd fmla="*/ 12 w 29" name="T4"/>
                <a:gd fmla="*/ 0 h 68" name="T5"/>
                <a:gd fmla="*/ 0 w 29" name="T6"/>
                <a:gd fmla="*/ 14 h 68" name="T7"/>
                <a:gd fmla="*/ 20 w 29" name="T8"/>
                <a:gd fmla="*/ 68 h 68" name="T9"/>
              </a:gdLst>
              <a:cxnLst>
                <a:cxn ang="0">
                  <a:pos x="T0" y="T1"/>
                </a:cxn>
                <a:cxn ang="0">
                  <a:pos x="T2" y="T3"/>
                </a:cxn>
                <a:cxn ang="0">
                  <a:pos x="T4" y="T5"/>
                </a:cxn>
                <a:cxn ang="0">
                  <a:pos x="T6" y="T7"/>
                </a:cxn>
                <a:cxn ang="0">
                  <a:pos x="T8" y="T9"/>
                </a:cxn>
              </a:cxnLst>
              <a:rect b="b" l="0" r="r" t="0"/>
              <a:pathLst>
                <a:path h="68" w="2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2" name="Freeform 251"/>
            <p:cNvSpPr/>
            <p:nvPr/>
          </p:nvSpPr>
          <p:spPr bwMode="auto">
            <a:xfrm>
              <a:off x="7960540" y="4167680"/>
              <a:ext cx="46037" cy="39688"/>
            </a:xfrm>
            <a:custGeom>
              <a:gdLst>
                <a:gd fmla="*/ 2 w 20" name="T0"/>
                <a:gd fmla="*/ 2 h 18" name="T1"/>
                <a:gd fmla="*/ 7 w 20" name="T2"/>
                <a:gd fmla="*/ 2 h 18" name="T3"/>
                <a:gd fmla="*/ 18 w 20" name="T4"/>
                <a:gd fmla="*/ 11 h 18" name="T5"/>
                <a:gd fmla="*/ 19 w 20" name="T6"/>
                <a:gd fmla="*/ 16 h 18" name="T7"/>
                <a:gd fmla="*/ 19 w 20" name="T8"/>
                <a:gd fmla="*/ 16 h 18" name="T9"/>
                <a:gd fmla="*/ 13 w 20" name="T10"/>
                <a:gd fmla="*/ 17 h 18" name="T11"/>
                <a:gd fmla="*/ 2 w 20" name="T12"/>
                <a:gd fmla="*/ 7 h 18" name="T13"/>
                <a:gd fmla="*/ 2 w 20" name="T14"/>
                <a:gd fmla="*/ 2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20">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3" name="Freeform 252"/>
            <p:cNvSpPr/>
            <p:nvPr/>
          </p:nvSpPr>
          <p:spPr bwMode="auto">
            <a:xfrm>
              <a:off x="7895453" y="4189905"/>
              <a:ext cx="92075" cy="87313"/>
            </a:xfrm>
            <a:custGeom>
              <a:gdLst>
                <a:gd fmla="*/ 3 w 41" name="T0"/>
                <a:gd fmla="*/ 5 h 39" name="T1"/>
                <a:gd fmla="*/ 4 w 41" name="T2"/>
                <a:gd fmla="*/ 11 h 39" name="T3"/>
                <a:gd fmla="*/ 10 w 41" name="T4"/>
                <a:gd fmla="*/ 11 h 39" name="T5"/>
                <a:gd fmla="*/ 10 w 41" name="T6"/>
                <a:gd fmla="*/ 11 h 39" name="T7"/>
                <a:gd fmla="*/ 16 w 41" name="T8"/>
                <a:gd fmla="*/ 12 h 39" name="T9"/>
                <a:gd fmla="*/ 18 w 41" name="T10"/>
                <a:gd fmla="*/ 18 h 39" name="T11"/>
                <a:gd fmla="*/ 18 w 41" name="T12"/>
                <a:gd fmla="*/ 18 h 39" name="T13"/>
                <a:gd fmla="*/ 19 w 41" name="T14"/>
                <a:gd fmla="*/ 23 h 39" name="T15"/>
                <a:gd fmla="*/ 19 w 41" name="T16"/>
                <a:gd fmla="*/ 23 h 39" name="T17"/>
                <a:gd fmla="*/ 20 w 41" name="T18"/>
                <a:gd fmla="*/ 24 h 39" name="T19"/>
                <a:gd fmla="*/ 25 w 41" name="T20"/>
                <a:gd fmla="*/ 24 h 39" name="T21"/>
                <a:gd fmla="*/ 25 w 41" name="T22"/>
                <a:gd fmla="*/ 24 h 39" name="T23"/>
                <a:gd fmla="*/ 31 w 41" name="T24"/>
                <a:gd fmla="*/ 25 h 39" name="T25"/>
                <a:gd fmla="*/ 33 w 41" name="T26"/>
                <a:gd fmla="*/ 30 h 39" name="T27"/>
                <a:gd fmla="*/ 33 w 41" name="T28"/>
                <a:gd fmla="*/ 31 h 39" name="T29"/>
                <a:gd fmla="*/ 34 w 41" name="T30"/>
                <a:gd fmla="*/ 37 h 39" name="T31"/>
                <a:gd fmla="*/ 40 w 41" name="T32"/>
                <a:gd fmla="*/ 36 h 39" name="T33"/>
                <a:gd fmla="*/ 40 w 41" name="T34"/>
                <a:gd fmla="*/ 36 h 39" name="T35"/>
                <a:gd fmla="*/ 41 w 41" name="T36"/>
                <a:gd fmla="*/ 8 h 39" name="T37"/>
                <a:gd fmla="*/ 31 w 41" name="T38"/>
                <a:gd fmla="*/ 0 h 39" name="T39"/>
                <a:gd fmla="*/ 3 w 41" name="T40"/>
                <a:gd fmla="*/ 5 h 3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 w="41">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4" name="Freeform 253"/>
            <p:cNvSpPr/>
            <p:nvPr/>
          </p:nvSpPr>
          <p:spPr bwMode="auto">
            <a:xfrm>
              <a:off x="8146278" y="3953367"/>
              <a:ext cx="44450" cy="39688"/>
            </a:xfrm>
            <a:custGeom>
              <a:gdLst>
                <a:gd fmla="*/ 18 w 20" name="T0"/>
                <a:gd fmla="*/ 16 h 18" name="T1"/>
                <a:gd fmla="*/ 13 w 20" name="T2"/>
                <a:gd fmla="*/ 16 h 18" name="T3"/>
                <a:gd fmla="*/ 2 w 20" name="T4"/>
                <a:gd fmla="*/ 7 h 18" name="T5"/>
                <a:gd fmla="*/ 1 w 20" name="T6"/>
                <a:gd fmla="*/ 2 h 18" name="T7"/>
                <a:gd fmla="*/ 1 w 20" name="T8"/>
                <a:gd fmla="*/ 2 h 18" name="T9"/>
                <a:gd fmla="*/ 7 w 20" name="T10"/>
                <a:gd fmla="*/ 2 h 18" name="T11"/>
                <a:gd fmla="*/ 18 w 20" name="T12"/>
                <a:gd fmla="*/ 11 h 18" name="T13"/>
                <a:gd fmla="*/ 18 w 20" name="T14"/>
                <a:gd fmla="*/ 16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20">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5" name="Freeform 254"/>
            <p:cNvSpPr/>
            <p:nvPr/>
          </p:nvSpPr>
          <p:spPr bwMode="auto">
            <a:xfrm>
              <a:off x="8163740" y="3883517"/>
              <a:ext cx="92075" cy="87313"/>
            </a:xfrm>
            <a:custGeom>
              <a:gdLst>
                <a:gd fmla="*/ 38 w 41" name="T0"/>
                <a:gd fmla="*/ 34 h 39" name="T1"/>
                <a:gd fmla="*/ 37 w 41" name="T2"/>
                <a:gd fmla="*/ 28 h 39" name="T3"/>
                <a:gd fmla="*/ 31 w 41" name="T4"/>
                <a:gd fmla="*/ 28 h 39" name="T5"/>
                <a:gd fmla="*/ 31 w 41" name="T6"/>
                <a:gd fmla="*/ 28 h 39" name="T7"/>
                <a:gd fmla="*/ 25 w 41" name="T8"/>
                <a:gd fmla="*/ 27 h 39" name="T9"/>
                <a:gd fmla="*/ 23 w 41" name="T10"/>
                <a:gd fmla="*/ 21 h 39" name="T11"/>
                <a:gd fmla="*/ 23 w 41" name="T12"/>
                <a:gd fmla="*/ 21 h 39" name="T13"/>
                <a:gd fmla="*/ 23 w 41" name="T14"/>
                <a:gd fmla="*/ 16 h 39" name="T15"/>
                <a:gd fmla="*/ 22 w 41" name="T16"/>
                <a:gd fmla="*/ 16 h 39" name="T17"/>
                <a:gd fmla="*/ 21 w 41" name="T18"/>
                <a:gd fmla="*/ 15 h 39" name="T19"/>
                <a:gd fmla="*/ 16 w 41" name="T20"/>
                <a:gd fmla="*/ 15 h 39" name="T21"/>
                <a:gd fmla="*/ 16 w 41" name="T22"/>
                <a:gd fmla="*/ 15 h 39" name="T23"/>
                <a:gd fmla="*/ 10 w 41" name="T24"/>
                <a:gd fmla="*/ 14 h 39" name="T25"/>
                <a:gd fmla="*/ 8 w 41" name="T26"/>
                <a:gd fmla="*/ 9 h 39" name="T27"/>
                <a:gd fmla="*/ 8 w 41" name="T28"/>
                <a:gd fmla="*/ 8 h 39" name="T29"/>
                <a:gd fmla="*/ 7 w 41" name="T30"/>
                <a:gd fmla="*/ 3 h 39" name="T31"/>
                <a:gd fmla="*/ 1 w 41" name="T32"/>
                <a:gd fmla="*/ 3 h 39" name="T33"/>
                <a:gd fmla="*/ 1 w 41" name="T34"/>
                <a:gd fmla="*/ 3 h 39" name="T35"/>
                <a:gd fmla="*/ 0 w 41" name="T36"/>
                <a:gd fmla="*/ 31 h 39" name="T37"/>
                <a:gd fmla="*/ 10 w 41" name="T38"/>
                <a:gd fmla="*/ 39 h 39" name="T39"/>
                <a:gd fmla="*/ 38 w 41" name="T40"/>
                <a:gd fmla="*/ 34 h 3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 w="41">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6" name="Freeform 255"/>
            <p:cNvSpPr>
              <a:spLocks noEditPoints="1"/>
            </p:cNvSpPr>
            <p:nvPr/>
          </p:nvSpPr>
          <p:spPr bwMode="auto">
            <a:xfrm>
              <a:off x="815203" y="4437555"/>
              <a:ext cx="327025" cy="444500"/>
            </a:xfrm>
            <a:custGeom>
              <a:gdLst>
                <a:gd fmla="*/ 37 w 145" name="T0"/>
                <a:gd fmla="*/ 57 h 197" name="T1"/>
                <a:gd fmla="*/ 38 w 145" name="T2"/>
                <a:gd fmla="*/ 59 h 197" name="T3"/>
                <a:gd fmla="*/ 39 w 145" name="T4"/>
                <a:gd fmla="*/ 60 h 197" name="T5"/>
                <a:gd fmla="*/ 40 w 145" name="T6"/>
                <a:gd fmla="*/ 63 h 197" name="T7"/>
                <a:gd fmla="*/ 7 w 145" name="T8"/>
                <a:gd fmla="*/ 93 h 197" name="T9"/>
                <a:gd fmla="*/ 1 w 145" name="T10"/>
                <a:gd fmla="*/ 115 h 197" name="T11"/>
                <a:gd fmla="*/ 20 w 145" name="T12"/>
                <a:gd fmla="*/ 126 h 197" name="T13"/>
                <a:gd fmla="*/ 39 w 145" name="T14"/>
                <a:gd fmla="*/ 119 h 197" name="T15"/>
                <a:gd fmla="*/ 20 w 145" name="T16"/>
                <a:gd fmla="*/ 166 h 197" name="T17"/>
                <a:gd fmla="*/ 29 w 145" name="T18"/>
                <a:gd fmla="*/ 192 h 197" name="T19"/>
                <a:gd fmla="*/ 55 w 145" name="T20"/>
                <a:gd fmla="*/ 182 h 197" name="T21"/>
                <a:gd fmla="*/ 71 w 145" name="T22"/>
                <a:gd fmla="*/ 154 h 197" name="T23"/>
                <a:gd fmla="*/ 87 w 145" name="T24"/>
                <a:gd fmla="*/ 182 h 197" name="T25"/>
                <a:gd fmla="*/ 113 w 145" name="T26"/>
                <a:gd fmla="*/ 192 h 197" name="T27"/>
                <a:gd fmla="*/ 123 w 145" name="T28"/>
                <a:gd fmla="*/ 167 h 197" name="T29"/>
                <a:gd fmla="*/ 103 w 145" name="T30"/>
                <a:gd fmla="*/ 119 h 197" name="T31"/>
                <a:gd fmla="*/ 122 w 145" name="T32"/>
                <a:gd fmla="*/ 126 h 197" name="T33"/>
                <a:gd fmla="*/ 141 w 145" name="T34"/>
                <a:gd fmla="*/ 115 h 197" name="T35"/>
                <a:gd fmla="*/ 135 w 145" name="T36"/>
                <a:gd fmla="*/ 93 h 197" name="T37"/>
                <a:gd fmla="*/ 98 w 145" name="T38"/>
                <a:gd fmla="*/ 63 h 197" name="T39"/>
                <a:gd fmla="*/ 108 w 145" name="T40"/>
                <a:gd fmla="*/ 38 h 197" name="T41"/>
                <a:gd fmla="*/ 32 w 145" name="T42"/>
                <a:gd fmla="*/ 38 h 197" name="T43"/>
                <a:gd fmla="*/ 11 w 145" name="T44"/>
                <a:gd fmla="*/ 98 h 197" name="T45"/>
                <a:gd fmla="*/ 45 w 145" name="T46"/>
                <a:gd fmla="*/ 58 h 197" name="T47"/>
                <a:gd fmla="*/ 44 w 145" name="T48"/>
                <a:gd fmla="*/ 56 h 197" name="T49"/>
                <a:gd fmla="*/ 42 w 145" name="T50"/>
                <a:gd fmla="*/ 54 h 197" name="T51"/>
                <a:gd fmla="*/ 70 w 145" name="T52"/>
                <a:gd fmla="*/ 7 h 197" name="T53"/>
                <a:gd fmla="*/ 94 w 145" name="T54"/>
                <a:gd fmla="*/ 58 h 197" name="T55"/>
                <a:gd fmla="*/ 93 w 145" name="T56"/>
                <a:gd fmla="*/ 60 h 197" name="T57"/>
                <a:gd fmla="*/ 131 w 145" name="T58"/>
                <a:gd fmla="*/ 98 h 197" name="T59"/>
                <a:gd fmla="*/ 135 w 145" name="T60"/>
                <a:gd fmla="*/ 112 h 197" name="T61"/>
                <a:gd fmla="*/ 110 w 145" name="T62"/>
                <a:gd fmla="*/ 113 h 197" name="T63"/>
                <a:gd fmla="*/ 97 w 145" name="T64"/>
                <a:gd fmla="*/ 128 h 197" name="T65"/>
                <a:gd fmla="*/ 117 w 145" name="T66"/>
                <a:gd fmla="*/ 181 h 197" name="T67"/>
                <a:gd fmla="*/ 93 w 145" name="T68"/>
                <a:gd fmla="*/ 179 h 197" name="T69"/>
                <a:gd fmla="*/ 71 w 145" name="T70"/>
                <a:gd fmla="*/ 147 h 197" name="T71"/>
                <a:gd fmla="*/ 59 w 145" name="T72"/>
                <a:gd fmla="*/ 154 h 197" name="T73"/>
                <a:gd fmla="*/ 31 w 145" name="T74"/>
                <a:gd fmla="*/ 186 h 197" name="T75"/>
                <a:gd fmla="*/ 26 w 145" name="T76"/>
                <a:gd fmla="*/ 169 h 197" name="T77"/>
                <a:gd fmla="*/ 44 w 145" name="T78"/>
                <a:gd fmla="*/ 115 h 197" name="T79"/>
                <a:gd fmla="*/ 18 w 145" name="T80"/>
                <a:gd fmla="*/ 119 h 19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7" w="145">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7" name="Oval 256"/>
            <p:cNvSpPr>
              <a:spLocks noChangeArrowheads="1"/>
            </p:cNvSpPr>
            <p:nvPr/>
          </p:nvSpPr>
          <p:spPr bwMode="auto">
            <a:xfrm>
              <a:off x="929503" y="4499467"/>
              <a:ext cx="26987" cy="269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8" name="Oval 257"/>
            <p:cNvSpPr>
              <a:spLocks noChangeArrowheads="1"/>
            </p:cNvSpPr>
            <p:nvPr/>
          </p:nvSpPr>
          <p:spPr bwMode="auto">
            <a:xfrm>
              <a:off x="985065" y="4499467"/>
              <a:ext cx="26987" cy="269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9" name="Oval 258"/>
            <p:cNvSpPr>
              <a:spLocks noChangeArrowheads="1"/>
            </p:cNvSpPr>
            <p:nvPr/>
          </p:nvSpPr>
          <p:spPr bwMode="auto">
            <a:xfrm>
              <a:off x="958078" y="4609005"/>
              <a:ext cx="26987" cy="269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0" name="Oval 259"/>
            <p:cNvSpPr>
              <a:spLocks noChangeArrowheads="1"/>
            </p:cNvSpPr>
            <p:nvPr/>
          </p:nvSpPr>
          <p:spPr bwMode="auto">
            <a:xfrm>
              <a:off x="958078" y="4661392"/>
              <a:ext cx="26987" cy="269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1" name="Oval 260"/>
            <p:cNvSpPr>
              <a:spLocks noChangeArrowheads="1"/>
            </p:cNvSpPr>
            <p:nvPr/>
          </p:nvSpPr>
          <p:spPr bwMode="auto">
            <a:xfrm>
              <a:off x="958078" y="4709017"/>
              <a:ext cx="26987" cy="26988"/>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2" name="Freeform 261"/>
            <p:cNvSpPr/>
            <p:nvPr/>
          </p:nvSpPr>
          <p:spPr bwMode="auto">
            <a:xfrm>
              <a:off x="935853" y="4553442"/>
              <a:ext cx="71437" cy="26988"/>
            </a:xfrm>
            <a:custGeom>
              <a:gdLst>
                <a:gd fmla="*/ 28 w 32" name="T0"/>
                <a:gd fmla="*/ 0 h 12" name="T1"/>
                <a:gd fmla="*/ 4 w 32" name="T2"/>
                <a:gd fmla="*/ 1 h 12" name="T3"/>
                <a:gd fmla="*/ 1 w 32" name="T4"/>
                <a:gd fmla="*/ 0 h 12" name="T5"/>
                <a:gd fmla="*/ 1 w 32" name="T6"/>
                <a:gd fmla="*/ 3 h 12" name="T7"/>
                <a:gd fmla="*/ 15 w 32" name="T8"/>
                <a:gd fmla="*/ 10 h 12" name="T9"/>
                <a:gd fmla="*/ 31 w 32" name="T10"/>
                <a:gd fmla="*/ 4 h 12" name="T11"/>
                <a:gd fmla="*/ 31 w 32" name="T12"/>
                <a:gd fmla="*/ 1 h 12" name="T13"/>
                <a:gd fmla="*/ 28 w 32"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63" name="Freeform 262"/>
            <p:cNvSpPr/>
            <p:nvPr/>
          </p:nvSpPr>
          <p:spPr bwMode="auto">
            <a:xfrm>
              <a:off x="1516878" y="4485180"/>
              <a:ext cx="234950" cy="139700"/>
            </a:xfrm>
            <a:custGeom>
              <a:gdLst>
                <a:gd fmla="*/ 104 w 104" name="T0"/>
                <a:gd fmla="*/ 54 h 62" name="T1"/>
                <a:gd fmla="*/ 73 w 104" name="T2"/>
                <a:gd fmla="*/ 21 h 62" name="T3"/>
                <a:gd fmla="*/ 73 w 104" name="T4"/>
                <a:gd fmla="*/ 21 h 62" name="T5"/>
                <a:gd fmla="*/ 53 w 104" name="T6"/>
                <a:gd fmla="*/ 0 h 62" name="T7"/>
                <a:gd fmla="*/ 32 w 104" name="T8"/>
                <a:gd fmla="*/ 21 h 62" name="T9"/>
                <a:gd fmla="*/ 0 w 104" name="T10"/>
                <a:gd fmla="*/ 54 h 62" name="T11"/>
                <a:gd fmla="*/ 0 w 104" name="T12"/>
                <a:gd fmla="*/ 62 h 62" name="T13"/>
                <a:gd fmla="*/ 104 w 104" name="T14"/>
                <a:gd fmla="*/ 62 h 62" name="T15"/>
                <a:gd fmla="*/ 104 w 104" name="T16"/>
                <a:gd fmla="*/ 54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04">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28" name="Freeform 263"/>
            <p:cNvSpPr/>
            <p:nvPr/>
          </p:nvSpPr>
          <p:spPr bwMode="auto">
            <a:xfrm>
              <a:off x="1454965" y="4702667"/>
              <a:ext cx="360362" cy="161925"/>
            </a:xfrm>
            <a:custGeom>
              <a:gdLst>
                <a:gd fmla="*/ 154 w 160" name="T0"/>
                <a:gd fmla="*/ 41 h 72" name="T1"/>
                <a:gd fmla="*/ 132 w 160" name="T2"/>
                <a:gd fmla="*/ 14 h 72" name="T3"/>
                <a:gd fmla="*/ 132 w 160" name="T4"/>
                <a:gd fmla="*/ 0 h 72" name="T5"/>
                <a:gd fmla="*/ 28 w 160" name="T6"/>
                <a:gd fmla="*/ 0 h 72" name="T7"/>
                <a:gd fmla="*/ 28 w 160" name="T8"/>
                <a:gd fmla="*/ 14 h 72" name="T9"/>
                <a:gd fmla="*/ 6 w 160" name="T10"/>
                <a:gd fmla="*/ 41 h 72" name="T11"/>
                <a:gd fmla="*/ 0 w 160" name="T12"/>
                <a:gd fmla="*/ 47 h 72" name="T13"/>
                <a:gd fmla="*/ 6 w 160" name="T14"/>
                <a:gd fmla="*/ 52 h 72" name="T15"/>
                <a:gd fmla="*/ 51 w 160" name="T16"/>
                <a:gd fmla="*/ 52 h 72" name="T17"/>
                <a:gd fmla="*/ 80 w 160" name="T18"/>
                <a:gd fmla="*/ 72 h 72" name="T19"/>
                <a:gd fmla="*/ 109 w 160" name="T20"/>
                <a:gd fmla="*/ 52 h 72" name="T21"/>
                <a:gd fmla="*/ 154 w 160" name="T22"/>
                <a:gd fmla="*/ 52 h 72" name="T23"/>
                <a:gd fmla="*/ 160 w 160" name="T24"/>
                <a:gd fmla="*/ 47 h 72" name="T25"/>
                <a:gd fmla="*/ 154 w 160" name="T26"/>
                <a:gd fmla="*/ 41 h 7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2" w="160">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29" name="Freeform 264"/>
            <p:cNvSpPr/>
            <p:nvPr/>
          </p:nvSpPr>
          <p:spPr bwMode="auto">
            <a:xfrm>
              <a:off x="1516878" y="4639167"/>
              <a:ext cx="234950" cy="52388"/>
            </a:xfrm>
            <a:custGeom>
              <a:gdLst>
                <a:gd fmla="*/ 104 w 104" name="T0"/>
                <a:gd fmla="*/ 0 h 23" name="T1"/>
                <a:gd fmla="*/ 0 w 104" name="T2"/>
                <a:gd fmla="*/ 0 h 23" name="T3"/>
                <a:gd fmla="*/ 0 w 104" name="T4"/>
                <a:gd fmla="*/ 23 h 23" name="T5"/>
                <a:gd fmla="*/ 104 w 104" name="T6"/>
                <a:gd fmla="*/ 23 h 23" name="T7"/>
                <a:gd fmla="*/ 104 w 104" name="T8"/>
                <a:gd fmla="*/ 0 h 23" name="T9"/>
              </a:gdLst>
              <a:cxnLst>
                <a:cxn ang="0">
                  <a:pos x="T0" y="T1"/>
                </a:cxn>
                <a:cxn ang="0">
                  <a:pos x="T2" y="T3"/>
                </a:cxn>
                <a:cxn ang="0">
                  <a:pos x="T4" y="T5"/>
                </a:cxn>
                <a:cxn ang="0">
                  <a:pos x="T6" y="T7"/>
                </a:cxn>
                <a:cxn ang="0">
                  <a:pos x="T8" y="T9"/>
                </a:cxn>
              </a:cxnLst>
              <a:rect b="b" l="0" r="r" t="0"/>
              <a:pathLst>
                <a:path h="23" w="104">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0" name="Freeform 265"/>
            <p:cNvSpPr>
              <a:spLocks noEditPoints="1"/>
            </p:cNvSpPr>
            <p:nvPr/>
          </p:nvSpPr>
          <p:spPr bwMode="auto">
            <a:xfrm>
              <a:off x="2112190" y="4437555"/>
              <a:ext cx="342900" cy="457200"/>
            </a:xfrm>
            <a:custGeom>
              <a:gdLst>
                <a:gd fmla="*/ 152 w 152" name="T0"/>
                <a:gd fmla="*/ 75 h 202" name="T1"/>
                <a:gd fmla="*/ 152 w 152" name="T2"/>
                <a:gd fmla="*/ 75 h 202" name="T3"/>
                <a:gd fmla="*/ 76 w 152" name="T4"/>
                <a:gd fmla="*/ 0 h 202" name="T5"/>
                <a:gd fmla="*/ 0 w 152" name="T6"/>
                <a:gd fmla="*/ 75 h 202" name="T7"/>
                <a:gd fmla="*/ 0 w 152" name="T8"/>
                <a:gd fmla="*/ 75 h 202" name="T9"/>
                <a:gd fmla="*/ 0 w 152" name="T10"/>
                <a:gd fmla="*/ 76 h 202" name="T11"/>
                <a:gd fmla="*/ 0 w 152" name="T12"/>
                <a:gd fmla="*/ 76 h 202" name="T13"/>
                <a:gd fmla="*/ 1 w 152" name="T14"/>
                <a:gd fmla="*/ 76 h 202" name="T15"/>
                <a:gd fmla="*/ 56 w 152" name="T16"/>
                <a:gd fmla="*/ 156 h 202" name="T17"/>
                <a:gd fmla="*/ 41 w 152" name="T18"/>
                <a:gd fmla="*/ 156 h 202" name="T19"/>
                <a:gd fmla="*/ 41 w 152" name="T20"/>
                <a:gd fmla="*/ 202 h 202" name="T21"/>
                <a:gd fmla="*/ 110 w 152" name="T22"/>
                <a:gd fmla="*/ 202 h 202" name="T23"/>
                <a:gd fmla="*/ 110 w 152" name="T24"/>
                <a:gd fmla="*/ 156 h 202" name="T25"/>
                <a:gd fmla="*/ 96 w 152" name="T26"/>
                <a:gd fmla="*/ 156 h 202" name="T27"/>
                <a:gd fmla="*/ 151 w 152" name="T28"/>
                <a:gd fmla="*/ 76 h 202" name="T29"/>
                <a:gd fmla="*/ 152 w 152" name="T30"/>
                <a:gd fmla="*/ 76 h 202" name="T31"/>
                <a:gd fmla="*/ 152 w 152" name="T32"/>
                <a:gd fmla="*/ 76 h 202" name="T33"/>
                <a:gd fmla="*/ 152 w 152" name="T34"/>
                <a:gd fmla="*/ 75 h 202" name="T35"/>
                <a:gd fmla="*/ 63 w 152" name="T36"/>
                <a:gd fmla="*/ 156 h 202" name="T37"/>
                <a:gd fmla="*/ 8 w 152" name="T38"/>
                <a:gd fmla="*/ 76 h 202" name="T39"/>
                <a:gd fmla="*/ 42 w 152" name="T40"/>
                <a:gd fmla="*/ 76 h 202" name="T41"/>
                <a:gd fmla="*/ 66 w 152" name="T42"/>
                <a:gd fmla="*/ 156 h 202" name="T43"/>
                <a:gd fmla="*/ 63 w 152" name="T44"/>
                <a:gd fmla="*/ 156 h 202" name="T45"/>
                <a:gd fmla="*/ 73 w 152" name="T46"/>
                <a:gd fmla="*/ 156 h 202" name="T47"/>
                <a:gd fmla="*/ 72 w 152" name="T48"/>
                <a:gd fmla="*/ 156 h 202" name="T49"/>
                <a:gd fmla="*/ 48 w 152" name="T50"/>
                <a:gd fmla="*/ 76 h 202" name="T51"/>
                <a:gd fmla="*/ 73 w 152" name="T52"/>
                <a:gd fmla="*/ 76 h 202" name="T53"/>
                <a:gd fmla="*/ 73 w 152" name="T54"/>
                <a:gd fmla="*/ 156 h 202" name="T55"/>
                <a:gd fmla="*/ 41 w 152" name="T56"/>
                <a:gd fmla="*/ 73 h 202" name="T57"/>
                <a:gd fmla="*/ 6 w 152" name="T58"/>
                <a:gd fmla="*/ 73 h 202" name="T59"/>
                <a:gd fmla="*/ 75 w 152" name="T60"/>
                <a:gd fmla="*/ 3 h 202" name="T61"/>
                <a:gd fmla="*/ 41 w 152" name="T62"/>
                <a:gd fmla="*/ 73 h 202" name="T63"/>
                <a:gd fmla="*/ 76 w 152" name="T64"/>
                <a:gd fmla="*/ 4 h 202" name="T65"/>
                <a:gd fmla="*/ 108 w 152" name="T66"/>
                <a:gd fmla="*/ 73 h 202" name="T67"/>
                <a:gd fmla="*/ 78 w 152" name="T68"/>
                <a:gd fmla="*/ 73 h 202" name="T69"/>
                <a:gd fmla="*/ 76 w 152" name="T70"/>
                <a:gd fmla="*/ 4 h 202" name="T71"/>
                <a:gd fmla="*/ 79 w 152" name="T72"/>
                <a:gd fmla="*/ 156 h 202" name="T73"/>
                <a:gd fmla="*/ 79 w 152" name="T74"/>
                <a:gd fmla="*/ 76 h 202" name="T75"/>
                <a:gd fmla="*/ 104 w 152" name="T76"/>
                <a:gd fmla="*/ 76 h 202" name="T77"/>
                <a:gd fmla="*/ 80 w 152" name="T78"/>
                <a:gd fmla="*/ 156 h 202" name="T79"/>
                <a:gd fmla="*/ 79 w 152" name="T80"/>
                <a:gd fmla="*/ 156 h 202" name="T81"/>
                <a:gd fmla="*/ 89 w 152" name="T82"/>
                <a:gd fmla="*/ 156 h 202" name="T83"/>
                <a:gd fmla="*/ 86 w 152" name="T84"/>
                <a:gd fmla="*/ 156 h 202" name="T85"/>
                <a:gd fmla="*/ 110 w 152" name="T86"/>
                <a:gd fmla="*/ 76 h 202" name="T87"/>
                <a:gd fmla="*/ 144 w 152" name="T88"/>
                <a:gd fmla="*/ 76 h 202" name="T89"/>
                <a:gd fmla="*/ 89 w 152" name="T90"/>
                <a:gd fmla="*/ 156 h 20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1" w="15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1" name="Freeform 266"/>
            <p:cNvSpPr>
              <a:spLocks noEditPoints="1"/>
            </p:cNvSpPr>
            <p:nvPr/>
          </p:nvSpPr>
          <p:spPr bwMode="auto">
            <a:xfrm>
              <a:off x="2728140" y="4359767"/>
              <a:ext cx="322262" cy="434975"/>
            </a:xfrm>
            <a:custGeom>
              <a:gdLst>
                <a:gd fmla="*/ 87 w 143" name="T0"/>
                <a:gd fmla="*/ 35 h 193" name="T1"/>
                <a:gd fmla="*/ 73 w 143" name="T2"/>
                <a:gd fmla="*/ 26 h 193" name="T3"/>
                <a:gd fmla="*/ 85 w 143" name="T4"/>
                <a:gd fmla="*/ 13 h 193" name="T5"/>
                <a:gd fmla="*/ 70 w 143" name="T6"/>
                <a:gd fmla="*/ 1 h 193" name="T7"/>
                <a:gd fmla="*/ 60 w 143" name="T8"/>
                <a:gd fmla="*/ 15 h 193" name="T9"/>
                <a:gd fmla="*/ 71 w 143" name="T10"/>
                <a:gd fmla="*/ 6 h 193" name="T11"/>
                <a:gd fmla="*/ 80 w 143" name="T12"/>
                <a:gd fmla="*/ 13 h 193" name="T13"/>
                <a:gd fmla="*/ 69 w 143" name="T14"/>
                <a:gd fmla="*/ 23 h 193" name="T15"/>
                <a:gd fmla="*/ 68 w 143" name="T16"/>
                <a:gd fmla="*/ 35 h 193" name="T17"/>
                <a:gd fmla="*/ 55 w 143" name="T18"/>
                <a:gd fmla="*/ 52 h 193" name="T19"/>
                <a:gd fmla="*/ 71 w 143" name="T20"/>
                <a:gd fmla="*/ 193 h 193" name="T21"/>
                <a:gd fmla="*/ 87 w 143" name="T22"/>
                <a:gd fmla="*/ 52 h 193" name="T23"/>
                <a:gd fmla="*/ 20 w 143" name="T24"/>
                <a:gd fmla="*/ 153 h 193" name="T25"/>
                <a:gd fmla="*/ 48 w 143" name="T26"/>
                <a:gd fmla="*/ 108 h 193" name="T27"/>
                <a:gd fmla="*/ 77 w 143" name="T28"/>
                <a:gd fmla="*/ 139 h 193" name="T29"/>
                <a:gd fmla="*/ 72 w 143" name="T30"/>
                <a:gd fmla="*/ 129 h 193" name="T31"/>
                <a:gd fmla="*/ 72 w 143" name="T32"/>
                <a:gd fmla="*/ 148 h 193" name="T33"/>
                <a:gd fmla="*/ 42 w 143" name="T34"/>
                <a:gd fmla="*/ 116 h 193" name="T35"/>
                <a:gd fmla="*/ 14 w 143" name="T36"/>
                <a:gd fmla="*/ 121 h 193" name="T37"/>
                <a:gd fmla="*/ 71 w 143" name="T38"/>
                <a:gd fmla="*/ 150 h 193" name="T39"/>
                <a:gd fmla="*/ 56 w 143" name="T40"/>
                <a:gd fmla="*/ 161 h 193" name="T41"/>
                <a:gd fmla="*/ 75 w 143" name="T42"/>
                <a:gd fmla="*/ 162 h 193" name="T43"/>
                <a:gd fmla="*/ 74 w 143" name="T44"/>
                <a:gd fmla="*/ 153 h 193" name="T45"/>
                <a:gd fmla="*/ 97 w 143" name="T46"/>
                <a:gd fmla="*/ 148 h 193" name="T47"/>
                <a:gd fmla="*/ 74 w 143" name="T48"/>
                <a:gd fmla="*/ 153 h 193" name="T49"/>
                <a:gd fmla="*/ 78 w 143" name="T50"/>
                <a:gd fmla="*/ 173 h 193" name="T51"/>
                <a:gd fmla="*/ 94 w 143" name="T52"/>
                <a:gd fmla="*/ 170 h 193" name="T53"/>
                <a:gd fmla="*/ 102 w 143" name="T54"/>
                <a:gd fmla="*/ 170 h 193" name="T55"/>
                <a:gd fmla="*/ 99 w 143" name="T56"/>
                <a:gd fmla="*/ 157 h 193" name="T57"/>
                <a:gd fmla="*/ 102 w 143" name="T58"/>
                <a:gd fmla="*/ 170 h 193" name="T59"/>
                <a:gd fmla="*/ 110 w 143" name="T60"/>
                <a:gd fmla="*/ 167 h 193" name="T61"/>
                <a:gd fmla="*/ 76 w 143" name="T62"/>
                <a:gd fmla="*/ 100 h 193" name="T63"/>
                <a:gd fmla="*/ 124 w 143" name="T64"/>
                <a:gd fmla="*/ 91 h 193" name="T65"/>
                <a:gd fmla="*/ 114 w 143" name="T66"/>
                <a:gd fmla="*/ 167 h 19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93" w="14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2" name="Freeform 267"/>
            <p:cNvSpPr/>
            <p:nvPr/>
          </p:nvSpPr>
          <p:spPr bwMode="auto">
            <a:xfrm>
              <a:off x="3274240" y="4559792"/>
              <a:ext cx="92075" cy="182563"/>
            </a:xfrm>
            <a:custGeom>
              <a:gdLst>
                <a:gd fmla="*/ 27 w 41" name="T0"/>
                <a:gd fmla="*/ 65 h 81" name="T1"/>
                <a:gd fmla="*/ 22 w 41" name="T2"/>
                <a:gd fmla="*/ 41 h 81" name="T3"/>
                <a:gd fmla="*/ 33 w 41" name="T4"/>
                <a:gd fmla="*/ 20 h 81" name="T5"/>
                <a:gd fmla="*/ 21 w 41" name="T6"/>
                <a:gd fmla="*/ 38 h 81" name="T7"/>
                <a:gd fmla="*/ 11 w 41" name="T8"/>
                <a:gd fmla="*/ 0 h 81" name="T9"/>
                <a:gd fmla="*/ 19 w 41" name="T10"/>
                <a:gd fmla="*/ 33 h 81" name="T11"/>
                <a:gd fmla="*/ 0 w 41" name="T12"/>
                <a:gd fmla="*/ 26 h 81" name="T13"/>
                <a:gd fmla="*/ 19 w 41" name="T14"/>
                <a:gd fmla="*/ 36 h 81" name="T15"/>
                <a:gd fmla="*/ 26 w 41" name="T16"/>
                <a:gd fmla="*/ 64 h 81" name="T17"/>
                <a:gd fmla="*/ 6 w 41" name="T18"/>
                <a:gd fmla="*/ 59 h 81" name="T19"/>
                <a:gd fmla="*/ 26 w 41" name="T20"/>
                <a:gd fmla="*/ 67 h 81" name="T21"/>
                <a:gd fmla="*/ 29 w 41" name="T22"/>
                <a:gd fmla="*/ 81 h 81" name="T23"/>
                <a:gd fmla="*/ 28 w 41" name="T24"/>
                <a:gd fmla="*/ 69 h 81" name="T25"/>
                <a:gd fmla="*/ 28 w 41" name="T26"/>
                <a:gd fmla="*/ 69 h 81" name="T27"/>
                <a:gd fmla="*/ 41 w 41" name="T28"/>
                <a:gd fmla="*/ 50 h 81" name="T29"/>
                <a:gd fmla="*/ 27 w 41" name="T30"/>
                <a:gd fmla="*/ 65 h 8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1" w="4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3" name="Freeform 268"/>
            <p:cNvSpPr/>
            <p:nvPr/>
          </p:nvSpPr>
          <p:spPr bwMode="auto">
            <a:xfrm>
              <a:off x="3483790" y="4469305"/>
              <a:ext cx="239712" cy="88900"/>
            </a:xfrm>
            <a:custGeom>
              <a:gdLst>
                <a:gd fmla="*/ 101 w 106" name="T0"/>
                <a:gd fmla="*/ 0 h 39" name="T1"/>
                <a:gd fmla="*/ 5 w 106" name="T2"/>
                <a:gd fmla="*/ 0 h 39" name="T3"/>
                <a:gd fmla="*/ 0 w 106" name="T4"/>
                <a:gd fmla="*/ 5 h 39" name="T5"/>
                <a:gd fmla="*/ 0 w 106" name="T6"/>
                <a:gd fmla="*/ 34 h 39" name="T7"/>
                <a:gd fmla="*/ 5 w 106" name="T8"/>
                <a:gd fmla="*/ 39 h 39" name="T9"/>
                <a:gd fmla="*/ 101 w 106" name="T10"/>
                <a:gd fmla="*/ 39 h 39" name="T11"/>
                <a:gd fmla="*/ 106 w 106" name="T12"/>
                <a:gd fmla="*/ 34 h 39" name="T13"/>
                <a:gd fmla="*/ 106 w 106" name="T14"/>
                <a:gd fmla="*/ 5 h 39" name="T15"/>
                <a:gd fmla="*/ 101 w 106" name="T16"/>
                <a:gd fmla="*/ 0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105">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4" name="Freeform 269"/>
            <p:cNvSpPr>
              <a:spLocks noEditPoints="1"/>
            </p:cNvSpPr>
            <p:nvPr/>
          </p:nvSpPr>
          <p:spPr bwMode="auto">
            <a:xfrm>
              <a:off x="3331390" y="4566142"/>
              <a:ext cx="376237" cy="277813"/>
            </a:xfrm>
            <a:custGeom>
              <a:gdLst>
                <a:gd fmla="*/ 166 w 167" name="T0"/>
                <a:gd fmla="*/ 0 h 123" name="T1"/>
                <a:gd fmla="*/ 83 w 167" name="T2"/>
                <a:gd fmla="*/ 0 h 123" name="T3"/>
                <a:gd fmla="*/ 85 w 167" name="T4"/>
                <a:gd fmla="*/ 39 h 123" name="T5"/>
                <a:gd fmla="*/ 85 w 167" name="T6"/>
                <a:gd fmla="*/ 39 h 123" name="T7"/>
                <a:gd fmla="*/ 64 w 167" name="T8"/>
                <a:gd fmla="*/ 63 h 123" name="T9"/>
                <a:gd fmla="*/ 32 w 167" name="T10"/>
                <a:gd fmla="*/ 64 h 123" name="T11"/>
                <a:gd fmla="*/ 4 w 167" name="T12"/>
                <a:gd fmla="*/ 113 h 123" name="T13"/>
                <a:gd fmla="*/ 2 w 167" name="T14"/>
                <a:gd fmla="*/ 113 h 123" name="T15"/>
                <a:gd fmla="*/ 2 w 167" name="T16"/>
                <a:gd fmla="*/ 123 h 123" name="T17"/>
                <a:gd fmla="*/ 8 w 167" name="T18"/>
                <a:gd fmla="*/ 123 h 123" name="T19"/>
                <a:gd fmla="*/ 8 w 167" name="T20"/>
                <a:gd fmla="*/ 123 h 123" name="T21"/>
                <a:gd fmla="*/ 66 w 167" name="T22"/>
                <a:gd fmla="*/ 123 h 123" name="T23"/>
                <a:gd fmla="*/ 66 w 167" name="T24"/>
                <a:gd fmla="*/ 123 h 123" name="T25"/>
                <a:gd fmla="*/ 66 w 167" name="T26"/>
                <a:gd fmla="*/ 123 h 123" name="T27"/>
                <a:gd fmla="*/ 66 w 167" name="T28"/>
                <a:gd fmla="*/ 123 h 123" name="T29"/>
                <a:gd fmla="*/ 110 w 167" name="T30"/>
                <a:gd fmla="*/ 123 h 123" name="T31"/>
                <a:gd fmla="*/ 164 w 167" name="T32"/>
                <a:gd fmla="*/ 123 h 123" name="T33"/>
                <a:gd fmla="*/ 166 w 167" name="T34"/>
                <a:gd fmla="*/ 113 h 123" name="T35"/>
                <a:gd fmla="*/ 157 w 167" name="T36"/>
                <a:gd fmla="*/ 61 h 123" name="T37"/>
                <a:gd fmla="*/ 166 w 167" name="T38"/>
                <a:gd fmla="*/ 0 h 123" name="T39"/>
                <a:gd fmla="*/ 111 w 167" name="T40"/>
                <a:gd fmla="*/ 12 h 123" name="T41"/>
                <a:gd fmla="*/ 111 w 167" name="T42"/>
                <a:gd fmla="*/ 11 h 123" name="T43"/>
                <a:gd fmla="*/ 113 w 167" name="T44"/>
                <a:gd fmla="*/ 10 h 123" name="T45"/>
                <a:gd fmla="*/ 131 w 167" name="T46"/>
                <a:gd fmla="*/ 10 h 123" name="T47"/>
                <a:gd fmla="*/ 133 w 167" name="T48"/>
                <a:gd fmla="*/ 11 h 123" name="T49"/>
                <a:gd fmla="*/ 133 w 167" name="T50"/>
                <a:gd fmla="*/ 12 h 123" name="T51"/>
                <a:gd fmla="*/ 133 w 167" name="T52"/>
                <a:gd fmla="*/ 27 h 123" name="T53"/>
                <a:gd fmla="*/ 133 w 167" name="T54"/>
                <a:gd fmla="*/ 28 h 123" name="T55"/>
                <a:gd fmla="*/ 131 w 167" name="T56"/>
                <a:gd fmla="*/ 29 h 123" name="T57"/>
                <a:gd fmla="*/ 113 w 167" name="T58"/>
                <a:gd fmla="*/ 29 h 123" name="T59"/>
                <a:gd fmla="*/ 111 w 167" name="T60"/>
                <a:gd fmla="*/ 28 h 123" name="T61"/>
                <a:gd fmla="*/ 111 w 167" name="T62"/>
                <a:gd fmla="*/ 27 h 123" name="T63"/>
                <a:gd fmla="*/ 111 w 167" name="T64"/>
                <a:gd fmla="*/ 12 h 123" name="T65"/>
                <a:gd fmla="*/ 91 w 167" name="T66"/>
                <a:gd fmla="*/ 5 h 123" name="T67"/>
                <a:gd fmla="*/ 109 w 167" name="T68"/>
                <a:gd fmla="*/ 11 h 123" name="T69"/>
                <a:gd fmla="*/ 109 w 167" name="T70"/>
                <a:gd fmla="*/ 28 h 123" name="T71"/>
                <a:gd fmla="*/ 91 w 167" name="T72"/>
                <a:gd fmla="*/ 34 h 123" name="T73"/>
                <a:gd fmla="*/ 91 w 167" name="T74"/>
                <a:gd fmla="*/ 5 h 123" name="T75"/>
                <a:gd fmla="*/ 136 w 167" name="T76"/>
                <a:gd fmla="*/ 45 h 123" name="T77"/>
                <a:gd fmla="*/ 131 w 167" name="T78"/>
                <a:gd fmla="*/ 53 h 123" name="T79"/>
                <a:gd fmla="*/ 122 w 167" name="T80"/>
                <a:gd fmla="*/ 33 h 123" name="T81"/>
                <a:gd fmla="*/ 113 w 167" name="T82"/>
                <a:gd fmla="*/ 53 h 123" name="T83"/>
                <a:gd fmla="*/ 108 w 167" name="T84"/>
                <a:gd fmla="*/ 45 h 123" name="T85"/>
                <a:gd fmla="*/ 93 w 167" name="T86"/>
                <a:gd fmla="*/ 46 h 123" name="T87"/>
                <a:gd fmla="*/ 109 w 167" name="T88"/>
                <a:gd fmla="*/ 30 h 123" name="T89"/>
                <a:gd fmla="*/ 111 w 167" name="T90"/>
                <a:gd fmla="*/ 31 h 123" name="T91"/>
                <a:gd fmla="*/ 133 w 167" name="T92"/>
                <a:gd fmla="*/ 31 h 123" name="T93"/>
                <a:gd fmla="*/ 135 w 167" name="T94"/>
                <a:gd fmla="*/ 30 h 123" name="T95"/>
                <a:gd fmla="*/ 150 w 167" name="T96"/>
                <a:gd fmla="*/ 46 h 123" name="T97"/>
                <a:gd fmla="*/ 136 w 167" name="T98"/>
                <a:gd fmla="*/ 45 h 123" name="T99"/>
                <a:gd fmla="*/ 154 w 167" name="T100"/>
                <a:gd fmla="*/ 34 h 123" name="T101"/>
                <a:gd fmla="*/ 135 w 167" name="T102"/>
                <a:gd fmla="*/ 29 h 123" name="T103"/>
                <a:gd fmla="*/ 135 w 167" name="T104"/>
                <a:gd fmla="*/ 29 h 123" name="T105"/>
                <a:gd fmla="*/ 135 w 167" name="T106"/>
                <a:gd fmla="*/ 11 h 123" name="T107"/>
                <a:gd fmla="*/ 135 w 167" name="T108"/>
                <a:gd fmla="*/ 11 h 123" name="T109"/>
                <a:gd fmla="*/ 154 w 167" name="T110"/>
                <a:gd fmla="*/ 5 h 123" name="T111"/>
                <a:gd fmla="*/ 154 w 167" name="T112"/>
                <a:gd fmla="*/ 34 h 12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3" w="167">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5" name="Freeform 270"/>
            <p:cNvSpPr/>
            <p:nvPr/>
          </p:nvSpPr>
          <p:spPr bwMode="auto">
            <a:xfrm>
              <a:off x="4099740" y="4655042"/>
              <a:ext cx="25400" cy="36513"/>
            </a:xfrm>
            <a:custGeom>
              <a:gdLst>
                <a:gd fmla="*/ 6 w 11" name="T0"/>
                <a:gd fmla="*/ 0 h 16" name="T1"/>
                <a:gd fmla="*/ 2 w 11" name="T2"/>
                <a:gd fmla="*/ 2 h 16" name="T3"/>
                <a:gd fmla="*/ 0 w 11" name="T4"/>
                <a:gd fmla="*/ 8 h 16" name="T5"/>
                <a:gd fmla="*/ 2 w 11" name="T6"/>
                <a:gd fmla="*/ 14 h 16" name="T7"/>
                <a:gd fmla="*/ 6 w 11" name="T8"/>
                <a:gd fmla="*/ 16 h 16" name="T9"/>
                <a:gd fmla="*/ 10 w 11" name="T10"/>
                <a:gd fmla="*/ 14 h 16" name="T11"/>
                <a:gd fmla="*/ 11 w 11" name="T12"/>
                <a:gd fmla="*/ 8 h 16" name="T13"/>
                <a:gd fmla="*/ 10 w 11" name="T14"/>
                <a:gd fmla="*/ 2 h 16" name="T15"/>
                <a:gd fmla="*/ 6 w 11"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1">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6" name="Freeform 271"/>
            <p:cNvSpPr/>
            <p:nvPr/>
          </p:nvSpPr>
          <p:spPr bwMode="auto">
            <a:xfrm>
              <a:off x="4264840" y="4651867"/>
              <a:ext cx="22225" cy="12700"/>
            </a:xfrm>
            <a:custGeom>
              <a:gdLst>
                <a:gd fmla="*/ 5 w 10" name="T0"/>
                <a:gd fmla="*/ 0 h 5" name="T1"/>
                <a:gd fmla="*/ 1 w 10" name="T2"/>
                <a:gd fmla="*/ 2 h 5" name="T3"/>
                <a:gd fmla="*/ 0 w 10" name="T4"/>
                <a:gd fmla="*/ 5 h 5" name="T5"/>
                <a:gd fmla="*/ 10 w 10" name="T6"/>
                <a:gd fmla="*/ 5 h 5" name="T7"/>
                <a:gd fmla="*/ 8 w 10" name="T8"/>
                <a:gd fmla="*/ 2 h 5" name="T9"/>
                <a:gd fmla="*/ 5 w 10" name="T10"/>
                <a:gd fmla="*/ 0 h 5" name="T11"/>
              </a:gdLst>
              <a:cxnLst>
                <a:cxn ang="0">
                  <a:pos x="T0" y="T1"/>
                </a:cxn>
                <a:cxn ang="0">
                  <a:pos x="T2" y="T3"/>
                </a:cxn>
                <a:cxn ang="0">
                  <a:pos x="T4" y="T5"/>
                </a:cxn>
                <a:cxn ang="0">
                  <a:pos x="T6" y="T7"/>
                </a:cxn>
                <a:cxn ang="0">
                  <a:pos x="T8" y="T9"/>
                </a:cxn>
                <a:cxn ang="0">
                  <a:pos x="T10" y="T11"/>
                </a:cxn>
              </a:cxnLst>
              <a:rect b="b" l="0" r="r" t="0"/>
              <a:pathLst>
                <a:path h="5" w="10">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7" name="Freeform 272"/>
            <p:cNvSpPr>
              <a:spLocks noEditPoints="1"/>
            </p:cNvSpPr>
            <p:nvPr/>
          </p:nvSpPr>
          <p:spPr bwMode="auto">
            <a:xfrm>
              <a:off x="3939403" y="4488355"/>
              <a:ext cx="423862" cy="371475"/>
            </a:xfrm>
            <a:custGeom>
              <a:gdLst>
                <a:gd fmla="*/ 188 w 188" name="T0"/>
                <a:gd fmla="*/ 49 h 165" name="T1"/>
                <a:gd fmla="*/ 136 w 188" name="T2"/>
                <a:gd fmla="*/ 1 h 165" name="T3"/>
                <a:gd fmla="*/ 101 w 188" name="T4"/>
                <a:gd fmla="*/ 19 h 165" name="T5"/>
                <a:gd fmla="*/ 94 w 188" name="T6"/>
                <a:gd fmla="*/ 28 h 165" name="T7"/>
                <a:gd fmla="*/ 87 w 188" name="T8"/>
                <a:gd fmla="*/ 19 h 165" name="T9"/>
                <a:gd fmla="*/ 52 w 188" name="T10"/>
                <a:gd fmla="*/ 1 h 165" name="T11"/>
                <a:gd fmla="*/ 0 w 188" name="T12"/>
                <a:gd fmla="*/ 49 h 165" name="T13"/>
                <a:gd fmla="*/ 0 w 188" name="T14"/>
                <a:gd fmla="*/ 54 h 165" name="T15"/>
                <a:gd fmla="*/ 89 w 188" name="T16"/>
                <a:gd fmla="*/ 162 h 165" name="T17"/>
                <a:gd fmla="*/ 94 w 188" name="T18"/>
                <a:gd fmla="*/ 165 h 165" name="T19"/>
                <a:gd fmla="*/ 99 w 188" name="T20"/>
                <a:gd fmla="*/ 162 h 165" name="T21"/>
                <a:gd fmla="*/ 188 w 188" name="T22"/>
                <a:gd fmla="*/ 54 h 165" name="T23"/>
                <a:gd fmla="*/ 188 w 188" name="T24"/>
                <a:gd fmla="*/ 49 h 165" name="T25"/>
                <a:gd fmla="*/ 57 w 188" name="T26"/>
                <a:gd fmla="*/ 97 h 165" name="T27"/>
                <a:gd fmla="*/ 25 w 188" name="T28"/>
                <a:gd fmla="*/ 97 h 165" name="T29"/>
                <a:gd fmla="*/ 25 w 188" name="T30"/>
                <a:gd fmla="*/ 54 h 165" name="T31"/>
                <a:gd fmla="*/ 38 w 188" name="T32"/>
                <a:gd fmla="*/ 54 h 165" name="T33"/>
                <a:gd fmla="*/ 38 w 188" name="T34"/>
                <a:gd fmla="*/ 86 h 165" name="T35"/>
                <a:gd fmla="*/ 57 w 188" name="T36"/>
                <a:gd fmla="*/ 86 h 165" name="T37"/>
                <a:gd fmla="*/ 57 w 188" name="T38"/>
                <a:gd fmla="*/ 97 h 165" name="T39"/>
                <a:gd fmla="*/ 89 w 188" name="T40"/>
                <a:gd fmla="*/ 93 h 165" name="T41"/>
                <a:gd fmla="*/ 77 w 188" name="T42"/>
                <a:gd fmla="*/ 98 h 165" name="T43"/>
                <a:gd fmla="*/ 65 w 188" name="T44"/>
                <a:gd fmla="*/ 93 h 165" name="T45"/>
                <a:gd fmla="*/ 60 w 188" name="T46"/>
                <a:gd fmla="*/ 82 h 165" name="T47"/>
                <a:gd fmla="*/ 65 w 188" name="T48"/>
                <a:gd fmla="*/ 70 h 165" name="T49"/>
                <a:gd fmla="*/ 77 w 188" name="T50"/>
                <a:gd fmla="*/ 65 h 165" name="T51"/>
                <a:gd fmla="*/ 89 w 188" name="T52"/>
                <a:gd fmla="*/ 70 h 165" name="T53"/>
                <a:gd fmla="*/ 94 w 188" name="T54"/>
                <a:gd fmla="*/ 82 h 165" name="T55"/>
                <a:gd fmla="*/ 89 w 188" name="T56"/>
                <a:gd fmla="*/ 93 h 165" name="T57"/>
                <a:gd fmla="*/ 120 w 188" name="T58"/>
                <a:gd fmla="*/ 97 h 165" name="T59"/>
                <a:gd fmla="*/ 106 w 188" name="T60"/>
                <a:gd fmla="*/ 97 h 165" name="T61"/>
                <a:gd fmla="*/ 96 w 188" name="T62"/>
                <a:gd fmla="*/ 66 h 165" name="T63"/>
                <a:gd fmla="*/ 107 w 188" name="T64"/>
                <a:gd fmla="*/ 66 h 165" name="T65"/>
                <a:gd fmla="*/ 113 w 188" name="T66"/>
                <a:gd fmla="*/ 84 h 165" name="T67"/>
                <a:gd fmla="*/ 118 w 188" name="T68"/>
                <a:gd fmla="*/ 66 h 165" name="T69"/>
                <a:gd fmla="*/ 130 w 188" name="T70"/>
                <a:gd fmla="*/ 66 h 165" name="T71"/>
                <a:gd fmla="*/ 120 w 188" name="T72"/>
                <a:gd fmla="*/ 97 h 165" name="T73"/>
                <a:gd fmla="*/ 145 w 188" name="T74"/>
                <a:gd fmla="*/ 88 h 165" name="T75"/>
                <a:gd fmla="*/ 150 w 188" name="T76"/>
                <a:gd fmla="*/ 90 h 165" name="T77"/>
                <a:gd fmla="*/ 152 w 188" name="T78"/>
                <a:gd fmla="*/ 89 h 165" name="T79"/>
                <a:gd fmla="*/ 154 w 188" name="T80"/>
                <a:gd fmla="*/ 88 h 165" name="T81"/>
                <a:gd fmla="*/ 165 w 188" name="T82"/>
                <a:gd fmla="*/ 88 h 165" name="T83"/>
                <a:gd fmla="*/ 159 w 188" name="T84"/>
                <a:gd fmla="*/ 95 h 165" name="T85"/>
                <a:gd fmla="*/ 149 w 188" name="T86"/>
                <a:gd fmla="*/ 98 h 165" name="T87"/>
                <a:gd fmla="*/ 136 w 188" name="T88"/>
                <a:gd fmla="*/ 93 h 165" name="T89"/>
                <a:gd fmla="*/ 132 w 188" name="T90"/>
                <a:gd fmla="*/ 81 h 165" name="T91"/>
                <a:gd fmla="*/ 137 w 188" name="T92"/>
                <a:gd fmla="*/ 70 h 165" name="T93"/>
                <a:gd fmla="*/ 149 w 188" name="T94"/>
                <a:gd fmla="*/ 65 h 165" name="T95"/>
                <a:gd fmla="*/ 161 w 188" name="T96"/>
                <a:gd fmla="*/ 71 h 165" name="T97"/>
                <a:gd fmla="*/ 166 w 188" name="T98"/>
                <a:gd fmla="*/ 85 h 165" name="T99"/>
                <a:gd fmla="*/ 143 w 188" name="T100"/>
                <a:gd fmla="*/ 85 h 165" name="T101"/>
                <a:gd fmla="*/ 145 w 188" name="T102"/>
                <a:gd fmla="*/ 88 h 1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5" w="188">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8" name="Freeform 273"/>
            <p:cNvSpPr>
              <a:spLocks noEditPoints="1"/>
            </p:cNvSpPr>
            <p:nvPr/>
          </p:nvSpPr>
          <p:spPr bwMode="auto">
            <a:xfrm>
              <a:off x="4582340" y="4405805"/>
              <a:ext cx="382587" cy="430213"/>
            </a:xfrm>
            <a:custGeom>
              <a:gdLst>
                <a:gd fmla="*/ 62 w 170" name="T0"/>
                <a:gd fmla="*/ 90 h 190" name="T1"/>
                <a:gd fmla="*/ 42 w 170" name="T2"/>
                <a:gd fmla="*/ 23 h 190" name="T3"/>
                <a:gd fmla="*/ 59 w 170" name="T4"/>
                <a:gd fmla="*/ 17 h 190" name="T5"/>
                <a:gd fmla="*/ 42 w 170" name="T6"/>
                <a:gd fmla="*/ 0 h 190" name="T7"/>
                <a:gd fmla="*/ 36 w 170" name="T8"/>
                <a:gd fmla="*/ 17 h 190" name="T9"/>
                <a:gd fmla="*/ 20 w 170" name="T10"/>
                <a:gd fmla="*/ 23 h 190" name="T11"/>
                <a:gd fmla="*/ 36 w 170" name="T12"/>
                <a:gd fmla="*/ 50 h 190" name="T13"/>
                <a:gd fmla="*/ 8 w 170" name="T14"/>
                <a:gd fmla="*/ 117 h 190" name="T15"/>
                <a:gd fmla="*/ 158 w 170" name="T16"/>
                <a:gd fmla="*/ 190 h 190" name="T17"/>
                <a:gd fmla="*/ 170 w 170" name="T18"/>
                <a:gd fmla="*/ 128 h 190" name="T19"/>
                <a:gd fmla="*/ 39 w 170" name="T20"/>
                <a:gd fmla="*/ 111 h 190" name="T21"/>
                <a:gd fmla="*/ 39 w 170" name="T22"/>
                <a:gd fmla="*/ 93 h 190" name="T23"/>
                <a:gd fmla="*/ 39 w 170" name="T24"/>
                <a:gd fmla="*/ 111 h 190" name="T25"/>
                <a:gd fmla="*/ 146 w 170" name="T26"/>
                <a:gd fmla="*/ 142 h 190" name="T27"/>
                <a:gd fmla="*/ 134 w 170" name="T28"/>
                <a:gd fmla="*/ 130 h 190" name="T29"/>
                <a:gd fmla="*/ 106 w 170" name="T30"/>
                <a:gd fmla="*/ 142 h 190" name="T31"/>
                <a:gd fmla="*/ 94 w 170" name="T32"/>
                <a:gd fmla="*/ 130 h 190" name="T33"/>
                <a:gd fmla="*/ 81 w 170" name="T34"/>
                <a:gd fmla="*/ 183 h 190" name="T35"/>
                <a:gd fmla="*/ 92 w 170" name="T36"/>
                <a:gd fmla="*/ 170 h 190" name="T37"/>
                <a:gd fmla="*/ 92 w 170" name="T38"/>
                <a:gd fmla="*/ 168 h 190" name="T39"/>
                <a:gd fmla="*/ 81 w 170" name="T40"/>
                <a:gd fmla="*/ 157 h 190" name="T41"/>
                <a:gd fmla="*/ 92 w 170" name="T42"/>
                <a:gd fmla="*/ 168 h 190" name="T43"/>
                <a:gd fmla="*/ 81 w 170" name="T44"/>
                <a:gd fmla="*/ 155 h 190" name="T45"/>
                <a:gd fmla="*/ 92 w 170" name="T46"/>
                <a:gd fmla="*/ 144 h 190" name="T47"/>
                <a:gd fmla="*/ 92 w 170" name="T48"/>
                <a:gd fmla="*/ 142 h 190" name="T49"/>
                <a:gd fmla="*/ 92 w 170" name="T50"/>
                <a:gd fmla="*/ 130 h 190" name="T51"/>
                <a:gd fmla="*/ 106 w 170" name="T52"/>
                <a:gd fmla="*/ 183 h 190" name="T53"/>
                <a:gd fmla="*/ 94 w 170" name="T54"/>
                <a:gd fmla="*/ 170 h 190" name="T55"/>
                <a:gd fmla="*/ 106 w 170" name="T56"/>
                <a:gd fmla="*/ 183 h 190" name="T57"/>
                <a:gd fmla="*/ 94 w 170" name="T58"/>
                <a:gd fmla="*/ 168 h 190" name="T59"/>
                <a:gd fmla="*/ 106 w 170" name="T60"/>
                <a:gd fmla="*/ 157 h 190" name="T61"/>
                <a:gd fmla="*/ 106 w 170" name="T62"/>
                <a:gd fmla="*/ 155 h 190" name="T63"/>
                <a:gd fmla="*/ 94 w 170" name="T64"/>
                <a:gd fmla="*/ 144 h 190" name="T65"/>
                <a:gd fmla="*/ 106 w 170" name="T66"/>
                <a:gd fmla="*/ 155 h 190" name="T67"/>
                <a:gd fmla="*/ 121 w 170" name="T68"/>
                <a:gd fmla="*/ 183 h 190" name="T69"/>
                <a:gd fmla="*/ 132 w 170" name="T70"/>
                <a:gd fmla="*/ 170 h 190" name="T71"/>
                <a:gd fmla="*/ 132 w 170" name="T72"/>
                <a:gd fmla="*/ 168 h 190" name="T73"/>
                <a:gd fmla="*/ 121 w 170" name="T74"/>
                <a:gd fmla="*/ 157 h 190" name="T75"/>
                <a:gd fmla="*/ 132 w 170" name="T76"/>
                <a:gd fmla="*/ 168 h 190" name="T77"/>
                <a:gd fmla="*/ 121 w 170" name="T78"/>
                <a:gd fmla="*/ 155 h 190" name="T79"/>
                <a:gd fmla="*/ 132 w 170" name="T80"/>
                <a:gd fmla="*/ 144 h 190" name="T81"/>
                <a:gd fmla="*/ 132 w 170" name="T82"/>
                <a:gd fmla="*/ 142 h 190" name="T83"/>
                <a:gd fmla="*/ 132 w 170" name="T84"/>
                <a:gd fmla="*/ 130 h 190" name="T85"/>
                <a:gd fmla="*/ 146 w 170" name="T86"/>
                <a:gd fmla="*/ 183 h 190" name="T87"/>
                <a:gd fmla="*/ 134 w 170" name="T88"/>
                <a:gd fmla="*/ 170 h 190" name="T89"/>
                <a:gd fmla="*/ 146 w 170" name="T90"/>
                <a:gd fmla="*/ 183 h 190" name="T91"/>
                <a:gd fmla="*/ 134 w 170" name="T92"/>
                <a:gd fmla="*/ 168 h 190" name="T93"/>
                <a:gd fmla="*/ 146 w 170" name="T94"/>
                <a:gd fmla="*/ 157 h 190" name="T95"/>
                <a:gd fmla="*/ 146 w 170" name="T96"/>
                <a:gd fmla="*/ 155 h 190" name="T97"/>
                <a:gd fmla="*/ 134 w 170" name="T98"/>
                <a:gd fmla="*/ 144 h 190" name="T99"/>
                <a:gd fmla="*/ 146 w 170" name="T100"/>
                <a:gd fmla="*/ 155 h 1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90" w="17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39" name="Freeform 274"/>
            <p:cNvSpPr/>
            <p:nvPr/>
          </p:nvSpPr>
          <p:spPr bwMode="auto">
            <a:xfrm>
              <a:off x="5290365" y="4820142"/>
              <a:ext cx="53975" cy="34925"/>
            </a:xfrm>
            <a:custGeom>
              <a:gdLst>
                <a:gd fmla="*/ 5 w 24" name="T0"/>
                <a:gd fmla="*/ 7 h 16" name="T1"/>
                <a:gd fmla="*/ 24 w 24" name="T2"/>
                <a:gd fmla="*/ 6 h 16" name="T3"/>
                <a:gd fmla="*/ 0 w 24" name="T4"/>
                <a:gd fmla="*/ 0 h 16" name="T5"/>
                <a:gd fmla="*/ 5 w 24" name="T6"/>
                <a:gd fmla="*/ 7 h 16" name="T7"/>
              </a:gdLst>
              <a:cxnLst>
                <a:cxn ang="0">
                  <a:pos x="T0" y="T1"/>
                </a:cxn>
                <a:cxn ang="0">
                  <a:pos x="T2" y="T3"/>
                </a:cxn>
                <a:cxn ang="0">
                  <a:pos x="T4" y="T5"/>
                </a:cxn>
                <a:cxn ang="0">
                  <a:pos x="T6" y="T7"/>
                </a:cxn>
              </a:cxnLst>
              <a:rect b="b" l="0" r="r" t="0"/>
              <a:pathLst>
                <a:path h="16" w="24">
                  <a:moveTo>
                    <a:pt x="5" y="7"/>
                  </a:moveTo>
                  <a:cubicBezTo>
                    <a:pt x="17" y="16"/>
                    <a:pt x="23" y="7"/>
                    <a:pt x="24" y="6"/>
                  </a:cubicBezTo>
                  <a:cubicBezTo>
                    <a:pt x="14" y="5"/>
                    <a:pt x="6" y="2"/>
                    <a:pt x="0" y="0"/>
                  </a:cubicBezTo>
                  <a:cubicBezTo>
                    <a:pt x="1" y="2"/>
                    <a:pt x="2" y="4"/>
                    <a:pt x="5" y="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0" name="Freeform 275"/>
            <p:cNvSpPr/>
            <p:nvPr/>
          </p:nvSpPr>
          <p:spPr bwMode="auto">
            <a:xfrm>
              <a:off x="5409428" y="4578842"/>
              <a:ext cx="93662" cy="55563"/>
            </a:xfrm>
            <a:custGeom>
              <a:gdLst>
                <a:gd fmla="*/ 0 w 41" name="T0"/>
                <a:gd fmla="*/ 16 h 25" name="T1"/>
                <a:gd fmla="*/ 30 w 41" name="T2"/>
                <a:gd fmla="*/ 25 h 25" name="T3"/>
                <a:gd fmla="*/ 41 w 41" name="T4"/>
                <a:gd fmla="*/ 8 h 25" name="T5"/>
                <a:gd fmla="*/ 12 w 41" name="T6"/>
                <a:gd fmla="*/ 0 h 25" name="T7"/>
                <a:gd fmla="*/ 0 w 41" name="T8"/>
                <a:gd fmla="*/ 16 h 25" name="T9"/>
              </a:gdLst>
              <a:cxnLst>
                <a:cxn ang="0">
                  <a:pos x="T0" y="T1"/>
                </a:cxn>
                <a:cxn ang="0">
                  <a:pos x="T2" y="T3"/>
                </a:cxn>
                <a:cxn ang="0">
                  <a:pos x="T4" y="T5"/>
                </a:cxn>
                <a:cxn ang="0">
                  <a:pos x="T6" y="T7"/>
                </a:cxn>
                <a:cxn ang="0">
                  <a:pos x="T8" y="T9"/>
                </a:cxn>
              </a:cxnLst>
              <a:rect b="b" l="0" r="r" t="0"/>
              <a:pathLst>
                <a:path h="25" w="41">
                  <a:moveTo>
                    <a:pt x="0" y="16"/>
                  </a:moveTo>
                  <a:cubicBezTo>
                    <a:pt x="5" y="19"/>
                    <a:pt x="16" y="24"/>
                    <a:pt x="30" y="25"/>
                  </a:cubicBezTo>
                  <a:cubicBezTo>
                    <a:pt x="41" y="8"/>
                    <a:pt x="41" y="8"/>
                    <a:pt x="41" y="8"/>
                  </a:cubicBezTo>
                  <a:cubicBezTo>
                    <a:pt x="28" y="8"/>
                    <a:pt x="17" y="2"/>
                    <a:pt x="12" y="0"/>
                  </a:cubicBezTo>
                  <a:lnTo>
                    <a:pt x="0" y="1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1" name="Freeform 276"/>
            <p:cNvSpPr/>
            <p:nvPr/>
          </p:nvSpPr>
          <p:spPr bwMode="auto">
            <a:xfrm>
              <a:off x="5463403" y="4474067"/>
              <a:ext cx="104775" cy="84138"/>
            </a:xfrm>
            <a:custGeom>
              <a:gdLst>
                <a:gd fmla="*/ 40 w 46" name="T0"/>
                <a:gd fmla="*/ 0 h 37" name="T1"/>
                <a:gd fmla="*/ 9 w 46" name="T2"/>
                <a:gd fmla="*/ 14 h 37" name="T3"/>
                <a:gd fmla="*/ 8 w 46" name="T4"/>
                <a:gd fmla="*/ 17 h 37" name="T5"/>
                <a:gd fmla="*/ 0 w 46" name="T6"/>
                <a:gd fmla="*/ 28 h 37" name="T7"/>
                <a:gd fmla="*/ 29 w 46" name="T8"/>
                <a:gd fmla="*/ 37 h 37" name="T9"/>
                <a:gd fmla="*/ 34 w 46" name="T10"/>
                <a:gd fmla="*/ 31 h 37" name="T11"/>
                <a:gd fmla="*/ 40 w 46" name="T12"/>
                <a:gd fmla="*/ 0 h 37" name="T13"/>
              </a:gdLst>
              <a:cxnLst>
                <a:cxn ang="0">
                  <a:pos x="T0" y="T1"/>
                </a:cxn>
                <a:cxn ang="0">
                  <a:pos x="T2" y="T3"/>
                </a:cxn>
                <a:cxn ang="0">
                  <a:pos x="T4" y="T5"/>
                </a:cxn>
                <a:cxn ang="0">
                  <a:pos x="T6" y="T7"/>
                </a:cxn>
                <a:cxn ang="0">
                  <a:pos x="T8" y="T9"/>
                </a:cxn>
                <a:cxn ang="0">
                  <a:pos x="T10" y="T11"/>
                </a:cxn>
                <a:cxn ang="0">
                  <a:pos x="T12" y="T13"/>
                </a:cxn>
              </a:cxnLst>
              <a:rect b="b" l="0" r="r" t="0"/>
              <a:pathLst>
                <a:path h="37" w="46">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2" name="Freeform 277"/>
            <p:cNvSpPr/>
            <p:nvPr/>
          </p:nvSpPr>
          <p:spPr bwMode="auto">
            <a:xfrm>
              <a:off x="5306240" y="4736005"/>
              <a:ext cx="92075" cy="57150"/>
            </a:xfrm>
            <a:custGeom>
              <a:gdLst>
                <a:gd fmla="*/ 0 w 41" name="T0"/>
                <a:gd fmla="*/ 17 h 25" name="T1"/>
                <a:gd fmla="*/ 29 w 41" name="T2"/>
                <a:gd fmla="*/ 25 h 25" name="T3"/>
                <a:gd fmla="*/ 41 w 41" name="T4"/>
                <a:gd fmla="*/ 9 h 25" name="T5"/>
                <a:gd fmla="*/ 11 w 41" name="T6"/>
                <a:gd fmla="*/ 0 h 25" name="T7"/>
                <a:gd fmla="*/ 0 w 41" name="T8"/>
                <a:gd fmla="*/ 17 h 25" name="T9"/>
              </a:gdLst>
              <a:cxnLst>
                <a:cxn ang="0">
                  <a:pos x="T0" y="T1"/>
                </a:cxn>
                <a:cxn ang="0">
                  <a:pos x="T2" y="T3"/>
                </a:cxn>
                <a:cxn ang="0">
                  <a:pos x="T4" y="T5"/>
                </a:cxn>
                <a:cxn ang="0">
                  <a:pos x="T6" y="T7"/>
                </a:cxn>
                <a:cxn ang="0">
                  <a:pos x="T8" y="T9"/>
                </a:cxn>
              </a:cxnLst>
              <a:rect b="b" l="0" r="r" t="0"/>
              <a:pathLst>
                <a:path h="25" w="41">
                  <a:moveTo>
                    <a:pt x="0" y="17"/>
                  </a:moveTo>
                  <a:cubicBezTo>
                    <a:pt x="5" y="20"/>
                    <a:pt x="16" y="25"/>
                    <a:pt x="29" y="25"/>
                  </a:cubicBezTo>
                  <a:cubicBezTo>
                    <a:pt x="41" y="9"/>
                    <a:pt x="41" y="9"/>
                    <a:pt x="41" y="9"/>
                  </a:cubicBezTo>
                  <a:cubicBezTo>
                    <a:pt x="27" y="9"/>
                    <a:pt x="16" y="3"/>
                    <a:pt x="11" y="0"/>
                  </a:cubicBezTo>
                  <a:lnTo>
                    <a:pt x="0" y="1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3" name="Freeform 278"/>
            <p:cNvSpPr/>
            <p:nvPr/>
          </p:nvSpPr>
          <p:spPr bwMode="auto">
            <a:xfrm>
              <a:off x="5358628" y="4651867"/>
              <a:ext cx="92075" cy="58738"/>
            </a:xfrm>
            <a:custGeom>
              <a:gdLst>
                <a:gd fmla="*/ 0 w 41" name="T0"/>
                <a:gd fmla="*/ 17 h 26" name="T1"/>
                <a:gd fmla="*/ 29 w 41" name="T2"/>
                <a:gd fmla="*/ 26 h 26" name="T3"/>
                <a:gd fmla="*/ 41 w 41" name="T4"/>
                <a:gd fmla="*/ 9 h 26" name="T5"/>
                <a:gd fmla="*/ 12 w 41" name="T6"/>
                <a:gd fmla="*/ 0 h 26" name="T7"/>
                <a:gd fmla="*/ 0 w 41" name="T8"/>
                <a:gd fmla="*/ 17 h 26" name="T9"/>
              </a:gdLst>
              <a:cxnLst>
                <a:cxn ang="0">
                  <a:pos x="T0" y="T1"/>
                </a:cxn>
                <a:cxn ang="0">
                  <a:pos x="T2" y="T3"/>
                </a:cxn>
                <a:cxn ang="0">
                  <a:pos x="T4" y="T5"/>
                </a:cxn>
                <a:cxn ang="0">
                  <a:pos x="T6" y="T7"/>
                </a:cxn>
                <a:cxn ang="0">
                  <a:pos x="T8" y="T9"/>
                </a:cxn>
              </a:cxnLst>
              <a:rect b="b" l="0" r="r" t="0"/>
              <a:pathLst>
                <a:path h="26" w="41">
                  <a:moveTo>
                    <a:pt x="0" y="17"/>
                  </a:moveTo>
                  <a:cubicBezTo>
                    <a:pt x="5" y="20"/>
                    <a:pt x="16" y="26"/>
                    <a:pt x="29" y="26"/>
                  </a:cubicBezTo>
                  <a:cubicBezTo>
                    <a:pt x="41" y="9"/>
                    <a:pt x="41" y="9"/>
                    <a:pt x="41" y="9"/>
                  </a:cubicBezTo>
                  <a:cubicBezTo>
                    <a:pt x="28" y="9"/>
                    <a:pt x="16" y="3"/>
                    <a:pt x="12" y="0"/>
                  </a:cubicBezTo>
                  <a:lnTo>
                    <a:pt x="0" y="17"/>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4" name="Freeform 279"/>
            <p:cNvSpPr/>
            <p:nvPr/>
          </p:nvSpPr>
          <p:spPr bwMode="auto">
            <a:xfrm>
              <a:off x="5360215" y="4458192"/>
              <a:ext cx="76200" cy="85725"/>
            </a:xfrm>
            <a:custGeom>
              <a:gdLst>
                <a:gd fmla="*/ 15 w 34" name="T0"/>
                <a:gd fmla="*/ 0 h 38" name="T1"/>
                <a:gd fmla="*/ 9 w 34" name="T2"/>
                <a:gd fmla="*/ 10 h 38" name="T3"/>
                <a:gd fmla="*/ 14 w 34" name="T4"/>
                <a:gd fmla="*/ 30 h 38" name="T5"/>
                <a:gd fmla="*/ 33 w 34" name="T6"/>
                <a:gd fmla="*/ 27 h 38" name="T7"/>
                <a:gd fmla="*/ 34 w 34" name="T8"/>
                <a:gd fmla="*/ 25 h 38" name="T9"/>
                <a:gd fmla="*/ 15 w 34" name="T10"/>
                <a:gd fmla="*/ 0 h 38" name="T11"/>
              </a:gdLst>
              <a:cxnLst>
                <a:cxn ang="0">
                  <a:pos x="T0" y="T1"/>
                </a:cxn>
                <a:cxn ang="0">
                  <a:pos x="T2" y="T3"/>
                </a:cxn>
                <a:cxn ang="0">
                  <a:pos x="T4" y="T5"/>
                </a:cxn>
                <a:cxn ang="0">
                  <a:pos x="T6" y="T7"/>
                </a:cxn>
                <a:cxn ang="0">
                  <a:pos x="T8" y="T9"/>
                </a:cxn>
                <a:cxn ang="0">
                  <a:pos x="T10" y="T11"/>
                </a:cxn>
              </a:cxnLst>
              <a:rect b="b" l="0" r="r" t="0"/>
              <a:pathLst>
                <a:path h="38" w="34">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5" name="Freeform 280"/>
            <p:cNvSpPr/>
            <p:nvPr/>
          </p:nvSpPr>
          <p:spPr bwMode="auto">
            <a:xfrm>
              <a:off x="5433240" y="4408980"/>
              <a:ext cx="71437" cy="76200"/>
            </a:xfrm>
            <a:custGeom>
              <a:gdLst>
                <a:gd fmla="*/ 32 w 32" name="T0"/>
                <a:gd fmla="*/ 7 h 34" name="T1"/>
                <a:gd fmla="*/ 0 w 32" name="T2"/>
                <a:gd fmla="*/ 6 h 34" name="T3"/>
                <a:gd fmla="*/ 12 w 32" name="T4"/>
                <a:gd fmla="*/ 34 h 34" name="T5"/>
                <a:gd fmla="*/ 20 w 32" name="T6"/>
                <a:gd fmla="*/ 34 h 34" name="T7"/>
                <a:gd fmla="*/ 20 w 32" name="T8"/>
                <a:gd fmla="*/ 34 h 34" name="T9"/>
                <a:gd fmla="*/ 32 w 32" name="T10"/>
                <a:gd fmla="*/ 7 h 34" name="T11"/>
              </a:gdLst>
              <a:cxnLst>
                <a:cxn ang="0">
                  <a:pos x="T0" y="T1"/>
                </a:cxn>
                <a:cxn ang="0">
                  <a:pos x="T2" y="T3"/>
                </a:cxn>
                <a:cxn ang="0">
                  <a:pos x="T4" y="T5"/>
                </a:cxn>
                <a:cxn ang="0">
                  <a:pos x="T6" y="T7"/>
                </a:cxn>
                <a:cxn ang="0">
                  <a:pos x="T8" y="T9"/>
                </a:cxn>
                <a:cxn ang="0">
                  <a:pos x="T10" y="T11"/>
                </a:cxn>
              </a:cxnLst>
              <a:rect b="b" l="0" r="r" t="0"/>
              <a:pathLst>
                <a:path h="34" w="32">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6" name="Freeform 281"/>
            <p:cNvSpPr/>
            <p:nvPr/>
          </p:nvSpPr>
          <p:spPr bwMode="auto">
            <a:xfrm>
              <a:off x="5965053" y="4413742"/>
              <a:ext cx="161925" cy="236538"/>
            </a:xfrm>
            <a:custGeom>
              <a:gdLst>
                <a:gd fmla="*/ 47 w 72" name="T0"/>
                <a:gd fmla="*/ 28 h 105" name="T1"/>
                <a:gd fmla="*/ 56 w 72" name="T2"/>
                <a:gd fmla="*/ 11 h 105" name="T3"/>
                <a:gd fmla="*/ 55 w 72" name="T4"/>
                <a:gd fmla="*/ 6 h 105" name="T5"/>
                <a:gd fmla="*/ 49 w 72" name="T6"/>
                <a:gd fmla="*/ 7 h 105" name="T7"/>
                <a:gd fmla="*/ 44 w 72" name="T8"/>
                <a:gd fmla="*/ 17 h 105" name="T9"/>
                <a:gd fmla="*/ 47 w 72" name="T10"/>
                <a:gd fmla="*/ 5 h 105" name="T11"/>
                <a:gd fmla="*/ 44 w 72" name="T12"/>
                <a:gd fmla="*/ 1 h 105" name="T13"/>
                <a:gd fmla="*/ 39 w 72" name="T14"/>
                <a:gd fmla="*/ 4 h 105" name="T15"/>
                <a:gd fmla="*/ 35 w 72" name="T16"/>
                <a:gd fmla="*/ 18 h 105" name="T17"/>
                <a:gd fmla="*/ 32 w 72" name="T18"/>
                <a:gd fmla="*/ 4 h 105" name="T19"/>
                <a:gd fmla="*/ 28 w 72" name="T20"/>
                <a:gd fmla="*/ 0 h 105" name="T21"/>
                <a:gd fmla="*/ 25 w 72" name="T22"/>
                <a:gd fmla="*/ 5 h 105" name="T23"/>
                <a:gd fmla="*/ 27 w 72" name="T24"/>
                <a:gd fmla="*/ 15 h 105" name="T25"/>
                <a:gd fmla="*/ 23 w 72" name="T26"/>
                <a:gd fmla="*/ 7 h 105" name="T27"/>
                <a:gd fmla="*/ 18 w 72" name="T28"/>
                <a:gd fmla="*/ 5 h 105" name="T29"/>
                <a:gd fmla="*/ 16 w 72" name="T30"/>
                <a:gd fmla="*/ 10 h 105" name="T31"/>
                <a:gd fmla="*/ 23 w 72" name="T32"/>
                <a:gd fmla="*/ 28 h 105" name="T33"/>
                <a:gd fmla="*/ 0 w 72" name="T34"/>
                <a:gd fmla="*/ 28 h 105" name="T35"/>
                <a:gd fmla="*/ 0 w 72" name="T36"/>
                <a:gd fmla="*/ 105 h 105" name="T37"/>
                <a:gd fmla="*/ 72 w 72" name="T38"/>
                <a:gd fmla="*/ 105 h 105" name="T39"/>
                <a:gd fmla="*/ 72 w 72" name="T40"/>
                <a:gd fmla="*/ 28 h 105" name="T41"/>
                <a:gd fmla="*/ 47 w 72" name="T42"/>
                <a:gd fmla="*/ 28 h 10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5" w="72">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7" name="Freeform 282"/>
            <p:cNvSpPr/>
            <p:nvPr/>
          </p:nvSpPr>
          <p:spPr bwMode="auto">
            <a:xfrm>
              <a:off x="5847578" y="4469305"/>
              <a:ext cx="165100" cy="395288"/>
            </a:xfrm>
            <a:custGeom>
              <a:gdLst>
                <a:gd fmla="*/ 69 w 73" name="T0"/>
                <a:gd fmla="*/ 121 h 175" name="T1"/>
                <a:gd fmla="*/ 35 w 73" name="T2"/>
                <a:gd fmla="*/ 60 h 175" name="T3"/>
                <a:gd fmla="*/ 28 w 73" name="T4"/>
                <a:gd fmla="*/ 58 h 175" name="T5"/>
                <a:gd fmla="*/ 23 w 73" name="T6"/>
                <a:gd fmla="*/ 62 h 175" name="T7"/>
                <a:gd fmla="*/ 21 w 73" name="T8"/>
                <a:gd fmla="*/ 68 h 175" name="T9"/>
                <a:gd fmla="*/ 51 w 73" name="T10"/>
                <a:gd fmla="*/ 121 h 175" name="T11"/>
                <a:gd fmla="*/ 48 w 73" name="T12"/>
                <a:gd fmla="*/ 121 h 175" name="T13"/>
                <a:gd fmla="*/ 16 w 73" name="T14"/>
                <a:gd fmla="*/ 75 h 175" name="T15"/>
                <a:gd fmla="*/ 16 w 73" name="T16"/>
                <a:gd fmla="*/ 4 h 175" name="T17"/>
                <a:gd fmla="*/ 11 w 73" name="T18"/>
                <a:gd fmla="*/ 0 h 175" name="T19"/>
                <a:gd fmla="*/ 4 w 73" name="T20"/>
                <a:gd fmla="*/ 0 h 175" name="T21"/>
                <a:gd fmla="*/ 0 w 73" name="T22"/>
                <a:gd fmla="*/ 4 h 175" name="T23"/>
                <a:gd fmla="*/ 0 w 73" name="T24"/>
                <a:gd fmla="*/ 78 h 175" name="T25"/>
                <a:gd fmla="*/ 0 w 73" name="T26"/>
                <a:gd fmla="*/ 79 h 175" name="T27"/>
                <a:gd fmla="*/ 1 w 73" name="T28"/>
                <a:gd fmla="*/ 81 h 175" name="T29"/>
                <a:gd fmla="*/ 34 w 73" name="T30"/>
                <a:gd fmla="*/ 128 h 175" name="T31"/>
                <a:gd fmla="*/ 34 w 73" name="T32"/>
                <a:gd fmla="*/ 170 h 175" name="T33"/>
                <a:gd fmla="*/ 38 w 73" name="T34"/>
                <a:gd fmla="*/ 175 h 175" name="T35"/>
                <a:gd fmla="*/ 68 w 73" name="T36"/>
                <a:gd fmla="*/ 175 h 175" name="T37"/>
                <a:gd fmla="*/ 73 w 73" name="T38"/>
                <a:gd fmla="*/ 170 h 175" name="T39"/>
                <a:gd fmla="*/ 73 w 73" name="T40"/>
                <a:gd fmla="*/ 125 h 175" name="T41"/>
                <a:gd fmla="*/ 69 w 73" name="T42"/>
                <a:gd fmla="*/ 121 h 17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5" w="73">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8" name="Freeform 283"/>
            <p:cNvSpPr/>
            <p:nvPr/>
          </p:nvSpPr>
          <p:spPr bwMode="auto">
            <a:xfrm>
              <a:off x="6079353" y="4469305"/>
              <a:ext cx="165100" cy="395288"/>
            </a:xfrm>
            <a:custGeom>
              <a:gdLst>
                <a:gd fmla="*/ 69 w 73" name="T0"/>
                <a:gd fmla="*/ 0 h 175" name="T1"/>
                <a:gd fmla="*/ 62 w 73" name="T2"/>
                <a:gd fmla="*/ 0 h 175" name="T3"/>
                <a:gd fmla="*/ 57 w 73" name="T4"/>
                <a:gd fmla="*/ 4 h 175" name="T5"/>
                <a:gd fmla="*/ 57 w 73" name="T6"/>
                <a:gd fmla="*/ 75 h 175" name="T7"/>
                <a:gd fmla="*/ 25 w 73" name="T8"/>
                <a:gd fmla="*/ 121 h 175" name="T9"/>
                <a:gd fmla="*/ 22 w 73" name="T10"/>
                <a:gd fmla="*/ 121 h 175" name="T11"/>
                <a:gd fmla="*/ 52 w 73" name="T12"/>
                <a:gd fmla="*/ 68 h 175" name="T13"/>
                <a:gd fmla="*/ 50 w 73" name="T14"/>
                <a:gd fmla="*/ 62 h 175" name="T15"/>
                <a:gd fmla="*/ 45 w 73" name="T16"/>
                <a:gd fmla="*/ 58 h 175" name="T17"/>
                <a:gd fmla="*/ 38 w 73" name="T18"/>
                <a:gd fmla="*/ 60 h 175" name="T19"/>
                <a:gd fmla="*/ 4 w 73" name="T20"/>
                <a:gd fmla="*/ 121 h 175" name="T21"/>
                <a:gd fmla="*/ 0 w 73" name="T22"/>
                <a:gd fmla="*/ 125 h 175" name="T23"/>
                <a:gd fmla="*/ 0 w 73" name="T24"/>
                <a:gd fmla="*/ 170 h 175" name="T25"/>
                <a:gd fmla="*/ 5 w 73" name="T26"/>
                <a:gd fmla="*/ 175 h 175" name="T27"/>
                <a:gd fmla="*/ 35 w 73" name="T28"/>
                <a:gd fmla="*/ 175 h 175" name="T29"/>
                <a:gd fmla="*/ 39 w 73" name="T30"/>
                <a:gd fmla="*/ 170 h 175" name="T31"/>
                <a:gd fmla="*/ 39 w 73" name="T32"/>
                <a:gd fmla="*/ 128 h 175" name="T33"/>
                <a:gd fmla="*/ 72 w 73" name="T34"/>
                <a:gd fmla="*/ 81 h 175" name="T35"/>
                <a:gd fmla="*/ 73 w 73" name="T36"/>
                <a:gd fmla="*/ 79 h 175" name="T37"/>
                <a:gd fmla="*/ 73 w 73" name="T38"/>
                <a:gd fmla="*/ 78 h 175" name="T39"/>
                <a:gd fmla="*/ 73 w 73" name="T40"/>
                <a:gd fmla="*/ 4 h 175" name="T41"/>
                <a:gd fmla="*/ 69 w 73" name="T42"/>
                <a:gd fmla="*/ 0 h 17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75" w="73">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49" name="Freeform 284"/>
            <p:cNvSpPr/>
            <p:nvPr/>
          </p:nvSpPr>
          <p:spPr bwMode="auto">
            <a:xfrm>
              <a:off x="6888978" y="4421680"/>
              <a:ext cx="88900" cy="114300"/>
            </a:xfrm>
            <a:custGeom>
              <a:gdLst>
                <a:gd fmla="*/ 34 w 39" name="T0"/>
                <a:gd fmla="*/ 49 h 50" name="T1"/>
                <a:gd fmla="*/ 26 w 39" name="T2"/>
                <a:gd fmla="*/ 19 h 50" name="T3"/>
                <a:gd fmla="*/ 1 w 39" name="T4"/>
                <a:gd fmla="*/ 1 h 50" name="T5"/>
                <a:gd fmla="*/ 29 w 39" name="T6"/>
                <a:gd fmla="*/ 17 h 50" name="T7"/>
                <a:gd fmla="*/ 34 w 39" name="T8"/>
                <a:gd fmla="*/ 49 h 50" name="T9"/>
              </a:gdLst>
              <a:cxnLst>
                <a:cxn ang="0">
                  <a:pos x="T0" y="T1"/>
                </a:cxn>
                <a:cxn ang="0">
                  <a:pos x="T2" y="T3"/>
                </a:cxn>
                <a:cxn ang="0">
                  <a:pos x="T4" y="T5"/>
                </a:cxn>
                <a:cxn ang="0">
                  <a:pos x="T6" y="T7"/>
                </a:cxn>
                <a:cxn ang="0">
                  <a:pos x="T8" y="T9"/>
                </a:cxn>
              </a:cxnLst>
              <a:rect b="b" l="0" r="r" t="0"/>
              <a:pathLst>
                <a:path h="50" w="39">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0" name="Freeform 285"/>
            <p:cNvSpPr/>
            <p:nvPr/>
          </p:nvSpPr>
          <p:spPr bwMode="auto">
            <a:xfrm>
              <a:off x="6881040" y="4442317"/>
              <a:ext cx="71437" cy="93663"/>
            </a:xfrm>
            <a:custGeom>
              <a:gdLst>
                <a:gd fmla="*/ 28 w 32" name="T0"/>
                <a:gd fmla="*/ 41 h 41" name="T1"/>
                <a:gd fmla="*/ 21 w 32" name="T2"/>
                <a:gd fmla="*/ 16 h 41" name="T3"/>
                <a:gd fmla="*/ 1 w 32" name="T4"/>
                <a:gd fmla="*/ 1 h 41" name="T5"/>
                <a:gd fmla="*/ 23 w 32" name="T6"/>
                <a:gd fmla="*/ 15 h 41" name="T7"/>
                <a:gd fmla="*/ 28 w 32" name="T8"/>
                <a:gd fmla="*/ 41 h 41" name="T9"/>
              </a:gdLst>
              <a:cxnLst>
                <a:cxn ang="0">
                  <a:pos x="T0" y="T1"/>
                </a:cxn>
                <a:cxn ang="0">
                  <a:pos x="T2" y="T3"/>
                </a:cxn>
                <a:cxn ang="0">
                  <a:pos x="T4" y="T5"/>
                </a:cxn>
                <a:cxn ang="0">
                  <a:pos x="T6" y="T7"/>
                </a:cxn>
                <a:cxn ang="0">
                  <a:pos x="T8" y="T9"/>
                </a:cxn>
              </a:cxnLst>
              <a:rect b="b" l="0" r="r" t="0"/>
              <a:pathLst>
                <a:path h="41" w="32">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1" name="Freeform 286"/>
            <p:cNvSpPr/>
            <p:nvPr/>
          </p:nvSpPr>
          <p:spPr bwMode="auto">
            <a:xfrm>
              <a:off x="6876278" y="4464542"/>
              <a:ext cx="50800" cy="68263"/>
            </a:xfrm>
            <a:custGeom>
              <a:gdLst>
                <a:gd fmla="*/ 20 w 23" name="T0"/>
                <a:gd fmla="*/ 29 h 30" name="T1"/>
                <a:gd fmla="*/ 15 w 23" name="T2"/>
                <a:gd fmla="*/ 12 h 30" name="T3"/>
                <a:gd fmla="*/ 1 w 23" name="T4"/>
                <a:gd fmla="*/ 1 h 30" name="T5"/>
                <a:gd fmla="*/ 17 w 23" name="T6"/>
                <a:gd fmla="*/ 10 h 30" name="T7"/>
                <a:gd fmla="*/ 20 w 23" name="T8"/>
                <a:gd fmla="*/ 29 h 30" name="T9"/>
              </a:gdLst>
              <a:cxnLst>
                <a:cxn ang="0">
                  <a:pos x="T0" y="T1"/>
                </a:cxn>
                <a:cxn ang="0">
                  <a:pos x="T2" y="T3"/>
                </a:cxn>
                <a:cxn ang="0">
                  <a:pos x="T4" y="T5"/>
                </a:cxn>
                <a:cxn ang="0">
                  <a:pos x="T6" y="T7"/>
                </a:cxn>
                <a:cxn ang="0">
                  <a:pos x="T8" y="T9"/>
                </a:cxn>
              </a:cxnLst>
              <a:rect b="b" l="0" r="r" t="0"/>
              <a:pathLst>
                <a:path h="30" w="23">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2" name="Freeform 287"/>
            <p:cNvSpPr/>
            <p:nvPr/>
          </p:nvSpPr>
          <p:spPr bwMode="auto">
            <a:xfrm>
              <a:off x="6647678" y="4488355"/>
              <a:ext cx="244475" cy="200025"/>
            </a:xfrm>
            <a:custGeom>
              <a:gdLst>
                <a:gd fmla="*/ 98 w 108" name="T0"/>
                <a:gd fmla="*/ 38 h 89" name="T1"/>
                <a:gd fmla="*/ 102 w 108" name="T2"/>
                <a:gd fmla="*/ 11 h 89" name="T3"/>
                <a:gd fmla="*/ 74 w 108" name="T4"/>
                <a:gd fmla="*/ 6 h 89" name="T5"/>
                <a:gd fmla="*/ 66 w 108" name="T6"/>
                <a:gd fmla="*/ 26 h 89" name="T7"/>
                <a:gd fmla="*/ 4 w 108" name="T8"/>
                <a:gd fmla="*/ 72 h 89" name="T9"/>
                <a:gd fmla="*/ 3 w 108" name="T10"/>
                <a:gd fmla="*/ 84 h 89" name="T11"/>
                <a:gd fmla="*/ 15 w 108" name="T12"/>
                <a:gd fmla="*/ 86 h 89" name="T13"/>
                <a:gd fmla="*/ 76 w 108" name="T14"/>
                <a:gd fmla="*/ 40 h 89" name="T15"/>
                <a:gd fmla="*/ 98 w 108" name="T16"/>
                <a:gd fmla="*/ 38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108">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3" name="Freeform 288"/>
            <p:cNvSpPr/>
            <p:nvPr/>
          </p:nvSpPr>
          <p:spPr bwMode="auto">
            <a:xfrm>
              <a:off x="6538140" y="4507405"/>
              <a:ext cx="274637" cy="314325"/>
            </a:xfrm>
            <a:custGeom>
              <a:gdLst>
                <a:gd fmla="*/ 22 w 122" name="T0"/>
                <a:gd fmla="*/ 13 h 139" name="T1"/>
                <a:gd fmla="*/ 22 w 122" name="T2"/>
                <a:gd fmla="*/ 96 h 139" name="T3"/>
                <a:gd fmla="*/ 101 w 122" name="T4"/>
                <a:gd fmla="*/ 124 h 139" name="T5"/>
                <a:gd fmla="*/ 107 w 122" name="T6"/>
                <a:gd fmla="*/ 52 h 139" name="T7"/>
                <a:gd fmla="*/ 77 w 122" name="T8"/>
                <a:gd fmla="*/ 74 h 139" name="T9"/>
                <a:gd fmla="*/ 99 w 122" name="T10"/>
                <a:gd fmla="*/ 76 h 139" name="T11"/>
                <a:gd fmla="*/ 104 w 122" name="T12"/>
                <a:gd fmla="*/ 83 h 139" name="T13"/>
                <a:gd fmla="*/ 99 w 122" name="T14"/>
                <a:gd fmla="*/ 87 h 139" name="T15"/>
                <a:gd fmla="*/ 65 w 122" name="T16"/>
                <a:gd fmla="*/ 83 h 139" name="T17"/>
                <a:gd fmla="*/ 64 w 122" name="T18"/>
                <a:gd fmla="*/ 83 h 139" name="T19"/>
                <a:gd fmla="*/ 92 w 122" name="T20"/>
                <a:gd fmla="*/ 104 h 139" name="T21"/>
                <a:gd fmla="*/ 92 w 122" name="T22"/>
                <a:gd fmla="*/ 111 h 139" name="T23"/>
                <a:gd fmla="*/ 85 w 122" name="T24"/>
                <a:gd fmla="*/ 109 h 139" name="T25"/>
                <a:gd fmla="*/ 56 w 122" name="T26"/>
                <a:gd fmla="*/ 89 h 139" name="T27"/>
                <a:gd fmla="*/ 65 w 122" name="T28"/>
                <a:gd fmla="*/ 111 h 139" name="T29"/>
                <a:gd fmla="*/ 61 w 122" name="T30"/>
                <a:gd fmla="*/ 114 h 139" name="T31"/>
                <a:gd fmla="*/ 54 w 122" name="T32"/>
                <a:gd fmla="*/ 108 h 139" name="T33"/>
                <a:gd fmla="*/ 43 w 122" name="T34"/>
                <a:gd fmla="*/ 88 h 139" name="T35"/>
                <a:gd fmla="*/ 32 w 122" name="T36"/>
                <a:gd fmla="*/ 97 h 139" name="T37"/>
                <a:gd fmla="*/ 26 w 122" name="T38"/>
                <a:gd fmla="*/ 94 h 139" name="T39"/>
                <a:gd fmla="*/ 24 w 122" name="T40"/>
                <a:gd fmla="*/ 88 h 139" name="T41"/>
                <a:gd fmla="*/ 35 w 122" name="T42"/>
                <a:gd fmla="*/ 79 h 139" name="T43"/>
                <a:gd fmla="*/ 19 w 122" name="T44"/>
                <a:gd fmla="*/ 64 h 139" name="T45"/>
                <a:gd fmla="*/ 16 w 122" name="T46"/>
                <a:gd fmla="*/ 55 h 139" name="T47"/>
                <a:gd fmla="*/ 20 w 122" name="T48"/>
                <a:gd fmla="*/ 52 h 139" name="T49"/>
                <a:gd fmla="*/ 36 w 122" name="T50"/>
                <a:gd fmla="*/ 67 h 139" name="T51"/>
                <a:gd fmla="*/ 29 w 122" name="T52"/>
                <a:gd fmla="*/ 33 h 139" name="T53"/>
                <a:gd fmla="*/ 30 w 122" name="T54"/>
                <a:gd fmla="*/ 25 h 139" name="T55"/>
                <a:gd fmla="*/ 37 w 122" name="T56"/>
                <a:gd fmla="*/ 28 h 139" name="T57"/>
                <a:gd fmla="*/ 44 w 122" name="T58"/>
                <a:gd fmla="*/ 61 h 139" name="T59"/>
                <a:gd fmla="*/ 55 w 122" name="T60"/>
                <a:gd fmla="*/ 26 h 139" name="T61"/>
                <a:gd fmla="*/ 61 w 122" name="T62"/>
                <a:gd fmla="*/ 22 h 139" name="T63"/>
                <a:gd fmla="*/ 65 w 122" name="T64"/>
                <a:gd fmla="*/ 30 h 139" name="T65"/>
                <a:gd fmla="*/ 58 w 122" name="T66"/>
                <a:gd fmla="*/ 52 h 139" name="T67"/>
                <a:gd fmla="*/ 90 w 122" name="T68"/>
                <a:gd fmla="*/ 28 h 139" name="T69"/>
                <a:gd fmla="*/ 22 w 122" name="T70"/>
                <a:gd fmla="*/ 13 h 13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9" w="122">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4" name="Freeform 289"/>
            <p:cNvSpPr/>
            <p:nvPr/>
          </p:nvSpPr>
          <p:spPr bwMode="auto">
            <a:xfrm>
              <a:off x="6682603" y="4694730"/>
              <a:ext cx="1587"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0" y="0"/>
                    <a:pt x="0" y="0"/>
                    <a:pt x="0"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5" name="Freeform 290"/>
            <p:cNvSpPr/>
            <p:nvPr/>
          </p:nvSpPr>
          <p:spPr bwMode="auto">
            <a:xfrm>
              <a:off x="6503215" y="4469305"/>
              <a:ext cx="341312" cy="390525"/>
            </a:xfrm>
            <a:custGeom>
              <a:gdLst>
                <a:gd fmla="*/ 116 w 151" name="T0"/>
                <a:gd fmla="*/ 141 h 173" name="T1"/>
                <a:gd fmla="*/ 37 w 151" name="T2"/>
                <a:gd fmla="*/ 113 h 173" name="T3"/>
                <a:gd fmla="*/ 37 w 151" name="T4"/>
                <a:gd fmla="*/ 30 h 173" name="T5"/>
                <a:gd fmla="*/ 105 w 151" name="T6"/>
                <a:gd fmla="*/ 45 h 173" name="T7"/>
                <a:gd fmla="*/ 114 w 151" name="T8"/>
                <a:gd fmla="*/ 38 h 173" name="T9"/>
                <a:gd fmla="*/ 27 w 151" name="T10"/>
                <a:gd fmla="*/ 16 h 173" name="T11"/>
                <a:gd fmla="*/ 27 w 151" name="T12"/>
                <a:gd fmla="*/ 120 h 173" name="T13"/>
                <a:gd fmla="*/ 125 w 151" name="T14"/>
                <a:gd fmla="*/ 154 h 173" name="T15"/>
                <a:gd fmla="*/ 132 w 151" name="T16"/>
                <a:gd fmla="*/ 62 h 173" name="T17"/>
                <a:gd fmla="*/ 122 w 151" name="T18"/>
                <a:gd fmla="*/ 69 h 173" name="T19"/>
                <a:gd fmla="*/ 116 w 151" name="T20"/>
                <a:gd fmla="*/ 141 h 1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3" w="151">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6" name="Freeform 291"/>
            <p:cNvSpPr>
              <a:spLocks noEditPoints="1"/>
            </p:cNvSpPr>
            <p:nvPr/>
          </p:nvSpPr>
          <p:spPr bwMode="auto">
            <a:xfrm>
              <a:off x="6465115" y="4680442"/>
              <a:ext cx="138112" cy="161925"/>
            </a:xfrm>
            <a:custGeom>
              <a:gdLst>
                <a:gd fmla="*/ 37 w 61" name="T0"/>
                <a:gd fmla="*/ 35 h 72" name="T1"/>
                <a:gd fmla="*/ 20 w 61" name="T2"/>
                <a:gd fmla="*/ 0 h 72" name="T3"/>
                <a:gd fmla="*/ 17 w 61" name="T4"/>
                <a:gd fmla="*/ 1 h 72" name="T5"/>
                <a:gd fmla="*/ 12 w 61" name="T6"/>
                <a:gd fmla="*/ 49 h 72" name="T7"/>
                <a:gd fmla="*/ 57 w 61" name="T8"/>
                <a:gd fmla="*/ 62 h 72" name="T9"/>
                <a:gd fmla="*/ 61 w 61" name="T10"/>
                <a:gd fmla="*/ 60 h 72" name="T11"/>
                <a:gd fmla="*/ 37 w 61" name="T12"/>
                <a:gd fmla="*/ 35 h 72" name="T13"/>
                <a:gd fmla="*/ 15 w 61" name="T14"/>
                <a:gd fmla="*/ 46 h 72" name="T15"/>
                <a:gd fmla="*/ 18 w 61" name="T16"/>
                <a:gd fmla="*/ 6 h 72" name="T17"/>
                <a:gd fmla="*/ 15 w 61" name="T18"/>
                <a:gd fmla="*/ 46 h 7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2" w="61">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7" name="Freeform 292"/>
            <p:cNvSpPr>
              <a:spLocks noEditPoints="1"/>
            </p:cNvSpPr>
            <p:nvPr/>
          </p:nvSpPr>
          <p:spPr bwMode="auto">
            <a:xfrm>
              <a:off x="7187428" y="4426442"/>
              <a:ext cx="369887" cy="406400"/>
            </a:xfrm>
            <a:custGeom>
              <a:gdLst>
                <a:gd fmla="*/ 140 w 164" name="T0"/>
                <a:gd fmla="*/ 99 h 180" name="T1"/>
                <a:gd fmla="*/ 140 w 164" name="T2"/>
                <a:gd fmla="*/ 30 h 180" name="T3"/>
                <a:gd fmla="*/ 140 w 164" name="T4"/>
                <a:gd fmla="*/ 29 h 180" name="T5"/>
                <a:gd fmla="*/ 134 w 164" name="T6"/>
                <a:gd fmla="*/ 24 h 180" name="T7"/>
                <a:gd fmla="*/ 65 w 164" name="T8"/>
                <a:gd fmla="*/ 24 h 180" name="T9"/>
                <a:gd fmla="*/ 41 w 164" name="T10"/>
                <a:gd fmla="*/ 0 h 180" name="T11"/>
                <a:gd fmla="*/ 41 w 164" name="T12"/>
                <a:gd fmla="*/ 123 h 180" name="T13"/>
                <a:gd fmla="*/ 164 w 164" name="T14"/>
                <a:gd fmla="*/ 123 h 180" name="T15"/>
                <a:gd fmla="*/ 140 w 164" name="T16"/>
                <a:gd fmla="*/ 99 h 180" name="T17"/>
                <a:gd fmla="*/ 33 w 164" name="T18"/>
                <a:gd fmla="*/ 103 h 180" name="T19"/>
                <a:gd fmla="*/ 40 w 164" name="T20"/>
                <a:gd fmla="*/ 12 h 180" name="T21"/>
                <a:gd fmla="*/ 47 w 164" name="T22"/>
                <a:gd fmla="*/ 20 h 180" name="T23"/>
                <a:gd fmla="*/ 33 w 164" name="T24"/>
                <a:gd fmla="*/ 103 h 180" name="T25"/>
                <a:gd fmla="*/ 128 w 164" name="T26"/>
                <a:gd fmla="*/ 87 h 180" name="T27"/>
                <a:gd fmla="*/ 76 w 164" name="T28"/>
                <a:gd fmla="*/ 36 h 180" name="T29"/>
                <a:gd fmla="*/ 128 w 164" name="T30"/>
                <a:gd fmla="*/ 36 h 180" name="T31"/>
                <a:gd fmla="*/ 128 w 164" name="T32"/>
                <a:gd fmla="*/ 87 h 180" name="T33"/>
                <a:gd fmla="*/ 54 w 164" name="T34"/>
                <a:gd fmla="*/ 159 h 180" name="T35"/>
                <a:gd fmla="*/ 40 w 164" name="T36"/>
                <a:gd fmla="*/ 136 h 180" name="T37"/>
                <a:gd fmla="*/ 25 w 164" name="T38"/>
                <a:gd fmla="*/ 159 h 180" name="T39"/>
                <a:gd fmla="*/ 0 w 164" name="T40"/>
                <a:gd fmla="*/ 180 h 180" name="T41"/>
                <a:gd fmla="*/ 79 w 164" name="T42"/>
                <a:gd fmla="*/ 180 h 180" name="T43"/>
                <a:gd fmla="*/ 54 w 164" name="T44"/>
                <a:gd fmla="*/ 159 h 180" name="T45"/>
                <a:gd fmla="*/ 29 w 164" name="T46"/>
                <a:gd fmla="*/ 158 h 180" name="T47"/>
                <a:gd fmla="*/ 41 w 164" name="T48"/>
                <a:gd fmla="*/ 138 h 180" name="T49"/>
                <a:gd fmla="*/ 29 w 164" name="T50"/>
                <a:gd fmla="*/ 158 h 18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0" w="164">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8" name="Freeform 293"/>
            <p:cNvSpPr/>
            <p:nvPr/>
          </p:nvSpPr>
          <p:spPr bwMode="auto">
            <a:xfrm>
              <a:off x="7822428" y="4602655"/>
              <a:ext cx="341312" cy="158750"/>
            </a:xfrm>
            <a:custGeom>
              <a:gdLst>
                <a:gd fmla="*/ 124 w 151" name="T0"/>
                <a:gd fmla="*/ 0 h 70" name="T1"/>
                <a:gd fmla="*/ 5 w 151" name="T2"/>
                <a:gd fmla="*/ 0 h 70" name="T3"/>
                <a:gd fmla="*/ 1 w 151" name="T4"/>
                <a:gd fmla="*/ 5 h 70" name="T5"/>
                <a:gd fmla="*/ 21 w 151" name="T6"/>
                <a:gd fmla="*/ 65 h 70" name="T7"/>
                <a:gd fmla="*/ 28 w 151" name="T8"/>
                <a:gd fmla="*/ 70 h 70" name="T9"/>
                <a:gd fmla="*/ 146 w 151" name="T10"/>
                <a:gd fmla="*/ 70 h 70" name="T11"/>
                <a:gd fmla="*/ 151 w 151" name="T12"/>
                <a:gd fmla="*/ 65 h 70" name="T13"/>
                <a:gd fmla="*/ 131 w 151" name="T14"/>
                <a:gd fmla="*/ 5 h 70" name="T15"/>
                <a:gd fmla="*/ 124 w 151" name="T16"/>
                <a:gd fmla="*/ 0 h 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0" w="151">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59" name="Freeform 294"/>
            <p:cNvSpPr/>
            <p:nvPr/>
          </p:nvSpPr>
          <p:spPr bwMode="auto">
            <a:xfrm>
              <a:off x="7870053" y="4516930"/>
              <a:ext cx="293687" cy="193675"/>
            </a:xfrm>
            <a:custGeom>
              <a:gdLst>
                <a:gd fmla="*/ 110 w 130" name="T0"/>
                <a:gd fmla="*/ 34 h 86" name="T1"/>
                <a:gd fmla="*/ 115 w 130" name="T2"/>
                <a:gd fmla="*/ 41 h 86" name="T3"/>
                <a:gd fmla="*/ 130 w 130" name="T4"/>
                <a:gd fmla="*/ 86 h 86" name="T5"/>
                <a:gd fmla="*/ 130 w 130" name="T6"/>
                <a:gd fmla="*/ 14 h 86" name="T7"/>
                <a:gd fmla="*/ 121 w 130" name="T8"/>
                <a:gd fmla="*/ 0 h 86" name="T9"/>
                <a:gd fmla="*/ 90 w 130" name="T10"/>
                <a:gd fmla="*/ 0 h 86" name="T11"/>
                <a:gd fmla="*/ 78 w 130" name="T12"/>
                <a:gd fmla="*/ 20 h 86" name="T13"/>
                <a:gd fmla="*/ 6 w 130" name="T14"/>
                <a:gd fmla="*/ 20 h 86" name="T15"/>
                <a:gd fmla="*/ 0 w 130" name="T16"/>
                <a:gd fmla="*/ 26 h 86" name="T17"/>
                <a:gd fmla="*/ 0 w 130" name="T18"/>
                <a:gd fmla="*/ 32 h 86" name="T19"/>
                <a:gd fmla="*/ 103 w 130" name="T20"/>
                <a:gd fmla="*/ 32 h 86" name="T21"/>
                <a:gd fmla="*/ 110 w 130" name="T22"/>
                <a:gd fmla="*/ 34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130">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292" name="淘宝店chenying0907 291"/>
          <p:cNvSpPr txBox="1"/>
          <p:nvPr/>
        </p:nvSpPr>
        <p:spPr>
          <a:xfrm>
            <a:off x="2418613" y="645844"/>
            <a:ext cx="4313548" cy="457200"/>
          </a:xfrm>
          <a:prstGeom prst="rect">
            <a:avLst/>
          </a:prstGeom>
          <a:noFill/>
        </p:spPr>
        <p:txBody>
          <a:bodyPr rtlCol="0" wrap="square">
            <a:spAutoFit/>
          </a:bodyPr>
          <a:lstStyle/>
          <a:p>
            <a:pPr algn="ctr"/>
            <a:r>
              <a:rPr altLang="en-US" lang="zh-CN" smtClean="0" sz="2400">
                <a:solidFill>
                  <a:schemeClr val="accent1"/>
                </a:solidFill>
                <a:latin typeface="+mn-ea"/>
              </a:rPr>
              <a:t>矢量小图标</a:t>
            </a:r>
          </a:p>
        </p:txBody>
      </p:sp>
    </p:spTree>
    <p:extLst>
      <p:ext uri="{BB962C8B-B14F-4D97-AF65-F5344CB8AC3E}">
        <p14:creationId val="1210182956"/>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3" name="PA_淘宝店chenying0907 12"/>
          <p:cNvSpPr txBox="1"/>
          <p:nvPr>
            <p:custDataLst>
              <p:tags r:id="rId3"/>
            </p:custDataLst>
          </p:nvPr>
        </p:nvSpPr>
        <p:spPr bwMode="auto">
          <a:xfrm>
            <a:off x="2855019" y="1857631"/>
            <a:ext cx="3168352" cy="701040"/>
          </a:xfrm>
          <a:prstGeom prst="rect">
            <a:avLst/>
          </a:prstGeom>
          <a:noFill/>
        </p:spPr>
        <p:txBody>
          <a:bodyPr wrap="square">
            <a:spAutoFit/>
          </a:bodyPr>
          <a:lstStyle/>
          <a:p>
            <a:pPr algn="ctr" eaLnBrk="1" fontAlgn="auto" hangingPunct="1">
              <a:spcBef>
                <a:spcPct val="0"/>
              </a:spcBef>
              <a:spcAft>
                <a:spcPct val="0"/>
              </a:spcAft>
              <a:defRPr/>
            </a:pPr>
            <a:r>
              <a:rPr altLang="zh-CN" i="1" lang="en-US" sz="4000">
                <a:solidFill>
                  <a:schemeClr val="accent1">
                    <a:lumMod val="75000"/>
                  </a:schemeClr>
                </a:solidFill>
                <a:latin charset="-122" panose="020b0502040204020203" pitchFamily="34" typeface="微软雅黑 Light"/>
                <a:ea charset="-122" panose="020b0502040204020203" pitchFamily="34" typeface="微软雅黑 Light"/>
                <a:cs charset="0" panose="020b0604020202020204" pitchFamily="34" typeface="Arial"/>
              </a:rPr>
              <a:t>PART ONE</a:t>
            </a:r>
          </a:p>
        </p:txBody>
      </p:sp>
      <p:sp>
        <p:nvSpPr>
          <p:cNvPr id="14" name="PA_淘宝店chenying0907 111"/>
          <p:cNvSpPr txBox="1">
            <a:spLocks noChangeArrowheads="1"/>
          </p:cNvSpPr>
          <p:nvPr>
            <p:custDataLst>
              <p:tags r:id="rId4"/>
            </p:custDataLst>
          </p:nvPr>
        </p:nvSpPr>
        <p:spPr bwMode="auto">
          <a:xfrm>
            <a:off x="1780309" y="2636335"/>
            <a:ext cx="5317773" cy="4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20000"/>
              </a:lnSpc>
            </a:pPr>
            <a:r>
              <a:rPr altLang="zh-CN" lang="en-US" sz="11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a:t>
            </a:r>
          </a:p>
        </p:txBody>
      </p:sp>
      <p:pic>
        <p:nvPicPr>
          <p:cNvPr id="2" name="PA_图片 1"/>
          <p:cNvPicPr>
            <a:picLocks noChangeAspect="1"/>
          </p:cNvPicPr>
          <p:nvPr>
            <p:custDataLst>
              <p:tags r:id="rId6"/>
            </p:custDataLst>
          </p:nvPr>
        </p:nvPicPr>
        <p:blipFill>
          <a:blip r:embed="rId5">
            <a:extLst>
              <a:ext uri="{28A0092B-C50C-407E-A947-70E740481C1C}">
                <a14:useLocalDpi val="0"/>
              </a:ext>
            </a:extLst>
          </a:blip>
          <a:stretch>
            <a:fillRect/>
          </a:stretch>
        </p:blipFill>
        <p:spPr>
          <a:xfrm>
            <a:off x="2874072" y="1946122"/>
            <a:ext cx="335258" cy="445772"/>
          </a:xfrm>
          <a:prstGeom prst="rect">
            <a:avLst/>
          </a:prstGeom>
        </p:spPr>
      </p:pic>
    </p:spTree>
    <p:extLst>
      <p:ext uri="{BB962C8B-B14F-4D97-AF65-F5344CB8AC3E}">
        <p14:creationId val="31412158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4"/>
                                        </p:tgtEl>
                                        <p:attrNameLst>
                                          <p:attrName>style.visibility</p:attrName>
                                        </p:attrNameLst>
                                      </p:cBhvr>
                                      <p:to>
                                        <p:strVal val="visible"/>
                                      </p:to>
                                    </p:set>
                                    <p:animEffect filter="fade" transition="in">
                                      <p:cBhvr>
                                        <p:cTn dur="500" id="10"/>
                                        <p:tgtEl>
                                          <p:spTgt spid="14"/>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淘宝店chenying0907 3"/>
          <p:cNvSpPr/>
          <p:nvPr>
            <p:custDataLst>
              <p:tags r:id="rId3"/>
            </p:custDataLst>
          </p:nvPr>
        </p:nvSpPr>
        <p:spPr>
          <a:xfrm>
            <a:off x="6650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7" name="PA_淘宝店chenying0907 6"/>
          <p:cNvSpPr txBox="1"/>
          <p:nvPr>
            <p:custDataLst>
              <p:tags r:id="rId4"/>
            </p:custDataLst>
          </p:nvPr>
        </p:nvSpPr>
        <p:spPr>
          <a:xfrm>
            <a:off x="665020" y="1905002"/>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10" name="PA_淘宝店chenying0907 9"/>
          <p:cNvSpPr txBox="1"/>
          <p:nvPr>
            <p:custDataLst>
              <p:tags r:id="rId5"/>
            </p:custDataLst>
          </p:nvPr>
        </p:nvSpPr>
        <p:spPr>
          <a:xfrm>
            <a:off x="1052947" y="2016718"/>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VIDEO ANIMATION</a:t>
            </a:r>
          </a:p>
        </p:txBody>
      </p:sp>
      <p:sp>
        <p:nvSpPr>
          <p:cNvPr id="11" name="PA_淘宝店chenying0907 10"/>
          <p:cNvSpPr txBox="1"/>
          <p:nvPr>
            <p:custDataLst>
              <p:tags r:id="rId6"/>
            </p:custDataLst>
          </p:nvPr>
        </p:nvSpPr>
        <p:spPr>
          <a:xfrm>
            <a:off x="588819" y="2334491"/>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17" name="PA_淘宝店chenying0907 16"/>
          <p:cNvSpPr/>
          <p:nvPr>
            <p:custDataLst>
              <p:tags r:id="rId7"/>
            </p:custDataLst>
          </p:nvPr>
        </p:nvSpPr>
        <p:spPr>
          <a:xfrm>
            <a:off x="35225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18" name="PA_淘宝店chenying0907 17"/>
          <p:cNvSpPr txBox="1"/>
          <p:nvPr>
            <p:custDataLst>
              <p:tags r:id="rId8"/>
            </p:custDataLst>
          </p:nvPr>
        </p:nvSpPr>
        <p:spPr>
          <a:xfrm>
            <a:off x="3522520" y="1905002"/>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15" name="PA_淘宝店chenying0907 14"/>
          <p:cNvSpPr txBox="1"/>
          <p:nvPr>
            <p:custDataLst>
              <p:tags r:id="rId9"/>
            </p:custDataLst>
          </p:nvPr>
        </p:nvSpPr>
        <p:spPr>
          <a:xfrm>
            <a:off x="3910447" y="2016718"/>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PHOTOGRAPHY</a:t>
            </a:r>
          </a:p>
        </p:txBody>
      </p:sp>
      <p:sp>
        <p:nvSpPr>
          <p:cNvPr id="16" name="PA_淘宝店chenying0907 15"/>
          <p:cNvSpPr txBox="1"/>
          <p:nvPr>
            <p:custDataLst>
              <p:tags r:id="rId10"/>
            </p:custDataLst>
          </p:nvPr>
        </p:nvSpPr>
        <p:spPr>
          <a:xfrm>
            <a:off x="3446319" y="2334491"/>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23" name="PA_淘宝店chenying0907 22"/>
          <p:cNvSpPr/>
          <p:nvPr>
            <p:custDataLst>
              <p:tags r:id="rId11"/>
            </p:custDataLst>
          </p:nvPr>
        </p:nvSpPr>
        <p:spPr>
          <a:xfrm>
            <a:off x="6380019"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24" name="PA_淘宝店chenying0907 23"/>
          <p:cNvSpPr txBox="1"/>
          <p:nvPr>
            <p:custDataLst>
              <p:tags r:id="rId12"/>
            </p:custDataLst>
          </p:nvPr>
        </p:nvSpPr>
        <p:spPr>
          <a:xfrm>
            <a:off x="6380019" y="1905002"/>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21" name="PA_淘宝店chenying0907 20"/>
          <p:cNvSpPr txBox="1"/>
          <p:nvPr>
            <p:custDataLst>
              <p:tags r:id="rId13"/>
            </p:custDataLst>
          </p:nvPr>
        </p:nvSpPr>
        <p:spPr>
          <a:xfrm>
            <a:off x="6767947" y="2016718"/>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SEO OPITIMZED</a:t>
            </a:r>
          </a:p>
        </p:txBody>
      </p:sp>
      <p:sp>
        <p:nvSpPr>
          <p:cNvPr id="22" name="PA_淘宝店chenying0907 21"/>
          <p:cNvSpPr txBox="1"/>
          <p:nvPr>
            <p:custDataLst>
              <p:tags r:id="rId14"/>
            </p:custDataLst>
          </p:nvPr>
        </p:nvSpPr>
        <p:spPr>
          <a:xfrm>
            <a:off x="6303819" y="2334491"/>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29" name="PA_淘宝店chenying0907 28"/>
          <p:cNvSpPr/>
          <p:nvPr>
            <p:custDataLst>
              <p:tags r:id="rId15"/>
            </p:custDataLst>
          </p:nvPr>
        </p:nvSpPr>
        <p:spPr>
          <a:xfrm>
            <a:off x="6650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30" name="PA_淘宝店chenying0907 29"/>
          <p:cNvSpPr txBox="1"/>
          <p:nvPr>
            <p:custDataLst>
              <p:tags r:id="rId16"/>
            </p:custDataLst>
          </p:nvPr>
        </p:nvSpPr>
        <p:spPr>
          <a:xfrm>
            <a:off x="665020" y="3398015"/>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27" name="PA_淘宝店chenying0907 26"/>
          <p:cNvSpPr txBox="1"/>
          <p:nvPr>
            <p:custDataLst>
              <p:tags r:id="rId17"/>
            </p:custDataLst>
          </p:nvPr>
        </p:nvSpPr>
        <p:spPr>
          <a:xfrm>
            <a:off x="1052947" y="3509732"/>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VIDEO ANIMATION</a:t>
            </a:r>
          </a:p>
        </p:txBody>
      </p:sp>
      <p:sp>
        <p:nvSpPr>
          <p:cNvPr id="28" name="PA_淘宝店chenying0907 27"/>
          <p:cNvSpPr txBox="1"/>
          <p:nvPr>
            <p:custDataLst>
              <p:tags r:id="rId18"/>
            </p:custDataLst>
          </p:nvPr>
        </p:nvSpPr>
        <p:spPr>
          <a:xfrm>
            <a:off x="588819" y="3827504"/>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35" name="PA_淘宝店chenying0907 34"/>
          <p:cNvSpPr/>
          <p:nvPr>
            <p:custDataLst>
              <p:tags r:id="rId19"/>
            </p:custDataLst>
          </p:nvPr>
        </p:nvSpPr>
        <p:spPr>
          <a:xfrm>
            <a:off x="35225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36" name="PA_淘宝店chenying0907 35"/>
          <p:cNvSpPr txBox="1"/>
          <p:nvPr>
            <p:custDataLst>
              <p:tags r:id="rId20"/>
            </p:custDataLst>
          </p:nvPr>
        </p:nvSpPr>
        <p:spPr>
          <a:xfrm>
            <a:off x="3522520" y="3398015"/>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33" name="PA_淘宝店chenying0907 32"/>
          <p:cNvSpPr txBox="1"/>
          <p:nvPr>
            <p:custDataLst>
              <p:tags r:id="rId21"/>
            </p:custDataLst>
          </p:nvPr>
        </p:nvSpPr>
        <p:spPr>
          <a:xfrm>
            <a:off x="3910447" y="3509732"/>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PHOTOGRAPHY</a:t>
            </a:r>
          </a:p>
        </p:txBody>
      </p:sp>
      <p:sp>
        <p:nvSpPr>
          <p:cNvPr id="34" name="PA_淘宝店chenying0907 33"/>
          <p:cNvSpPr txBox="1"/>
          <p:nvPr>
            <p:custDataLst>
              <p:tags r:id="rId22"/>
            </p:custDataLst>
          </p:nvPr>
        </p:nvSpPr>
        <p:spPr>
          <a:xfrm>
            <a:off x="3446319" y="3827504"/>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41" name="PA_淘宝店chenying0907 40"/>
          <p:cNvSpPr/>
          <p:nvPr>
            <p:custDataLst>
              <p:tags r:id="rId23"/>
            </p:custDataLst>
          </p:nvPr>
        </p:nvSpPr>
        <p:spPr>
          <a:xfrm>
            <a:off x="6380019"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ndParaRPr>
          </a:p>
        </p:txBody>
      </p:sp>
      <p:sp>
        <p:nvSpPr>
          <p:cNvPr id="42" name="PA_淘宝店chenying0907 41"/>
          <p:cNvSpPr txBox="1"/>
          <p:nvPr>
            <p:custDataLst>
              <p:tags r:id="rId24"/>
            </p:custDataLst>
          </p:nvPr>
        </p:nvSpPr>
        <p:spPr>
          <a:xfrm>
            <a:off x="6380019" y="3398015"/>
            <a:ext cx="387927" cy="335280"/>
          </a:xfrm>
          <a:prstGeom prst="rect">
            <a:avLst/>
          </a:prstGeom>
          <a:noFill/>
        </p:spPr>
        <p:txBody>
          <a:bodyPr rtlCol="0" wrap="square">
            <a:spAutoFit/>
          </a:bodyPr>
          <a:lstStyle/>
          <a:p>
            <a:r>
              <a:rPr altLang="en-US" lang="zh-CN" sz="1600">
                <a:solidFill>
                  <a:schemeClr val="bg1"/>
                </a:solidFill>
                <a:latin charset="0" pitchFamily="2" typeface="FontAwesome"/>
              </a:rPr>
              <a:t></a:t>
            </a:r>
          </a:p>
        </p:txBody>
      </p:sp>
      <p:sp>
        <p:nvSpPr>
          <p:cNvPr id="39" name="PA_淘宝店chenying0907 38"/>
          <p:cNvSpPr txBox="1"/>
          <p:nvPr>
            <p:custDataLst>
              <p:tags r:id="rId25"/>
            </p:custDataLst>
          </p:nvPr>
        </p:nvSpPr>
        <p:spPr>
          <a:xfrm>
            <a:off x="6767947" y="3509732"/>
            <a:ext cx="1939636" cy="274320"/>
          </a:xfrm>
          <a:prstGeom prst="rect">
            <a:avLst/>
          </a:prstGeom>
          <a:noFill/>
        </p:spPr>
        <p:txBody>
          <a:bodyPr rtlCol="0" wrap="square">
            <a:spAutoFit/>
          </a:bodyPr>
          <a:lstStyle/>
          <a:p>
            <a:r>
              <a:rPr altLang="zh-CN" b="1" lang="en-US" sz="1200">
                <a:latin charset="-122" panose="020b0502040204020203" pitchFamily="34" typeface="微软雅黑 Light"/>
              </a:rPr>
              <a:t>SEO OPITIMZED</a:t>
            </a:r>
          </a:p>
        </p:txBody>
      </p:sp>
      <p:sp>
        <p:nvSpPr>
          <p:cNvPr id="40" name="PA_淘宝店chenying0907 39"/>
          <p:cNvSpPr txBox="1"/>
          <p:nvPr>
            <p:custDataLst>
              <p:tags r:id="rId26"/>
            </p:custDataLst>
          </p:nvPr>
        </p:nvSpPr>
        <p:spPr>
          <a:xfrm>
            <a:off x="6303819" y="3827504"/>
            <a:ext cx="2410691" cy="626364"/>
          </a:xfrm>
          <a:prstGeom prst="rect">
            <a:avLst/>
          </a:prstGeom>
          <a:noFill/>
        </p:spPr>
        <p:txBody>
          <a:bodyPr rtlCol="0" wrap="square">
            <a:spAutoFit/>
          </a:bodyPr>
          <a:lstStyle/>
          <a:p>
            <a:pPr>
              <a:lnSpc>
                <a:spcPct val="130000"/>
              </a:lnSpc>
            </a:pPr>
            <a:r>
              <a:rPr altLang="zh-CN" lang="en-US" sz="900">
                <a:solidFill>
                  <a:schemeClr val="tx1">
                    <a:lumMod val="85000"/>
                    <a:lumOff val="15000"/>
                  </a:schemeClr>
                </a:solidFill>
                <a:latin charset="-122" panose="020b0502040204020203" pitchFamily="34" typeface="微软雅黑 Light"/>
              </a:rPr>
              <a:t>There are many variations of passages of Lorem available, but the majority have suffered alteration</a:t>
            </a:r>
          </a:p>
        </p:txBody>
      </p:sp>
      <p:sp>
        <p:nvSpPr>
          <p:cNvPr id="38" name="PA_淘宝店chenying0907 37"/>
          <p:cNvSpPr txBox="1"/>
          <p:nvPr>
            <p:custDataLst>
              <p:tags r:id="rId27"/>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43" name="PA_内容占位符 2"/>
          <p:cNvSpPr txBox="1"/>
          <p:nvPr>
            <p:custDataLst>
              <p:tags r:id="rId28"/>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10395201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11"/>
                                        </p:tgtEl>
                                        <p:attrNameLst>
                                          <p:attrName>style.visibility</p:attrName>
                                        </p:attrNameLst>
                                      </p:cBhvr>
                                      <p:to>
                                        <p:strVal val="visible"/>
                                      </p:to>
                                    </p:set>
                                    <p:animEffect filter="fade" transition="in">
                                      <p:cBhvr>
                                        <p:cTn dur="500" id="16"/>
                                        <p:tgtEl>
                                          <p:spTgt spid="1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18"/>
                                        </p:tgtEl>
                                        <p:attrNameLst>
                                          <p:attrName>style.visibility</p:attrName>
                                        </p:attrNameLst>
                                      </p:cBhvr>
                                      <p:to>
                                        <p:strVal val="visible"/>
                                      </p:to>
                                    </p:set>
                                    <p:animEffect filter="fade" transition="in">
                                      <p:cBhvr>
                                        <p:cTn dur="500" id="22"/>
                                        <p:tgtEl>
                                          <p:spTgt spid="18"/>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15"/>
                                        </p:tgtEl>
                                        <p:attrNameLst>
                                          <p:attrName>style.visibility</p:attrName>
                                        </p:attrNameLst>
                                      </p:cBhvr>
                                      <p:to>
                                        <p:strVal val="visible"/>
                                      </p:to>
                                    </p:set>
                                    <p:animEffect filter="fade" transition="in">
                                      <p:cBhvr>
                                        <p:cTn dur="500" id="25"/>
                                        <p:tgtEl>
                                          <p:spTgt spid="15"/>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16"/>
                                        </p:tgtEl>
                                        <p:attrNameLst>
                                          <p:attrName>style.visibility</p:attrName>
                                        </p:attrNameLst>
                                      </p:cBhvr>
                                      <p:to>
                                        <p:strVal val="visible"/>
                                      </p:to>
                                    </p:set>
                                    <p:animEffect filter="fade" transition="in">
                                      <p:cBhvr>
                                        <p:cTn dur="500" id="28"/>
                                        <p:tgtEl>
                                          <p:spTgt spid="16"/>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23"/>
                                        </p:tgtEl>
                                        <p:attrNameLst>
                                          <p:attrName>style.visibility</p:attrName>
                                        </p:attrNameLst>
                                      </p:cBhvr>
                                      <p:to>
                                        <p:strVal val="visible"/>
                                      </p:to>
                                    </p:set>
                                    <p:animEffect filter="fade" transition="in">
                                      <p:cBhvr>
                                        <p:cTn dur="500" id="31"/>
                                        <p:tgtEl>
                                          <p:spTgt spid="23"/>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24"/>
                                        </p:tgtEl>
                                        <p:attrNameLst>
                                          <p:attrName>style.visibility</p:attrName>
                                        </p:attrNameLst>
                                      </p:cBhvr>
                                      <p:to>
                                        <p:strVal val="visible"/>
                                      </p:to>
                                    </p:set>
                                    <p:animEffect filter="fade" transition="in">
                                      <p:cBhvr>
                                        <p:cTn dur="500" id="34"/>
                                        <p:tgtEl>
                                          <p:spTgt spid="24"/>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21"/>
                                        </p:tgtEl>
                                        <p:attrNameLst>
                                          <p:attrName>style.visibility</p:attrName>
                                        </p:attrNameLst>
                                      </p:cBhvr>
                                      <p:to>
                                        <p:strVal val="visible"/>
                                      </p:to>
                                    </p:set>
                                    <p:animEffect filter="fade" transition="in">
                                      <p:cBhvr>
                                        <p:cTn dur="500" id="37"/>
                                        <p:tgtEl>
                                          <p:spTgt spid="21"/>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22"/>
                                        </p:tgtEl>
                                        <p:attrNameLst>
                                          <p:attrName>style.visibility</p:attrName>
                                        </p:attrNameLst>
                                      </p:cBhvr>
                                      <p:to>
                                        <p:strVal val="visible"/>
                                      </p:to>
                                    </p:set>
                                    <p:animEffect filter="fade" transition="in">
                                      <p:cBhvr>
                                        <p:cTn dur="500" id="42"/>
                                        <p:tgtEl>
                                          <p:spTgt spid="22"/>
                                        </p:tgtEl>
                                      </p:cBhvr>
                                    </p:animEffect>
                                  </p:childTnLst>
                                </p:cTn>
                              </p:par>
                              <p:par>
                                <p:cTn fill="hold" grpId="0" id="43" nodeType="withEffect" presetClass="entr" presetID="10" presetSubtype="0">
                                  <p:stCondLst>
                                    <p:cond delay="300"/>
                                  </p:stCondLst>
                                  <p:childTnLst>
                                    <p:set>
                                      <p:cBhvr>
                                        <p:cTn dur="1" fill="hold" id="44">
                                          <p:stCondLst>
                                            <p:cond delay="0"/>
                                          </p:stCondLst>
                                        </p:cTn>
                                        <p:tgtEl>
                                          <p:spTgt spid="29"/>
                                        </p:tgtEl>
                                        <p:attrNameLst>
                                          <p:attrName>style.visibility</p:attrName>
                                        </p:attrNameLst>
                                      </p:cBhvr>
                                      <p:to>
                                        <p:strVal val="visible"/>
                                      </p:to>
                                    </p:set>
                                    <p:animEffect filter="fade" transition="in">
                                      <p:cBhvr>
                                        <p:cTn dur="500" id="45"/>
                                        <p:tgtEl>
                                          <p:spTgt spid="29"/>
                                        </p:tgtEl>
                                      </p:cBhvr>
                                    </p:animEffect>
                                  </p:childTnLst>
                                </p:cTn>
                              </p:par>
                              <p:par>
                                <p:cTn fill="hold" grpId="0" id="46" nodeType="withEffect" presetClass="entr" presetID="10" presetSubtype="0">
                                  <p:stCondLst>
                                    <p:cond delay="600"/>
                                  </p:stCondLst>
                                  <p:childTnLst>
                                    <p:set>
                                      <p:cBhvr>
                                        <p:cTn dur="1" fill="hold" id="47">
                                          <p:stCondLst>
                                            <p:cond delay="0"/>
                                          </p:stCondLst>
                                        </p:cTn>
                                        <p:tgtEl>
                                          <p:spTgt spid="30"/>
                                        </p:tgtEl>
                                        <p:attrNameLst>
                                          <p:attrName>style.visibility</p:attrName>
                                        </p:attrNameLst>
                                      </p:cBhvr>
                                      <p:to>
                                        <p:strVal val="visible"/>
                                      </p:to>
                                    </p:set>
                                    <p:animEffect filter="fade" transition="in">
                                      <p:cBhvr>
                                        <p:cTn dur="500" id="48"/>
                                        <p:tgtEl>
                                          <p:spTgt spid="30"/>
                                        </p:tgtEl>
                                      </p:cBhvr>
                                    </p:animEffect>
                                  </p:childTnLst>
                                </p:cTn>
                              </p:par>
                              <p:par>
                                <p:cTn fill="hold" grpId="0" id="49" nodeType="withEffect" presetClass="entr" presetID="10" presetSubtype="0">
                                  <p:stCondLst>
                                    <p:cond delay="900"/>
                                  </p:stCondLst>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par>
                                <p:cTn fill="hold" grpId="0" id="52" nodeType="withEffect" presetClass="entr" presetID="10" presetSubtype="0">
                                  <p:stCondLst>
                                    <p:cond delay="1200"/>
                                  </p:stCondLst>
                                  <p:childTnLst>
                                    <p:set>
                                      <p:cBhvr>
                                        <p:cTn dur="1" fill="hold" id="53">
                                          <p:stCondLst>
                                            <p:cond delay="0"/>
                                          </p:stCondLst>
                                        </p:cTn>
                                        <p:tgtEl>
                                          <p:spTgt spid="28"/>
                                        </p:tgtEl>
                                        <p:attrNameLst>
                                          <p:attrName>style.visibility</p:attrName>
                                        </p:attrNameLst>
                                      </p:cBhvr>
                                      <p:to>
                                        <p:strVal val="visible"/>
                                      </p:to>
                                    </p:set>
                                    <p:animEffect filter="fade" transition="in">
                                      <p:cBhvr>
                                        <p:cTn dur="500" id="54"/>
                                        <p:tgtEl>
                                          <p:spTgt spid="28"/>
                                        </p:tgtEl>
                                      </p:cBhvr>
                                    </p:animEffect>
                                  </p:childTnLst>
                                </p:cTn>
                              </p:par>
                              <p:par>
                                <p:cTn fill="hold" grpId="0" id="55" nodeType="withEffect" presetClass="entr" presetID="10" presetSubtype="0">
                                  <p:stCondLst>
                                    <p:cond delay="1500"/>
                                  </p:stCondLst>
                                  <p:childTnLst>
                                    <p:set>
                                      <p:cBhvr>
                                        <p:cTn dur="1" fill="hold" id="56">
                                          <p:stCondLst>
                                            <p:cond delay="0"/>
                                          </p:stCondLst>
                                        </p:cTn>
                                        <p:tgtEl>
                                          <p:spTgt spid="35"/>
                                        </p:tgtEl>
                                        <p:attrNameLst>
                                          <p:attrName>style.visibility</p:attrName>
                                        </p:attrNameLst>
                                      </p:cBhvr>
                                      <p:to>
                                        <p:strVal val="visible"/>
                                      </p:to>
                                    </p:set>
                                    <p:animEffect filter="fade" transition="in">
                                      <p:cBhvr>
                                        <p:cTn dur="500" id="57"/>
                                        <p:tgtEl>
                                          <p:spTgt spid="35"/>
                                        </p:tgtEl>
                                      </p:cBhvr>
                                    </p:animEffect>
                                  </p:childTnLst>
                                </p:cTn>
                              </p:par>
                              <p:par>
                                <p:cTn fill="hold" grpId="0" id="58" nodeType="withEffect" presetClass="entr" presetID="10" presetSubtype="0">
                                  <p:stCondLst>
                                    <p:cond delay="1800"/>
                                  </p:stCondLst>
                                  <p:childTnLst>
                                    <p:set>
                                      <p:cBhvr>
                                        <p:cTn dur="1" fill="hold" id="59">
                                          <p:stCondLst>
                                            <p:cond delay="0"/>
                                          </p:stCondLst>
                                        </p:cTn>
                                        <p:tgtEl>
                                          <p:spTgt spid="36"/>
                                        </p:tgtEl>
                                        <p:attrNameLst>
                                          <p:attrName>style.visibility</p:attrName>
                                        </p:attrNameLst>
                                      </p:cBhvr>
                                      <p:to>
                                        <p:strVal val="visible"/>
                                      </p:to>
                                    </p:set>
                                    <p:animEffect filter="fade" transition="in">
                                      <p:cBhvr>
                                        <p:cTn dur="500" id="60"/>
                                        <p:tgtEl>
                                          <p:spTgt spid="36"/>
                                        </p:tgtEl>
                                      </p:cBhvr>
                                    </p:animEffect>
                                  </p:childTnLst>
                                </p:cTn>
                              </p:par>
                              <p:par>
                                <p:cTn fill="hold" grpId="0" id="61" nodeType="withEffect" presetClass="entr" presetID="10" presetSubtype="0">
                                  <p:stCondLst>
                                    <p:cond delay="2100"/>
                                  </p:stCondLst>
                                  <p:childTnLst>
                                    <p:set>
                                      <p:cBhvr>
                                        <p:cTn dur="1" fill="hold" id="62">
                                          <p:stCondLst>
                                            <p:cond delay="0"/>
                                          </p:stCondLst>
                                        </p:cTn>
                                        <p:tgtEl>
                                          <p:spTgt spid="33"/>
                                        </p:tgtEl>
                                        <p:attrNameLst>
                                          <p:attrName>style.visibility</p:attrName>
                                        </p:attrNameLst>
                                      </p:cBhvr>
                                      <p:to>
                                        <p:strVal val="visible"/>
                                      </p:to>
                                    </p:set>
                                    <p:animEffect filter="fade" transition="in">
                                      <p:cBhvr>
                                        <p:cTn dur="500" id="63"/>
                                        <p:tgtEl>
                                          <p:spTgt spid="33"/>
                                        </p:tgtEl>
                                      </p:cBhvr>
                                    </p:animEffect>
                                  </p:childTnLst>
                                </p:cTn>
                              </p:par>
                              <p:par>
                                <p:cTn fill="hold" grpId="0" id="64" nodeType="withEffect" presetClass="entr" presetID="10" presetSubtype="0">
                                  <p:stCondLst>
                                    <p:cond delay="2400"/>
                                  </p:stCondLst>
                                  <p:childTnLst>
                                    <p:set>
                                      <p:cBhvr>
                                        <p:cTn dur="1" fill="hold" id="65">
                                          <p:stCondLst>
                                            <p:cond delay="0"/>
                                          </p:stCondLst>
                                        </p:cTn>
                                        <p:tgtEl>
                                          <p:spTgt spid="34"/>
                                        </p:tgtEl>
                                        <p:attrNameLst>
                                          <p:attrName>style.visibility</p:attrName>
                                        </p:attrNameLst>
                                      </p:cBhvr>
                                      <p:to>
                                        <p:strVal val="visible"/>
                                      </p:to>
                                    </p:set>
                                    <p:animEffect filter="fade" transition="in">
                                      <p:cBhvr>
                                        <p:cTn dur="500" id="66"/>
                                        <p:tgtEl>
                                          <p:spTgt spid="34"/>
                                        </p:tgtEl>
                                      </p:cBhvr>
                                    </p:animEffect>
                                  </p:childTnLst>
                                </p:cTn>
                              </p:par>
                              <p:par>
                                <p:cTn fill="hold" grpId="0" id="67" nodeType="withEffect" presetClass="entr" presetID="10" presetSubtype="0">
                                  <p:stCondLst>
                                    <p:cond delay="2700"/>
                                  </p:stCondLst>
                                  <p:childTnLst>
                                    <p:set>
                                      <p:cBhvr>
                                        <p:cTn dur="1" fill="hold" id="68">
                                          <p:stCondLst>
                                            <p:cond delay="0"/>
                                          </p:stCondLst>
                                        </p:cTn>
                                        <p:tgtEl>
                                          <p:spTgt spid="41"/>
                                        </p:tgtEl>
                                        <p:attrNameLst>
                                          <p:attrName>style.visibility</p:attrName>
                                        </p:attrNameLst>
                                      </p:cBhvr>
                                      <p:to>
                                        <p:strVal val="visible"/>
                                      </p:to>
                                    </p:set>
                                    <p:animEffect filter="fade" transition="in">
                                      <p:cBhvr>
                                        <p:cTn dur="500" id="69"/>
                                        <p:tgtEl>
                                          <p:spTgt spid="41"/>
                                        </p:tgtEl>
                                      </p:cBhvr>
                                    </p:animEffect>
                                  </p:childTnLst>
                                </p:cTn>
                              </p:par>
                              <p:par>
                                <p:cTn fill="hold" grpId="0" id="70" nodeType="withEffect" presetClass="entr" presetID="10" presetSubtype="0">
                                  <p:stCondLst>
                                    <p:cond delay="3000"/>
                                  </p:stCondLst>
                                  <p:childTnLst>
                                    <p:set>
                                      <p:cBhvr>
                                        <p:cTn dur="1" fill="hold" id="71">
                                          <p:stCondLst>
                                            <p:cond delay="0"/>
                                          </p:stCondLst>
                                        </p:cTn>
                                        <p:tgtEl>
                                          <p:spTgt spid="42"/>
                                        </p:tgtEl>
                                        <p:attrNameLst>
                                          <p:attrName>style.visibility</p:attrName>
                                        </p:attrNameLst>
                                      </p:cBhvr>
                                      <p:to>
                                        <p:strVal val="visible"/>
                                      </p:to>
                                    </p:set>
                                    <p:animEffect filter="fade" transition="in">
                                      <p:cBhvr>
                                        <p:cTn dur="500" id="72"/>
                                        <p:tgtEl>
                                          <p:spTgt spid="42"/>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grpId="0" id="75" nodeType="clickEffect" presetClass="entr" presetID="10" presetSubtype="0">
                                  <p:stCondLst>
                                    <p:cond delay="0"/>
                                  </p:stCondLst>
                                  <p:childTnLst>
                                    <p:set>
                                      <p:cBhvr>
                                        <p:cTn dur="1" fill="hold" id="76">
                                          <p:stCondLst>
                                            <p:cond delay="0"/>
                                          </p:stCondLst>
                                        </p:cTn>
                                        <p:tgtEl>
                                          <p:spTgt spid="39"/>
                                        </p:tgtEl>
                                        <p:attrNameLst>
                                          <p:attrName>style.visibility</p:attrName>
                                        </p:attrNameLst>
                                      </p:cBhvr>
                                      <p:to>
                                        <p:strVal val="visible"/>
                                      </p:to>
                                    </p:set>
                                    <p:animEffect filter="fade" transition="in">
                                      <p:cBhvr>
                                        <p:cTn dur="500" id="77"/>
                                        <p:tgtEl>
                                          <p:spTgt spid="39"/>
                                        </p:tgtEl>
                                      </p:cBhvr>
                                    </p:animEffect>
                                  </p:childTnLst>
                                </p:cTn>
                              </p:par>
                              <p:par>
                                <p:cTn fill="hold" grpId="0" id="78" nodeType="withEffect" presetClass="entr" presetID="10" presetSubtype="0">
                                  <p:stCondLst>
                                    <p:cond delay="300"/>
                                  </p:stCondLst>
                                  <p:childTnLst>
                                    <p:set>
                                      <p:cBhvr>
                                        <p:cTn dur="1" fill="hold" id="79">
                                          <p:stCondLst>
                                            <p:cond delay="0"/>
                                          </p:stCondLst>
                                        </p:cTn>
                                        <p:tgtEl>
                                          <p:spTgt spid="40"/>
                                        </p:tgtEl>
                                        <p:attrNameLst>
                                          <p:attrName>style.visibility</p:attrName>
                                        </p:attrNameLst>
                                      </p:cBhvr>
                                      <p:to>
                                        <p:strVal val="visible"/>
                                      </p:to>
                                    </p:set>
                                    <p:animEffect filter="fade" transition="in">
                                      <p:cBhvr>
                                        <p:cTn dur="500" id="80"/>
                                        <p:tgtEl>
                                          <p:spTgt spid="40"/>
                                        </p:tgtEl>
                                      </p:cBhvr>
                                    </p:animEffect>
                                  </p:childTnLst>
                                </p:cTn>
                              </p:par>
                              <p:par>
                                <p:cTn fill="hold" grpId="0" id="81" nodeType="withEffect" presetClass="entr" presetID="10" presetSubtype="0">
                                  <p:stCondLst>
                                    <p:cond delay="600"/>
                                  </p:stCondLst>
                                  <p:childTnLst>
                                    <p:set>
                                      <p:cBhvr>
                                        <p:cTn dur="1" fill="hold" id="82">
                                          <p:stCondLst>
                                            <p:cond delay="0"/>
                                          </p:stCondLst>
                                        </p:cTn>
                                        <p:tgtEl>
                                          <p:spTgt spid="38"/>
                                        </p:tgtEl>
                                        <p:attrNameLst>
                                          <p:attrName>style.visibility</p:attrName>
                                        </p:attrNameLst>
                                      </p:cBhvr>
                                      <p:to>
                                        <p:strVal val="visible"/>
                                      </p:to>
                                    </p:set>
                                    <p:animEffect filter="fade" transition="in">
                                      <p:cBhvr>
                                        <p:cTn dur="500" id="83"/>
                                        <p:tgtEl>
                                          <p:spTgt spid="38"/>
                                        </p:tgtEl>
                                      </p:cBhvr>
                                    </p:animEffect>
                                  </p:childTnLst>
                                </p:cTn>
                              </p:par>
                              <p:par>
                                <p:cTn fill="hold" grpId="0" id="84" nodeType="withEffect" presetClass="entr" presetID="10" presetSubtype="0">
                                  <p:stCondLst>
                                    <p:cond delay="900"/>
                                  </p:stCondLst>
                                  <p:childTnLst>
                                    <p:set>
                                      <p:cBhvr>
                                        <p:cTn dur="1" fill="hold" id="85">
                                          <p:stCondLst>
                                            <p:cond delay="0"/>
                                          </p:stCondLst>
                                        </p:cTn>
                                        <p:tgtEl>
                                          <p:spTgt spid="43"/>
                                        </p:tgtEl>
                                        <p:attrNameLst>
                                          <p:attrName>style.visibility</p:attrName>
                                        </p:attrNameLst>
                                      </p:cBhvr>
                                      <p:to>
                                        <p:strVal val="visible"/>
                                      </p:to>
                                    </p:set>
                                    <p:animEffect filter="fade" transition="in">
                                      <p:cBhvr>
                                        <p:cTn dur="500" id="86"/>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10"/>
      <p:bldP grpId="0" spid="11"/>
      <p:bldP grpId="0" spid="17"/>
      <p:bldP grpId="0" spid="18"/>
      <p:bldP grpId="0" spid="15"/>
      <p:bldP grpId="0" spid="16"/>
      <p:bldP grpId="0" spid="23"/>
      <p:bldP grpId="0" spid="24"/>
      <p:bldP grpId="0" spid="21"/>
      <p:bldP grpId="0" spid="22"/>
      <p:bldP grpId="0" spid="29"/>
      <p:bldP grpId="0" spid="30"/>
      <p:bldP grpId="0" spid="27"/>
      <p:bldP grpId="0" spid="28"/>
      <p:bldP grpId="0" spid="35"/>
      <p:bldP grpId="0" spid="36"/>
      <p:bldP grpId="0" spid="33"/>
      <p:bldP grpId="0" spid="34"/>
      <p:bldP grpId="0" spid="41"/>
      <p:bldP grpId="0" spid="42"/>
      <p:bldP grpId="0" spid="39"/>
      <p:bldP grpId="0" spid="40"/>
      <p:bldP grpId="0" spid="38"/>
      <p:bldP grpId="0" spid="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PA_淘宝店chenying0907 1"/>
          <p:cNvGrpSpPr/>
          <p:nvPr>
            <p:custDataLst>
              <p:tags r:id="rId3"/>
            </p:custDataLst>
          </p:nvPr>
        </p:nvGrpSpPr>
        <p:grpSpPr>
          <a:xfrm>
            <a:off x="3987654" y="1679757"/>
            <a:ext cx="1404808" cy="2843752"/>
            <a:chOff x="3987654" y="1679757"/>
            <a:chExt cx="1404808" cy="2843752"/>
          </a:xfrm>
        </p:grpSpPr>
        <p:pic>
          <p:nvPicPr>
            <p:cNvPr id="4" name="Picture 3"/>
            <p:cNvPicPr>
              <a:picLocks noChangeAspect="1"/>
            </p:cNvPicPr>
            <p:nvPr/>
          </p:nvPicPr>
          <p:blipFill>
            <a:blip r:embed="rId4">
              <a:extLst>
                <a:ext uri="{28A0092B-C50C-407E-A947-70E740481C1C}">
                  <a14:useLocalDpi/>
                </a:ext>
              </a:extLst>
            </a:blip>
            <a:stretch>
              <a:fillRect/>
            </a:stretch>
          </p:blipFill>
          <p:spPr bwMode="auto">
            <a:xfrm>
              <a:off x="3987654" y="1679757"/>
              <a:ext cx="1404808" cy="2843752"/>
            </a:xfrm>
            <a:prstGeom prst="rect">
              <a:avLst/>
            </a:prstGeom>
            <a:effectLst>
              <a:reflection algn="bl" dir="5400000" dist="12700" endPos="11000" rotWithShape="0" stA="29000" sy="-100000"/>
            </a:effectLst>
          </p:spPr>
        </p:pic>
        <p:sp>
          <p:nvSpPr>
            <p:cNvPr id="5" name="淘宝店chenying0907 4"/>
            <p:cNvSpPr/>
            <p:nvPr/>
          </p:nvSpPr>
          <p:spPr>
            <a:xfrm>
              <a:off x="4107874" y="2092036"/>
              <a:ext cx="1163782" cy="2022764"/>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PA_淘宝店chenying0907 53"/>
          <p:cNvSpPr>
            <a:spLocks noChangeAspect="1"/>
          </p:cNvSpPr>
          <p:nvPr>
            <p:custDataLst>
              <p:tags r:id="rId6"/>
            </p:custDataLst>
          </p:nvPr>
        </p:nvSpPr>
        <p:spPr>
          <a:xfrm>
            <a:off x="5725395" y="2024745"/>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tx1">
                    <a:lumMod val="85000"/>
                    <a:lumOff val="15000"/>
                  </a:schemeClr>
                </a:solidFill>
                <a:latin charset="0" pitchFamily="2" typeface="FontAwesome"/>
              </a:rPr>
              <a:t></a:t>
            </a:r>
          </a:p>
        </p:txBody>
      </p:sp>
      <p:grpSp>
        <p:nvGrpSpPr>
          <p:cNvPr id="3" name="PA_淘宝店chenying0907 2"/>
          <p:cNvGrpSpPr/>
          <p:nvPr>
            <p:custDataLst>
              <p:tags r:id="rId7"/>
            </p:custDataLst>
          </p:nvPr>
        </p:nvGrpSpPr>
        <p:grpSpPr>
          <a:xfrm>
            <a:off x="6258927" y="1945076"/>
            <a:ext cx="2254822" cy="697238"/>
            <a:chOff x="6258927" y="1945076"/>
            <a:chExt cx="2254822" cy="697238"/>
          </a:xfrm>
        </p:grpSpPr>
        <p:sp>
          <p:nvSpPr>
            <p:cNvPr id="7" name="Rectangle 23"/>
            <p:cNvSpPr/>
            <p:nvPr/>
          </p:nvSpPr>
          <p:spPr>
            <a:xfrm>
              <a:off x="6258927" y="2180649"/>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8" name="淘宝店chenying0907 7"/>
            <p:cNvSpPr txBox="1"/>
            <p:nvPr/>
          </p:nvSpPr>
          <p:spPr>
            <a:xfrm>
              <a:off x="6261928" y="1945076"/>
              <a:ext cx="1460739" cy="251460"/>
            </a:xfrm>
            <a:prstGeom prst="rect">
              <a:avLst/>
            </a:prstGeom>
            <a:noFill/>
          </p:spPr>
          <p:txBody>
            <a:bodyPr rtlCol="0" wrap="square">
              <a:spAutoFit/>
            </a:bodyPr>
            <a:lstStyle/>
            <a:p>
              <a:r>
                <a:rPr altLang="zh-CN" lang="en-US" sz="1050">
                  <a:solidFill>
                    <a:schemeClr val="tx1">
                      <a:lumMod val="95000"/>
                      <a:lumOff val="5000"/>
                    </a:schemeClr>
                  </a:solidFill>
                  <a:latin typeface="+mn-ea"/>
                  <a:cs charset="0" panose="020b0606030504020204" pitchFamily="34" typeface="Open Sans"/>
                </a:rPr>
                <a:t>HAPPY COSTUMER</a:t>
              </a:r>
            </a:p>
          </p:txBody>
        </p:sp>
      </p:grpSp>
      <p:sp>
        <p:nvSpPr>
          <p:cNvPr id="12" name="PA_淘宝店chenying0907 53"/>
          <p:cNvSpPr>
            <a:spLocks noChangeAspect="1"/>
          </p:cNvSpPr>
          <p:nvPr>
            <p:custDataLst>
              <p:tags r:id="rId8"/>
            </p:custDataLst>
          </p:nvPr>
        </p:nvSpPr>
        <p:spPr>
          <a:xfrm>
            <a:off x="5725395" y="2877887"/>
            <a:ext cx="469073" cy="46907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bg1"/>
                </a:solidFill>
                <a:latin charset="0" pitchFamily="2" typeface="FontAwesome"/>
              </a:rPr>
              <a:t></a:t>
            </a:r>
          </a:p>
        </p:txBody>
      </p:sp>
      <p:grpSp>
        <p:nvGrpSpPr>
          <p:cNvPr id="9" name="PA_淘宝店chenying0907 8"/>
          <p:cNvGrpSpPr/>
          <p:nvPr>
            <p:custDataLst>
              <p:tags r:id="rId9"/>
            </p:custDataLst>
          </p:nvPr>
        </p:nvGrpSpPr>
        <p:grpSpPr>
          <a:xfrm>
            <a:off x="6258927" y="2798218"/>
            <a:ext cx="2254822" cy="697238"/>
            <a:chOff x="6258927" y="2798218"/>
            <a:chExt cx="2254822" cy="697238"/>
          </a:xfrm>
        </p:grpSpPr>
        <p:sp>
          <p:nvSpPr>
            <p:cNvPr id="13" name="Rectangle 23"/>
            <p:cNvSpPr/>
            <p:nvPr/>
          </p:nvSpPr>
          <p:spPr>
            <a:xfrm>
              <a:off x="6258927" y="3033791"/>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14" name="淘宝店chenying0907 13"/>
            <p:cNvSpPr txBox="1"/>
            <p:nvPr/>
          </p:nvSpPr>
          <p:spPr>
            <a:xfrm>
              <a:off x="6261929" y="2798218"/>
              <a:ext cx="1460739" cy="259080"/>
            </a:xfrm>
            <a:prstGeom prst="rect">
              <a:avLst/>
            </a:prstGeom>
            <a:noFill/>
          </p:spPr>
          <p:txBody>
            <a:bodyPr rtlCol="0" wrap="square">
              <a:spAutoFit/>
            </a:bodyPr>
            <a:lstStyle/>
            <a:p>
              <a:pPr algn="ctr"/>
              <a:r>
                <a:rPr altLang="zh-CN" lang="en-US" sz="1100">
                  <a:solidFill>
                    <a:schemeClr val="tx1">
                      <a:lumMod val="85000"/>
                      <a:lumOff val="15000"/>
                    </a:schemeClr>
                  </a:solidFill>
                  <a:latin typeface="+mn-ea"/>
                  <a:cs charset="0" panose="020b0606030504020204" pitchFamily="34" typeface="Open Sans"/>
                </a:rPr>
                <a:t>UNLIMITED HOUSE</a:t>
              </a:r>
            </a:p>
          </p:txBody>
        </p:sp>
      </p:grpSp>
      <p:sp>
        <p:nvSpPr>
          <p:cNvPr id="15" name="PA_淘宝店chenying0907 53"/>
          <p:cNvSpPr>
            <a:spLocks noChangeAspect="1"/>
          </p:cNvSpPr>
          <p:nvPr>
            <p:custDataLst>
              <p:tags r:id="rId10"/>
            </p:custDataLst>
          </p:nvPr>
        </p:nvSpPr>
        <p:spPr>
          <a:xfrm>
            <a:off x="5725395" y="3740707"/>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tx1">
                    <a:lumMod val="85000"/>
                    <a:lumOff val="15000"/>
                  </a:schemeClr>
                </a:solidFill>
                <a:latin charset="0" pitchFamily="2" typeface="FontAwesome"/>
              </a:rPr>
              <a:t></a:t>
            </a:r>
          </a:p>
        </p:txBody>
      </p:sp>
      <p:grpSp>
        <p:nvGrpSpPr>
          <p:cNvPr id="10" name="PA_淘宝店chenying0907 9"/>
          <p:cNvGrpSpPr/>
          <p:nvPr>
            <p:custDataLst>
              <p:tags r:id="rId11"/>
            </p:custDataLst>
          </p:nvPr>
        </p:nvGrpSpPr>
        <p:grpSpPr>
          <a:xfrm>
            <a:off x="6258927" y="3661038"/>
            <a:ext cx="2254822" cy="697238"/>
            <a:chOff x="6258927" y="3661038"/>
            <a:chExt cx="2254822" cy="697238"/>
          </a:xfrm>
        </p:grpSpPr>
        <p:sp>
          <p:nvSpPr>
            <p:cNvPr id="16" name="Rectangle 23"/>
            <p:cNvSpPr/>
            <p:nvPr/>
          </p:nvSpPr>
          <p:spPr>
            <a:xfrm>
              <a:off x="6258927" y="3896611"/>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17" name="淘宝店chenying0907 16"/>
            <p:cNvSpPr txBox="1"/>
            <p:nvPr/>
          </p:nvSpPr>
          <p:spPr>
            <a:xfrm>
              <a:off x="6261928" y="3661038"/>
              <a:ext cx="1460739" cy="259080"/>
            </a:xfrm>
            <a:prstGeom prst="rect">
              <a:avLst/>
            </a:prstGeom>
            <a:noFill/>
          </p:spPr>
          <p:txBody>
            <a:bodyPr rtlCol="0" wrap="square">
              <a:spAutoFit/>
            </a:bodyPr>
            <a:lstStyle/>
            <a:p>
              <a:r>
                <a:rPr altLang="zh-CN" lang="en-US" sz="1100">
                  <a:solidFill>
                    <a:schemeClr val="tx1">
                      <a:lumMod val="85000"/>
                      <a:lumOff val="15000"/>
                    </a:schemeClr>
                  </a:solidFill>
                  <a:latin typeface="+mn-ea"/>
                  <a:cs charset="0" panose="020b0606030504020204" pitchFamily="34" typeface="Open Sans"/>
                </a:rPr>
                <a:t>HOBBY</a:t>
              </a:r>
            </a:p>
          </p:txBody>
        </p:sp>
      </p:grpSp>
      <p:sp>
        <p:nvSpPr>
          <p:cNvPr id="18" name="PA_淘宝店chenying0907 53"/>
          <p:cNvSpPr>
            <a:spLocks noChangeAspect="1"/>
          </p:cNvSpPr>
          <p:nvPr>
            <p:custDataLst>
              <p:tags r:id="rId12"/>
            </p:custDataLst>
          </p:nvPr>
        </p:nvSpPr>
        <p:spPr>
          <a:xfrm>
            <a:off x="3167775" y="202522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tx1">
                    <a:lumMod val="85000"/>
                    <a:lumOff val="15000"/>
                  </a:schemeClr>
                </a:solidFill>
                <a:latin charset="0" pitchFamily="2" typeface="FontAwesome"/>
              </a:rPr>
              <a:t></a:t>
            </a:r>
          </a:p>
        </p:txBody>
      </p:sp>
      <p:grpSp>
        <p:nvGrpSpPr>
          <p:cNvPr id="11" name="PA_淘宝店chenying0907 10"/>
          <p:cNvGrpSpPr/>
          <p:nvPr>
            <p:custDataLst>
              <p:tags r:id="rId13"/>
            </p:custDataLst>
          </p:nvPr>
        </p:nvGrpSpPr>
        <p:grpSpPr>
          <a:xfrm>
            <a:off x="916775" y="1938149"/>
            <a:ext cx="2405215" cy="650187"/>
            <a:chOff x="916775" y="1938149"/>
            <a:chExt cx="2405215" cy="650187"/>
          </a:xfrm>
        </p:grpSpPr>
        <p:sp>
          <p:nvSpPr>
            <p:cNvPr id="19" name="Rectangle 23"/>
            <p:cNvSpPr/>
            <p:nvPr/>
          </p:nvSpPr>
          <p:spPr>
            <a:xfrm>
              <a:off x="916775" y="2126671"/>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20" name="淘宝店chenying0907 19"/>
            <p:cNvSpPr txBox="1"/>
            <p:nvPr/>
          </p:nvSpPr>
          <p:spPr>
            <a:xfrm>
              <a:off x="1861251" y="1938149"/>
              <a:ext cx="1460739" cy="259080"/>
            </a:xfrm>
            <a:prstGeom prst="rect">
              <a:avLst/>
            </a:prstGeom>
            <a:noFill/>
          </p:spPr>
          <p:txBody>
            <a:bodyPr rtlCol="0" wrap="square">
              <a:spAutoFit/>
            </a:bodyPr>
            <a:lstStyle/>
            <a:p>
              <a:pPr algn="ctr"/>
              <a:r>
                <a:rPr altLang="zh-CN" lang="en-US" sz="1100">
                  <a:solidFill>
                    <a:schemeClr val="tx1">
                      <a:lumMod val="85000"/>
                      <a:lumOff val="15000"/>
                    </a:schemeClr>
                  </a:solidFill>
                  <a:latin typeface="+mn-ea"/>
                  <a:cs charset="0" panose="020b0606030504020204" pitchFamily="34" typeface="Open Sans"/>
                </a:rPr>
                <a:t>Photograph</a:t>
              </a:r>
            </a:p>
          </p:txBody>
        </p:sp>
      </p:grpSp>
      <p:grpSp>
        <p:nvGrpSpPr>
          <p:cNvPr id="27" name="PA_淘宝店chenying0907 26"/>
          <p:cNvGrpSpPr/>
          <p:nvPr>
            <p:custDataLst>
              <p:tags r:id="rId14"/>
            </p:custDataLst>
          </p:nvPr>
        </p:nvGrpSpPr>
        <p:grpSpPr>
          <a:xfrm>
            <a:off x="914823" y="2779911"/>
            <a:ext cx="2405215" cy="650187"/>
            <a:chOff x="914823" y="2779911"/>
            <a:chExt cx="2405215" cy="650187"/>
          </a:xfrm>
        </p:grpSpPr>
        <p:sp>
          <p:nvSpPr>
            <p:cNvPr id="21" name="Rectangle 23"/>
            <p:cNvSpPr/>
            <p:nvPr/>
          </p:nvSpPr>
          <p:spPr>
            <a:xfrm>
              <a:off x="914823" y="2968433"/>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22" name="淘宝店chenying0907 21"/>
            <p:cNvSpPr txBox="1"/>
            <p:nvPr/>
          </p:nvSpPr>
          <p:spPr>
            <a:xfrm>
              <a:off x="1859299" y="2779911"/>
              <a:ext cx="1460739" cy="259080"/>
            </a:xfrm>
            <a:prstGeom prst="rect">
              <a:avLst/>
            </a:prstGeom>
            <a:noFill/>
          </p:spPr>
          <p:txBody>
            <a:bodyPr rtlCol="0" wrap="square">
              <a:spAutoFit/>
            </a:bodyPr>
            <a:lstStyle/>
            <a:p>
              <a:pPr algn="ctr"/>
              <a:r>
                <a:rPr altLang="zh-CN" lang="en-US" sz="1100">
                  <a:solidFill>
                    <a:schemeClr val="tx1">
                      <a:lumMod val="85000"/>
                      <a:lumOff val="15000"/>
                    </a:schemeClr>
                  </a:solidFill>
                  <a:latin typeface="+mn-ea"/>
                  <a:cs charset="0" panose="020b0606030504020204" pitchFamily="34" typeface="Open Sans"/>
                </a:rPr>
                <a:t>TIME CLOCK</a:t>
              </a:r>
            </a:p>
          </p:txBody>
        </p:sp>
      </p:grpSp>
      <p:grpSp>
        <p:nvGrpSpPr>
          <p:cNvPr id="28" name="PA_淘宝店chenying0907 27"/>
          <p:cNvGrpSpPr/>
          <p:nvPr>
            <p:custDataLst>
              <p:tags r:id="rId15"/>
            </p:custDataLst>
          </p:nvPr>
        </p:nvGrpSpPr>
        <p:grpSpPr>
          <a:xfrm>
            <a:off x="865453" y="3661038"/>
            <a:ext cx="2405215" cy="650187"/>
            <a:chOff x="865453" y="3661038"/>
            <a:chExt cx="2405215" cy="650187"/>
          </a:xfrm>
        </p:grpSpPr>
        <p:sp>
          <p:nvSpPr>
            <p:cNvPr id="23" name="Rectangle 23"/>
            <p:cNvSpPr/>
            <p:nvPr/>
          </p:nvSpPr>
          <p:spPr>
            <a:xfrm>
              <a:off x="865453" y="3849560"/>
              <a:ext cx="2254822" cy="457200"/>
            </a:xfrm>
            <a:prstGeom prst="rect">
              <a:avLst/>
            </a:prstGeom>
          </p:spPr>
          <p:txBody>
            <a:bodyPr wrap="square">
              <a:spAutoFit/>
            </a:bodyPr>
            <a:lstStyle/>
            <a:p>
              <a:pPr defTabSz="1088232"/>
              <a:r>
                <a:rPr altLang="zh-CN" lang="en-US" sz="8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a:t>
              </a:r>
            </a:p>
          </p:txBody>
        </p:sp>
        <p:sp>
          <p:nvSpPr>
            <p:cNvPr id="24" name="淘宝店chenying0907 23"/>
            <p:cNvSpPr txBox="1"/>
            <p:nvPr/>
          </p:nvSpPr>
          <p:spPr>
            <a:xfrm>
              <a:off x="1809929" y="3661038"/>
              <a:ext cx="1460739" cy="259080"/>
            </a:xfrm>
            <a:prstGeom prst="rect">
              <a:avLst/>
            </a:prstGeom>
            <a:noFill/>
          </p:spPr>
          <p:txBody>
            <a:bodyPr rtlCol="0" wrap="square">
              <a:spAutoFit/>
            </a:bodyPr>
            <a:lstStyle/>
            <a:p>
              <a:r>
                <a:rPr altLang="zh-CN" lang="en-US" sz="1100">
                  <a:solidFill>
                    <a:schemeClr val="tx1">
                      <a:lumMod val="85000"/>
                      <a:lumOff val="15000"/>
                    </a:schemeClr>
                  </a:solidFill>
                  <a:latin typeface="+mn-ea"/>
                  <a:cs charset="0" panose="020b0606030504020204" pitchFamily="34" typeface="Open Sans"/>
                </a:rPr>
                <a:t>PERFORMANCE</a:t>
              </a:r>
            </a:p>
          </p:txBody>
        </p:sp>
      </p:grpSp>
      <p:sp>
        <p:nvSpPr>
          <p:cNvPr id="25" name="PA_淘宝店chenying0907 53"/>
          <p:cNvSpPr>
            <a:spLocks noChangeAspect="1"/>
          </p:cNvSpPr>
          <p:nvPr>
            <p:custDataLst>
              <p:tags r:id="rId16"/>
            </p:custDataLst>
          </p:nvPr>
        </p:nvSpPr>
        <p:spPr>
          <a:xfrm>
            <a:off x="3152306" y="291071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tx1">
                    <a:lumMod val="85000"/>
                    <a:lumOff val="15000"/>
                  </a:schemeClr>
                </a:solidFill>
                <a:latin charset="0" pitchFamily="2" typeface="FontAwesome"/>
              </a:rPr>
              <a:t></a:t>
            </a:r>
          </a:p>
        </p:txBody>
      </p:sp>
      <p:sp>
        <p:nvSpPr>
          <p:cNvPr id="26" name="PA_淘宝店chenying0907 53"/>
          <p:cNvSpPr>
            <a:spLocks noChangeAspect="1"/>
          </p:cNvSpPr>
          <p:nvPr>
            <p:custDataLst>
              <p:tags r:id="rId17"/>
            </p:custDataLst>
          </p:nvPr>
        </p:nvSpPr>
        <p:spPr>
          <a:xfrm>
            <a:off x="3152305" y="3725319"/>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lang="en-US" sz="1400">
                <a:solidFill>
                  <a:schemeClr val="tx1">
                    <a:lumMod val="85000"/>
                    <a:lumOff val="15000"/>
                  </a:schemeClr>
                </a:solidFill>
                <a:latin charset="0" pitchFamily="2" typeface="FontAwesome"/>
              </a:rPr>
              <a:t></a:t>
            </a:r>
          </a:p>
        </p:txBody>
      </p:sp>
      <p:sp>
        <p:nvSpPr>
          <p:cNvPr id="32" name="PA_淘宝店chenying0907 31"/>
          <p:cNvSpPr txBox="1"/>
          <p:nvPr>
            <p:custDataLst>
              <p:tags r:id="rId18"/>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33" name="PA_内容占位符 2"/>
          <p:cNvSpPr txBox="1"/>
          <p:nvPr>
            <p:custDataLst>
              <p:tags r:id="rId19"/>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18856620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id="11" nodeType="withEffect" presetClass="entr" presetID="10" presetSubtype="0">
                                  <p:stCondLst>
                                    <p:cond delay="60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par>
                                <p:cTn fill="hold" id="17" nodeType="withEffect" presetClass="entr" presetID="10" presetSubtype="0">
                                  <p:stCondLst>
                                    <p:cond delay="12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id="23" nodeType="withEffect" presetClass="entr" presetID="10" presetSubtype="0">
                                  <p:stCondLst>
                                    <p:cond delay="180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18"/>
                                        </p:tgtEl>
                                        <p:attrNameLst>
                                          <p:attrName>style.visibility</p:attrName>
                                        </p:attrNameLst>
                                      </p:cBhvr>
                                      <p:to>
                                        <p:strVal val="visible"/>
                                      </p:to>
                                    </p:set>
                                    <p:animEffect filter="fade" transition="in">
                                      <p:cBhvr>
                                        <p:cTn dur="500" id="28"/>
                                        <p:tgtEl>
                                          <p:spTgt spid="18"/>
                                        </p:tgtEl>
                                      </p:cBhvr>
                                    </p:animEffect>
                                  </p:childTnLst>
                                </p:cTn>
                              </p:par>
                              <p:par>
                                <p:cTn fill="hold" id="29" nodeType="withEffect" presetClass="entr" presetID="10" presetSubtype="0">
                                  <p:stCondLst>
                                    <p:cond delay="240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id="32" nodeType="withEffect" presetClass="entr" presetID="10" presetSubtype="0">
                                  <p:stCondLst>
                                    <p:cond delay="2700"/>
                                  </p:stCondLst>
                                  <p:childTnLst>
                                    <p:set>
                                      <p:cBhvr>
                                        <p:cTn dur="1" fill="hold" id="33">
                                          <p:stCondLst>
                                            <p:cond delay="0"/>
                                          </p:stCondLst>
                                        </p:cTn>
                                        <p:tgtEl>
                                          <p:spTgt spid="27"/>
                                        </p:tgtEl>
                                        <p:attrNameLst>
                                          <p:attrName>style.visibility</p:attrName>
                                        </p:attrNameLst>
                                      </p:cBhvr>
                                      <p:to>
                                        <p:strVal val="visible"/>
                                      </p:to>
                                    </p:set>
                                    <p:animEffect filter="fade" transition="in">
                                      <p:cBhvr>
                                        <p:cTn dur="500" id="34"/>
                                        <p:tgtEl>
                                          <p:spTgt spid="27"/>
                                        </p:tgtEl>
                                      </p:cBhvr>
                                    </p:animEffect>
                                  </p:childTnLst>
                                </p:cTn>
                              </p:par>
                              <p:par>
                                <p:cTn fill="hold" id="35" nodeType="withEffect" presetClass="entr" presetID="10" presetSubtype="0">
                                  <p:stCondLst>
                                    <p:cond delay="3000"/>
                                  </p:stCondLst>
                                  <p:childTnLst>
                                    <p:set>
                                      <p:cBhvr>
                                        <p:cTn dur="1" fill="hold" id="36">
                                          <p:stCondLst>
                                            <p:cond delay="0"/>
                                          </p:stCondLst>
                                        </p:cTn>
                                        <p:tgtEl>
                                          <p:spTgt spid="28"/>
                                        </p:tgtEl>
                                        <p:attrNameLst>
                                          <p:attrName>style.visibility</p:attrName>
                                        </p:attrNameLst>
                                      </p:cBhvr>
                                      <p:to>
                                        <p:strVal val="visible"/>
                                      </p:to>
                                    </p:set>
                                    <p:animEffect filter="fade" transition="in">
                                      <p:cBhvr>
                                        <p:cTn dur="500" id="37"/>
                                        <p:tgtEl>
                                          <p:spTgt spid="28"/>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500" id="42"/>
                                        <p:tgtEl>
                                          <p:spTgt spid="25"/>
                                        </p:tgtEl>
                                      </p:cBhvr>
                                    </p:animEffect>
                                  </p:childTnLst>
                                </p:cTn>
                              </p:par>
                              <p:par>
                                <p:cTn fill="hold" grpId="0" id="43" nodeType="withEffect" presetClass="entr" presetID="10" presetSubtype="0">
                                  <p:stCondLst>
                                    <p:cond delay="300"/>
                                  </p:stCondLst>
                                  <p:childTnLst>
                                    <p:set>
                                      <p:cBhvr>
                                        <p:cTn dur="1" fill="hold" id="44">
                                          <p:stCondLst>
                                            <p:cond delay="0"/>
                                          </p:stCondLst>
                                        </p:cTn>
                                        <p:tgtEl>
                                          <p:spTgt spid="26"/>
                                        </p:tgtEl>
                                        <p:attrNameLst>
                                          <p:attrName>style.visibility</p:attrName>
                                        </p:attrNameLst>
                                      </p:cBhvr>
                                      <p:to>
                                        <p:strVal val="visible"/>
                                      </p:to>
                                    </p:set>
                                    <p:animEffect filter="fade" transition="in">
                                      <p:cBhvr>
                                        <p:cTn dur="500" id="45"/>
                                        <p:tgtEl>
                                          <p:spTgt spid="26"/>
                                        </p:tgtEl>
                                      </p:cBhvr>
                                    </p:animEffect>
                                  </p:childTnLst>
                                </p:cTn>
                              </p:par>
                              <p:par>
                                <p:cTn fill="hold" grpId="0" id="46" nodeType="withEffect" presetClass="entr" presetID="10" presetSubtype="0">
                                  <p:stCondLst>
                                    <p:cond delay="600"/>
                                  </p:stCondLst>
                                  <p:childTnLst>
                                    <p:set>
                                      <p:cBhvr>
                                        <p:cTn dur="1" fill="hold" id="47">
                                          <p:stCondLst>
                                            <p:cond delay="0"/>
                                          </p:stCondLst>
                                        </p:cTn>
                                        <p:tgtEl>
                                          <p:spTgt spid="32"/>
                                        </p:tgtEl>
                                        <p:attrNameLst>
                                          <p:attrName>style.visibility</p:attrName>
                                        </p:attrNameLst>
                                      </p:cBhvr>
                                      <p:to>
                                        <p:strVal val="visible"/>
                                      </p:to>
                                    </p:set>
                                    <p:animEffect filter="fade" transition="in">
                                      <p:cBhvr>
                                        <p:cTn dur="500" id="48"/>
                                        <p:tgtEl>
                                          <p:spTgt spid="32"/>
                                        </p:tgtEl>
                                      </p:cBhvr>
                                    </p:animEffect>
                                  </p:childTnLst>
                                </p:cTn>
                              </p:par>
                              <p:par>
                                <p:cTn fill="hold" grpId="0" id="49" nodeType="withEffect" presetClass="entr" presetID="10" presetSubtype="0">
                                  <p:stCondLst>
                                    <p:cond delay="900"/>
                                  </p:stCondLst>
                                  <p:childTnLst>
                                    <p:set>
                                      <p:cBhvr>
                                        <p:cTn dur="1" fill="hold" id="50">
                                          <p:stCondLst>
                                            <p:cond delay="0"/>
                                          </p:stCondLst>
                                        </p:cTn>
                                        <p:tgtEl>
                                          <p:spTgt spid="33"/>
                                        </p:tgtEl>
                                        <p:attrNameLst>
                                          <p:attrName>style.visibility</p:attrName>
                                        </p:attrNameLst>
                                      </p:cBhvr>
                                      <p:to>
                                        <p:strVal val="visible"/>
                                      </p:to>
                                    </p:set>
                                    <p:animEffect filter="fade" transition="in">
                                      <p:cBhvr>
                                        <p:cTn dur="500" id="5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P grpId="0" spid="15"/>
      <p:bldP grpId="0" spid="18"/>
      <p:bldP grpId="0" spid="25"/>
      <p:bldP grpId="0" spid="26"/>
      <p:bldP grpId="0" spid="32"/>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PA_淘宝店chenying0907 10"/>
          <p:cNvSpPr/>
          <p:nvPr>
            <p:custDataLst>
              <p:tags r:id="rId3"/>
            </p:custDataLst>
          </p:nvPr>
        </p:nvSpPr>
        <p:spPr>
          <a:xfrm>
            <a:off x="1025236" y="1581153"/>
            <a:ext cx="3681593" cy="271441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lumMod val="85000"/>
                  <a:lumOff val="15000"/>
                </a:schemeClr>
              </a:solidFill>
            </a:endParaRPr>
          </a:p>
        </p:txBody>
      </p:sp>
      <p:grpSp>
        <p:nvGrpSpPr>
          <p:cNvPr id="2" name="PA_淘宝店chenying0907 1"/>
          <p:cNvGrpSpPr/>
          <p:nvPr>
            <p:custDataLst>
              <p:tags r:id="rId5"/>
            </p:custDataLst>
          </p:nvPr>
        </p:nvGrpSpPr>
        <p:grpSpPr>
          <a:xfrm>
            <a:off x="3875568" y="2126675"/>
            <a:ext cx="4354033" cy="929223"/>
            <a:chOff x="3875568" y="2403764"/>
            <a:chExt cx="4354033" cy="929223"/>
          </a:xfrm>
        </p:grpSpPr>
        <p:sp>
          <p:nvSpPr>
            <p:cNvPr id="10" name="Rectangle 22"/>
            <p:cNvSpPr/>
            <p:nvPr/>
          </p:nvSpPr>
          <p:spPr>
            <a:xfrm>
              <a:off x="3875568" y="2403764"/>
              <a:ext cx="4354033" cy="92922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latin typeface="+mn-ea"/>
              </a:endParaRPr>
            </a:p>
          </p:txBody>
        </p:sp>
        <p:grpSp>
          <p:nvGrpSpPr>
            <p:cNvPr id="11" name="Group 25"/>
            <p:cNvGrpSpPr/>
            <p:nvPr/>
          </p:nvGrpSpPr>
          <p:grpSpPr>
            <a:xfrm>
              <a:off x="4201879" y="2470706"/>
              <a:ext cx="3701408" cy="669414"/>
              <a:chOff x="5559125" y="2766137"/>
              <a:chExt cx="4935210" cy="892553"/>
            </a:xfrm>
          </p:grpSpPr>
          <p:sp>
            <p:nvSpPr>
              <p:cNvPr id="12" name="TextBox 23"/>
              <p:cNvSpPr txBox="1"/>
              <p:nvPr/>
            </p:nvSpPr>
            <p:spPr>
              <a:xfrm>
                <a:off x="5559127" y="2766137"/>
                <a:ext cx="2036259" cy="447040"/>
              </a:xfrm>
              <a:prstGeom prst="rect">
                <a:avLst/>
              </a:prstGeom>
              <a:noFill/>
            </p:spPr>
            <p:txBody>
              <a:bodyPr rtlCol="0" wrap="none">
                <a:spAutoFit/>
              </a:bodyPr>
              <a:lstStyle/>
              <a:p>
                <a:r>
                  <a:rPr altLang="zh-CN" lang="en-US" sz="1600">
                    <a:solidFill>
                      <a:schemeClr val="bg1"/>
                    </a:solidFill>
                  </a:rPr>
                  <a:t>Get in Touch：</a:t>
                </a:r>
              </a:p>
            </p:txBody>
          </p:sp>
          <p:sp>
            <p:nvSpPr>
              <p:cNvPr id="13" name="TextBox 24"/>
              <p:cNvSpPr txBox="1"/>
              <p:nvPr/>
            </p:nvSpPr>
            <p:spPr>
              <a:xfrm>
                <a:off x="5559125" y="3166246"/>
                <a:ext cx="4935210" cy="487681"/>
              </a:xfrm>
              <a:prstGeom prst="rect">
                <a:avLst/>
              </a:prstGeom>
              <a:noFill/>
            </p:spPr>
            <p:txBody>
              <a:bodyPr rtlCol="0" wrap="square">
                <a:spAutoFit/>
              </a:bodyPr>
              <a:lstStyle/>
              <a:p>
                <a:pPr algn="just"/>
                <a:r>
                  <a:rPr altLang="zh-CN" lang="en-US" sz="900">
                    <a:solidFill>
                      <a:schemeClr val="bg1"/>
                    </a:solidFill>
                    <a:latin charset="-122" panose="020b0502040204020203" pitchFamily="34" typeface="微软雅黑 Light"/>
                  </a:rPr>
                  <a:t>There are many variations of passages of Lorem available, but the majority have suffered alteration</a:t>
                </a:r>
              </a:p>
            </p:txBody>
          </p:sp>
        </p:grpSp>
      </p:grpSp>
      <p:sp>
        <p:nvSpPr>
          <p:cNvPr id="14" name="PA_淘宝店chenying0907 26"/>
          <p:cNvSpPr txBox="1"/>
          <p:nvPr>
            <p:custDataLst>
              <p:tags r:id="rId6"/>
            </p:custDataLst>
          </p:nvPr>
        </p:nvSpPr>
        <p:spPr>
          <a:xfrm>
            <a:off x="4856540" y="3122840"/>
            <a:ext cx="3435405" cy="749808"/>
          </a:xfrm>
          <a:prstGeom prst="rect">
            <a:avLst/>
          </a:prstGeom>
          <a:noFill/>
        </p:spPr>
        <p:txBody>
          <a:bodyPr rtlCol="0" wrap="square">
            <a:spAutoFit/>
          </a:bodyPr>
          <a:lstStyle/>
          <a:p>
            <a:pPr defTabSz="1088232">
              <a:lnSpc>
                <a:spcPct val="120000"/>
              </a:lnSpc>
            </a:pPr>
            <a:r>
              <a:rPr altLang="zh-CN" lang="en-US" sz="900">
                <a:solidFill>
                  <a:schemeClr val="tx1">
                    <a:lumMod val="85000"/>
                    <a:lumOff val="15000"/>
                  </a:schemeClr>
                </a:solidFill>
                <a:latin charset="-122" panose="020b0502040204020203" pitchFamily="34" typeface="微软雅黑 Light"/>
              </a:rPr>
              <a:t>There are many variations of passages of Lore m available, but the majority have suffered alteration in some form, by injected humor, or randomized words which don't look even slightly believable. If you are going</a:t>
            </a:r>
          </a:p>
        </p:txBody>
      </p:sp>
      <p:sp>
        <p:nvSpPr>
          <p:cNvPr id="15" name="PA_淘宝店chenying0907 27"/>
          <p:cNvSpPr/>
          <p:nvPr>
            <p:custDataLst>
              <p:tags r:id="rId7"/>
            </p:custDataLst>
          </p:nvPr>
        </p:nvSpPr>
        <p:spPr>
          <a:xfrm>
            <a:off x="4944576" y="4059441"/>
            <a:ext cx="1075055" cy="213360"/>
          </a:xfrm>
          <a:prstGeom prst="rect">
            <a:avLst/>
          </a:prstGeom>
          <a:ln>
            <a:solidFill>
              <a:schemeClr val="bg1">
                <a:lumMod val="50000"/>
              </a:schemeClr>
            </a:solidFill>
          </a:ln>
        </p:spPr>
        <p:txBody>
          <a:bodyPr wrap="none">
            <a:spAutoFit/>
          </a:bodyPr>
          <a:lstStyle/>
          <a:p>
            <a:r>
              <a:rPr altLang="zh-CN" lang="en-US" sz="800">
                <a:solidFill>
                  <a:schemeClr val="tx1">
                    <a:lumMod val="85000"/>
                    <a:lumOff val="15000"/>
                  </a:schemeClr>
                </a:solidFill>
              </a:rPr>
              <a:t>The Bullpen Project</a:t>
            </a:r>
          </a:p>
        </p:txBody>
      </p:sp>
      <p:sp>
        <p:nvSpPr>
          <p:cNvPr id="18" name="PA_淘宝店chenying0907 17"/>
          <p:cNvSpPr txBox="1"/>
          <p:nvPr>
            <p:custDataLst>
              <p:tags r:id="rId8"/>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19" name="PA_内容占位符 2"/>
          <p:cNvSpPr txBox="1"/>
          <p:nvPr>
            <p:custDataLst>
              <p:tags r:id="rId9"/>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34058081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300"/>
                                  </p:stCondLst>
                                  <p:childTnLst>
                                    <p:set>
                                      <p:cBhvr>
                                        <p:cTn dur="1" fill="hold" id="9">
                                          <p:stCondLst>
                                            <p:cond delay="0"/>
                                          </p:stCondLst>
                                        </p:cTn>
                                        <p:tgtEl>
                                          <p:spTgt spid="2"/>
                                        </p:tgtEl>
                                        <p:attrNameLst>
                                          <p:attrName>style.visibility</p:attrName>
                                        </p:attrNameLst>
                                      </p:cBhvr>
                                      <p:to>
                                        <p:strVal val="visible"/>
                                      </p:to>
                                    </p:set>
                                    <p:animEffect filter="fade" transition="in">
                                      <p:cBhvr>
                                        <p:cTn dur="500" id="10"/>
                                        <p:tgtEl>
                                          <p:spTgt spid="2"/>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0" spid="15"/>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PA_淘宝店chenying0907 12"/>
          <p:cNvSpPr txBox="1"/>
          <p:nvPr>
            <p:custDataLst>
              <p:tags r:id="rId3"/>
            </p:custDataLst>
          </p:nvPr>
        </p:nvSpPr>
        <p:spPr bwMode="auto">
          <a:xfrm>
            <a:off x="2855019" y="1857631"/>
            <a:ext cx="3168352" cy="701040"/>
          </a:xfrm>
          <a:prstGeom prst="rect">
            <a:avLst/>
          </a:prstGeom>
          <a:noFill/>
        </p:spPr>
        <p:txBody>
          <a:bodyPr wrap="square">
            <a:spAutoFit/>
          </a:bodyPr>
          <a:lstStyle/>
          <a:p>
            <a:pPr algn="ctr" eaLnBrk="1" fontAlgn="auto" hangingPunct="1">
              <a:spcBef>
                <a:spcPct val="0"/>
              </a:spcBef>
              <a:spcAft>
                <a:spcPct val="0"/>
              </a:spcAft>
              <a:defRPr/>
            </a:pPr>
            <a:r>
              <a:rPr altLang="zh-CN" i="1" lang="en-US" sz="4000">
                <a:solidFill>
                  <a:schemeClr val="accent1">
                    <a:lumMod val="75000"/>
                  </a:schemeClr>
                </a:solidFill>
                <a:latin charset="-122" panose="020b0502040204020203" pitchFamily="34" typeface="微软雅黑 Light"/>
                <a:ea charset="-122" panose="020b0502040204020203" pitchFamily="34" typeface="微软雅黑 Light"/>
                <a:cs charset="0" panose="020b0604020202020204" pitchFamily="34" typeface="Arial"/>
              </a:rPr>
              <a:t>PART TWO</a:t>
            </a:r>
          </a:p>
        </p:txBody>
      </p:sp>
      <p:sp>
        <p:nvSpPr>
          <p:cNvPr id="14" name="PA_淘宝店chenying0907 111"/>
          <p:cNvSpPr txBox="1">
            <a:spLocks noChangeArrowheads="1"/>
          </p:cNvSpPr>
          <p:nvPr>
            <p:custDataLst>
              <p:tags r:id="rId4"/>
            </p:custDataLst>
          </p:nvPr>
        </p:nvSpPr>
        <p:spPr bwMode="auto">
          <a:xfrm>
            <a:off x="1780309" y="2636335"/>
            <a:ext cx="5317773" cy="470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wrap="square">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algn="ctr" eaLnBrk="1" hangingPunct="1">
              <a:lnSpc>
                <a:spcPct val="120000"/>
              </a:lnSpc>
            </a:pPr>
            <a:r>
              <a:rPr altLang="zh-CN" lang="en-US" sz="1100">
                <a:solidFill>
                  <a:schemeClr val="tx1">
                    <a:lumMod val="85000"/>
                    <a:lumOff val="15000"/>
                  </a:schemeClr>
                </a:solidFill>
                <a:latin charset="-122" panose="020b0502040204020203" pitchFamily="34" typeface="微软雅黑 Light"/>
                <a:ea charset="-122" panose="020b0502040204020203" pitchFamily="34" typeface="微软雅黑 Light"/>
                <a:cs charset="0" panose="020b0604020202020204" pitchFamily="34" typeface="Arial"/>
              </a:rPr>
              <a:t>Click here to modify the text , you may post text here . Click here to modify the text . Click here to modify the text , you may post text here . </a:t>
            </a:r>
          </a:p>
        </p:txBody>
      </p:sp>
      <p:pic>
        <p:nvPicPr>
          <p:cNvPr id="2" name="PA_图片 1"/>
          <p:cNvPicPr>
            <a:picLocks noChangeAspect="1"/>
          </p:cNvPicPr>
          <p:nvPr>
            <p:custDataLst>
              <p:tags r:id="rId6"/>
            </p:custDataLst>
          </p:nvPr>
        </p:nvPicPr>
        <p:blipFill>
          <a:blip r:embed="rId5">
            <a:extLst>
              <a:ext uri="{28A0092B-C50C-407E-A947-70E740481C1C}">
                <a14:useLocalDpi val="0"/>
              </a:ext>
            </a:extLst>
          </a:blip>
          <a:stretch>
            <a:fillRect/>
          </a:stretch>
        </p:blipFill>
        <p:spPr>
          <a:xfrm>
            <a:off x="2874072" y="1946122"/>
            <a:ext cx="335258" cy="445772"/>
          </a:xfrm>
          <a:prstGeom prst="rect">
            <a:avLst/>
          </a:prstGeom>
        </p:spPr>
      </p:pic>
    </p:spTree>
    <p:extLst>
      <p:ext uri="{BB962C8B-B14F-4D97-AF65-F5344CB8AC3E}">
        <p14:creationId val="28481823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14"/>
                                        </p:tgtEl>
                                        <p:attrNameLst>
                                          <p:attrName>style.visibility</p:attrName>
                                        </p:attrNameLst>
                                      </p:cBhvr>
                                      <p:to>
                                        <p:strVal val="visible"/>
                                      </p:to>
                                    </p:set>
                                    <p:animEffect filter="fade" transition="in">
                                      <p:cBhvr>
                                        <p:cTn dur="500" id="10"/>
                                        <p:tgtEl>
                                          <p:spTgt spid="14"/>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PA_淘宝店chenying0907 25"/>
          <p:cNvGrpSpPr/>
          <p:nvPr>
            <p:custDataLst>
              <p:tags r:id="rId3"/>
            </p:custDataLst>
          </p:nvPr>
        </p:nvGrpSpPr>
        <p:grpSpPr>
          <a:xfrm>
            <a:off x="916933" y="1867578"/>
            <a:ext cx="1159002" cy="1159002"/>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8" name="Arc 20"/>
            <p:cNvSpPr/>
            <p:nvPr/>
          </p:nvSpPr>
          <p:spPr>
            <a:xfrm>
              <a:off x="916933" y="1568174"/>
              <a:ext cx="1159002" cy="1159002"/>
            </a:xfrm>
            <a:prstGeom prst="arc">
              <a:avLst>
                <a:gd fmla="val 20172577" name="adj1"/>
                <a:gd fmla="val 16297434"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2" name="TextBox 24"/>
            <p:cNvSpPr txBox="1"/>
            <p:nvPr/>
          </p:nvSpPr>
          <p:spPr>
            <a:xfrm>
              <a:off x="1244833" y="1972316"/>
              <a:ext cx="630555" cy="365760"/>
            </a:xfrm>
            <a:prstGeom prst="rect">
              <a:avLst/>
            </a:prstGeom>
            <a:noFill/>
          </p:spPr>
          <p:txBody>
            <a:bodyPr rtlCol="0" wrap="none">
              <a:spAutoFit/>
            </a:bodyPr>
            <a:lstStyle/>
            <a:p>
              <a:r>
                <a:rPr lang="en-US" sz="1800">
                  <a:solidFill>
                    <a:schemeClr val="tx1">
                      <a:lumMod val="85000"/>
                      <a:lumOff val="15000"/>
                    </a:schemeClr>
                  </a:solidFill>
                  <a:latin charset="-122" panose="020b0502040204020203" pitchFamily="34" typeface="微软雅黑 Light"/>
                </a:rPr>
                <a:t>80%</a:t>
              </a:r>
            </a:p>
          </p:txBody>
        </p:sp>
        <p:sp>
          <p:nvSpPr>
            <p:cNvPr id="21" name="Arc 37"/>
            <p:cNvSpPr/>
            <p:nvPr/>
          </p:nvSpPr>
          <p:spPr>
            <a:xfrm>
              <a:off x="980815" y="1632677"/>
              <a:ext cx="1028700" cy="1028700"/>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grpSp>
      <p:grpSp>
        <p:nvGrpSpPr>
          <p:cNvPr id="27" name="PA_淘宝店chenying0907 26"/>
          <p:cNvGrpSpPr/>
          <p:nvPr>
            <p:custDataLst>
              <p:tags r:id="rId4"/>
            </p:custDataLst>
          </p:nvPr>
        </p:nvGrpSpPr>
        <p:grpSpPr>
          <a:xfrm>
            <a:off x="2960153" y="1866885"/>
            <a:ext cx="1159002" cy="1159002"/>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9" name="Arc 21"/>
            <p:cNvSpPr/>
            <p:nvPr/>
          </p:nvSpPr>
          <p:spPr>
            <a:xfrm>
              <a:off x="2960153" y="1567481"/>
              <a:ext cx="1159002" cy="1159002"/>
            </a:xfrm>
            <a:prstGeom prst="arc">
              <a:avLst>
                <a:gd fmla="val 17379292" name="adj1"/>
                <a:gd fmla="val 8825709"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3" name="TextBox 27"/>
            <p:cNvSpPr txBox="1"/>
            <p:nvPr/>
          </p:nvSpPr>
          <p:spPr>
            <a:xfrm>
              <a:off x="3285522" y="1972316"/>
              <a:ext cx="627380" cy="365760"/>
            </a:xfrm>
            <a:prstGeom prst="rect">
              <a:avLst/>
            </a:prstGeom>
            <a:noFill/>
          </p:spPr>
          <p:txBody>
            <a:bodyPr rtlCol="0" wrap="none">
              <a:spAutoFit/>
            </a:bodyPr>
            <a:lstStyle/>
            <a:p>
              <a:r>
                <a:rPr lang="en-US" sz="1800">
                  <a:solidFill>
                    <a:schemeClr val="tx1">
                      <a:lumMod val="85000"/>
                      <a:lumOff val="15000"/>
                    </a:schemeClr>
                  </a:solidFill>
                  <a:latin charset="-122" panose="020b0502040204020203" pitchFamily="34" typeface="微软雅黑 Light"/>
                </a:rPr>
                <a:t>70%</a:t>
              </a:r>
            </a:p>
          </p:txBody>
        </p:sp>
        <p:sp>
          <p:nvSpPr>
            <p:cNvPr id="22" name="Arc 38"/>
            <p:cNvSpPr/>
            <p:nvPr/>
          </p:nvSpPr>
          <p:spPr>
            <a:xfrm>
              <a:off x="3022770" y="1622996"/>
              <a:ext cx="1028700" cy="1028700"/>
            </a:xfrm>
            <a:prstGeom prst="arc">
              <a:avLst>
                <a:gd fmla="val 17379292" name="adj1"/>
                <a:gd fmla="val 8693360"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grpSp>
      <p:grpSp>
        <p:nvGrpSpPr>
          <p:cNvPr id="28" name="PA_淘宝店chenying0907 27"/>
          <p:cNvGrpSpPr/>
          <p:nvPr>
            <p:custDataLst>
              <p:tags r:id="rId5"/>
            </p:custDataLst>
          </p:nvPr>
        </p:nvGrpSpPr>
        <p:grpSpPr>
          <a:xfrm>
            <a:off x="4995775" y="1864078"/>
            <a:ext cx="1159002" cy="1159002"/>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0" name="Arc 22"/>
            <p:cNvSpPr/>
            <p:nvPr/>
          </p:nvSpPr>
          <p:spPr>
            <a:xfrm>
              <a:off x="4995775" y="1564674"/>
              <a:ext cx="1159002" cy="1159002"/>
            </a:xfrm>
            <a:prstGeom prst="arc">
              <a:avLst>
                <a:gd fmla="val 14283035" name="adj1"/>
                <a:gd fmla="val 8268073"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4" name="TextBox 28"/>
            <p:cNvSpPr txBox="1"/>
            <p:nvPr/>
          </p:nvSpPr>
          <p:spPr>
            <a:xfrm>
              <a:off x="5324942" y="1973731"/>
              <a:ext cx="627380" cy="365760"/>
            </a:xfrm>
            <a:prstGeom prst="rect">
              <a:avLst/>
            </a:prstGeom>
            <a:noFill/>
          </p:spPr>
          <p:txBody>
            <a:bodyPr rtlCol="0" wrap="none">
              <a:spAutoFit/>
            </a:bodyPr>
            <a:lstStyle/>
            <a:p>
              <a:r>
                <a:rPr lang="en-US" sz="1800">
                  <a:solidFill>
                    <a:schemeClr val="tx1">
                      <a:lumMod val="85000"/>
                      <a:lumOff val="15000"/>
                    </a:schemeClr>
                  </a:solidFill>
                  <a:latin charset="-122" panose="020b0502040204020203" pitchFamily="34" typeface="微软雅黑 Light"/>
                </a:rPr>
                <a:t>76%</a:t>
              </a:r>
            </a:p>
          </p:txBody>
        </p:sp>
        <p:sp>
          <p:nvSpPr>
            <p:cNvPr id="23" name="Arc 39"/>
            <p:cNvSpPr/>
            <p:nvPr/>
          </p:nvSpPr>
          <p:spPr>
            <a:xfrm>
              <a:off x="5055736" y="1622996"/>
              <a:ext cx="1028700" cy="1028700"/>
            </a:xfrm>
            <a:prstGeom prst="arc">
              <a:avLst>
                <a:gd fmla="val 14340729" name="adj1"/>
                <a:gd fmla="val 8272277"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grpSp>
      <p:grpSp>
        <p:nvGrpSpPr>
          <p:cNvPr id="29" name="PA_淘宝店chenying0907 28"/>
          <p:cNvGrpSpPr/>
          <p:nvPr>
            <p:custDataLst>
              <p:tags r:id="rId6"/>
            </p:custDataLst>
          </p:nvPr>
        </p:nvGrpSpPr>
        <p:grpSpPr>
          <a:xfrm>
            <a:off x="7042794" y="1864078"/>
            <a:ext cx="1159002" cy="1159002"/>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1" name="Arc 23"/>
            <p:cNvSpPr/>
            <p:nvPr/>
          </p:nvSpPr>
          <p:spPr>
            <a:xfrm>
              <a:off x="7042794" y="1564674"/>
              <a:ext cx="1159002" cy="1159002"/>
            </a:xfrm>
            <a:prstGeom prst="arc">
              <a:avLst>
                <a:gd fmla="val 17026676" name="adj1"/>
                <a:gd fmla="val 13044588"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sp>
          <p:nvSpPr>
            <p:cNvPr id="15" name="TextBox 29"/>
            <p:cNvSpPr txBox="1"/>
            <p:nvPr/>
          </p:nvSpPr>
          <p:spPr>
            <a:xfrm>
              <a:off x="7370694" y="1972316"/>
              <a:ext cx="630555" cy="365760"/>
            </a:xfrm>
            <a:prstGeom prst="rect">
              <a:avLst/>
            </a:prstGeom>
            <a:noFill/>
          </p:spPr>
          <p:txBody>
            <a:bodyPr rtlCol="0" wrap="none">
              <a:spAutoFit/>
            </a:bodyPr>
            <a:lstStyle/>
            <a:p>
              <a:r>
                <a:rPr lang="en-US" sz="1800">
                  <a:solidFill>
                    <a:schemeClr val="tx1">
                      <a:lumMod val="85000"/>
                      <a:lumOff val="15000"/>
                    </a:schemeClr>
                  </a:solidFill>
                  <a:latin charset="-122" panose="020b0502040204020203" pitchFamily="34" typeface="微软雅黑 Light"/>
                </a:rPr>
                <a:t>92%</a:t>
              </a:r>
            </a:p>
          </p:txBody>
        </p:sp>
        <p:sp>
          <p:nvSpPr>
            <p:cNvPr id="24" name="Arc 40"/>
            <p:cNvSpPr/>
            <p:nvPr/>
          </p:nvSpPr>
          <p:spPr>
            <a:xfrm>
              <a:off x="7114347" y="1622996"/>
              <a:ext cx="1028700" cy="1028700"/>
            </a:xfrm>
            <a:prstGeom prst="arc">
              <a:avLst>
                <a:gd fmla="val 16922509" name="adj1"/>
                <a:gd fmla="val 12785858"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1013">
                <a:solidFill>
                  <a:schemeClr val="tx1">
                    <a:lumMod val="85000"/>
                    <a:lumOff val="15000"/>
                  </a:schemeClr>
                </a:solidFill>
                <a:latin charset="-122" panose="020b0502040204020203" pitchFamily="34" typeface="微软雅黑 Light"/>
              </a:endParaRPr>
            </a:p>
          </p:txBody>
        </p:sp>
      </p:grpSp>
      <p:sp>
        <p:nvSpPr>
          <p:cNvPr id="30" name="PA_淘宝店chenying0907 29"/>
          <p:cNvSpPr txBox="1"/>
          <p:nvPr>
            <p:custDataLst>
              <p:tags r:id="rId7"/>
            </p:custDataLst>
          </p:nvPr>
        </p:nvSpPr>
        <p:spPr>
          <a:xfrm>
            <a:off x="643677" y="3219561"/>
            <a:ext cx="1622056" cy="274320"/>
          </a:xfrm>
          <a:prstGeom prst="rect">
            <a:avLst/>
          </a:prstGeom>
          <a:noFill/>
        </p:spPr>
        <p:txBody>
          <a:bodyPr rtlCol="0" wrap="square">
            <a:spAutoFit/>
          </a:bodyPr>
          <a:lstStyle/>
          <a:p>
            <a:pPr algn="ctr"/>
            <a:r>
              <a:rPr altLang="zh-CN" lang="en-US" sz="1200">
                <a:solidFill>
                  <a:schemeClr val="tx1">
                    <a:lumMod val="95000"/>
                    <a:lumOff val="5000"/>
                  </a:schemeClr>
                </a:solidFill>
                <a:latin typeface="+mn-ea"/>
              </a:rPr>
              <a:t> Adobe Photoshop</a:t>
            </a:r>
          </a:p>
        </p:txBody>
      </p:sp>
      <p:sp>
        <p:nvSpPr>
          <p:cNvPr id="31" name="PA_淘宝店chenying0907 30"/>
          <p:cNvSpPr txBox="1"/>
          <p:nvPr>
            <p:custDataLst>
              <p:tags r:id="rId8"/>
            </p:custDataLst>
          </p:nvPr>
        </p:nvSpPr>
        <p:spPr>
          <a:xfrm>
            <a:off x="2712810" y="3233900"/>
            <a:ext cx="1712250" cy="274320"/>
          </a:xfrm>
          <a:prstGeom prst="rect">
            <a:avLst/>
          </a:prstGeom>
          <a:noFill/>
        </p:spPr>
        <p:txBody>
          <a:bodyPr rtlCol="0" wrap="square">
            <a:spAutoFit/>
          </a:bodyPr>
          <a:lstStyle/>
          <a:p>
            <a:pPr algn="ctr"/>
            <a:r>
              <a:rPr altLang="zh-CN" lang="en-US" sz="1200">
                <a:solidFill>
                  <a:schemeClr val="tx1">
                    <a:lumMod val="95000"/>
                    <a:lumOff val="5000"/>
                  </a:schemeClr>
                </a:solidFill>
                <a:latin typeface="+mn-ea"/>
              </a:rPr>
              <a:t>Adobe Illustrator</a:t>
            </a:r>
          </a:p>
        </p:txBody>
      </p:sp>
      <p:sp>
        <p:nvSpPr>
          <p:cNvPr id="32" name="PA_淘宝店chenying0907 31"/>
          <p:cNvSpPr txBox="1"/>
          <p:nvPr>
            <p:custDataLst>
              <p:tags r:id="rId9"/>
            </p:custDataLst>
          </p:nvPr>
        </p:nvSpPr>
        <p:spPr>
          <a:xfrm>
            <a:off x="4830487" y="3219561"/>
            <a:ext cx="1369393" cy="274320"/>
          </a:xfrm>
          <a:prstGeom prst="rect">
            <a:avLst/>
          </a:prstGeom>
          <a:noFill/>
        </p:spPr>
        <p:txBody>
          <a:bodyPr rtlCol="0" wrap="square">
            <a:spAutoFit/>
          </a:bodyPr>
          <a:lstStyle/>
          <a:p>
            <a:pPr algn="ctr"/>
            <a:r>
              <a:rPr altLang="zh-CN" lang="en-US" sz="1200">
                <a:solidFill>
                  <a:schemeClr val="tx1">
                    <a:lumMod val="95000"/>
                    <a:lumOff val="5000"/>
                  </a:schemeClr>
                </a:solidFill>
                <a:latin typeface="+mn-ea"/>
              </a:rPr>
              <a:t>Adobe Flash</a:t>
            </a:r>
          </a:p>
        </p:txBody>
      </p:sp>
      <p:sp>
        <p:nvSpPr>
          <p:cNvPr id="33" name="PA_淘宝店chenying0907 32"/>
          <p:cNvSpPr txBox="1"/>
          <p:nvPr>
            <p:custDataLst>
              <p:tags r:id="rId10"/>
            </p:custDataLst>
          </p:nvPr>
        </p:nvSpPr>
        <p:spPr>
          <a:xfrm>
            <a:off x="6723490" y="3219561"/>
            <a:ext cx="1854717" cy="274320"/>
          </a:xfrm>
          <a:prstGeom prst="rect">
            <a:avLst/>
          </a:prstGeom>
          <a:noFill/>
        </p:spPr>
        <p:txBody>
          <a:bodyPr rtlCol="0" wrap="square">
            <a:spAutoFit/>
          </a:bodyPr>
          <a:lstStyle/>
          <a:p>
            <a:pPr algn="ctr"/>
            <a:r>
              <a:rPr altLang="zh-CN" lang="en-US" sz="1200">
                <a:solidFill>
                  <a:schemeClr val="tx1">
                    <a:lumMod val="95000"/>
                    <a:lumOff val="5000"/>
                  </a:schemeClr>
                </a:solidFill>
                <a:latin typeface="+mn-ea"/>
              </a:rPr>
              <a:t> Adobe After Effects </a:t>
            </a:r>
          </a:p>
        </p:txBody>
      </p:sp>
      <p:sp>
        <p:nvSpPr>
          <p:cNvPr id="34" name="PA_内容占位符 2"/>
          <p:cNvSpPr txBox="1"/>
          <p:nvPr>
            <p:custDataLst>
              <p:tags r:id="rId11"/>
            </p:custDataLst>
          </p:nvPr>
        </p:nvSpPr>
        <p:spPr>
          <a:xfrm>
            <a:off x="691179" y="3850973"/>
            <a:ext cx="7761643" cy="842408"/>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lnSpc>
                <a:spcPct val="150000"/>
              </a:lnSpc>
              <a:spcBef>
                <a:spcPct val="0"/>
              </a:spcBef>
              <a:buNone/>
            </a:pPr>
            <a:r>
              <a:rPr altLang="zh-CN" lang="en-US" sz="110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 or randomized words which don't look even slightly believable. </a:t>
            </a:r>
          </a:p>
        </p:txBody>
      </p:sp>
      <p:sp>
        <p:nvSpPr>
          <p:cNvPr id="35" name="PA_淘宝店chenying0907 34"/>
          <p:cNvSpPr txBox="1"/>
          <p:nvPr>
            <p:custDataLst>
              <p:tags r:id="rId12"/>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36" name="PA_内容占位符 2"/>
          <p:cNvSpPr txBox="1"/>
          <p:nvPr>
            <p:custDataLst>
              <p:tags r:id="rId13"/>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3953644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500" id="7"/>
                                        <p:tgtEl>
                                          <p:spTgt spid="26"/>
                                        </p:tgtEl>
                                      </p:cBhvr>
                                    </p:animEffect>
                                  </p:childTnLst>
                                </p:cTn>
                              </p:par>
                              <p:par>
                                <p:cTn fill="hold" id="8" nodeType="withEffect" presetClass="entr" presetID="10" presetSubtype="0">
                                  <p:stCondLst>
                                    <p:cond delay="300"/>
                                  </p:stCondLst>
                                  <p:childTnLst>
                                    <p:set>
                                      <p:cBhvr>
                                        <p:cTn dur="1" fill="hold" id="9">
                                          <p:stCondLst>
                                            <p:cond delay="0"/>
                                          </p:stCondLst>
                                        </p:cTn>
                                        <p:tgtEl>
                                          <p:spTgt spid="27"/>
                                        </p:tgtEl>
                                        <p:attrNameLst>
                                          <p:attrName>style.visibility</p:attrName>
                                        </p:attrNameLst>
                                      </p:cBhvr>
                                      <p:to>
                                        <p:strVal val="visible"/>
                                      </p:to>
                                    </p:set>
                                    <p:animEffect filter="fade" transition="in">
                                      <p:cBhvr>
                                        <p:cTn dur="500" id="10"/>
                                        <p:tgtEl>
                                          <p:spTgt spid="27"/>
                                        </p:tgtEl>
                                      </p:cBhvr>
                                    </p:animEffect>
                                  </p:childTnLst>
                                </p:cTn>
                              </p:par>
                              <p:par>
                                <p:cTn fill="hold" id="11" nodeType="withEffect" presetClass="entr" presetID="10" presetSubtype="0">
                                  <p:stCondLst>
                                    <p:cond delay="600"/>
                                  </p:stCondLst>
                                  <p:childTnLst>
                                    <p:set>
                                      <p:cBhvr>
                                        <p:cTn dur="1" fill="hold" id="12">
                                          <p:stCondLst>
                                            <p:cond delay="0"/>
                                          </p:stCondLst>
                                        </p:cTn>
                                        <p:tgtEl>
                                          <p:spTgt spid="28"/>
                                        </p:tgtEl>
                                        <p:attrNameLst>
                                          <p:attrName>style.visibility</p:attrName>
                                        </p:attrNameLst>
                                      </p:cBhvr>
                                      <p:to>
                                        <p:strVal val="visible"/>
                                      </p:to>
                                    </p:set>
                                    <p:animEffect filter="fade" transition="in">
                                      <p:cBhvr>
                                        <p:cTn dur="500" id="13"/>
                                        <p:tgtEl>
                                          <p:spTgt spid="28"/>
                                        </p:tgtEl>
                                      </p:cBhvr>
                                    </p:animEffect>
                                  </p:childTnLst>
                                </p:cTn>
                              </p:par>
                              <p:par>
                                <p:cTn fill="hold" id="14" nodeType="withEffect" presetClass="entr" presetID="10" presetSubtype="0">
                                  <p:stCondLst>
                                    <p:cond delay="900"/>
                                  </p:stCondLst>
                                  <p:childTnLst>
                                    <p:set>
                                      <p:cBhvr>
                                        <p:cTn dur="1" fill="hold" id="15">
                                          <p:stCondLst>
                                            <p:cond delay="0"/>
                                          </p:stCondLst>
                                        </p:cTn>
                                        <p:tgtEl>
                                          <p:spTgt spid="29"/>
                                        </p:tgtEl>
                                        <p:attrNameLst>
                                          <p:attrName>style.visibility</p:attrName>
                                        </p:attrNameLst>
                                      </p:cBhvr>
                                      <p:to>
                                        <p:strVal val="visible"/>
                                      </p:to>
                                    </p:set>
                                    <p:animEffect filter="fade" transition="in">
                                      <p:cBhvr>
                                        <p:cTn dur="500" id="16"/>
                                        <p:tgtEl>
                                          <p:spTgt spid="29"/>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30"/>
                                        </p:tgtEl>
                                        <p:attrNameLst>
                                          <p:attrName>style.visibility</p:attrName>
                                        </p:attrNameLst>
                                      </p:cBhvr>
                                      <p:to>
                                        <p:strVal val="visible"/>
                                      </p:to>
                                    </p:set>
                                    <p:animEffect filter="fade" transition="in">
                                      <p:cBhvr>
                                        <p:cTn dur="500" id="19"/>
                                        <p:tgtEl>
                                          <p:spTgt spid="30"/>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31"/>
                                        </p:tgtEl>
                                        <p:attrNameLst>
                                          <p:attrName>style.visibility</p:attrName>
                                        </p:attrNameLst>
                                      </p:cBhvr>
                                      <p:to>
                                        <p:strVal val="visible"/>
                                      </p:to>
                                    </p:set>
                                    <p:animEffect filter="fade" transition="in">
                                      <p:cBhvr>
                                        <p:cTn dur="500" id="22"/>
                                        <p:tgtEl>
                                          <p:spTgt spid="31"/>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32"/>
                                        </p:tgtEl>
                                        <p:attrNameLst>
                                          <p:attrName>style.visibility</p:attrName>
                                        </p:attrNameLst>
                                      </p:cBhvr>
                                      <p:to>
                                        <p:strVal val="visible"/>
                                      </p:to>
                                    </p:set>
                                    <p:animEffect filter="fade" transition="in">
                                      <p:cBhvr>
                                        <p:cTn dur="500" id="25"/>
                                        <p:tgtEl>
                                          <p:spTgt spid="32"/>
                                        </p:tgtEl>
                                      </p:cBhvr>
                                    </p:animEffect>
                                  </p:childTnLst>
                                </p:cTn>
                              </p:par>
                              <p:par>
                                <p:cTn fill="hold" grpId="0" id="26" nodeType="withEffect" presetClass="entr" presetID="10" presetSubtype="0">
                                  <p:stCondLst>
                                    <p:cond delay="2100"/>
                                  </p:stCondLst>
                                  <p:childTnLst>
                                    <p:set>
                                      <p:cBhvr>
                                        <p:cTn dur="1" fill="hold" id="27">
                                          <p:stCondLst>
                                            <p:cond delay="0"/>
                                          </p:stCondLst>
                                        </p:cTn>
                                        <p:tgtEl>
                                          <p:spTgt spid="33"/>
                                        </p:tgtEl>
                                        <p:attrNameLst>
                                          <p:attrName>style.visibility</p:attrName>
                                        </p:attrNameLst>
                                      </p:cBhvr>
                                      <p:to>
                                        <p:strVal val="visible"/>
                                      </p:to>
                                    </p:set>
                                    <p:animEffect filter="fade" transition="in">
                                      <p:cBhvr>
                                        <p:cTn dur="500" id="28"/>
                                        <p:tgtEl>
                                          <p:spTgt spid="33"/>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34"/>
                                        </p:tgtEl>
                                        <p:attrNameLst>
                                          <p:attrName>style.visibility</p:attrName>
                                        </p:attrNameLst>
                                      </p:cBhvr>
                                      <p:to>
                                        <p:strVal val="visible"/>
                                      </p:to>
                                    </p:set>
                                    <p:animEffect filter="fade" transition="in">
                                      <p:cBhvr>
                                        <p:cTn dur="500" id="31"/>
                                        <p:tgtEl>
                                          <p:spTgt spid="34"/>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35"/>
                                        </p:tgtEl>
                                        <p:attrNameLst>
                                          <p:attrName>style.visibility</p:attrName>
                                        </p:attrNameLst>
                                      </p:cBhvr>
                                      <p:to>
                                        <p:strVal val="visible"/>
                                      </p:to>
                                    </p:set>
                                    <p:animEffect filter="fade" transition="in">
                                      <p:cBhvr>
                                        <p:cTn dur="500" id="34"/>
                                        <p:tgtEl>
                                          <p:spTgt spid="35"/>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36"/>
                                        </p:tgtEl>
                                        <p:attrNameLst>
                                          <p:attrName>style.visibility</p:attrName>
                                        </p:attrNameLst>
                                      </p:cBhvr>
                                      <p:to>
                                        <p:strVal val="visible"/>
                                      </p:to>
                                    </p:set>
                                    <p:animEffect filter="fade" transition="in">
                                      <p:cBhvr>
                                        <p:cTn dur="500" id="3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PA_淘宝店chenying0907 19"/>
          <p:cNvGrpSpPr/>
          <p:nvPr>
            <p:custDataLst>
              <p:tags r:id="rId3"/>
            </p:custDataLst>
          </p:nvPr>
        </p:nvGrpSpPr>
        <p:grpSpPr>
          <a:xfrm>
            <a:off x="4391892" y="1477898"/>
            <a:ext cx="5943914" cy="3665602"/>
            <a:chOff x="1485595" y="500062"/>
            <a:chExt cx="7529513" cy="4643438"/>
          </a:xfrm>
        </p:grpSpPr>
        <p:pic>
          <p:nvPicPr>
            <p:cNvPr id="21" name="Picture 2"/>
            <p:cNvPicPr>
              <a:picLocks noChangeAspect="1"/>
            </p:cNvPicPr>
            <p:nvPr/>
          </p:nvPicPr>
          <p:blipFill>
            <a:blip r:embed="rId4">
              <a:extLst>
                <a:ext uri="{28A0092B-C50C-407E-A947-70E740481C1C}">
                  <a14:useLocalDpi/>
                </a:ext>
              </a:extLst>
            </a:blip>
            <a:stretch>
              <a:fillRect/>
            </a:stretch>
          </p:blipFill>
          <p:spPr>
            <a:xfrm flipH="1">
              <a:off x="1485595" y="500062"/>
              <a:ext cx="7529513" cy="4643438"/>
            </a:xfrm>
            <a:prstGeom prst="rect">
              <a:avLst/>
            </a:prstGeom>
          </p:spPr>
        </p:pic>
        <p:sp>
          <p:nvSpPr>
            <p:cNvPr id="22" name="Rectangle 4"/>
            <p:cNvSpPr/>
            <p:nvPr/>
          </p:nvSpPr>
          <p:spPr>
            <a:xfrm>
              <a:off x="3297434" y="1062344"/>
              <a:ext cx="1569028" cy="2798754"/>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013"/>
            </a:p>
          </p:txBody>
        </p:sp>
      </p:grpSp>
      <p:sp>
        <p:nvSpPr>
          <p:cNvPr id="24" name="PA_淘宝店chenying0907 23"/>
          <p:cNvSpPr/>
          <p:nvPr>
            <p:custDataLst>
              <p:tags r:id="rId6"/>
            </p:custDataLst>
          </p:nvPr>
        </p:nvSpPr>
        <p:spPr>
          <a:xfrm>
            <a:off x="1115292" y="1773383"/>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PA_淘宝店chenying0907 24"/>
          <p:cNvSpPr txBox="1"/>
          <p:nvPr>
            <p:custDataLst>
              <p:tags r:id="rId7"/>
            </p:custDataLst>
          </p:nvPr>
        </p:nvSpPr>
        <p:spPr>
          <a:xfrm>
            <a:off x="1205347" y="1773383"/>
            <a:ext cx="2306782" cy="365760"/>
          </a:xfrm>
          <a:prstGeom prst="rect">
            <a:avLst/>
          </a:prstGeom>
          <a:noFill/>
        </p:spPr>
        <p:txBody>
          <a:bodyPr rtlCol="0" wrap="square">
            <a:spAutoFit/>
          </a:bodyPr>
          <a:lstStyle/>
          <a:p>
            <a:r>
              <a:rPr altLang="zh-CN" lang="en-US" sz="1800"/>
              <a:t>LANDING PAGES</a:t>
            </a:r>
          </a:p>
        </p:txBody>
      </p:sp>
      <p:sp>
        <p:nvSpPr>
          <p:cNvPr id="26" name="PA_内容占位符 2"/>
          <p:cNvSpPr txBox="1"/>
          <p:nvPr>
            <p:custDataLst>
              <p:tags r:id="rId8"/>
            </p:custDataLst>
          </p:nvPr>
        </p:nvSpPr>
        <p:spPr>
          <a:xfrm>
            <a:off x="1024059" y="2239333"/>
            <a:ext cx="3636711" cy="115667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088232" indent="0" marL="0">
              <a:lnSpc>
                <a:spcPct val="120000"/>
              </a:lnSpc>
              <a:spcBef>
                <a:spcPct val="0"/>
              </a:spcBef>
              <a:buNone/>
            </a:pPr>
            <a:r>
              <a:rPr altLang="zh-CN" lang="en-US" sz="1050">
                <a:solidFill>
                  <a:schemeClr val="tx1">
                    <a:lumMod val="85000"/>
                    <a:lumOff val="15000"/>
                  </a:schemeClr>
                </a:solidFill>
                <a:latin charset="-122" panose="020b0502040204020203" pitchFamily="34" typeface="微软雅黑 Light"/>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a:t>
            </a:r>
          </a:p>
        </p:txBody>
      </p:sp>
      <p:sp>
        <p:nvSpPr>
          <p:cNvPr id="31" name="PA_淘宝店chenying0907 27"/>
          <p:cNvSpPr/>
          <p:nvPr>
            <p:custDataLst>
              <p:tags r:id="rId9"/>
            </p:custDataLst>
          </p:nvPr>
        </p:nvSpPr>
        <p:spPr>
          <a:xfrm>
            <a:off x="1140261" y="3693511"/>
            <a:ext cx="1346057" cy="304800"/>
          </a:xfrm>
          <a:prstGeom prst="roundRect">
            <a:avLst>
              <a:gd fmla="val 27969" name="adj"/>
            </a:avLst>
          </a:prstGeom>
          <a:solidFill>
            <a:schemeClr val="accent1"/>
          </a:solidFill>
          <a:ln w="12700">
            <a:noFill/>
          </a:ln>
        </p:spPr>
        <p:txBody>
          <a:bodyPr wrap="square">
            <a:spAutoFit/>
          </a:bodyPr>
          <a:lstStyle/>
          <a:p>
            <a:pPr algn="ctr"/>
            <a:r>
              <a:rPr altLang="zh-CN" lang="en-US" sz="1400">
                <a:solidFill>
                  <a:schemeClr val="bg1"/>
                </a:solidFill>
              </a:rPr>
              <a:t>More Details</a:t>
            </a:r>
          </a:p>
        </p:txBody>
      </p:sp>
      <p:sp>
        <p:nvSpPr>
          <p:cNvPr id="9" name="PA_淘宝店chenying0907 8"/>
          <p:cNvSpPr txBox="1"/>
          <p:nvPr>
            <p:custDataLst>
              <p:tags r:id="rId10"/>
            </p:custDataLst>
          </p:nvPr>
        </p:nvSpPr>
        <p:spPr>
          <a:xfrm>
            <a:off x="2722970" y="673679"/>
            <a:ext cx="3698060" cy="335280"/>
          </a:xfrm>
          <a:prstGeom prst="rect">
            <a:avLst/>
          </a:prstGeom>
          <a:noFill/>
        </p:spPr>
        <p:txBody>
          <a:bodyPr rtlCol="0" wrap="square">
            <a:spAutoFit/>
          </a:bodyPr>
          <a:lstStyle/>
          <a:p>
            <a:pPr algn="ctr"/>
            <a:r>
              <a:rPr altLang="zh-CN" lang="en-US" sz="1600">
                <a:solidFill>
                  <a:schemeClr val="tx1">
                    <a:lumMod val="85000"/>
                    <a:lumOff val="15000"/>
                  </a:schemeClr>
                </a:solidFill>
                <a:latin typeface="+mn-ea"/>
              </a:rPr>
              <a:t>ADD YOUR TITLE HERE</a:t>
            </a:r>
          </a:p>
        </p:txBody>
      </p:sp>
      <p:sp>
        <p:nvSpPr>
          <p:cNvPr id="10" name="PA_内容占位符 2"/>
          <p:cNvSpPr txBox="1"/>
          <p:nvPr>
            <p:custDataLst>
              <p:tags r:id="rId11"/>
            </p:custDataLst>
          </p:nvPr>
        </p:nvSpPr>
        <p:spPr>
          <a:xfrm>
            <a:off x="2043546" y="971336"/>
            <a:ext cx="5056908" cy="31711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defTabSz="1088232" indent="0" marL="0">
              <a:spcBef>
                <a:spcPct val="0"/>
              </a:spcBef>
              <a:buNone/>
            </a:pPr>
            <a:r>
              <a:rPr altLang="zh-CN" lang="en-US" sz="1000">
                <a:solidFill>
                  <a:schemeClr val="tx1">
                    <a:lumMod val="85000"/>
                    <a:lumOff val="15000"/>
                  </a:schemeClr>
                </a:solidFill>
                <a:latin typeface="+mn-ea"/>
                <a:cs charset="0" panose="020b0604020202020204" pitchFamily="34" typeface="Arial"/>
              </a:rPr>
              <a:t>Click here to modify the text , you may post text here . Click here</a:t>
            </a:r>
          </a:p>
        </p:txBody>
      </p:sp>
    </p:spTree>
    <p:extLst>
      <p:ext uri="{BB962C8B-B14F-4D97-AF65-F5344CB8AC3E}">
        <p14:creationId val="20806520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24"/>
                                        </p:tgtEl>
                                        <p:attrNameLst>
                                          <p:attrName>style.visibility</p:attrName>
                                        </p:attrNameLst>
                                      </p:cBhvr>
                                      <p:to>
                                        <p:strVal val="visible"/>
                                      </p:to>
                                    </p:set>
                                    <p:animEffect filter="fade" transition="in">
                                      <p:cBhvr>
                                        <p:cTn dur="500" id="10"/>
                                        <p:tgtEl>
                                          <p:spTgt spid="24"/>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25"/>
                                        </p:tgtEl>
                                        <p:attrNameLst>
                                          <p:attrName>style.visibility</p:attrName>
                                        </p:attrNameLst>
                                      </p:cBhvr>
                                      <p:to>
                                        <p:strVal val="visible"/>
                                      </p:to>
                                    </p:set>
                                    <p:animEffect filter="fade" transition="in">
                                      <p:cBhvr>
                                        <p:cTn dur="500" id="13"/>
                                        <p:tgtEl>
                                          <p:spTgt spid="25"/>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31"/>
      <p:bldP grpId="0" spid="9"/>
      <p:bldP grpId="0" spid="1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00.xml><?xml version="1.0" encoding="utf-8"?>
<p:tagLst xmlns:p="http://schemas.openxmlformats.org/presentationml/2006/main">
  <p:tag name="PA" val="v3.0.0"/>
</p:tagLst>
</file>

<file path=ppt/tags/tag101.xml><?xml version="1.0" encoding="utf-8"?>
<p:tagLst xmlns:p="http://schemas.openxmlformats.org/presentationml/2006/main">
  <p:tag name="PA" val="v3.0.0"/>
</p:tagLst>
</file>

<file path=ppt/tags/tag102.xml><?xml version="1.0" encoding="utf-8"?>
<p:tagLst xmlns:p="http://schemas.openxmlformats.org/presentationml/2006/main">
  <p:tag name="PA" val="v3.0.0"/>
</p:tagLst>
</file>

<file path=ppt/tags/tag103.xml><?xml version="1.0" encoding="utf-8"?>
<p:tagLst xmlns:p="http://schemas.openxmlformats.org/presentationml/2006/main">
  <p:tag name="PA" val="v3.0.0"/>
</p:tagLst>
</file>

<file path=ppt/tags/tag104.xml><?xml version="1.0" encoding="utf-8"?>
<p:tagLst xmlns:p="http://schemas.openxmlformats.org/presentationml/2006/main">
  <p:tag name="PA" val="v3.0.0"/>
</p:tagLst>
</file>

<file path=ppt/tags/tag105.xml><?xml version="1.0" encoding="utf-8"?>
<p:tagLst xmlns:p="http://schemas.openxmlformats.org/presentationml/2006/main">
  <p:tag name="PA" val="v3.0.0"/>
</p:tagLst>
</file>

<file path=ppt/tags/tag106.xml><?xml version="1.0" encoding="utf-8"?>
<p:tagLst xmlns:p="http://schemas.openxmlformats.org/presentationml/2006/main">
  <p:tag name="PA" val="v3.0.0"/>
</p:tagLst>
</file>

<file path=ppt/tags/tag107.xml><?xml version="1.0" encoding="utf-8"?>
<p:tagLst xmlns:p="http://schemas.openxmlformats.org/presentationml/2006/main">
  <p:tag name="PA" val="v3.0.0"/>
</p:tagLst>
</file>

<file path=ppt/tags/tag108.xml><?xml version="1.0" encoding="utf-8"?>
<p:tagLst xmlns:p="http://schemas.openxmlformats.org/presentationml/2006/main">
  <p:tag name="PA" val="v3.0.0"/>
</p:tagLst>
</file>

<file path=ppt/tags/tag109.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10.xml><?xml version="1.0" encoding="utf-8"?>
<p:tagLst xmlns:p="http://schemas.openxmlformats.org/presentationml/2006/main">
  <p:tag name="PA" val="v3.0.0"/>
</p:tagLst>
</file>

<file path=ppt/tags/tag111.xml><?xml version="1.0" encoding="utf-8"?>
<p:tagLst xmlns:p="http://schemas.openxmlformats.org/presentationml/2006/main">
  <p:tag name="PA" val="v3.0.0"/>
</p:tagLst>
</file>

<file path=ppt/tags/tag112.xml><?xml version="1.0" encoding="utf-8"?>
<p:tagLst xmlns:p="http://schemas.openxmlformats.org/presentationml/2006/main">
  <p:tag name="PA" val="v3.0.0"/>
</p:tagLst>
</file>

<file path=ppt/tags/tag113.xml><?xml version="1.0" encoding="utf-8"?>
<p:tagLst xmlns:p="http://schemas.openxmlformats.org/presentationml/2006/main">
  <p:tag name="PA" val="v3.0.0"/>
</p:tagLst>
</file>

<file path=ppt/tags/tag114.xml><?xml version="1.0" encoding="utf-8"?>
<p:tagLst xmlns:p="http://schemas.openxmlformats.org/presentationml/2006/main">
  <p:tag name="PA" val="v3.0.0"/>
</p:tagLst>
</file>

<file path=ppt/tags/tag115.xml><?xml version="1.0" encoding="utf-8"?>
<p:tagLst xmlns:p="http://schemas.openxmlformats.org/presentationml/2006/main">
  <p:tag name="PA" val="v3.0.0"/>
</p:tagLst>
</file>

<file path=ppt/tags/tag116.xml><?xml version="1.0" encoding="utf-8"?>
<p:tagLst xmlns:p="http://schemas.openxmlformats.org/presentationml/2006/main">
  <p:tag name="PA" val="v3.0.0"/>
</p:tagLst>
</file>

<file path=ppt/tags/tag117.xml><?xml version="1.0" encoding="utf-8"?>
<p:tagLst xmlns:p="http://schemas.openxmlformats.org/presentationml/2006/main">
  <p:tag name="PA" val="v3.0.0"/>
</p:tagLst>
</file>

<file path=ppt/tags/tag118.xml><?xml version="1.0" encoding="utf-8"?>
<p:tagLst xmlns:p="http://schemas.openxmlformats.org/presentationml/2006/main">
  <p:tag name="PA" val="v3.0.0"/>
</p:tagLst>
</file>

<file path=ppt/tags/tag119.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20.xml><?xml version="1.0" encoding="utf-8"?>
<p:tagLst xmlns:p="http://schemas.openxmlformats.org/presentationml/2006/main">
  <p:tag name="PA" val="v3.0.0"/>
</p:tagLst>
</file>

<file path=ppt/tags/tag121.xml><?xml version="1.0" encoding="utf-8"?>
<p:tagLst xmlns:p="http://schemas.openxmlformats.org/presentationml/2006/main">
  <p:tag name="PA" val="v3.0.0"/>
</p:tagLst>
</file>

<file path=ppt/tags/tag122.xml><?xml version="1.0" encoding="utf-8"?>
<p:tagLst xmlns:p="http://schemas.openxmlformats.org/presentationml/2006/main">
  <p:tag name="PA" val="v3.0.0"/>
</p:tagLst>
</file>

<file path=ppt/tags/tag123.xml><?xml version="1.0" encoding="utf-8"?>
<p:tagLst xmlns:p="http://schemas.openxmlformats.org/presentationml/2006/main">
  <p:tag name="PA" val="v3.0.0"/>
</p:tagLst>
</file>

<file path=ppt/tags/tag124.xml><?xml version="1.0" encoding="utf-8"?>
<p:tagLst xmlns:p="http://schemas.openxmlformats.org/presentationml/2006/main">
  <p:tag name="PA" val="v3.0.0"/>
</p:tagLst>
</file>

<file path=ppt/tags/tag125.xml><?xml version="1.0" encoding="utf-8"?>
<p:tagLst xmlns:p="http://schemas.openxmlformats.org/presentationml/2006/main">
  <p:tag name="PA" val="v3.0.0"/>
</p:tagLst>
</file>

<file path=ppt/tags/tag126.xml><?xml version="1.0" encoding="utf-8"?>
<p:tagLst xmlns:p="http://schemas.openxmlformats.org/presentationml/2006/main">
  <p:tag name="PA" val="v3.0.0"/>
</p:tagLst>
</file>

<file path=ppt/tags/tag127.xml><?xml version="1.0" encoding="utf-8"?>
<p:tagLst xmlns:p="http://schemas.openxmlformats.org/presentationml/2006/main">
  <p:tag name="PA" val="v3.0.0"/>
</p:tagLst>
</file>

<file path=ppt/tags/tag128.xml><?xml version="1.0" encoding="utf-8"?>
<p:tagLst xmlns:p="http://schemas.openxmlformats.org/presentationml/2006/main">
  <p:tag name="PA" val="v3.0.0"/>
</p:tagLst>
</file>

<file path=ppt/tags/tag129.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30.xml><?xml version="1.0" encoding="utf-8"?>
<p:tagLst xmlns:p="http://schemas.openxmlformats.org/presentationml/2006/main">
  <p:tag name="PA" val="v3.0.0"/>
</p:tagLst>
</file>

<file path=ppt/tags/tag131.xml><?xml version="1.0" encoding="utf-8"?>
<p:tagLst xmlns:p="http://schemas.openxmlformats.org/presentationml/2006/main">
  <p:tag name="PA" val="v3.0.0"/>
</p:tagLst>
</file>

<file path=ppt/tags/tag132.xml><?xml version="1.0" encoding="utf-8"?>
<p:tagLst xmlns:p="http://schemas.openxmlformats.org/presentationml/2006/main">
  <p:tag name="PA" val="v3.0.0"/>
</p:tagLst>
</file>

<file path=ppt/tags/tag133.xml><?xml version="1.0" encoding="utf-8"?>
<p:tagLst xmlns:p="http://schemas.openxmlformats.org/presentationml/2006/main">
  <p:tag name="PA" val="v3.0.0"/>
</p:tagLst>
</file>

<file path=ppt/tags/tag134.xml><?xml version="1.0" encoding="utf-8"?>
<p:tagLst xmlns:p="http://schemas.openxmlformats.org/presentationml/2006/main">
  <p:tag name="PA" val="v3.0.0"/>
</p:tagLst>
</file>

<file path=ppt/tags/tag135.xml><?xml version="1.0" encoding="utf-8"?>
<p:tagLst xmlns:p="http://schemas.openxmlformats.org/presentationml/2006/main">
  <p:tag name="PA" val="v3.0.0"/>
</p:tagLst>
</file>

<file path=ppt/tags/tag136.xml><?xml version="1.0" encoding="utf-8"?>
<p:tagLst xmlns:p="http://schemas.openxmlformats.org/presentationml/2006/main">
  <p:tag name="PA" val="v3.0.0"/>
</p:tagLst>
</file>

<file path=ppt/tags/tag137.xml><?xml version="1.0" encoding="utf-8"?>
<p:tagLst xmlns:p="http://schemas.openxmlformats.org/presentationml/2006/main">
  <p:tag name="PA" val="v3.0.0"/>
</p:tagLst>
</file>

<file path=ppt/tags/tag138.xml><?xml version="1.0" encoding="utf-8"?>
<p:tagLst xmlns:p="http://schemas.openxmlformats.org/presentationml/2006/main">
  <p:tag name="PA" val="v3.0.0"/>
</p:tagLst>
</file>

<file path=ppt/tags/tag139.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40.xml><?xml version="1.0" encoding="utf-8"?>
<p:tagLst xmlns:p="http://schemas.openxmlformats.org/presentationml/2006/main">
  <p:tag name="PA" val="v3.0.0"/>
</p:tagLst>
</file>

<file path=ppt/tags/tag141.xml><?xml version="1.0" encoding="utf-8"?>
<p:tagLst xmlns:p="http://schemas.openxmlformats.org/presentationml/2006/main">
  <p:tag name="PA" val="v3.0.0"/>
</p:tagLst>
</file>

<file path=ppt/tags/tag142.xml><?xml version="1.0" encoding="utf-8"?>
<p:tagLst xmlns:p="http://schemas.openxmlformats.org/presentationml/2006/main">
  <p:tag name="PA" val="v3.0.0"/>
</p:tagLst>
</file>

<file path=ppt/tags/tag143.xml><?xml version="1.0" encoding="utf-8"?>
<p:tagLst xmlns:p="http://schemas.openxmlformats.org/presentationml/2006/main">
  <p:tag name="PA" val="v3.0.0"/>
</p:tagLst>
</file>

<file path=ppt/tags/tag144.xml><?xml version="1.0" encoding="utf-8"?>
<p:tagLst xmlns:p="http://schemas.openxmlformats.org/presentationml/2006/main">
  <p:tag name="PA" val="v3.0.0"/>
</p:tagLst>
</file>

<file path=ppt/tags/tag145.xml><?xml version="1.0" encoding="utf-8"?>
<p:tagLst xmlns:p="http://schemas.openxmlformats.org/presentationml/2006/main">
  <p:tag name="PA" val="v3.0.0"/>
</p:tagLst>
</file>

<file path=ppt/tags/tag146.xml><?xml version="1.0" encoding="utf-8"?>
<p:tagLst xmlns:p="http://schemas.openxmlformats.org/presentationml/2006/main">
  <p:tag name="PA" val="v3.0.0"/>
</p:tagLst>
</file>

<file path=ppt/tags/tag147.xml><?xml version="1.0" encoding="utf-8"?>
<p:tagLst xmlns:p="http://schemas.openxmlformats.org/presentationml/2006/main">
  <p:tag name="PA" val="v3.0.0"/>
</p:tagLst>
</file>

<file path=ppt/tags/tag148.xml><?xml version="1.0" encoding="utf-8"?>
<p:tagLst xmlns:p="http://schemas.openxmlformats.org/presentationml/2006/main">
  <p:tag name="PA" val="v3.0.0"/>
</p:tagLst>
</file>

<file path=ppt/tags/tag149.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5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PA" val="v3.0.0"/>
</p:tagLst>
</file>

<file path=ppt/tags/tag75.xml><?xml version="1.0" encoding="utf-8"?>
<p:tagLst xmlns:p="http://schemas.openxmlformats.org/presentationml/2006/main">
  <p:tag name="PA" val="v3.0.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PA" val="v3.0.0"/>
</p:tagLst>
</file>

<file path=ppt/tags/tag89.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ags/tag90.xml><?xml version="1.0" encoding="utf-8"?>
<p:tagLst xmlns:p="http://schemas.openxmlformats.org/presentationml/2006/main">
  <p:tag name="PA" val="v3.0.0"/>
</p:tagLst>
</file>

<file path=ppt/tags/tag91.xml><?xml version="1.0" encoding="utf-8"?>
<p:tagLst xmlns:p="http://schemas.openxmlformats.org/presentationml/2006/main">
  <p:tag name="PA" val="v3.0.0"/>
</p:tagLst>
</file>

<file path=ppt/tags/tag92.xml><?xml version="1.0" encoding="utf-8"?>
<p:tagLst xmlns:p="http://schemas.openxmlformats.org/presentationml/2006/main">
  <p:tag name="PA" val="v3.0.0"/>
</p:tagLst>
</file>

<file path=ppt/tags/tag93.xml><?xml version="1.0" encoding="utf-8"?>
<p:tagLst xmlns:p="http://schemas.openxmlformats.org/presentationml/2006/main">
  <p:tag name="PA" val="v3.0.0"/>
</p:tagLst>
</file>

<file path=ppt/tags/tag94.xml><?xml version="1.0" encoding="utf-8"?>
<p:tagLst xmlns:p="http://schemas.openxmlformats.org/presentationml/2006/main">
  <p:tag name="PA" val="v3.0.0"/>
</p:tagLst>
</file>

<file path=ppt/tags/tag95.xml><?xml version="1.0" encoding="utf-8"?>
<p:tagLst xmlns:p="http://schemas.openxmlformats.org/presentationml/2006/main">
  <p:tag name="PA" val="v3.0.0"/>
</p:tagLst>
</file>

<file path=ppt/tags/tag96.xml><?xml version="1.0" encoding="utf-8"?>
<p:tagLst xmlns:p="http://schemas.openxmlformats.org/presentationml/2006/main">
  <p:tag name="PA" val="v3.0.0"/>
</p:tagLst>
</file>

<file path=ppt/tags/tag97.xml><?xml version="1.0" encoding="utf-8"?>
<p:tagLst xmlns:p="http://schemas.openxmlformats.org/presentationml/2006/main">
  <p:tag name="PA" val="v3.0.0"/>
</p:tagLst>
</file>

<file path=ppt/tags/tag98.xml><?xml version="1.0" encoding="utf-8"?>
<p:tagLst xmlns:p="http://schemas.openxmlformats.org/presentationml/2006/main">
  <p:tag name="PA" val="v3.0.0"/>
</p:tagLst>
</file>

<file path=ppt/tags/tag9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6">
      <a:majorFont>
        <a:latin typeface="Arial"/>
        <a:ea typeface="微软雅黑 Light"/>
        <a:cs typeface="Arial"/>
      </a:majorFont>
      <a:minorFont>
        <a:latin typeface="Arial"/>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179</Paragraphs>
  <Slides>21</Slides>
  <Notes>20</Notes>
  <TotalTime>0</TotalTime>
  <HiddenSlides>1</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微软雅黑 Light</vt:lpstr>
      <vt:lpstr>Calibri Light</vt:lpstr>
      <vt:lpstr>Calibri</vt:lpstr>
      <vt:lpstr>Lao UI</vt:lpstr>
      <vt:lpstr>微软雅黑</vt:lpstr>
      <vt:lpstr>FontAwesome</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2021-08-22T11:47:24Z</dcterms:created>
  <cp:lastPrinted>2021-08-22T11:47:24Z</cp:lastPrinted>
  <dcterms:modified xsi:type="dcterms:W3CDTF">2021-08-22T05:34:04Z</dcterms:modified>
  <cp:revision>1</cp:revision>
</cp:coreProperties>
</file>