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1" r:id="rId2"/>
  </p:sldMasterIdLst>
  <p:notesMasterIdLst>
    <p:notesMasterId r:id="rId3"/>
  </p:notesMasterIdLst>
  <p:sldIdLst>
    <p:sldId id="257" r:id="rId4"/>
    <p:sldId id="258" r:id="rId5"/>
    <p:sldId id="259" r:id="rId6"/>
    <p:sldId id="260" r:id="rId7"/>
    <p:sldId id="264" r:id="rId8"/>
    <p:sldId id="265" r:id="rId9"/>
    <p:sldId id="266" r:id="rId10"/>
    <p:sldId id="280" r:id="rId11"/>
    <p:sldId id="267" r:id="rId12"/>
    <p:sldId id="270" r:id="rId13"/>
    <p:sldId id="271" r:id="rId14"/>
    <p:sldId id="272" r:id="rId15"/>
    <p:sldId id="281" r:id="rId16"/>
    <p:sldId id="268" r:id="rId17"/>
    <p:sldId id="273" r:id="rId18"/>
    <p:sldId id="274" r:id="rId19"/>
    <p:sldId id="275" r:id="rId20"/>
    <p:sldId id="282" r:id="rId21"/>
    <p:sldId id="269" r:id="rId22"/>
    <p:sldId id="276" r:id="rId23"/>
    <p:sldId id="277" r:id="rId24"/>
    <p:sldId id="278" r:id="rId25"/>
    <p:sldId id="279" r:id="rId26"/>
    <p:sldId id="283" r:id="rId27"/>
  </p:sldIdLst>
  <p:sldSz cx="12192000" cy="6858000"/>
  <p:notesSz cx="6858000" cy="9144000"/>
  <p:custDataLst>
    <p:tags r:id="rId2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730" autoAdjust="0"/>
  </p:normalViewPr>
  <p:slideViewPr>
    <p:cSldViewPr snapToGrid="0">
      <p:cViewPr varScale="1">
        <p:scale>
          <a:sx n="107" d="100"/>
          <a:sy n="107" d="100"/>
        </p:scale>
        <p:origin x="750" y="78"/>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tags/tag19.xml" Type="http://schemas.openxmlformats.org/officeDocument/2006/relationships/tags"/><Relationship Id="rId29" Target="presProps.xml" Type="http://schemas.openxmlformats.org/officeDocument/2006/relationships/presProps"/><Relationship Id="rId3" Target="notesMasters/notesMaster1.xml" Type="http://schemas.openxmlformats.org/officeDocument/2006/relationships/notesMaster"/><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B7494-D075-4932-B485-21A15FEF2165}" type="datetimeFigureOut">
              <a:rPr lang="zh-CN" altLang="en-US" smtClean="0"/>
              <a:t>2018/6/2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A05C95-64BC-4878-9AEE-F508225DA3F2}" type="slidenum">
              <a:rPr lang="zh-CN" altLang="en-US" smtClean="0"/>
              <a:t>‹#›</a:t>
            </a:fld>
            <a:endParaRPr lang="zh-CN" altLang="en-US"/>
          </a:p>
        </p:txBody>
      </p:sp>
    </p:spTree>
    <p:extLst>
      <p:ext uri="{BB962C8B-B14F-4D97-AF65-F5344CB8AC3E}">
        <p14:creationId val="3087561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3061438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media/image1.png" Type="http://schemas.openxmlformats.org/officeDocument/2006/relationships/image"/><Relationship Id="rId2"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1E333D41-EAB8-40B2-B281-A120D466E23B}" type="datetimeFigureOut">
              <a:rPr lang="zh-CN" altLang="en-US" smtClean="0"/>
              <a:t>2018/6/2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CB9A114-A9FE-4EC0-B16E-17A5B5CFD3F0}" type="slidenum">
              <a:rPr lang="zh-CN" altLang="en-US" smtClean="0"/>
              <a:t>‹#›</a:t>
            </a:fld>
            <a:endParaRPr lang="zh-CN" altLang="en-US"/>
          </a:p>
        </p:txBody>
      </p:sp>
    </p:spTree>
    <p:extLst>
      <p:ext uri="{BB962C8B-B14F-4D97-AF65-F5344CB8AC3E}">
        <p14:creationId val="3347831548"/>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1E333D41-EAB8-40B2-B281-A120D466E23B}" type="datetimeFigureOut">
              <a:rPr lang="zh-CN" altLang="en-US" smtClean="0"/>
              <a:t>2018/6/2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CB9A114-A9FE-4EC0-B16E-17A5B5CFD3F0}" type="slidenum">
              <a:rPr lang="zh-CN" altLang="en-US" smtClean="0"/>
              <a:t>‹#›</a:t>
            </a:fld>
            <a:endParaRPr lang="zh-CN" altLang="en-US"/>
          </a:p>
        </p:txBody>
      </p:sp>
    </p:spTree>
    <p:extLst>
      <p:ext uri="{BB962C8B-B14F-4D97-AF65-F5344CB8AC3E}">
        <p14:creationId val="3734366854"/>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E333D41-EAB8-40B2-B281-A120D466E23B}" type="datetimeFigureOut">
              <a:rPr lang="zh-CN" altLang="en-US" smtClean="0"/>
              <a:t>2018/6/2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CB9A114-A9FE-4EC0-B16E-17A5B5CFD3F0}" type="slidenum">
              <a:rPr lang="zh-CN" altLang="en-US" smtClean="0"/>
              <a:t>‹#›</a:t>
            </a:fld>
            <a:endParaRPr lang="zh-CN" altLang="en-US"/>
          </a:p>
        </p:txBody>
      </p:sp>
    </p:spTree>
    <p:extLst>
      <p:ext uri="{BB962C8B-B14F-4D97-AF65-F5344CB8AC3E}">
        <p14:creationId val="182464218"/>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E333D41-EAB8-40B2-B281-A120D466E23B}" type="datetimeFigureOut">
              <a:rPr lang="zh-CN" altLang="en-US" smtClean="0"/>
              <a:t>2018/6/2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CB9A114-A9FE-4EC0-B16E-17A5B5CFD3F0}" type="slidenum">
              <a:rPr lang="zh-CN" altLang="en-US" smtClean="0"/>
              <a:t>‹#›</a:t>
            </a:fld>
            <a:endParaRPr lang="zh-CN" altLang="en-US"/>
          </a:p>
        </p:txBody>
      </p:sp>
    </p:spTree>
    <p:extLst>
      <p:ext uri="{BB962C8B-B14F-4D97-AF65-F5344CB8AC3E}">
        <p14:creationId val="2359625564"/>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05030583"/>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544357"/>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13719939"/>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45420891"/>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46810620"/>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65797365"/>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6600979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E333D41-EAB8-40B2-B281-A120D466E23B}" type="datetimeFigureOut">
              <a:rPr lang="zh-CN" altLang="en-US" smtClean="0"/>
              <a:t>2018/6/2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CB9A114-A9FE-4EC0-B16E-17A5B5CFD3F0}" type="slidenum">
              <a:rPr lang="zh-CN" altLang="en-US" smtClean="0"/>
              <a:t>‹#›</a:t>
            </a:fld>
            <a:endParaRPr lang="zh-CN" altLang="en-US"/>
          </a:p>
        </p:txBody>
      </p:sp>
    </p:spTree>
    <p:extLst>
      <p:ext uri="{BB962C8B-B14F-4D97-AF65-F5344CB8AC3E}">
        <p14:creationId val="2855889475"/>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96621201"/>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91783291"/>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40136957"/>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7651920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1E333D41-EAB8-40B2-B281-A120D466E23B}" type="datetimeFigureOut">
              <a:rPr lang="zh-CN" altLang="en-US" smtClean="0"/>
              <a:t>2018/6/2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CB9A114-A9FE-4EC0-B16E-17A5B5CFD3F0}" type="slidenum">
              <a:rPr lang="zh-CN" altLang="en-US" smtClean="0"/>
              <a:t>‹#›</a:t>
            </a:fld>
            <a:endParaRPr lang="zh-CN" altLang="en-US"/>
          </a:p>
        </p:txBody>
      </p:sp>
    </p:spTree>
    <p:extLst>
      <p:ext uri="{BB962C8B-B14F-4D97-AF65-F5344CB8AC3E}">
        <p14:creationId val="3509874"/>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1E333D41-EAB8-40B2-B281-A120D466E23B}" type="datetimeFigureOut">
              <a:rPr lang="zh-CN" altLang="en-US" smtClean="0"/>
              <a:t>2018/6/2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CB9A114-A9FE-4EC0-B16E-17A5B5CFD3F0}" type="slidenum">
              <a:rPr lang="zh-CN" altLang="en-US" smtClean="0"/>
              <a:t>‹#›</a:t>
            </a:fld>
            <a:endParaRPr lang="zh-CN" altLang="en-US"/>
          </a:p>
        </p:txBody>
      </p:sp>
    </p:spTree>
    <p:extLst>
      <p:ext uri="{BB962C8B-B14F-4D97-AF65-F5344CB8AC3E}">
        <p14:creationId val="2306653667"/>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1E333D41-EAB8-40B2-B281-A120D466E23B}" type="datetimeFigureOut">
              <a:rPr lang="zh-CN" altLang="en-US" smtClean="0"/>
              <a:t>2018/6/2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CB9A114-A9FE-4EC0-B16E-17A5B5CFD3F0}" type="slidenum">
              <a:rPr lang="zh-CN" altLang="en-US" smtClean="0"/>
              <a:t>‹#›</a:t>
            </a:fld>
            <a:endParaRPr lang="zh-CN" altLang="en-US"/>
          </a:p>
        </p:txBody>
      </p:sp>
    </p:spTree>
    <p:extLst>
      <p:ext uri="{BB962C8B-B14F-4D97-AF65-F5344CB8AC3E}">
        <p14:creationId val="2545259467"/>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1E333D41-EAB8-40B2-B281-A120D466E23B}" type="datetimeFigureOut">
              <a:rPr lang="zh-CN" altLang="en-US" smtClean="0"/>
              <a:t>2018/6/2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CB9A114-A9FE-4EC0-B16E-17A5B5CFD3F0}" type="slidenum">
              <a:rPr lang="zh-CN" altLang="en-US" smtClean="0"/>
              <a:t>‹#›</a:t>
            </a:fld>
            <a:endParaRPr lang="zh-CN" altLang="en-US"/>
          </a:p>
        </p:txBody>
      </p:sp>
    </p:spTree>
    <p:extLst>
      <p:ext uri="{BB962C8B-B14F-4D97-AF65-F5344CB8AC3E}">
        <p14:creationId val="33125977"/>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1E333D41-EAB8-40B2-B281-A120D466E23B}" type="datetimeFigureOut">
              <a:rPr lang="zh-CN" altLang="en-US" smtClean="0"/>
              <a:t>2018/6/2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CB9A114-A9FE-4EC0-B16E-17A5B5CFD3F0}" type="slidenum">
              <a:rPr lang="zh-CN" altLang="en-US" smtClean="0"/>
              <a:t>‹#›</a:t>
            </a:fld>
            <a:endParaRPr lang="zh-CN" altLang="en-US"/>
          </a:p>
        </p:txBody>
      </p:sp>
    </p:spTree>
    <p:extLst>
      <p:ext uri="{BB962C8B-B14F-4D97-AF65-F5344CB8AC3E}">
        <p14:creationId val="2455342677"/>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
        <p:nvSpPr>
          <p:cNvPr id="6" name="矩形 5"/>
          <p:cNvSpPr/>
          <p:nvPr userDrawn="1"/>
        </p:nvSpPr>
        <p:spPr>
          <a:xfrm>
            <a:off x="0" y="0"/>
            <a:ext cx="12192000" cy="6858000"/>
          </a:xfrm>
          <a:prstGeom prst="rect">
            <a:avLst/>
          </a:prstGeom>
          <a:solidFill>
            <a:srgbClr val="F7F2DA">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p:cNvPicPr>
            <a:picLocks noChangeAspect="1"/>
          </p:cNvPicPr>
          <p:nvPr userDrawn="1"/>
        </p:nvPicPr>
        <p:blipFill>
          <a:blip r:embed="rId1">
            <a:extLst>
              <a:ext uri="{28A0092B-C50C-407E-A947-70E740481C1C}">
                <a14:useLocalDpi val="0"/>
              </a:ext>
            </a:extLst>
          </a:blip>
          <a:srcRect l="26421" t="53545" r="22272"/>
          <a:stretch>
            <a:fillRect/>
          </a:stretch>
        </p:blipFill>
        <p:spPr>
          <a:xfrm>
            <a:off x="9178635" y="5777345"/>
            <a:ext cx="2962415" cy="1257304"/>
          </a:xfrm>
          <a:prstGeom prst="rect">
            <a:avLst/>
          </a:prstGeom>
        </p:spPr>
      </p:pic>
    </p:spTree>
    <p:extLst>
      <p:ext uri="{BB962C8B-B14F-4D97-AF65-F5344CB8AC3E}">
        <p14:creationId val="208978934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1E333D41-EAB8-40B2-B281-A120D466E23B}" type="datetimeFigureOut">
              <a:rPr lang="zh-CN" altLang="en-US" smtClean="0"/>
              <a:t>2018/6/2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CB9A114-A9FE-4EC0-B16E-17A5B5CFD3F0}" type="slidenum">
              <a:rPr lang="zh-CN" altLang="en-US" smtClean="0"/>
              <a:t>‹#›</a:t>
            </a:fld>
            <a:endParaRPr lang="zh-CN" altLang="en-US"/>
          </a:p>
        </p:txBody>
      </p:sp>
    </p:spTree>
    <p:extLst>
      <p:ext uri="{BB962C8B-B14F-4D97-AF65-F5344CB8AC3E}">
        <p14:creationId val="1896913533"/>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333D41-EAB8-40B2-B281-A120D466E23B}" type="datetimeFigureOut">
              <a:rPr lang="zh-CN" altLang="en-US" smtClean="0"/>
              <a:t>2018/6/2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9A114-A9FE-4EC0-B16E-17A5B5CFD3F0}" type="slidenum">
              <a:rPr lang="zh-CN" altLang="en-US" smtClean="0"/>
              <a:t>‹#›</a:t>
            </a:fld>
            <a:endParaRPr lang="zh-CN" altLang="en-US"/>
          </a:p>
        </p:txBody>
      </p:sp>
    </p:spTree>
    <p:extLst>
      <p:ext uri="{BB962C8B-B14F-4D97-AF65-F5344CB8AC3E}">
        <p14:creationId val="3978524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7860624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3.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8.xml" Type="http://schemas.openxmlformats.org/officeDocument/2006/relationships/slideLayout"/><Relationship Id="rId2" Target="../tags/tag1.xml" Type="http://schemas.openxmlformats.org/officeDocument/2006/relationships/tags"/><Relationship Id="rId3" Target="../tags/tag2.xml" Type="http://schemas.openxmlformats.org/officeDocument/2006/relationships/tags"/><Relationship Id="rId4" Target="../tags/tag3.xml" Type="http://schemas.openxmlformats.org/officeDocument/2006/relationships/tags"/><Relationship Id="rId5" Target="../tags/tag4.xml" Type="http://schemas.openxmlformats.org/officeDocument/2006/relationships/tags"/><Relationship Id="rId6" Target="../tags/tag5.xml" Type="http://schemas.openxmlformats.org/officeDocument/2006/relationships/tags"/><Relationship Id="rId7" Target="../tags/tag6.xml" Type="http://schemas.openxmlformats.org/officeDocument/2006/relationships/tags"/><Relationship Id="rId8" Target="../tags/tag7.xml" Type="http://schemas.openxmlformats.org/officeDocument/2006/relationships/tags"/></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3.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8.xml" Type="http://schemas.openxmlformats.org/officeDocument/2006/relationships/slideLayout"/><Relationship Id="rId10" Target="../tags/tag16.xml" Type="http://schemas.openxmlformats.org/officeDocument/2006/relationships/tags"/><Relationship Id="rId11" Target="../tags/tag17.xml" Type="http://schemas.openxmlformats.org/officeDocument/2006/relationships/tags"/><Relationship Id="rId12" Target="../tags/tag18.xml" Type="http://schemas.openxmlformats.org/officeDocument/2006/relationships/tags"/><Relationship Id="rId2" Target="../tags/tag8.xml" Type="http://schemas.openxmlformats.org/officeDocument/2006/relationships/tags"/><Relationship Id="rId3" Target="../tags/tag9.xml" Type="http://schemas.openxmlformats.org/officeDocument/2006/relationships/tags"/><Relationship Id="rId4" Target="../tags/tag10.xml" Type="http://schemas.openxmlformats.org/officeDocument/2006/relationships/tags"/><Relationship Id="rId5" Target="../tags/tag11.xml" Type="http://schemas.openxmlformats.org/officeDocument/2006/relationships/tags"/><Relationship Id="rId6" Target="../tags/tag12.xml" Type="http://schemas.openxmlformats.org/officeDocument/2006/relationships/tags"/><Relationship Id="rId7" Target="../tags/tag13.xml" Type="http://schemas.openxmlformats.org/officeDocument/2006/relationships/tags"/><Relationship Id="rId8" Target="../tags/tag14.xml" Type="http://schemas.openxmlformats.org/officeDocument/2006/relationships/tags"/><Relationship Id="rId9" Target="../tags/tag15.xml" Type="http://schemas.openxmlformats.org/officeDocument/2006/relationships/tags"/></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3.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3.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0" y="0"/>
            <a:ext cx="12192000" cy="6858000"/>
          </a:xfrm>
          <a:prstGeom prst="rect">
            <a:avLst/>
          </a:prstGeom>
          <a:solidFill>
            <a:srgbClr val="F7F2D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5" name="图片 4"/>
          <p:cNvPicPr>
            <a:picLocks noChangeAspect="1"/>
          </p:cNvPicPr>
          <p:nvPr/>
        </p:nvPicPr>
        <p:blipFill>
          <a:blip r:embed="rId3">
            <a:extLst>
              <a:ext uri="{28A0092B-C50C-407E-A947-70E740481C1C}">
                <a14:useLocalDpi val="0"/>
              </a:ext>
            </a:extLst>
          </a:blip>
          <a:stretch>
            <a:fillRect/>
          </a:stretch>
        </p:blipFill>
        <p:spPr>
          <a:xfrm>
            <a:off x="0" y="1143000"/>
            <a:ext cx="12192000" cy="5715000"/>
          </a:xfrm>
          <a:prstGeom prst="rect">
            <a:avLst/>
          </a:prstGeom>
        </p:spPr>
      </p:pic>
      <p:pic>
        <p:nvPicPr>
          <p:cNvPr id="6" name="图片 5"/>
          <p:cNvPicPr>
            <a:picLocks noChangeAspect="1"/>
          </p:cNvPicPr>
          <p:nvPr/>
        </p:nvPicPr>
        <p:blipFill>
          <a:blip r:embed="rId4">
            <a:extLst>
              <a:ext uri="{28A0092B-C50C-407E-A947-70E740481C1C}">
                <a14:useLocalDpi val="0"/>
              </a:ext>
            </a:extLst>
          </a:blip>
          <a:srcRect l="26421" r="22272" t="53545"/>
          <a:stretch>
            <a:fillRect/>
          </a:stretch>
        </p:blipFill>
        <p:spPr>
          <a:xfrm>
            <a:off x="2944089" y="4239491"/>
            <a:ext cx="6781709" cy="2878283"/>
          </a:xfrm>
          <a:prstGeom prst="rect">
            <a:avLst/>
          </a:prstGeom>
        </p:spPr>
      </p:pic>
      <p:sp>
        <p:nvSpPr>
          <p:cNvPr id="7" name="文本框 6"/>
          <p:cNvSpPr txBox="1"/>
          <p:nvPr/>
        </p:nvSpPr>
        <p:spPr>
          <a:xfrm>
            <a:off x="4061049" y="1382315"/>
            <a:ext cx="4026569" cy="1920240"/>
          </a:xfrm>
          <a:prstGeom prst="rect">
            <a:avLst/>
          </a:prstGeom>
          <a:noFill/>
        </p:spPr>
        <p:txBody>
          <a:bodyPr rtlCol="0" wrap="square">
            <a:spAutoFit/>
          </a:bodyPr>
          <a:lstStyle/>
          <a:p>
            <a:pPr algn="ctr"/>
            <a:r>
              <a:rPr altLang="en-US" b="1" lang="zh-CN" smtClean="0" sz="6000">
                <a:solidFill>
                  <a:srgbClr val="784B23"/>
                </a:solidFill>
                <a:latin charset="-122" panose="020b0503020204020204" pitchFamily="34" typeface="微软雅黑"/>
                <a:ea charset="-122" panose="020b0503020204020204" pitchFamily="34" typeface="微软雅黑"/>
              </a:rPr>
              <a:t>信息化教学工作报告</a:t>
            </a:r>
          </a:p>
        </p:txBody>
      </p:sp>
      <p:sp>
        <p:nvSpPr>
          <p:cNvPr id="8" name="文本框 7"/>
          <p:cNvSpPr txBox="1"/>
          <p:nvPr/>
        </p:nvSpPr>
        <p:spPr>
          <a:xfrm>
            <a:off x="4204317" y="3321307"/>
            <a:ext cx="4026569" cy="396240"/>
          </a:xfrm>
          <a:prstGeom prst="rect">
            <a:avLst/>
          </a:prstGeom>
          <a:noFill/>
        </p:spPr>
        <p:txBody>
          <a:bodyPr rtlCol="0" wrap="square">
            <a:spAutoFit/>
          </a:bodyPr>
          <a:lstStyle/>
          <a:p>
            <a:r>
              <a:rPr altLang="en-US" lang="zh-CN" smtClean="0" sz="2000">
                <a:solidFill>
                  <a:srgbClr val="784B23"/>
                </a:solidFill>
                <a:latin charset="-122" panose="020b0503020204020204" pitchFamily="34" typeface="微软雅黑"/>
                <a:ea charset="-122" panose="020b0503020204020204" pitchFamily="34" typeface="微软雅黑"/>
              </a:rPr>
              <a:t>汇报人：优页PPT  2018年X月X日</a:t>
            </a:r>
          </a:p>
        </p:txBody>
      </p:sp>
    </p:spTree>
    <p:extLst>
      <p:ext uri="{BB962C8B-B14F-4D97-AF65-F5344CB8AC3E}">
        <p14:creationId val="2555566879"/>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fade" transition="in">
                                      <p:cBhvr>
                                        <p:cTn dur="1500" id="7"/>
                                        <p:tgtEl>
                                          <p:spTgt spid="3"/>
                                        </p:tgtEl>
                                      </p:cBhvr>
                                    </p:animEffect>
                                  </p:childTnLst>
                                </p:cTn>
                              </p:par>
                            </p:childTnLst>
                          </p:cTn>
                        </p:par>
                        <p:par>
                          <p:cTn fill="hold" id="8" nodeType="afterGroup">
                            <p:stCondLst>
                              <p:cond delay="1500"/>
                            </p:stCondLst>
                            <p:childTnLst>
                              <p:par>
                                <p:cTn fill="hold" id="9" nodeType="afterEffect" presetClass="entr" presetID="42" presetSubtype="0">
                                  <p:stCondLst>
                                    <p:cond delay="0"/>
                                  </p:stCondLst>
                                  <p:childTnLst>
                                    <p:set>
                                      <p:cBhvr>
                                        <p:cTn dur="1" fill="hold" id="10">
                                          <p:stCondLst>
                                            <p:cond delay="0"/>
                                          </p:stCondLst>
                                        </p:cTn>
                                        <p:tgtEl>
                                          <p:spTgt spid="5"/>
                                        </p:tgtEl>
                                        <p:attrNameLst>
                                          <p:attrName>style.visibility</p:attrName>
                                        </p:attrNameLst>
                                      </p:cBhvr>
                                      <p:to>
                                        <p:strVal val="visible"/>
                                      </p:to>
                                    </p:set>
                                    <p:animEffect filter="fade" transition="in">
                                      <p:cBhvr>
                                        <p:cTn dur="1000" id="11"/>
                                        <p:tgtEl>
                                          <p:spTgt spid="5"/>
                                        </p:tgtEl>
                                      </p:cBhvr>
                                    </p:animEffect>
                                    <p:anim calcmode="lin" valueType="num">
                                      <p:cBhvr>
                                        <p:cTn dur="1000" fill="hold" id="12"/>
                                        <p:tgtEl>
                                          <p:spTgt spid="5"/>
                                        </p:tgtEl>
                                        <p:attrNameLst>
                                          <p:attrName>ppt_x</p:attrName>
                                        </p:attrNameLst>
                                      </p:cBhvr>
                                      <p:tavLst>
                                        <p:tav tm="0">
                                          <p:val>
                                            <p:strVal val="#ppt_x"/>
                                          </p:val>
                                        </p:tav>
                                        <p:tav tm="100000">
                                          <p:val>
                                            <p:strVal val="#ppt_x"/>
                                          </p:val>
                                        </p:tav>
                                      </p:tavLst>
                                    </p:anim>
                                    <p:anim calcmode="lin" valueType="num">
                                      <p:cBhvr>
                                        <p:cTn dur="1000" fill="hold" id="13"/>
                                        <p:tgtEl>
                                          <p:spTgt spid="5"/>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2500"/>
                            </p:stCondLst>
                            <p:childTnLst>
                              <p:par>
                                <p:cTn fill="hold" id="15" nodeType="afterEffect" presetClass="entr" presetID="10" presetSubtype="0">
                                  <p:stCondLst>
                                    <p:cond delay="0"/>
                                  </p:stCondLst>
                                  <p:childTnLst>
                                    <p:set>
                                      <p:cBhvr>
                                        <p:cTn dur="1" fill="hold" id="16">
                                          <p:stCondLst>
                                            <p:cond delay="0"/>
                                          </p:stCondLst>
                                        </p:cTn>
                                        <p:tgtEl>
                                          <p:spTgt spid="6"/>
                                        </p:tgtEl>
                                        <p:attrNameLst>
                                          <p:attrName>style.visibility</p:attrName>
                                        </p:attrNameLst>
                                      </p:cBhvr>
                                      <p:to>
                                        <p:strVal val="visible"/>
                                      </p:to>
                                    </p:set>
                                    <p:animEffect filter="fade" transition="in">
                                      <p:cBhvr>
                                        <p:cTn dur="1500" id="17"/>
                                        <p:tgtEl>
                                          <p:spTgt spid="6"/>
                                        </p:tgtEl>
                                      </p:cBhvr>
                                    </p:animEffect>
                                  </p:childTnLst>
                                </p:cTn>
                              </p:par>
                            </p:childTnLst>
                          </p:cTn>
                        </p:par>
                        <p:par>
                          <p:cTn fill="hold" id="18" nodeType="afterGroup">
                            <p:stCondLst>
                              <p:cond delay="4000"/>
                            </p:stCondLst>
                            <p:childTnLst>
                              <p:par>
                                <p:cTn fill="hold" grpId="0" id="19" nodeType="afterEffect" presetClass="entr" presetID="10" presetSubtype="0">
                                  <p:stCondLst>
                                    <p:cond delay="0"/>
                                  </p:stCondLst>
                                  <p:childTnLst>
                                    <p:set>
                                      <p:cBhvr>
                                        <p:cTn dur="1" fill="hold" id="20">
                                          <p:stCondLst>
                                            <p:cond delay="0"/>
                                          </p:stCondLst>
                                        </p:cTn>
                                        <p:tgtEl>
                                          <p:spTgt spid="7"/>
                                        </p:tgtEl>
                                        <p:attrNameLst>
                                          <p:attrName>style.visibility</p:attrName>
                                        </p:attrNameLst>
                                      </p:cBhvr>
                                      <p:to>
                                        <p:strVal val="visible"/>
                                      </p:to>
                                    </p:set>
                                    <p:animEffect filter="fade" transition="in">
                                      <p:cBhvr>
                                        <p:cTn dur="500" id="21"/>
                                        <p:tgtEl>
                                          <p:spTgt spid="7"/>
                                        </p:tgtEl>
                                      </p:cBhvr>
                                    </p:animEffect>
                                  </p:childTnLst>
                                </p:cTn>
                              </p:par>
                            </p:childTnLst>
                          </p:cTn>
                        </p:par>
                        <p:par>
                          <p:cTn fill="hold" id="22" nodeType="afterGroup">
                            <p:stCondLst>
                              <p:cond delay="4500"/>
                            </p:stCondLst>
                            <p:childTnLst>
                              <p:par>
                                <p:cTn fill="hold" grpId="0" id="23" nodeType="afterEffect" presetClass="entr" presetID="10" presetSubtype="0">
                                  <p:stCondLst>
                                    <p:cond delay="0"/>
                                  </p:stCondLst>
                                  <p:childTnLst>
                                    <p:set>
                                      <p:cBhvr>
                                        <p:cTn dur="1" fill="hold" id="24">
                                          <p:stCondLst>
                                            <p:cond delay="0"/>
                                          </p:stCondLst>
                                        </p:cTn>
                                        <p:tgtEl>
                                          <p:spTgt spid="8"/>
                                        </p:tgtEl>
                                        <p:attrNameLst>
                                          <p:attrName>style.visibility</p:attrName>
                                        </p:attrNameLst>
                                      </p:cBhvr>
                                      <p:to>
                                        <p:strVal val="visible"/>
                                      </p:to>
                                    </p:set>
                                    <p:animEffect filter="fade" transition="in">
                                      <p:cBhvr>
                                        <p:cTn dur="500" id="25"/>
                                        <p:tgtEl>
                                          <p:spTgt spid="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7"/>
      <p:bldP grpId="0" spid="8"/>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教学设计</a:t>
            </a:r>
          </a:p>
        </p:txBody>
      </p:sp>
      <p:sp>
        <p:nvSpPr>
          <p:cNvPr id="3" name="Hexagon 4"/>
          <p:cNvSpPr/>
          <p:nvPr/>
        </p:nvSpPr>
        <p:spPr>
          <a:xfrm>
            <a:off x="2094354" y="3338492"/>
            <a:ext cx="2316572" cy="1997043"/>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6400"/>
          </a:p>
        </p:txBody>
      </p:sp>
      <p:sp>
        <p:nvSpPr>
          <p:cNvPr id="4" name="Hexagon 6"/>
          <p:cNvSpPr/>
          <p:nvPr/>
        </p:nvSpPr>
        <p:spPr>
          <a:xfrm>
            <a:off x="7831278" y="2263161"/>
            <a:ext cx="2316572" cy="1997043"/>
          </a:xfrm>
          <a:prstGeom prst="hex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6400"/>
          </a:p>
        </p:txBody>
      </p:sp>
      <p:sp>
        <p:nvSpPr>
          <p:cNvPr id="5" name="Hexagon 7"/>
          <p:cNvSpPr/>
          <p:nvPr/>
        </p:nvSpPr>
        <p:spPr>
          <a:xfrm>
            <a:off x="4005541" y="2263703"/>
            <a:ext cx="2316572" cy="1997043"/>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6400"/>
          </a:p>
        </p:txBody>
      </p:sp>
      <p:sp>
        <p:nvSpPr>
          <p:cNvPr id="6" name="Hexagon 10"/>
          <p:cNvSpPr/>
          <p:nvPr/>
        </p:nvSpPr>
        <p:spPr>
          <a:xfrm>
            <a:off x="5917834" y="3300324"/>
            <a:ext cx="2316572" cy="1997043"/>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6400"/>
          </a:p>
        </p:txBody>
      </p:sp>
      <p:sp>
        <p:nvSpPr>
          <p:cNvPr id="7" name="Freeform 83"/>
          <p:cNvSpPr/>
          <p:nvPr/>
        </p:nvSpPr>
        <p:spPr bwMode="auto">
          <a:xfrm>
            <a:off x="2966616" y="3830783"/>
            <a:ext cx="572045" cy="572045"/>
          </a:xfrm>
          <a:custGeom>
            <a:cxnLst>
              <a:cxn ang="0">
                <a:pos x="44" y="55"/>
              </a:cxn>
              <a:cxn ang="0">
                <a:pos x="37" y="55"/>
              </a:cxn>
              <a:cxn ang="0">
                <a:pos x="37" y="33"/>
              </a:cxn>
              <a:cxn ang="0">
                <a:pos x="45" y="33"/>
              </a:cxn>
              <a:cxn ang="0">
                <a:pos x="46" y="25"/>
              </a:cxn>
              <a:cxn ang="0">
                <a:pos x="37" y="25"/>
              </a:cxn>
              <a:cxn ang="0">
                <a:pos x="37" y="20"/>
              </a:cxn>
              <a:cxn ang="0">
                <a:pos x="42" y="16"/>
              </a:cxn>
              <a:cxn ang="0">
                <a:pos x="47" y="16"/>
              </a:cxn>
              <a:cxn ang="0">
                <a:pos x="47" y="9"/>
              </a:cxn>
              <a:cxn ang="0">
                <a:pos x="40" y="8"/>
              </a:cxn>
              <a:cxn ang="0">
                <a:pos x="29" y="19"/>
              </a:cxn>
              <a:cxn ang="0">
                <a:pos x="29" y="25"/>
              </a:cxn>
              <a:cxn ang="0">
                <a:pos x="21" y="25"/>
              </a:cxn>
              <a:cxn ang="0">
                <a:pos x="21" y="33"/>
              </a:cxn>
              <a:cxn ang="0">
                <a:pos x="29" y="33"/>
              </a:cxn>
              <a:cxn ang="0">
                <a:pos x="29" y="55"/>
              </a:cxn>
              <a:cxn ang="0">
                <a:pos x="10" y="55"/>
              </a:cxn>
              <a:cxn ang="0">
                <a:pos x="0" y="45"/>
              </a:cxn>
              <a:cxn ang="0">
                <a:pos x="0" y="10"/>
              </a:cxn>
              <a:cxn ang="0">
                <a:pos x="10" y="0"/>
              </a:cxn>
              <a:cxn ang="0">
                <a:pos x="44" y="0"/>
              </a:cxn>
              <a:cxn ang="0">
                <a:pos x="55" y="10"/>
              </a:cxn>
              <a:cxn ang="0">
                <a:pos x="55" y="45"/>
              </a:cxn>
              <a:cxn ang="0">
                <a:pos x="44" y="55"/>
              </a:cxn>
            </a:cxnLst>
            <a:rect b="b" l="0" r="r" t="0"/>
            <a:pathLst>
              <a:path h="55" w="55">
                <a:moveTo>
                  <a:pt x="44" y="55"/>
                </a:moveTo>
                <a:cubicBezTo>
                  <a:pt x="37" y="55"/>
                  <a:pt x="37" y="55"/>
                  <a:pt x="37" y="55"/>
                </a:cubicBezTo>
                <a:cubicBezTo>
                  <a:pt x="37" y="33"/>
                  <a:pt x="37" y="33"/>
                  <a:pt x="37" y="33"/>
                </a:cubicBezTo>
                <a:cubicBezTo>
                  <a:pt x="45" y="33"/>
                  <a:pt x="45" y="33"/>
                  <a:pt x="45" y="33"/>
                </a:cubicBezTo>
                <a:cubicBezTo>
                  <a:pt x="46" y="25"/>
                  <a:pt x="46" y="25"/>
                  <a:pt x="46" y="25"/>
                </a:cubicBezTo>
                <a:cubicBezTo>
                  <a:pt x="37" y="25"/>
                  <a:pt x="37" y="25"/>
                  <a:pt x="37" y="25"/>
                </a:cubicBezTo>
                <a:cubicBezTo>
                  <a:pt x="37" y="20"/>
                  <a:pt x="37" y="20"/>
                  <a:pt x="37" y="20"/>
                </a:cubicBezTo>
                <a:cubicBezTo>
                  <a:pt x="37" y="18"/>
                  <a:pt x="38" y="16"/>
                  <a:pt x="42" y="16"/>
                </a:cubicBezTo>
                <a:cubicBezTo>
                  <a:pt x="47" y="16"/>
                  <a:pt x="47" y="16"/>
                  <a:pt x="47" y="16"/>
                </a:cubicBezTo>
                <a:cubicBezTo>
                  <a:pt x="47" y="9"/>
                  <a:pt x="47" y="9"/>
                  <a:pt x="47" y="9"/>
                </a:cubicBezTo>
                <a:cubicBezTo>
                  <a:pt x="45" y="9"/>
                  <a:pt x="43" y="8"/>
                  <a:pt x="40" y="8"/>
                </a:cubicBezTo>
                <a:cubicBezTo>
                  <a:pt x="34" y="8"/>
                  <a:pt x="29" y="12"/>
                  <a:pt x="29" y="19"/>
                </a:cubicBezTo>
                <a:cubicBezTo>
                  <a:pt x="29" y="25"/>
                  <a:pt x="29" y="25"/>
                  <a:pt x="29" y="25"/>
                </a:cubicBezTo>
                <a:cubicBezTo>
                  <a:pt x="21" y="25"/>
                  <a:pt x="21" y="25"/>
                  <a:pt x="21" y="25"/>
                </a:cubicBezTo>
                <a:cubicBezTo>
                  <a:pt x="21" y="33"/>
                  <a:pt x="21" y="33"/>
                  <a:pt x="21" y="33"/>
                </a:cubicBezTo>
                <a:cubicBezTo>
                  <a:pt x="29" y="33"/>
                  <a:pt x="29" y="33"/>
                  <a:pt x="29" y="33"/>
                </a:cubicBezTo>
                <a:cubicBezTo>
                  <a:pt x="29" y="55"/>
                  <a:pt x="29" y="55"/>
                  <a:pt x="29" y="55"/>
                </a:cubicBezTo>
                <a:cubicBezTo>
                  <a:pt x="10" y="55"/>
                  <a:pt x="10" y="55"/>
                  <a:pt x="10" y="55"/>
                </a:cubicBezTo>
                <a:cubicBezTo>
                  <a:pt x="4" y="55"/>
                  <a:pt x="0" y="50"/>
                  <a:pt x="0" y="45"/>
                </a:cubicBezTo>
                <a:cubicBezTo>
                  <a:pt x="0" y="10"/>
                  <a:pt x="0" y="10"/>
                  <a:pt x="0" y="10"/>
                </a:cubicBezTo>
                <a:cubicBezTo>
                  <a:pt x="0" y="5"/>
                  <a:pt x="4" y="0"/>
                  <a:pt x="10" y="0"/>
                </a:cubicBezTo>
                <a:cubicBezTo>
                  <a:pt x="44" y="0"/>
                  <a:pt x="44" y="0"/>
                  <a:pt x="44" y="0"/>
                </a:cubicBezTo>
                <a:cubicBezTo>
                  <a:pt x="50" y="0"/>
                  <a:pt x="55" y="5"/>
                  <a:pt x="55" y="10"/>
                </a:cubicBezTo>
                <a:cubicBezTo>
                  <a:pt x="55" y="45"/>
                  <a:pt x="55" y="45"/>
                  <a:pt x="55" y="45"/>
                </a:cubicBezTo>
                <a:cubicBezTo>
                  <a:pt x="55" y="50"/>
                  <a:pt x="50" y="55"/>
                  <a:pt x="44" y="55"/>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8" name="Freeform 23"/>
          <p:cNvSpPr>
            <a:spLocks noEditPoints="1"/>
          </p:cNvSpPr>
          <p:nvPr/>
        </p:nvSpPr>
        <p:spPr bwMode="auto">
          <a:xfrm>
            <a:off x="4897457" y="2782943"/>
            <a:ext cx="532736" cy="532733"/>
          </a:xfrm>
          <a:custGeom>
            <a:cxnLst>
              <a:cxn ang="0">
                <a:pos x="62" y="51"/>
              </a:cxn>
              <a:cxn ang="0">
                <a:pos x="51" y="62"/>
              </a:cxn>
              <a:cxn ang="0">
                <a:pos x="12" y="62"/>
              </a:cxn>
              <a:cxn ang="0">
                <a:pos x="0" y="51"/>
              </a:cxn>
              <a:cxn ang="0">
                <a:pos x="0" y="12"/>
              </a:cxn>
              <a:cxn ang="0">
                <a:pos x="12" y="0"/>
              </a:cxn>
              <a:cxn ang="0">
                <a:pos x="51" y="0"/>
              </a:cxn>
              <a:cxn ang="0">
                <a:pos x="62" y="12"/>
              </a:cxn>
              <a:cxn ang="0">
                <a:pos x="62" y="51"/>
              </a:cxn>
              <a:cxn ang="0">
                <a:pos x="47" y="21"/>
              </a:cxn>
              <a:cxn ang="0">
                <a:pos x="51" y="16"/>
              </a:cxn>
              <a:cxn ang="0">
                <a:pos x="45" y="19"/>
              </a:cxn>
              <a:cxn ang="0">
                <a:pos x="39" y="16"/>
              </a:cxn>
              <a:cxn ang="0">
                <a:pos x="31" y="24"/>
              </a:cxn>
              <a:cxn ang="0">
                <a:pos x="31" y="26"/>
              </a:cxn>
              <a:cxn ang="0">
                <a:pos x="14" y="17"/>
              </a:cxn>
              <a:cxn ang="0">
                <a:pos x="12" y="22"/>
              </a:cxn>
              <a:cxn ang="0">
                <a:pos x="16" y="29"/>
              </a:cxn>
              <a:cxn ang="0">
                <a:pos x="12" y="28"/>
              </a:cxn>
              <a:cxn ang="0">
                <a:pos x="12" y="28"/>
              </a:cxn>
              <a:cxn ang="0">
                <a:pos x="19" y="36"/>
              </a:cxn>
              <a:cxn ang="0">
                <a:pos x="17" y="36"/>
              </a:cxn>
              <a:cxn ang="0">
                <a:pos x="15" y="36"/>
              </a:cxn>
              <a:cxn ang="0">
                <a:pos x="23" y="42"/>
              </a:cxn>
              <a:cxn ang="0">
                <a:pos x="13" y="46"/>
              </a:cxn>
              <a:cxn ang="0">
                <a:pos x="11" y="46"/>
              </a:cxn>
              <a:cxn ang="0">
                <a:pos x="24" y="49"/>
              </a:cxn>
              <a:cxn ang="0">
                <a:pos x="48" y="25"/>
              </a:cxn>
              <a:cxn ang="0">
                <a:pos x="48" y="24"/>
              </a:cxn>
              <a:cxn ang="0">
                <a:pos x="52" y="20"/>
              </a:cxn>
              <a:cxn ang="0">
                <a:pos x="47" y="21"/>
              </a:cxn>
            </a:cxnLst>
            <a:rect b="b" l="0" r="r" t="0"/>
            <a:pathLst>
              <a:path h="62" w="62">
                <a:moveTo>
                  <a:pt x="62" y="51"/>
                </a:moveTo>
                <a:cubicBezTo>
                  <a:pt x="62" y="57"/>
                  <a:pt x="57" y="62"/>
                  <a:pt x="51" y="62"/>
                </a:cubicBezTo>
                <a:cubicBezTo>
                  <a:pt x="12" y="62"/>
                  <a:pt x="12" y="62"/>
                  <a:pt x="12" y="62"/>
                </a:cubicBezTo>
                <a:cubicBezTo>
                  <a:pt x="6" y="62"/>
                  <a:pt x="0" y="57"/>
                  <a:pt x="0" y="51"/>
                </a:cubicBezTo>
                <a:cubicBezTo>
                  <a:pt x="0" y="12"/>
                  <a:pt x="0" y="12"/>
                  <a:pt x="0" y="12"/>
                </a:cubicBezTo>
                <a:cubicBezTo>
                  <a:pt x="0" y="6"/>
                  <a:pt x="6" y="0"/>
                  <a:pt x="12" y="0"/>
                </a:cubicBezTo>
                <a:cubicBezTo>
                  <a:pt x="51" y="0"/>
                  <a:pt x="51" y="0"/>
                  <a:pt x="51" y="0"/>
                </a:cubicBezTo>
                <a:cubicBezTo>
                  <a:pt x="57" y="0"/>
                  <a:pt x="62" y="6"/>
                  <a:pt x="62" y="12"/>
                </a:cubicBezTo>
                <a:lnTo>
                  <a:pt x="62" y="51"/>
                </a:lnTo>
                <a:close/>
                <a:moveTo>
                  <a:pt x="47" y="21"/>
                </a:moveTo>
                <a:cubicBezTo>
                  <a:pt x="49" y="20"/>
                  <a:pt x="50" y="18"/>
                  <a:pt x="51" y="16"/>
                </a:cubicBezTo>
                <a:cubicBezTo>
                  <a:pt x="49" y="17"/>
                  <a:pt x="47" y="18"/>
                  <a:pt x="45" y="19"/>
                </a:cubicBezTo>
                <a:cubicBezTo>
                  <a:pt x="44" y="17"/>
                  <a:pt x="42" y="16"/>
                  <a:pt x="39" y="16"/>
                </a:cubicBezTo>
                <a:cubicBezTo>
                  <a:pt x="35" y="16"/>
                  <a:pt x="31" y="20"/>
                  <a:pt x="31" y="24"/>
                </a:cubicBezTo>
                <a:cubicBezTo>
                  <a:pt x="31" y="25"/>
                  <a:pt x="31" y="26"/>
                  <a:pt x="31" y="26"/>
                </a:cubicBezTo>
                <a:cubicBezTo>
                  <a:pt x="24" y="26"/>
                  <a:pt x="18" y="23"/>
                  <a:pt x="14" y="17"/>
                </a:cubicBezTo>
                <a:cubicBezTo>
                  <a:pt x="13" y="19"/>
                  <a:pt x="12" y="20"/>
                  <a:pt x="12" y="22"/>
                </a:cubicBezTo>
                <a:cubicBezTo>
                  <a:pt x="12" y="25"/>
                  <a:pt x="14" y="27"/>
                  <a:pt x="16" y="29"/>
                </a:cubicBezTo>
                <a:cubicBezTo>
                  <a:pt x="15" y="29"/>
                  <a:pt x="13" y="28"/>
                  <a:pt x="12" y="28"/>
                </a:cubicBezTo>
                <a:cubicBezTo>
                  <a:pt x="12" y="28"/>
                  <a:pt x="12" y="28"/>
                  <a:pt x="12" y="28"/>
                </a:cubicBezTo>
                <a:cubicBezTo>
                  <a:pt x="12" y="32"/>
                  <a:pt x="15" y="35"/>
                  <a:pt x="19" y="36"/>
                </a:cubicBezTo>
                <a:cubicBezTo>
                  <a:pt x="18" y="36"/>
                  <a:pt x="18" y="36"/>
                  <a:pt x="17" y="36"/>
                </a:cubicBezTo>
                <a:cubicBezTo>
                  <a:pt x="16" y="36"/>
                  <a:pt x="16" y="36"/>
                  <a:pt x="15" y="36"/>
                </a:cubicBezTo>
                <a:cubicBezTo>
                  <a:pt x="16" y="39"/>
                  <a:pt x="20" y="42"/>
                  <a:pt x="23" y="42"/>
                </a:cubicBezTo>
                <a:cubicBezTo>
                  <a:pt x="20" y="44"/>
                  <a:pt x="17" y="46"/>
                  <a:pt x="13" y="46"/>
                </a:cubicBezTo>
                <a:cubicBezTo>
                  <a:pt x="12" y="46"/>
                  <a:pt x="11" y="46"/>
                  <a:pt x="11" y="46"/>
                </a:cubicBezTo>
                <a:cubicBezTo>
                  <a:pt x="14" y="48"/>
                  <a:pt x="19" y="49"/>
                  <a:pt x="24" y="49"/>
                </a:cubicBezTo>
                <a:cubicBezTo>
                  <a:pt x="39" y="49"/>
                  <a:pt x="48" y="36"/>
                  <a:pt x="48" y="25"/>
                </a:cubicBezTo>
                <a:cubicBezTo>
                  <a:pt x="48" y="25"/>
                  <a:pt x="48" y="25"/>
                  <a:pt x="48" y="24"/>
                </a:cubicBezTo>
                <a:cubicBezTo>
                  <a:pt x="49" y="23"/>
                  <a:pt x="51" y="22"/>
                  <a:pt x="52" y="20"/>
                </a:cubicBezTo>
                <a:cubicBezTo>
                  <a:pt x="50" y="20"/>
                  <a:pt x="49" y="21"/>
                  <a:pt x="47" y="21"/>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9" name="Freeform 104"/>
          <p:cNvSpPr>
            <a:spLocks noEditPoints="1"/>
          </p:cNvSpPr>
          <p:nvPr/>
        </p:nvSpPr>
        <p:spPr bwMode="auto">
          <a:xfrm>
            <a:off x="8703541" y="2750069"/>
            <a:ext cx="572043" cy="572043"/>
          </a:xfrm>
          <a:custGeom>
            <a:cxnLst>
              <a:cxn ang="0">
                <a:pos x="62" y="51"/>
              </a:cxn>
              <a:cxn ang="0">
                <a:pos x="51" y="62"/>
              </a:cxn>
              <a:cxn ang="0">
                <a:pos x="12" y="62"/>
              </a:cxn>
              <a:cxn ang="0">
                <a:pos x="0" y="51"/>
              </a:cxn>
              <a:cxn ang="0">
                <a:pos x="0" y="12"/>
              </a:cxn>
              <a:cxn ang="0">
                <a:pos x="12" y="0"/>
              </a:cxn>
              <a:cxn ang="0">
                <a:pos x="51" y="0"/>
              </a:cxn>
              <a:cxn ang="0">
                <a:pos x="62" y="12"/>
              </a:cxn>
              <a:cxn ang="0">
                <a:pos x="62" y="51"/>
              </a:cxn>
              <a:cxn ang="0">
                <a:pos x="15" y="11"/>
              </a:cxn>
              <a:cxn ang="0">
                <a:pos x="9" y="16"/>
              </a:cxn>
              <a:cxn ang="0">
                <a:pos x="15" y="20"/>
              </a:cxn>
              <a:cxn ang="0">
                <a:pos x="15" y="20"/>
              </a:cxn>
              <a:cxn ang="0">
                <a:pos x="20" y="16"/>
              </a:cxn>
              <a:cxn ang="0">
                <a:pos x="15" y="11"/>
              </a:cxn>
              <a:cxn ang="0">
                <a:pos x="19" y="52"/>
              </a:cxn>
              <a:cxn ang="0">
                <a:pos x="19" y="24"/>
              </a:cxn>
              <a:cxn ang="0">
                <a:pos x="10" y="24"/>
              </a:cxn>
              <a:cxn ang="0">
                <a:pos x="10" y="52"/>
              </a:cxn>
              <a:cxn ang="0">
                <a:pos x="19" y="52"/>
              </a:cxn>
              <a:cxn ang="0">
                <a:pos x="53" y="52"/>
              </a:cxn>
              <a:cxn ang="0">
                <a:pos x="53" y="36"/>
              </a:cxn>
              <a:cxn ang="0">
                <a:pos x="42" y="24"/>
              </a:cxn>
              <a:cxn ang="0">
                <a:pos x="34" y="28"/>
              </a:cxn>
              <a:cxn ang="0">
                <a:pos x="34" y="28"/>
              </a:cxn>
              <a:cxn ang="0">
                <a:pos x="34" y="24"/>
              </a:cxn>
              <a:cxn ang="0">
                <a:pos x="24" y="24"/>
              </a:cxn>
              <a:cxn ang="0">
                <a:pos x="24" y="52"/>
              </a:cxn>
              <a:cxn ang="0">
                <a:pos x="34" y="52"/>
              </a:cxn>
              <a:cxn ang="0">
                <a:pos x="34" y="37"/>
              </a:cxn>
              <a:cxn ang="0">
                <a:pos x="34" y="34"/>
              </a:cxn>
              <a:cxn ang="0">
                <a:pos x="39" y="31"/>
              </a:cxn>
              <a:cxn ang="0">
                <a:pos x="43" y="37"/>
              </a:cxn>
              <a:cxn ang="0">
                <a:pos x="43" y="52"/>
              </a:cxn>
              <a:cxn ang="0">
                <a:pos x="53" y="52"/>
              </a:cxn>
            </a:cxnLst>
            <a:rect b="b" l="0" r="r" t="0"/>
            <a:pathLst>
              <a:path h="62" w="62">
                <a:moveTo>
                  <a:pt x="62" y="51"/>
                </a:moveTo>
                <a:cubicBezTo>
                  <a:pt x="62" y="57"/>
                  <a:pt x="57" y="62"/>
                  <a:pt x="51" y="62"/>
                </a:cubicBezTo>
                <a:cubicBezTo>
                  <a:pt x="12" y="62"/>
                  <a:pt x="12" y="62"/>
                  <a:pt x="12" y="62"/>
                </a:cubicBezTo>
                <a:cubicBezTo>
                  <a:pt x="6" y="62"/>
                  <a:pt x="0" y="57"/>
                  <a:pt x="0" y="51"/>
                </a:cubicBezTo>
                <a:cubicBezTo>
                  <a:pt x="0" y="12"/>
                  <a:pt x="0" y="12"/>
                  <a:pt x="0" y="12"/>
                </a:cubicBezTo>
                <a:cubicBezTo>
                  <a:pt x="0" y="6"/>
                  <a:pt x="6" y="0"/>
                  <a:pt x="12" y="0"/>
                </a:cubicBezTo>
                <a:cubicBezTo>
                  <a:pt x="51" y="0"/>
                  <a:pt x="51" y="0"/>
                  <a:pt x="51" y="0"/>
                </a:cubicBezTo>
                <a:cubicBezTo>
                  <a:pt x="57" y="0"/>
                  <a:pt x="62" y="6"/>
                  <a:pt x="62" y="12"/>
                </a:cubicBezTo>
                <a:lnTo>
                  <a:pt x="62" y="51"/>
                </a:lnTo>
                <a:close/>
                <a:moveTo>
                  <a:pt x="15" y="11"/>
                </a:moveTo>
                <a:cubicBezTo>
                  <a:pt x="12" y="11"/>
                  <a:pt x="9" y="13"/>
                  <a:pt x="9" y="16"/>
                </a:cubicBezTo>
                <a:cubicBezTo>
                  <a:pt x="9" y="18"/>
                  <a:pt x="11" y="20"/>
                  <a:pt x="15" y="20"/>
                </a:cubicBezTo>
                <a:cubicBezTo>
                  <a:pt x="15" y="20"/>
                  <a:pt x="15" y="20"/>
                  <a:pt x="15" y="20"/>
                </a:cubicBezTo>
                <a:cubicBezTo>
                  <a:pt x="18" y="20"/>
                  <a:pt x="20" y="18"/>
                  <a:pt x="20" y="16"/>
                </a:cubicBezTo>
                <a:cubicBezTo>
                  <a:pt x="20" y="13"/>
                  <a:pt x="18" y="11"/>
                  <a:pt x="15" y="11"/>
                </a:cubicBezTo>
                <a:close/>
                <a:moveTo>
                  <a:pt x="19" y="52"/>
                </a:moveTo>
                <a:cubicBezTo>
                  <a:pt x="19" y="24"/>
                  <a:pt x="19" y="24"/>
                  <a:pt x="19" y="24"/>
                </a:cubicBezTo>
                <a:cubicBezTo>
                  <a:pt x="10" y="24"/>
                  <a:pt x="10" y="24"/>
                  <a:pt x="10" y="24"/>
                </a:cubicBezTo>
                <a:cubicBezTo>
                  <a:pt x="10" y="52"/>
                  <a:pt x="10" y="52"/>
                  <a:pt x="10" y="52"/>
                </a:cubicBezTo>
                <a:lnTo>
                  <a:pt x="19" y="52"/>
                </a:lnTo>
                <a:close/>
                <a:moveTo>
                  <a:pt x="53" y="52"/>
                </a:moveTo>
                <a:cubicBezTo>
                  <a:pt x="53" y="36"/>
                  <a:pt x="53" y="36"/>
                  <a:pt x="53" y="36"/>
                </a:cubicBezTo>
                <a:cubicBezTo>
                  <a:pt x="53" y="28"/>
                  <a:pt x="48" y="24"/>
                  <a:pt x="42" y="24"/>
                </a:cubicBezTo>
                <a:cubicBezTo>
                  <a:pt x="37" y="24"/>
                  <a:pt x="35" y="26"/>
                  <a:pt x="34" y="28"/>
                </a:cubicBezTo>
                <a:cubicBezTo>
                  <a:pt x="34" y="28"/>
                  <a:pt x="34" y="28"/>
                  <a:pt x="34" y="28"/>
                </a:cubicBezTo>
                <a:cubicBezTo>
                  <a:pt x="34" y="24"/>
                  <a:pt x="34" y="24"/>
                  <a:pt x="34" y="24"/>
                </a:cubicBezTo>
                <a:cubicBezTo>
                  <a:pt x="24" y="24"/>
                  <a:pt x="24" y="24"/>
                  <a:pt x="24" y="24"/>
                </a:cubicBezTo>
                <a:cubicBezTo>
                  <a:pt x="24" y="24"/>
                  <a:pt x="24" y="27"/>
                  <a:pt x="24" y="52"/>
                </a:cubicBezTo>
                <a:cubicBezTo>
                  <a:pt x="34" y="52"/>
                  <a:pt x="34" y="52"/>
                  <a:pt x="34" y="52"/>
                </a:cubicBezTo>
                <a:cubicBezTo>
                  <a:pt x="34" y="37"/>
                  <a:pt x="34" y="37"/>
                  <a:pt x="34" y="37"/>
                </a:cubicBezTo>
                <a:cubicBezTo>
                  <a:pt x="34" y="36"/>
                  <a:pt x="34" y="35"/>
                  <a:pt x="34" y="34"/>
                </a:cubicBezTo>
                <a:cubicBezTo>
                  <a:pt x="35" y="33"/>
                  <a:pt x="36" y="31"/>
                  <a:pt x="39" y="31"/>
                </a:cubicBezTo>
                <a:cubicBezTo>
                  <a:pt x="42" y="31"/>
                  <a:pt x="43" y="33"/>
                  <a:pt x="43" y="37"/>
                </a:cubicBezTo>
                <a:cubicBezTo>
                  <a:pt x="43" y="52"/>
                  <a:pt x="43" y="52"/>
                  <a:pt x="43" y="52"/>
                </a:cubicBezTo>
                <a:lnTo>
                  <a:pt x="53" y="52"/>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10" name="Freeform 211"/>
          <p:cNvSpPr>
            <a:spLocks noEditPoints="1"/>
          </p:cNvSpPr>
          <p:nvPr/>
        </p:nvSpPr>
        <p:spPr bwMode="auto">
          <a:xfrm>
            <a:off x="6807623" y="3825970"/>
            <a:ext cx="536992" cy="532733"/>
          </a:xfrm>
          <a:custGeom>
            <a:cxnLst>
              <a:cxn ang="0">
                <a:pos x="58" y="50"/>
              </a:cxn>
              <a:cxn ang="0">
                <a:pos x="51" y="58"/>
              </a:cxn>
              <a:cxn ang="0">
                <a:pos x="7" y="58"/>
              </a:cxn>
              <a:cxn ang="0">
                <a:pos x="0" y="50"/>
              </a:cxn>
              <a:cxn ang="0">
                <a:pos x="0" y="7"/>
              </a:cxn>
              <a:cxn ang="0">
                <a:pos x="7" y="0"/>
              </a:cxn>
              <a:cxn ang="0">
                <a:pos x="51" y="0"/>
              </a:cxn>
              <a:cxn ang="0">
                <a:pos x="58" y="7"/>
              </a:cxn>
              <a:cxn ang="0">
                <a:pos x="58" y="50"/>
              </a:cxn>
              <a:cxn ang="0">
                <a:pos x="51" y="24"/>
              </a:cxn>
              <a:cxn ang="0">
                <a:pos x="46" y="24"/>
              </a:cxn>
              <a:cxn ang="0">
                <a:pos x="47" y="29"/>
              </a:cxn>
              <a:cxn ang="0">
                <a:pos x="29" y="47"/>
              </a:cxn>
              <a:cxn ang="0">
                <a:pos x="11" y="29"/>
              </a:cxn>
              <a:cxn ang="0">
                <a:pos x="12" y="24"/>
              </a:cxn>
              <a:cxn ang="0">
                <a:pos x="6" y="24"/>
              </a:cxn>
              <a:cxn ang="0">
                <a:pos x="6" y="49"/>
              </a:cxn>
              <a:cxn ang="0">
                <a:pos x="9" y="51"/>
              </a:cxn>
              <a:cxn ang="0">
                <a:pos x="49" y="51"/>
              </a:cxn>
              <a:cxn ang="0">
                <a:pos x="51" y="49"/>
              </a:cxn>
              <a:cxn ang="0">
                <a:pos x="51" y="24"/>
              </a:cxn>
              <a:cxn ang="0">
                <a:pos x="29" y="17"/>
              </a:cxn>
              <a:cxn ang="0">
                <a:pos x="17" y="29"/>
              </a:cxn>
              <a:cxn ang="0">
                <a:pos x="29" y="40"/>
              </a:cxn>
              <a:cxn ang="0">
                <a:pos x="41" y="29"/>
              </a:cxn>
              <a:cxn ang="0">
                <a:pos x="29" y="17"/>
              </a:cxn>
              <a:cxn ang="0">
                <a:pos x="51" y="9"/>
              </a:cxn>
              <a:cxn ang="0">
                <a:pos x="49" y="6"/>
              </a:cxn>
              <a:cxn ang="0">
                <a:pos x="42" y="6"/>
              </a:cxn>
              <a:cxn ang="0">
                <a:pos x="40" y="9"/>
              </a:cxn>
              <a:cxn ang="0">
                <a:pos x="40" y="15"/>
              </a:cxn>
              <a:cxn ang="0">
                <a:pos x="42" y="18"/>
              </a:cxn>
              <a:cxn ang="0">
                <a:pos x="49" y="18"/>
              </a:cxn>
              <a:cxn ang="0">
                <a:pos x="51" y="15"/>
              </a:cxn>
              <a:cxn ang="0">
                <a:pos x="51" y="9"/>
              </a:cxn>
            </a:cxnLst>
            <a:rect b="b" l="0" r="r" t="0"/>
            <a:pathLst>
              <a:path h="57" w="57">
                <a:moveTo>
                  <a:pt x="58" y="50"/>
                </a:moveTo>
                <a:cubicBezTo>
                  <a:pt x="58" y="54"/>
                  <a:pt x="55" y="58"/>
                  <a:pt x="51" y="58"/>
                </a:cubicBezTo>
                <a:cubicBezTo>
                  <a:pt x="7" y="58"/>
                  <a:pt x="7" y="58"/>
                  <a:pt x="7" y="58"/>
                </a:cubicBezTo>
                <a:cubicBezTo>
                  <a:pt x="3" y="58"/>
                  <a:pt x="0" y="54"/>
                  <a:pt x="0" y="50"/>
                </a:cubicBezTo>
                <a:cubicBezTo>
                  <a:pt x="0" y="7"/>
                  <a:pt x="0" y="7"/>
                  <a:pt x="0" y="7"/>
                </a:cubicBezTo>
                <a:cubicBezTo>
                  <a:pt x="0" y="3"/>
                  <a:pt x="3" y="0"/>
                  <a:pt x="7" y="0"/>
                </a:cubicBezTo>
                <a:cubicBezTo>
                  <a:pt x="51" y="0"/>
                  <a:pt x="51" y="0"/>
                  <a:pt x="51" y="0"/>
                </a:cubicBezTo>
                <a:cubicBezTo>
                  <a:pt x="55" y="0"/>
                  <a:pt x="58" y="3"/>
                  <a:pt x="58" y="7"/>
                </a:cubicBezTo>
                <a:lnTo>
                  <a:pt x="58" y="50"/>
                </a:lnTo>
                <a:close/>
                <a:moveTo>
                  <a:pt x="51" y="24"/>
                </a:moveTo>
                <a:cubicBezTo>
                  <a:pt x="46" y="24"/>
                  <a:pt x="46" y="24"/>
                  <a:pt x="46" y="24"/>
                </a:cubicBezTo>
                <a:cubicBezTo>
                  <a:pt x="47" y="26"/>
                  <a:pt x="47" y="27"/>
                  <a:pt x="47" y="29"/>
                </a:cubicBezTo>
                <a:cubicBezTo>
                  <a:pt x="47" y="39"/>
                  <a:pt x="39" y="47"/>
                  <a:pt x="29" y="47"/>
                </a:cubicBezTo>
                <a:cubicBezTo>
                  <a:pt x="19" y="47"/>
                  <a:pt x="11" y="39"/>
                  <a:pt x="11" y="29"/>
                </a:cubicBezTo>
                <a:cubicBezTo>
                  <a:pt x="11" y="27"/>
                  <a:pt x="11" y="26"/>
                  <a:pt x="12" y="24"/>
                </a:cubicBezTo>
                <a:cubicBezTo>
                  <a:pt x="6" y="24"/>
                  <a:pt x="6" y="24"/>
                  <a:pt x="6" y="24"/>
                </a:cubicBezTo>
                <a:cubicBezTo>
                  <a:pt x="6" y="49"/>
                  <a:pt x="6" y="49"/>
                  <a:pt x="6" y="49"/>
                </a:cubicBezTo>
                <a:cubicBezTo>
                  <a:pt x="6" y="50"/>
                  <a:pt x="7" y="51"/>
                  <a:pt x="9" y="51"/>
                </a:cubicBezTo>
                <a:cubicBezTo>
                  <a:pt x="49" y="51"/>
                  <a:pt x="49" y="51"/>
                  <a:pt x="49" y="51"/>
                </a:cubicBezTo>
                <a:cubicBezTo>
                  <a:pt x="50" y="51"/>
                  <a:pt x="51" y="50"/>
                  <a:pt x="51" y="49"/>
                </a:cubicBezTo>
                <a:lnTo>
                  <a:pt x="51" y="24"/>
                </a:lnTo>
                <a:close/>
                <a:moveTo>
                  <a:pt x="29" y="17"/>
                </a:moveTo>
                <a:cubicBezTo>
                  <a:pt x="23" y="17"/>
                  <a:pt x="17" y="22"/>
                  <a:pt x="17" y="29"/>
                </a:cubicBezTo>
                <a:cubicBezTo>
                  <a:pt x="17" y="35"/>
                  <a:pt x="23" y="40"/>
                  <a:pt x="29" y="40"/>
                </a:cubicBezTo>
                <a:cubicBezTo>
                  <a:pt x="35" y="40"/>
                  <a:pt x="41" y="35"/>
                  <a:pt x="41" y="29"/>
                </a:cubicBezTo>
                <a:cubicBezTo>
                  <a:pt x="41" y="22"/>
                  <a:pt x="35" y="17"/>
                  <a:pt x="29" y="17"/>
                </a:cubicBezTo>
                <a:close/>
                <a:moveTo>
                  <a:pt x="51" y="9"/>
                </a:moveTo>
                <a:cubicBezTo>
                  <a:pt x="51" y="7"/>
                  <a:pt x="50" y="6"/>
                  <a:pt x="49" y="6"/>
                </a:cubicBezTo>
                <a:cubicBezTo>
                  <a:pt x="42" y="6"/>
                  <a:pt x="42" y="6"/>
                  <a:pt x="42" y="6"/>
                </a:cubicBezTo>
                <a:cubicBezTo>
                  <a:pt x="41" y="6"/>
                  <a:pt x="40" y="7"/>
                  <a:pt x="40" y="9"/>
                </a:cubicBezTo>
                <a:cubicBezTo>
                  <a:pt x="40" y="15"/>
                  <a:pt x="40" y="15"/>
                  <a:pt x="40" y="15"/>
                </a:cubicBezTo>
                <a:cubicBezTo>
                  <a:pt x="40" y="16"/>
                  <a:pt x="41" y="18"/>
                  <a:pt x="42" y="18"/>
                </a:cubicBezTo>
                <a:cubicBezTo>
                  <a:pt x="49" y="18"/>
                  <a:pt x="49" y="18"/>
                  <a:pt x="49" y="18"/>
                </a:cubicBezTo>
                <a:cubicBezTo>
                  <a:pt x="50" y="18"/>
                  <a:pt x="51" y="16"/>
                  <a:pt x="51" y="15"/>
                </a:cubicBezTo>
                <a:lnTo>
                  <a:pt x="51" y="9"/>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nvGrpSpPr>
          <p:cNvPr id="11" name="Group 31"/>
          <p:cNvGrpSpPr/>
          <p:nvPr/>
        </p:nvGrpSpPr>
        <p:grpSpPr>
          <a:xfrm>
            <a:off x="1875054" y="3396472"/>
            <a:ext cx="821877" cy="821877"/>
            <a:chOff x="2138721" y="2867884"/>
            <a:chExt cx="616408" cy="616408"/>
          </a:xfrm>
        </p:grpSpPr>
        <p:grpSp>
          <p:nvGrpSpPr>
            <p:cNvPr id="12" name="Group 21"/>
            <p:cNvGrpSpPr/>
            <p:nvPr/>
          </p:nvGrpSpPr>
          <p:grpSpPr>
            <a:xfrm>
              <a:off x="2138721" y="2867884"/>
              <a:ext cx="616408" cy="616408"/>
              <a:chOff x="2786183" y="1189182"/>
              <a:chExt cx="921712" cy="921712"/>
            </a:xfrm>
          </p:grpSpPr>
          <p:sp>
            <p:nvSpPr>
              <p:cNvPr id="14" name="Oval 22"/>
              <p:cNvSpPr/>
              <p:nvPr/>
            </p:nvSpPr>
            <p:spPr>
              <a:xfrm>
                <a:off x="2786183" y="1189182"/>
                <a:ext cx="921712" cy="9217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sp>
            <p:nvSpPr>
              <p:cNvPr id="15" name="Oval 23"/>
              <p:cNvSpPr/>
              <p:nvPr/>
            </p:nvSpPr>
            <p:spPr>
              <a:xfrm>
                <a:off x="2878354" y="1281353"/>
                <a:ext cx="737370" cy="73737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grpSp>
        <p:sp>
          <p:nvSpPr>
            <p:cNvPr id="13" name="Freeform 9"/>
            <p:cNvSpPr>
              <a:spLocks noEditPoints="1"/>
            </p:cNvSpPr>
            <p:nvPr/>
          </p:nvSpPr>
          <p:spPr bwMode="auto">
            <a:xfrm>
              <a:off x="2299058" y="2994314"/>
              <a:ext cx="284074" cy="324058"/>
            </a:xfrm>
            <a:custGeom>
              <a:cxnLst>
                <a:cxn ang="0">
                  <a:pos x="128" y="0"/>
                </a:cxn>
                <a:cxn ang="0">
                  <a:pos x="128" y="82"/>
                </a:cxn>
                <a:cxn ang="0">
                  <a:pos x="148" y="109"/>
                </a:cxn>
                <a:cxn ang="0">
                  <a:pos x="146" y="84"/>
                </a:cxn>
                <a:cxn ang="0">
                  <a:pos x="100" y="86"/>
                </a:cxn>
                <a:cxn ang="0">
                  <a:pos x="130" y="106"/>
                </a:cxn>
                <a:cxn ang="0">
                  <a:pos x="155" y="113"/>
                </a:cxn>
                <a:cxn ang="0">
                  <a:pos x="192" y="151"/>
                </a:cxn>
                <a:cxn ang="0">
                  <a:pos x="192" y="76"/>
                </a:cxn>
                <a:cxn ang="0">
                  <a:pos x="130" y="190"/>
                </a:cxn>
                <a:cxn ang="0">
                  <a:pos x="130" y="115"/>
                </a:cxn>
                <a:cxn ang="0">
                  <a:pos x="130" y="190"/>
                </a:cxn>
                <a:cxn ang="0">
                  <a:pos x="114" y="193"/>
                </a:cxn>
                <a:cxn ang="0">
                  <a:pos x="66" y="280"/>
                </a:cxn>
                <a:cxn ang="0">
                  <a:pos x="69" y="281"/>
                </a:cxn>
                <a:cxn ang="0">
                  <a:pos x="191" y="281"/>
                </a:cxn>
                <a:cxn ang="0">
                  <a:pos x="194" y="280"/>
                </a:cxn>
                <a:cxn ang="0">
                  <a:pos x="146" y="193"/>
                </a:cxn>
                <a:cxn ang="0">
                  <a:pos x="177" y="154"/>
                </a:cxn>
                <a:cxn ang="0">
                  <a:pos x="203" y="241"/>
                </a:cxn>
                <a:cxn ang="0">
                  <a:pos x="254" y="242"/>
                </a:cxn>
                <a:cxn ang="0">
                  <a:pos x="256" y="241"/>
                </a:cxn>
                <a:cxn ang="0">
                  <a:pos x="208" y="154"/>
                </a:cxn>
                <a:cxn ang="0">
                  <a:pos x="84" y="145"/>
                </a:cxn>
                <a:cxn ang="0">
                  <a:pos x="102" y="114"/>
                </a:cxn>
                <a:cxn ang="0">
                  <a:pos x="27" y="114"/>
                </a:cxn>
                <a:cxn ang="0">
                  <a:pos x="98" y="186"/>
                </a:cxn>
                <a:cxn ang="0">
                  <a:pos x="80" y="154"/>
                </a:cxn>
                <a:cxn ang="0">
                  <a:pos x="0" y="202"/>
                </a:cxn>
                <a:cxn ang="0">
                  <a:pos x="0" y="242"/>
                </a:cxn>
                <a:cxn ang="0">
                  <a:pos x="57" y="253"/>
                </a:cxn>
                <a:cxn ang="0">
                  <a:pos x="98" y="186"/>
                </a:cxn>
                <a:cxn ang="0">
                  <a:pos x="98" y="186"/>
                </a:cxn>
              </a:cxnLst>
              <a:rect b="b" l="0" r="r" t="0"/>
              <a:pathLst>
                <a:path h="292" w="256">
                  <a:moveTo>
                    <a:pt x="87" y="41"/>
                  </a:moveTo>
                  <a:cubicBezTo>
                    <a:pt x="87" y="18"/>
                    <a:pt x="106" y="0"/>
                    <a:pt x="128" y="0"/>
                  </a:cubicBezTo>
                  <a:cubicBezTo>
                    <a:pt x="151" y="0"/>
                    <a:pt x="169" y="18"/>
                    <a:pt x="169" y="41"/>
                  </a:cubicBezTo>
                  <a:cubicBezTo>
                    <a:pt x="169" y="63"/>
                    <a:pt x="151" y="82"/>
                    <a:pt x="128" y="82"/>
                  </a:cubicBezTo>
                  <a:cubicBezTo>
                    <a:pt x="106" y="82"/>
                    <a:pt x="87" y="63"/>
                    <a:pt x="87" y="41"/>
                  </a:cubicBezTo>
                  <a:close/>
                  <a:moveTo>
                    <a:pt x="148" y="109"/>
                  </a:moveTo>
                  <a:cubicBezTo>
                    <a:pt x="148" y="101"/>
                    <a:pt x="151" y="92"/>
                    <a:pt x="156" y="86"/>
                  </a:cubicBezTo>
                  <a:cubicBezTo>
                    <a:pt x="153" y="85"/>
                    <a:pt x="149" y="84"/>
                    <a:pt x="146" y="84"/>
                  </a:cubicBezTo>
                  <a:cubicBezTo>
                    <a:pt x="111" y="84"/>
                    <a:pt x="111" y="84"/>
                    <a:pt x="111" y="84"/>
                  </a:cubicBezTo>
                  <a:cubicBezTo>
                    <a:pt x="107" y="84"/>
                    <a:pt x="104" y="85"/>
                    <a:pt x="100" y="86"/>
                  </a:cubicBezTo>
                  <a:cubicBezTo>
                    <a:pt x="105" y="93"/>
                    <a:pt x="109" y="102"/>
                    <a:pt x="109" y="111"/>
                  </a:cubicBezTo>
                  <a:cubicBezTo>
                    <a:pt x="115" y="108"/>
                    <a:pt x="122" y="106"/>
                    <a:pt x="130" y="106"/>
                  </a:cubicBezTo>
                  <a:cubicBezTo>
                    <a:pt x="136" y="106"/>
                    <a:pt x="142" y="107"/>
                    <a:pt x="148" y="109"/>
                  </a:cubicBezTo>
                  <a:close/>
                  <a:moveTo>
                    <a:pt x="155" y="113"/>
                  </a:moveTo>
                  <a:cubicBezTo>
                    <a:pt x="167" y="121"/>
                    <a:pt x="175" y="133"/>
                    <a:pt x="176" y="148"/>
                  </a:cubicBezTo>
                  <a:cubicBezTo>
                    <a:pt x="181" y="150"/>
                    <a:pt x="187" y="151"/>
                    <a:pt x="192" y="151"/>
                  </a:cubicBezTo>
                  <a:cubicBezTo>
                    <a:pt x="213" y="151"/>
                    <a:pt x="230" y="134"/>
                    <a:pt x="230" y="114"/>
                  </a:cubicBezTo>
                  <a:cubicBezTo>
                    <a:pt x="230" y="93"/>
                    <a:pt x="213" y="76"/>
                    <a:pt x="192" y="76"/>
                  </a:cubicBezTo>
                  <a:cubicBezTo>
                    <a:pt x="172" y="76"/>
                    <a:pt x="155" y="93"/>
                    <a:pt x="155" y="113"/>
                  </a:cubicBezTo>
                  <a:close/>
                  <a:moveTo>
                    <a:pt x="130" y="190"/>
                  </a:moveTo>
                  <a:cubicBezTo>
                    <a:pt x="151" y="190"/>
                    <a:pt x="168" y="173"/>
                    <a:pt x="168" y="152"/>
                  </a:cubicBezTo>
                  <a:cubicBezTo>
                    <a:pt x="168" y="132"/>
                    <a:pt x="151" y="115"/>
                    <a:pt x="130" y="115"/>
                  </a:cubicBezTo>
                  <a:cubicBezTo>
                    <a:pt x="109" y="115"/>
                    <a:pt x="92" y="132"/>
                    <a:pt x="92" y="152"/>
                  </a:cubicBezTo>
                  <a:cubicBezTo>
                    <a:pt x="92" y="173"/>
                    <a:pt x="109" y="190"/>
                    <a:pt x="130" y="190"/>
                  </a:cubicBezTo>
                  <a:close/>
                  <a:moveTo>
                    <a:pt x="146" y="193"/>
                  </a:moveTo>
                  <a:cubicBezTo>
                    <a:pt x="114" y="193"/>
                    <a:pt x="114" y="193"/>
                    <a:pt x="114" y="193"/>
                  </a:cubicBezTo>
                  <a:cubicBezTo>
                    <a:pt x="88" y="193"/>
                    <a:pt x="66" y="214"/>
                    <a:pt x="66" y="241"/>
                  </a:cubicBezTo>
                  <a:cubicBezTo>
                    <a:pt x="66" y="280"/>
                    <a:pt x="66" y="280"/>
                    <a:pt x="66" y="280"/>
                  </a:cubicBezTo>
                  <a:cubicBezTo>
                    <a:pt x="66" y="280"/>
                    <a:pt x="66" y="280"/>
                    <a:pt x="66" y="280"/>
                  </a:cubicBezTo>
                  <a:cubicBezTo>
                    <a:pt x="69" y="281"/>
                    <a:pt x="69" y="281"/>
                    <a:pt x="69" y="281"/>
                  </a:cubicBezTo>
                  <a:cubicBezTo>
                    <a:pt x="94" y="289"/>
                    <a:pt x="116" y="292"/>
                    <a:pt x="134" y="292"/>
                  </a:cubicBezTo>
                  <a:cubicBezTo>
                    <a:pt x="170" y="292"/>
                    <a:pt x="190" y="282"/>
                    <a:pt x="191" y="281"/>
                  </a:cubicBezTo>
                  <a:cubicBezTo>
                    <a:pt x="194" y="280"/>
                    <a:pt x="194" y="280"/>
                    <a:pt x="194" y="280"/>
                  </a:cubicBezTo>
                  <a:cubicBezTo>
                    <a:pt x="194" y="280"/>
                    <a:pt x="194" y="280"/>
                    <a:pt x="194" y="280"/>
                  </a:cubicBezTo>
                  <a:cubicBezTo>
                    <a:pt x="194" y="241"/>
                    <a:pt x="194" y="241"/>
                    <a:pt x="194" y="241"/>
                  </a:cubicBezTo>
                  <a:cubicBezTo>
                    <a:pt x="194" y="214"/>
                    <a:pt x="173" y="193"/>
                    <a:pt x="146" y="193"/>
                  </a:cubicBezTo>
                  <a:close/>
                  <a:moveTo>
                    <a:pt x="208" y="154"/>
                  </a:moveTo>
                  <a:cubicBezTo>
                    <a:pt x="177" y="154"/>
                    <a:pt x="177" y="154"/>
                    <a:pt x="177" y="154"/>
                  </a:cubicBezTo>
                  <a:cubicBezTo>
                    <a:pt x="176" y="167"/>
                    <a:pt x="171" y="178"/>
                    <a:pt x="162" y="186"/>
                  </a:cubicBezTo>
                  <a:cubicBezTo>
                    <a:pt x="186" y="193"/>
                    <a:pt x="203" y="215"/>
                    <a:pt x="203" y="241"/>
                  </a:cubicBezTo>
                  <a:cubicBezTo>
                    <a:pt x="203" y="253"/>
                    <a:pt x="203" y="253"/>
                    <a:pt x="203" y="253"/>
                  </a:cubicBezTo>
                  <a:cubicBezTo>
                    <a:pt x="234" y="252"/>
                    <a:pt x="252" y="243"/>
                    <a:pt x="254" y="242"/>
                  </a:cubicBezTo>
                  <a:cubicBezTo>
                    <a:pt x="256" y="241"/>
                    <a:pt x="256" y="241"/>
                    <a:pt x="256" y="241"/>
                  </a:cubicBezTo>
                  <a:cubicBezTo>
                    <a:pt x="256" y="241"/>
                    <a:pt x="256" y="241"/>
                    <a:pt x="256" y="241"/>
                  </a:cubicBezTo>
                  <a:cubicBezTo>
                    <a:pt x="256" y="202"/>
                    <a:pt x="256" y="202"/>
                    <a:pt x="256" y="202"/>
                  </a:cubicBezTo>
                  <a:cubicBezTo>
                    <a:pt x="256" y="175"/>
                    <a:pt x="235" y="154"/>
                    <a:pt x="208" y="154"/>
                  </a:cubicBezTo>
                  <a:close/>
                  <a:moveTo>
                    <a:pt x="64" y="151"/>
                  </a:moveTo>
                  <a:cubicBezTo>
                    <a:pt x="71" y="151"/>
                    <a:pt x="78" y="149"/>
                    <a:pt x="84" y="145"/>
                  </a:cubicBezTo>
                  <a:cubicBezTo>
                    <a:pt x="86" y="133"/>
                    <a:pt x="92" y="123"/>
                    <a:pt x="102" y="116"/>
                  </a:cubicBezTo>
                  <a:cubicBezTo>
                    <a:pt x="102" y="115"/>
                    <a:pt x="102" y="114"/>
                    <a:pt x="102" y="114"/>
                  </a:cubicBezTo>
                  <a:cubicBezTo>
                    <a:pt x="102" y="93"/>
                    <a:pt x="85" y="76"/>
                    <a:pt x="64" y="76"/>
                  </a:cubicBezTo>
                  <a:cubicBezTo>
                    <a:pt x="43" y="76"/>
                    <a:pt x="27" y="93"/>
                    <a:pt x="27" y="114"/>
                  </a:cubicBezTo>
                  <a:cubicBezTo>
                    <a:pt x="27" y="134"/>
                    <a:pt x="43" y="151"/>
                    <a:pt x="64" y="151"/>
                  </a:cubicBezTo>
                  <a:close/>
                  <a:moveTo>
                    <a:pt x="98" y="186"/>
                  </a:moveTo>
                  <a:cubicBezTo>
                    <a:pt x="89" y="178"/>
                    <a:pt x="84" y="167"/>
                    <a:pt x="84" y="154"/>
                  </a:cubicBezTo>
                  <a:cubicBezTo>
                    <a:pt x="82" y="154"/>
                    <a:pt x="81" y="154"/>
                    <a:pt x="80" y="154"/>
                  </a:cubicBezTo>
                  <a:cubicBezTo>
                    <a:pt x="48" y="154"/>
                    <a:pt x="48" y="154"/>
                    <a:pt x="48" y="154"/>
                  </a:cubicBezTo>
                  <a:cubicBezTo>
                    <a:pt x="22" y="154"/>
                    <a:pt x="0" y="175"/>
                    <a:pt x="0" y="202"/>
                  </a:cubicBezTo>
                  <a:cubicBezTo>
                    <a:pt x="0" y="241"/>
                    <a:pt x="0" y="241"/>
                    <a:pt x="0" y="241"/>
                  </a:cubicBezTo>
                  <a:cubicBezTo>
                    <a:pt x="0" y="242"/>
                    <a:pt x="0" y="242"/>
                    <a:pt x="0" y="242"/>
                  </a:cubicBezTo>
                  <a:cubicBezTo>
                    <a:pt x="3" y="242"/>
                    <a:pt x="3" y="242"/>
                    <a:pt x="3" y="242"/>
                  </a:cubicBezTo>
                  <a:cubicBezTo>
                    <a:pt x="23" y="249"/>
                    <a:pt x="41" y="252"/>
                    <a:pt x="57" y="253"/>
                  </a:cubicBezTo>
                  <a:cubicBezTo>
                    <a:pt x="57" y="241"/>
                    <a:pt x="57" y="241"/>
                    <a:pt x="57" y="241"/>
                  </a:cubicBezTo>
                  <a:cubicBezTo>
                    <a:pt x="57" y="215"/>
                    <a:pt x="74" y="193"/>
                    <a:pt x="98" y="186"/>
                  </a:cubicBezTo>
                  <a:close/>
                  <a:moveTo>
                    <a:pt x="98" y="186"/>
                  </a:moveTo>
                  <a:cubicBezTo>
                    <a:pt x="98" y="186"/>
                    <a:pt x="98" y="186"/>
                    <a:pt x="98" y="186"/>
                  </a:cubicBezTo>
                </a:path>
              </a:pathLst>
            </a:custGeom>
            <a:solidFill>
              <a:schemeClr val="accent1"/>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16" name="Group 32"/>
          <p:cNvGrpSpPr/>
          <p:nvPr/>
        </p:nvGrpSpPr>
        <p:grpSpPr>
          <a:xfrm>
            <a:off x="4752887" y="1879115"/>
            <a:ext cx="821877" cy="821877"/>
            <a:chOff x="6412691" y="2896967"/>
            <a:chExt cx="616408" cy="616408"/>
          </a:xfrm>
        </p:grpSpPr>
        <p:grpSp>
          <p:nvGrpSpPr>
            <p:cNvPr id="17" name="Group 25"/>
            <p:cNvGrpSpPr/>
            <p:nvPr/>
          </p:nvGrpSpPr>
          <p:grpSpPr>
            <a:xfrm>
              <a:off x="6412691" y="2896967"/>
              <a:ext cx="616408" cy="616408"/>
              <a:chOff x="2786183" y="1189182"/>
              <a:chExt cx="921712" cy="921712"/>
            </a:xfrm>
          </p:grpSpPr>
          <p:sp>
            <p:nvSpPr>
              <p:cNvPr id="21" name="Oval 26"/>
              <p:cNvSpPr/>
              <p:nvPr/>
            </p:nvSpPr>
            <p:spPr>
              <a:xfrm>
                <a:off x="2786183" y="1189182"/>
                <a:ext cx="921712" cy="92171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sp>
            <p:nvSpPr>
              <p:cNvPr id="22" name="Oval 27"/>
              <p:cNvSpPr/>
              <p:nvPr/>
            </p:nvSpPr>
            <p:spPr>
              <a:xfrm>
                <a:off x="2878354" y="1281353"/>
                <a:ext cx="737370" cy="73737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grpSp>
        <p:grpSp>
          <p:nvGrpSpPr>
            <p:cNvPr id="18" name="Group 28"/>
            <p:cNvGrpSpPr/>
            <p:nvPr/>
          </p:nvGrpSpPr>
          <p:grpSpPr>
            <a:xfrm>
              <a:off x="6566423" y="3063819"/>
              <a:ext cx="319678" cy="300106"/>
              <a:chOff x="504825" y="971550"/>
              <a:chExt cx="1089026" cy="1022350"/>
            </a:xfrm>
            <a:solidFill>
              <a:schemeClr val="accent4"/>
            </a:solidFill>
          </p:grpSpPr>
          <p:sp>
            <p:nvSpPr>
              <p:cNvPr id="19" name="Freeform 29"/>
              <p:cNvSpPr>
                <a:spLocks noEditPoints="1"/>
              </p:cNvSpPr>
              <p:nvPr/>
            </p:nvSpPr>
            <p:spPr bwMode="auto">
              <a:xfrm>
                <a:off x="782638" y="971550"/>
                <a:ext cx="811213" cy="841375"/>
              </a:xfrm>
              <a:custGeom>
                <a:cxnLst>
                  <a:cxn ang="0">
                    <a:pos x="0" y="0"/>
                  </a:cxn>
                  <a:cxn ang="0">
                    <a:pos x="0" y="382"/>
                  </a:cxn>
                  <a:cxn ang="0">
                    <a:pos x="286" y="382"/>
                  </a:cxn>
                  <a:cxn ang="0">
                    <a:pos x="420" y="530"/>
                  </a:cxn>
                  <a:cxn ang="0">
                    <a:pos x="420" y="382"/>
                  </a:cxn>
                  <a:cxn ang="0">
                    <a:pos x="511" y="382"/>
                  </a:cxn>
                  <a:cxn ang="0">
                    <a:pos x="511" y="0"/>
                  </a:cxn>
                  <a:cxn ang="0">
                    <a:pos x="0" y="0"/>
                  </a:cxn>
                  <a:cxn ang="0">
                    <a:pos x="0" y="0"/>
                  </a:cxn>
                  <a:cxn ang="0">
                    <a:pos x="0" y="0"/>
                  </a:cxn>
                </a:cxnLst>
                <a:rect b="b" l="0" r="r" t="0"/>
                <a:pathLst>
                  <a:path h="530" w="511">
                    <a:moveTo>
                      <a:pt x="0" y="0"/>
                    </a:moveTo>
                    <a:lnTo>
                      <a:pt x="0" y="382"/>
                    </a:lnTo>
                    <a:lnTo>
                      <a:pt x="286" y="382"/>
                    </a:lnTo>
                    <a:lnTo>
                      <a:pt x="420" y="530"/>
                    </a:lnTo>
                    <a:lnTo>
                      <a:pt x="420" y="382"/>
                    </a:lnTo>
                    <a:lnTo>
                      <a:pt x="511" y="382"/>
                    </a:lnTo>
                    <a:lnTo>
                      <a:pt x="511" y="0"/>
                    </a:lnTo>
                    <a:lnTo>
                      <a:pt x="0" y="0"/>
                    </a:lnTo>
                    <a:close/>
                    <a:moveTo>
                      <a:pt x="0" y="0"/>
                    </a:moveTo>
                    <a:lnTo>
                      <a:pt x="0" y="0"/>
                    </a:lnTo>
                    <a:close/>
                  </a:path>
                </a:pathLst>
              </a:custGeom>
              <a:solidFill>
                <a:schemeClr val="accent2"/>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20" name="Freeform 31"/>
              <p:cNvSpPr>
                <a:spLocks noEditPoints="1"/>
              </p:cNvSpPr>
              <p:nvPr/>
            </p:nvSpPr>
            <p:spPr bwMode="auto">
              <a:xfrm>
                <a:off x="504825" y="1274763"/>
                <a:ext cx="695325" cy="719137"/>
              </a:xfrm>
              <a:custGeom>
                <a:cxnLst>
                  <a:cxn ang="0">
                    <a:pos x="426" y="226"/>
                  </a:cxn>
                  <a:cxn ang="0">
                    <a:pos x="139" y="226"/>
                  </a:cxn>
                  <a:cxn ang="0">
                    <a:pos x="139" y="0"/>
                  </a:cxn>
                  <a:cxn ang="0">
                    <a:pos x="0" y="0"/>
                  </a:cxn>
                  <a:cxn ang="0">
                    <a:pos x="0" y="327"/>
                  </a:cxn>
                  <a:cxn ang="0">
                    <a:pos x="79" y="327"/>
                  </a:cxn>
                  <a:cxn ang="0">
                    <a:pos x="79" y="453"/>
                  </a:cxn>
                  <a:cxn ang="0">
                    <a:pos x="192" y="327"/>
                  </a:cxn>
                  <a:cxn ang="0">
                    <a:pos x="438" y="327"/>
                  </a:cxn>
                  <a:cxn ang="0">
                    <a:pos x="438" y="241"/>
                  </a:cxn>
                  <a:cxn ang="0">
                    <a:pos x="426" y="226"/>
                  </a:cxn>
                  <a:cxn ang="0">
                    <a:pos x="426" y="226"/>
                  </a:cxn>
                  <a:cxn ang="0">
                    <a:pos x="426" y="226"/>
                  </a:cxn>
                </a:cxnLst>
                <a:rect b="b" l="0" r="r" t="0"/>
                <a:pathLst>
                  <a:path h="452" w="438">
                    <a:moveTo>
                      <a:pt x="426" y="226"/>
                    </a:moveTo>
                    <a:lnTo>
                      <a:pt x="139" y="226"/>
                    </a:lnTo>
                    <a:lnTo>
                      <a:pt x="139" y="0"/>
                    </a:lnTo>
                    <a:lnTo>
                      <a:pt x="0" y="0"/>
                    </a:lnTo>
                    <a:lnTo>
                      <a:pt x="0" y="327"/>
                    </a:lnTo>
                    <a:lnTo>
                      <a:pt x="79" y="327"/>
                    </a:lnTo>
                    <a:lnTo>
                      <a:pt x="79" y="453"/>
                    </a:lnTo>
                    <a:lnTo>
                      <a:pt x="192" y="327"/>
                    </a:lnTo>
                    <a:lnTo>
                      <a:pt x="438" y="327"/>
                    </a:lnTo>
                    <a:lnTo>
                      <a:pt x="438" y="241"/>
                    </a:lnTo>
                    <a:lnTo>
                      <a:pt x="426" y="226"/>
                    </a:lnTo>
                    <a:close/>
                    <a:moveTo>
                      <a:pt x="426" y="226"/>
                    </a:moveTo>
                    <a:lnTo>
                      <a:pt x="426" y="226"/>
                    </a:lnTo>
                    <a:close/>
                  </a:path>
                </a:pathLst>
              </a:custGeom>
              <a:solidFill>
                <a:schemeClr val="accent2"/>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grpSp>
        <p:nvGrpSpPr>
          <p:cNvPr id="23" name="Group 41"/>
          <p:cNvGrpSpPr/>
          <p:nvPr/>
        </p:nvGrpSpPr>
        <p:grpSpPr>
          <a:xfrm>
            <a:off x="6665180" y="4875690"/>
            <a:ext cx="821877" cy="821877"/>
            <a:chOff x="5664096" y="2537414"/>
            <a:chExt cx="616408" cy="616408"/>
          </a:xfrm>
        </p:grpSpPr>
        <p:grpSp>
          <p:nvGrpSpPr>
            <p:cNvPr id="24" name="Group 33"/>
            <p:cNvGrpSpPr/>
            <p:nvPr/>
          </p:nvGrpSpPr>
          <p:grpSpPr>
            <a:xfrm>
              <a:off x="5664096" y="2537414"/>
              <a:ext cx="616408" cy="616408"/>
              <a:chOff x="2786183" y="1189182"/>
              <a:chExt cx="921712" cy="921712"/>
            </a:xfrm>
          </p:grpSpPr>
          <p:sp>
            <p:nvSpPr>
              <p:cNvPr id="30" name="Oval 34"/>
              <p:cNvSpPr/>
              <p:nvPr/>
            </p:nvSpPr>
            <p:spPr>
              <a:xfrm>
                <a:off x="2786183" y="1189182"/>
                <a:ext cx="921712" cy="9217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sp>
            <p:nvSpPr>
              <p:cNvPr id="31" name="Oval 35"/>
              <p:cNvSpPr/>
              <p:nvPr/>
            </p:nvSpPr>
            <p:spPr>
              <a:xfrm>
                <a:off x="2878354" y="1281353"/>
                <a:ext cx="737370" cy="73737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grpSp>
        <p:grpSp>
          <p:nvGrpSpPr>
            <p:cNvPr id="25" name="Group 36"/>
            <p:cNvGrpSpPr/>
            <p:nvPr/>
          </p:nvGrpSpPr>
          <p:grpSpPr>
            <a:xfrm>
              <a:off x="5828448" y="2733085"/>
              <a:ext cx="308466" cy="233388"/>
              <a:chOff x="6629400" y="2008188"/>
              <a:chExt cx="600075" cy="454025"/>
            </a:xfrm>
            <a:solidFill>
              <a:schemeClr val="accent3"/>
            </a:solidFill>
          </p:grpSpPr>
          <p:sp>
            <p:nvSpPr>
              <p:cNvPr id="26" name="Freeform 17"/>
              <p:cNvSpPr>
                <a:spLocks noEditPoints="1"/>
              </p:cNvSpPr>
              <p:nvPr/>
            </p:nvSpPr>
            <p:spPr bwMode="auto">
              <a:xfrm>
                <a:off x="6629400" y="2008188"/>
                <a:ext cx="600075" cy="454025"/>
              </a:xfrm>
              <a:custGeom>
                <a:cxnLst>
                  <a:cxn ang="0">
                    <a:pos x="0" y="0"/>
                  </a:cxn>
                  <a:cxn ang="0">
                    <a:pos x="0" y="286"/>
                  </a:cxn>
                  <a:cxn ang="0">
                    <a:pos x="378" y="286"/>
                  </a:cxn>
                  <a:cxn ang="0">
                    <a:pos x="378" y="0"/>
                  </a:cxn>
                  <a:cxn ang="0">
                    <a:pos x="0" y="0"/>
                  </a:cxn>
                  <a:cxn ang="0">
                    <a:pos x="354" y="262"/>
                  </a:cxn>
                  <a:cxn ang="0">
                    <a:pos x="24" y="262"/>
                  </a:cxn>
                  <a:cxn ang="0">
                    <a:pos x="24" y="24"/>
                  </a:cxn>
                  <a:cxn ang="0">
                    <a:pos x="354" y="24"/>
                  </a:cxn>
                  <a:cxn ang="0">
                    <a:pos x="354" y="262"/>
                  </a:cxn>
                  <a:cxn ang="0">
                    <a:pos x="354" y="262"/>
                  </a:cxn>
                  <a:cxn ang="0">
                    <a:pos x="354" y="262"/>
                  </a:cxn>
                </a:cxnLst>
                <a:rect b="b" l="0" r="r" t="0"/>
                <a:pathLst>
                  <a:path h="286" w="378">
                    <a:moveTo>
                      <a:pt x="0" y="0"/>
                    </a:moveTo>
                    <a:lnTo>
                      <a:pt x="0" y="286"/>
                    </a:lnTo>
                    <a:lnTo>
                      <a:pt x="378" y="286"/>
                    </a:lnTo>
                    <a:lnTo>
                      <a:pt x="378" y="0"/>
                    </a:lnTo>
                    <a:lnTo>
                      <a:pt x="0" y="0"/>
                    </a:lnTo>
                    <a:close/>
                    <a:moveTo>
                      <a:pt x="354" y="262"/>
                    </a:moveTo>
                    <a:lnTo>
                      <a:pt x="24" y="262"/>
                    </a:lnTo>
                    <a:lnTo>
                      <a:pt x="24" y="24"/>
                    </a:lnTo>
                    <a:lnTo>
                      <a:pt x="354" y="24"/>
                    </a:lnTo>
                    <a:lnTo>
                      <a:pt x="354" y="262"/>
                    </a:lnTo>
                    <a:close/>
                    <a:moveTo>
                      <a:pt x="354" y="262"/>
                    </a:moveTo>
                    <a:lnTo>
                      <a:pt x="354" y="26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27" name="Freeform 18"/>
              <p:cNvSpPr>
                <a:spLocks noEditPoints="1"/>
              </p:cNvSpPr>
              <p:nvPr/>
            </p:nvSpPr>
            <p:spPr bwMode="auto">
              <a:xfrm>
                <a:off x="6629400" y="2008188"/>
                <a:ext cx="600075" cy="454025"/>
              </a:xfrm>
              <a:custGeom>
                <a:cxnLst>
                  <a:cxn ang="0">
                    <a:pos x="0" y="0"/>
                  </a:cxn>
                  <a:cxn ang="0">
                    <a:pos x="0" y="286"/>
                  </a:cxn>
                  <a:cxn ang="0">
                    <a:pos x="378" y="286"/>
                  </a:cxn>
                  <a:cxn ang="0">
                    <a:pos x="378" y="0"/>
                  </a:cxn>
                  <a:cxn ang="0">
                    <a:pos x="0" y="0"/>
                  </a:cxn>
                  <a:cxn ang="0">
                    <a:pos x="354" y="262"/>
                  </a:cxn>
                  <a:cxn ang="0">
                    <a:pos x="24" y="262"/>
                  </a:cxn>
                  <a:cxn ang="0">
                    <a:pos x="24" y="24"/>
                  </a:cxn>
                  <a:cxn ang="0">
                    <a:pos x="354" y="24"/>
                  </a:cxn>
                  <a:cxn ang="0">
                    <a:pos x="354" y="262"/>
                  </a:cxn>
                  <a:cxn ang="0">
                    <a:pos x="354" y="262"/>
                  </a:cxn>
                  <a:cxn ang="0">
                    <a:pos x="354" y="262"/>
                  </a:cxn>
                </a:cxnLst>
                <a:rect b="b" l="0" r="r" t="0"/>
                <a:pathLst>
                  <a:path h="286" w="378">
                    <a:moveTo>
                      <a:pt x="0" y="0"/>
                    </a:moveTo>
                    <a:lnTo>
                      <a:pt x="0" y="286"/>
                    </a:lnTo>
                    <a:lnTo>
                      <a:pt x="378" y="286"/>
                    </a:lnTo>
                    <a:lnTo>
                      <a:pt x="378" y="0"/>
                    </a:lnTo>
                    <a:lnTo>
                      <a:pt x="0" y="0"/>
                    </a:lnTo>
                    <a:moveTo>
                      <a:pt x="354" y="262"/>
                    </a:moveTo>
                    <a:lnTo>
                      <a:pt x="24" y="262"/>
                    </a:lnTo>
                    <a:lnTo>
                      <a:pt x="24" y="24"/>
                    </a:lnTo>
                    <a:lnTo>
                      <a:pt x="354" y="24"/>
                    </a:lnTo>
                    <a:lnTo>
                      <a:pt x="354" y="262"/>
                    </a:lnTo>
                    <a:moveTo>
                      <a:pt x="354" y="262"/>
                    </a:moveTo>
                    <a:lnTo>
                      <a:pt x="354" y="262"/>
                    </a:lnTo>
                  </a:path>
                </a:pathLst>
              </a:custGeom>
              <a:solidFill>
                <a:schemeClr val="accent4"/>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28" name="Freeform 19"/>
              <p:cNvSpPr>
                <a:spLocks noEditPoints="1"/>
              </p:cNvSpPr>
              <p:nvPr/>
            </p:nvSpPr>
            <p:spPr bwMode="auto">
              <a:xfrm>
                <a:off x="7042150" y="2084388"/>
                <a:ext cx="111125" cy="112713"/>
              </a:xfrm>
              <a:custGeom>
                <a:cxnLst>
                  <a:cxn ang="0">
                    <a:pos x="29" y="15"/>
                  </a:cxn>
                  <a:cxn ang="0">
                    <a:pos x="15" y="29"/>
                  </a:cxn>
                  <a:cxn ang="0">
                    <a:pos x="0" y="15"/>
                  </a:cxn>
                  <a:cxn ang="0">
                    <a:pos x="15" y="0"/>
                  </a:cxn>
                  <a:cxn ang="0">
                    <a:pos x="29" y="15"/>
                  </a:cxn>
                  <a:cxn ang="0">
                    <a:pos x="29" y="15"/>
                  </a:cxn>
                  <a:cxn ang="0">
                    <a:pos x="29" y="15"/>
                  </a:cxn>
                </a:cxnLst>
                <a:rect b="b" l="0" r="r" t="0"/>
                <a:pathLst>
                  <a:path h="28" w="28">
                    <a:moveTo>
                      <a:pt x="29" y="15"/>
                    </a:moveTo>
                    <a:cubicBezTo>
                      <a:pt x="29" y="23"/>
                      <a:pt x="23" y="29"/>
                      <a:pt x="15" y="29"/>
                    </a:cubicBezTo>
                    <a:cubicBezTo>
                      <a:pt x="7" y="29"/>
                      <a:pt x="0" y="23"/>
                      <a:pt x="0" y="15"/>
                    </a:cubicBezTo>
                    <a:cubicBezTo>
                      <a:pt x="0" y="7"/>
                      <a:pt x="7" y="0"/>
                      <a:pt x="15" y="0"/>
                    </a:cubicBezTo>
                    <a:cubicBezTo>
                      <a:pt x="23" y="0"/>
                      <a:pt x="29" y="7"/>
                      <a:pt x="29" y="15"/>
                    </a:cubicBezTo>
                    <a:close/>
                    <a:moveTo>
                      <a:pt x="29" y="15"/>
                    </a:moveTo>
                    <a:cubicBezTo>
                      <a:pt x="29" y="15"/>
                      <a:pt x="29" y="15"/>
                      <a:pt x="29" y="15"/>
                    </a:cubicBezTo>
                  </a:path>
                </a:pathLst>
              </a:custGeom>
              <a:solidFill>
                <a:schemeClr val="accent4"/>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29" name="Freeform 20"/>
              <p:cNvSpPr>
                <a:spLocks noEditPoints="1"/>
              </p:cNvSpPr>
              <p:nvPr/>
            </p:nvSpPr>
            <p:spPr bwMode="auto">
              <a:xfrm>
                <a:off x="6705600" y="2122488"/>
                <a:ext cx="455613" cy="266700"/>
              </a:xfrm>
              <a:custGeom>
                <a:cxnLst>
                  <a:cxn ang="0">
                    <a:pos x="79" y="29"/>
                  </a:cxn>
                  <a:cxn ang="0">
                    <a:pos x="59" y="48"/>
                  </a:cxn>
                  <a:cxn ang="0">
                    <a:pos x="25" y="0"/>
                  </a:cxn>
                  <a:cxn ang="0">
                    <a:pos x="0" y="69"/>
                  </a:cxn>
                  <a:cxn ang="0">
                    <a:pos x="119" y="69"/>
                  </a:cxn>
                  <a:cxn ang="0">
                    <a:pos x="79" y="29"/>
                  </a:cxn>
                  <a:cxn ang="0">
                    <a:pos x="79" y="29"/>
                  </a:cxn>
                  <a:cxn ang="0">
                    <a:pos x="79" y="29"/>
                  </a:cxn>
                </a:cxnLst>
                <a:rect b="b" l="0" r="r" t="0"/>
                <a:pathLst>
                  <a:path h="69" w="119">
                    <a:moveTo>
                      <a:pt x="79" y="29"/>
                    </a:moveTo>
                    <a:cubicBezTo>
                      <a:pt x="70" y="29"/>
                      <a:pt x="71" y="48"/>
                      <a:pt x="59" y="48"/>
                    </a:cubicBezTo>
                    <a:cubicBezTo>
                      <a:pt x="47" y="48"/>
                      <a:pt x="40" y="0"/>
                      <a:pt x="25" y="0"/>
                    </a:cubicBezTo>
                    <a:cubicBezTo>
                      <a:pt x="10" y="0"/>
                      <a:pt x="0" y="69"/>
                      <a:pt x="0" y="69"/>
                    </a:cubicBezTo>
                    <a:cubicBezTo>
                      <a:pt x="119" y="69"/>
                      <a:pt x="119" y="69"/>
                      <a:pt x="119" y="69"/>
                    </a:cubicBezTo>
                    <a:cubicBezTo>
                      <a:pt x="119" y="69"/>
                      <a:pt x="88" y="29"/>
                      <a:pt x="79" y="29"/>
                    </a:cubicBezTo>
                    <a:close/>
                    <a:moveTo>
                      <a:pt x="79" y="29"/>
                    </a:moveTo>
                    <a:cubicBezTo>
                      <a:pt x="79" y="29"/>
                      <a:pt x="79" y="29"/>
                      <a:pt x="79" y="29"/>
                    </a:cubicBezTo>
                  </a:path>
                </a:pathLst>
              </a:custGeom>
              <a:solidFill>
                <a:schemeClr val="accent4"/>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grpSp>
        <p:nvGrpSpPr>
          <p:cNvPr id="32" name="Group 48"/>
          <p:cNvGrpSpPr/>
          <p:nvPr/>
        </p:nvGrpSpPr>
        <p:grpSpPr>
          <a:xfrm>
            <a:off x="9540843" y="2304258"/>
            <a:ext cx="842781" cy="842781"/>
            <a:chOff x="3323671" y="3667874"/>
            <a:chExt cx="632086" cy="632086"/>
          </a:xfrm>
        </p:grpSpPr>
        <p:grpSp>
          <p:nvGrpSpPr>
            <p:cNvPr id="33" name="Group 42"/>
            <p:cNvGrpSpPr/>
            <p:nvPr/>
          </p:nvGrpSpPr>
          <p:grpSpPr>
            <a:xfrm>
              <a:off x="3323671" y="3667874"/>
              <a:ext cx="632086" cy="632086"/>
              <a:chOff x="2786183" y="1189182"/>
              <a:chExt cx="921712" cy="921712"/>
            </a:xfrm>
          </p:grpSpPr>
          <p:sp>
            <p:nvSpPr>
              <p:cNvPr id="37" name="Oval 43"/>
              <p:cNvSpPr/>
              <p:nvPr/>
            </p:nvSpPr>
            <p:spPr>
              <a:xfrm>
                <a:off x="2786183" y="1189182"/>
                <a:ext cx="921712" cy="92171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sp>
            <p:nvSpPr>
              <p:cNvPr id="38" name="Oval 44"/>
              <p:cNvSpPr/>
              <p:nvPr/>
            </p:nvSpPr>
            <p:spPr>
              <a:xfrm>
                <a:off x="2878354" y="1281353"/>
                <a:ext cx="737370" cy="73737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grpSp>
        <p:grpSp>
          <p:nvGrpSpPr>
            <p:cNvPr id="34" name="Group 45"/>
            <p:cNvGrpSpPr/>
            <p:nvPr/>
          </p:nvGrpSpPr>
          <p:grpSpPr>
            <a:xfrm>
              <a:off x="3534447" y="3803607"/>
              <a:ext cx="210535" cy="360620"/>
              <a:chOff x="1668463" y="3354388"/>
              <a:chExt cx="641350" cy="1098550"/>
            </a:xfrm>
            <a:solidFill>
              <a:schemeClr val="accent3"/>
            </a:solidFill>
          </p:grpSpPr>
          <p:sp>
            <p:nvSpPr>
              <p:cNvPr id="35" name="Freeform 36"/>
              <p:cNvSpPr>
                <a:spLocks noEditPoints="1"/>
              </p:cNvSpPr>
              <p:nvPr/>
            </p:nvSpPr>
            <p:spPr bwMode="auto">
              <a:xfrm>
                <a:off x="1752600" y="3438526"/>
                <a:ext cx="473075" cy="768350"/>
              </a:xfrm>
              <a:custGeom>
                <a:cxnLst>
                  <a:cxn ang="0">
                    <a:pos x="13" y="197"/>
                  </a:cxn>
                  <a:cxn ang="0">
                    <a:pos x="27" y="191"/>
                  </a:cxn>
                  <a:cxn ang="0">
                    <a:pos x="29" y="189"/>
                  </a:cxn>
                  <a:cxn ang="0">
                    <a:pos x="32" y="181"/>
                  </a:cxn>
                  <a:cxn ang="0">
                    <a:pos x="36" y="176"/>
                  </a:cxn>
                  <a:cxn ang="0">
                    <a:pos x="37" y="174"/>
                  </a:cxn>
                  <a:cxn ang="0">
                    <a:pos x="39" y="162"/>
                  </a:cxn>
                  <a:cxn ang="0">
                    <a:pos x="38" y="160"/>
                  </a:cxn>
                  <a:cxn ang="0">
                    <a:pos x="31" y="146"/>
                  </a:cxn>
                  <a:cxn ang="0">
                    <a:pos x="29" y="138"/>
                  </a:cxn>
                  <a:cxn ang="0">
                    <a:pos x="26" y="127"/>
                  </a:cxn>
                  <a:cxn ang="0">
                    <a:pos x="26" y="124"/>
                  </a:cxn>
                  <a:cxn ang="0">
                    <a:pos x="28" y="119"/>
                  </a:cxn>
                  <a:cxn ang="0">
                    <a:pos x="29" y="117"/>
                  </a:cxn>
                  <a:cxn ang="0">
                    <a:pos x="29" y="100"/>
                  </a:cxn>
                  <a:cxn ang="0">
                    <a:pos x="29" y="89"/>
                  </a:cxn>
                  <a:cxn ang="0">
                    <a:pos x="38" y="74"/>
                  </a:cxn>
                  <a:cxn ang="0">
                    <a:pos x="63" y="63"/>
                  </a:cxn>
                  <a:cxn ang="0">
                    <a:pos x="77" y="61"/>
                  </a:cxn>
                  <a:cxn ang="0">
                    <a:pos x="81" y="61"/>
                  </a:cxn>
                  <a:cxn ang="0">
                    <a:pos x="81" y="62"/>
                  </a:cxn>
                  <a:cxn ang="0">
                    <a:pos x="78" y="64"/>
                  </a:cxn>
                  <a:cxn ang="0">
                    <a:pos x="79" y="69"/>
                  </a:cxn>
                  <a:cxn ang="0">
                    <a:pos x="91" y="80"/>
                  </a:cxn>
                  <a:cxn ang="0">
                    <a:pos x="96" y="92"/>
                  </a:cxn>
                  <a:cxn ang="0">
                    <a:pos x="96" y="117"/>
                  </a:cxn>
                  <a:cxn ang="0">
                    <a:pos x="98" y="121"/>
                  </a:cxn>
                  <a:cxn ang="0">
                    <a:pos x="99" y="122"/>
                  </a:cxn>
                  <a:cxn ang="0">
                    <a:pos x="98" y="135"/>
                  </a:cxn>
                  <a:cxn ang="0">
                    <a:pos x="98" y="136"/>
                  </a:cxn>
                  <a:cxn ang="0">
                    <a:pos x="91" y="154"/>
                  </a:cxn>
                  <a:cxn ang="0">
                    <a:pos x="90" y="155"/>
                  </a:cxn>
                  <a:cxn ang="0">
                    <a:pos x="87" y="174"/>
                  </a:cxn>
                  <a:cxn ang="0">
                    <a:pos x="88" y="176"/>
                  </a:cxn>
                  <a:cxn ang="0">
                    <a:pos x="91" y="181"/>
                  </a:cxn>
                  <a:cxn ang="0">
                    <a:pos x="94" y="190"/>
                  </a:cxn>
                  <a:cxn ang="0">
                    <a:pos x="97" y="192"/>
                  </a:cxn>
                  <a:cxn ang="0">
                    <a:pos x="124" y="203"/>
                  </a:cxn>
                  <a:cxn ang="0">
                    <a:pos x="124" y="0"/>
                  </a:cxn>
                  <a:cxn ang="0">
                    <a:pos x="0" y="0"/>
                  </a:cxn>
                  <a:cxn ang="0">
                    <a:pos x="0" y="203"/>
                  </a:cxn>
                  <a:cxn ang="0">
                    <a:pos x="13" y="197"/>
                  </a:cxn>
                  <a:cxn ang="0">
                    <a:pos x="13" y="197"/>
                  </a:cxn>
                  <a:cxn ang="0">
                    <a:pos x="13" y="197"/>
                  </a:cxn>
                </a:cxnLst>
                <a:rect b="b" l="0" r="r" t="0"/>
                <a:pathLst>
                  <a:path h="203" w="124">
                    <a:moveTo>
                      <a:pt x="13" y="197"/>
                    </a:moveTo>
                    <a:cubicBezTo>
                      <a:pt x="17" y="195"/>
                      <a:pt x="22" y="194"/>
                      <a:pt x="27" y="191"/>
                    </a:cubicBezTo>
                    <a:cubicBezTo>
                      <a:pt x="28" y="191"/>
                      <a:pt x="29" y="190"/>
                      <a:pt x="29" y="189"/>
                    </a:cubicBezTo>
                    <a:cubicBezTo>
                      <a:pt x="30" y="187"/>
                      <a:pt x="31" y="184"/>
                      <a:pt x="32" y="181"/>
                    </a:cubicBezTo>
                    <a:cubicBezTo>
                      <a:pt x="33" y="179"/>
                      <a:pt x="33" y="177"/>
                      <a:pt x="36" y="176"/>
                    </a:cubicBezTo>
                    <a:cubicBezTo>
                      <a:pt x="36" y="176"/>
                      <a:pt x="37" y="175"/>
                      <a:pt x="37" y="174"/>
                    </a:cubicBezTo>
                    <a:cubicBezTo>
                      <a:pt x="38" y="170"/>
                      <a:pt x="38" y="166"/>
                      <a:pt x="39" y="162"/>
                    </a:cubicBezTo>
                    <a:cubicBezTo>
                      <a:pt x="39" y="161"/>
                      <a:pt x="38" y="160"/>
                      <a:pt x="38" y="160"/>
                    </a:cubicBezTo>
                    <a:cubicBezTo>
                      <a:pt x="34" y="156"/>
                      <a:pt x="32" y="151"/>
                      <a:pt x="31" y="146"/>
                    </a:cubicBezTo>
                    <a:cubicBezTo>
                      <a:pt x="31" y="143"/>
                      <a:pt x="29" y="141"/>
                      <a:pt x="29" y="138"/>
                    </a:cubicBezTo>
                    <a:cubicBezTo>
                      <a:pt x="28" y="135"/>
                      <a:pt x="27" y="131"/>
                      <a:pt x="26" y="127"/>
                    </a:cubicBezTo>
                    <a:cubicBezTo>
                      <a:pt x="26" y="126"/>
                      <a:pt x="26" y="125"/>
                      <a:pt x="26" y="124"/>
                    </a:cubicBezTo>
                    <a:cubicBezTo>
                      <a:pt x="25" y="122"/>
                      <a:pt x="25" y="120"/>
                      <a:pt x="28" y="119"/>
                    </a:cubicBezTo>
                    <a:cubicBezTo>
                      <a:pt x="28" y="119"/>
                      <a:pt x="29" y="118"/>
                      <a:pt x="29" y="117"/>
                    </a:cubicBezTo>
                    <a:cubicBezTo>
                      <a:pt x="29" y="111"/>
                      <a:pt x="29" y="105"/>
                      <a:pt x="29" y="100"/>
                    </a:cubicBezTo>
                    <a:cubicBezTo>
                      <a:pt x="29" y="96"/>
                      <a:pt x="29" y="93"/>
                      <a:pt x="29" y="89"/>
                    </a:cubicBezTo>
                    <a:cubicBezTo>
                      <a:pt x="30" y="83"/>
                      <a:pt x="34" y="78"/>
                      <a:pt x="38" y="74"/>
                    </a:cubicBezTo>
                    <a:cubicBezTo>
                      <a:pt x="46" y="68"/>
                      <a:pt x="54" y="65"/>
                      <a:pt x="63" y="63"/>
                    </a:cubicBezTo>
                    <a:cubicBezTo>
                      <a:pt x="68" y="62"/>
                      <a:pt x="72" y="62"/>
                      <a:pt x="77" y="61"/>
                    </a:cubicBezTo>
                    <a:cubicBezTo>
                      <a:pt x="78" y="61"/>
                      <a:pt x="79" y="61"/>
                      <a:pt x="81" y="61"/>
                    </a:cubicBezTo>
                    <a:cubicBezTo>
                      <a:pt x="81" y="61"/>
                      <a:pt x="81" y="61"/>
                      <a:pt x="81" y="62"/>
                    </a:cubicBezTo>
                    <a:cubicBezTo>
                      <a:pt x="80" y="62"/>
                      <a:pt x="79" y="63"/>
                      <a:pt x="78" y="64"/>
                    </a:cubicBezTo>
                    <a:cubicBezTo>
                      <a:pt x="77" y="66"/>
                      <a:pt x="77" y="67"/>
                      <a:pt x="79" y="69"/>
                    </a:cubicBezTo>
                    <a:cubicBezTo>
                      <a:pt x="83" y="72"/>
                      <a:pt x="87" y="76"/>
                      <a:pt x="91" y="80"/>
                    </a:cubicBezTo>
                    <a:cubicBezTo>
                      <a:pt x="95" y="83"/>
                      <a:pt x="96" y="87"/>
                      <a:pt x="96" y="92"/>
                    </a:cubicBezTo>
                    <a:cubicBezTo>
                      <a:pt x="96" y="100"/>
                      <a:pt x="96" y="109"/>
                      <a:pt x="96" y="117"/>
                    </a:cubicBezTo>
                    <a:cubicBezTo>
                      <a:pt x="96" y="118"/>
                      <a:pt x="96" y="120"/>
                      <a:pt x="98" y="121"/>
                    </a:cubicBezTo>
                    <a:cubicBezTo>
                      <a:pt x="99" y="121"/>
                      <a:pt x="99" y="122"/>
                      <a:pt x="99" y="122"/>
                    </a:cubicBezTo>
                    <a:cubicBezTo>
                      <a:pt x="99" y="127"/>
                      <a:pt x="98" y="131"/>
                      <a:pt x="98" y="135"/>
                    </a:cubicBezTo>
                    <a:cubicBezTo>
                      <a:pt x="98" y="135"/>
                      <a:pt x="98" y="135"/>
                      <a:pt x="98" y="136"/>
                    </a:cubicBezTo>
                    <a:cubicBezTo>
                      <a:pt x="94" y="141"/>
                      <a:pt x="93" y="148"/>
                      <a:pt x="91" y="154"/>
                    </a:cubicBezTo>
                    <a:cubicBezTo>
                      <a:pt x="91" y="154"/>
                      <a:pt x="91" y="154"/>
                      <a:pt x="90" y="155"/>
                    </a:cubicBezTo>
                    <a:cubicBezTo>
                      <a:pt x="85" y="160"/>
                      <a:pt x="87" y="168"/>
                      <a:pt x="87" y="174"/>
                    </a:cubicBezTo>
                    <a:cubicBezTo>
                      <a:pt x="87" y="175"/>
                      <a:pt x="87" y="176"/>
                      <a:pt x="88" y="176"/>
                    </a:cubicBezTo>
                    <a:cubicBezTo>
                      <a:pt x="90" y="177"/>
                      <a:pt x="91" y="179"/>
                      <a:pt x="91" y="181"/>
                    </a:cubicBezTo>
                    <a:cubicBezTo>
                      <a:pt x="92" y="184"/>
                      <a:pt x="93" y="187"/>
                      <a:pt x="94" y="190"/>
                    </a:cubicBezTo>
                    <a:cubicBezTo>
                      <a:pt x="95" y="191"/>
                      <a:pt x="96" y="191"/>
                      <a:pt x="97" y="192"/>
                    </a:cubicBezTo>
                    <a:cubicBezTo>
                      <a:pt x="106" y="195"/>
                      <a:pt x="115" y="199"/>
                      <a:pt x="124" y="203"/>
                    </a:cubicBezTo>
                    <a:cubicBezTo>
                      <a:pt x="124" y="0"/>
                      <a:pt x="124" y="0"/>
                      <a:pt x="124" y="0"/>
                    </a:cubicBezTo>
                    <a:cubicBezTo>
                      <a:pt x="0" y="0"/>
                      <a:pt x="0" y="0"/>
                      <a:pt x="0" y="0"/>
                    </a:cubicBezTo>
                    <a:cubicBezTo>
                      <a:pt x="0" y="203"/>
                      <a:pt x="0" y="203"/>
                      <a:pt x="0" y="203"/>
                    </a:cubicBezTo>
                    <a:cubicBezTo>
                      <a:pt x="4" y="201"/>
                      <a:pt x="8" y="199"/>
                      <a:pt x="13" y="197"/>
                    </a:cubicBezTo>
                    <a:close/>
                    <a:moveTo>
                      <a:pt x="13" y="197"/>
                    </a:moveTo>
                    <a:cubicBezTo>
                      <a:pt x="13" y="197"/>
                      <a:pt x="13" y="197"/>
                      <a:pt x="13" y="197"/>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6" name="Freeform 37"/>
              <p:cNvSpPr>
                <a:spLocks noEditPoints="1"/>
              </p:cNvSpPr>
              <p:nvPr/>
            </p:nvSpPr>
            <p:spPr bwMode="auto">
              <a:xfrm>
                <a:off x="1668463" y="3354388"/>
                <a:ext cx="641350" cy="1098550"/>
              </a:xfrm>
              <a:custGeom>
                <a:cxnLst>
                  <a:cxn ang="0">
                    <a:pos x="149" y="0"/>
                  </a:cxn>
                  <a:cxn ang="0">
                    <a:pos x="20" y="0"/>
                  </a:cxn>
                  <a:cxn ang="0">
                    <a:pos x="0" y="20"/>
                  </a:cxn>
                  <a:cxn ang="0">
                    <a:pos x="0" y="270"/>
                  </a:cxn>
                  <a:cxn ang="0">
                    <a:pos x="20" y="290"/>
                  </a:cxn>
                  <a:cxn ang="0">
                    <a:pos x="149" y="290"/>
                  </a:cxn>
                  <a:cxn ang="0">
                    <a:pos x="168" y="270"/>
                  </a:cxn>
                  <a:cxn ang="0">
                    <a:pos x="168" y="20"/>
                  </a:cxn>
                  <a:cxn ang="0">
                    <a:pos x="149" y="0"/>
                  </a:cxn>
                  <a:cxn ang="0">
                    <a:pos x="55" y="276"/>
                  </a:cxn>
                  <a:cxn ang="0">
                    <a:pos x="39" y="276"/>
                  </a:cxn>
                  <a:cxn ang="0">
                    <a:pos x="33" y="270"/>
                  </a:cxn>
                  <a:cxn ang="0">
                    <a:pos x="39" y="265"/>
                  </a:cxn>
                  <a:cxn ang="0">
                    <a:pos x="55" y="265"/>
                  </a:cxn>
                  <a:cxn ang="0">
                    <a:pos x="61" y="270"/>
                  </a:cxn>
                  <a:cxn ang="0">
                    <a:pos x="55" y="276"/>
                  </a:cxn>
                  <a:cxn ang="0">
                    <a:pos x="84" y="280"/>
                  </a:cxn>
                  <a:cxn ang="0">
                    <a:pos x="74" y="270"/>
                  </a:cxn>
                  <a:cxn ang="0">
                    <a:pos x="84" y="261"/>
                  </a:cxn>
                  <a:cxn ang="0">
                    <a:pos x="94" y="270"/>
                  </a:cxn>
                  <a:cxn ang="0">
                    <a:pos x="84" y="280"/>
                  </a:cxn>
                  <a:cxn ang="0">
                    <a:pos x="129" y="276"/>
                  </a:cxn>
                  <a:cxn ang="0">
                    <a:pos x="113" y="276"/>
                  </a:cxn>
                  <a:cxn ang="0">
                    <a:pos x="107" y="270"/>
                  </a:cxn>
                  <a:cxn ang="0">
                    <a:pos x="113" y="265"/>
                  </a:cxn>
                  <a:cxn ang="0">
                    <a:pos x="129" y="265"/>
                  </a:cxn>
                  <a:cxn ang="0">
                    <a:pos x="135" y="270"/>
                  </a:cxn>
                  <a:cxn ang="0">
                    <a:pos x="129" y="276"/>
                  </a:cxn>
                  <a:cxn ang="0">
                    <a:pos x="155" y="254"/>
                  </a:cxn>
                  <a:cxn ang="0">
                    <a:pos x="14" y="254"/>
                  </a:cxn>
                  <a:cxn ang="0">
                    <a:pos x="14" y="13"/>
                  </a:cxn>
                  <a:cxn ang="0">
                    <a:pos x="155" y="13"/>
                  </a:cxn>
                  <a:cxn ang="0">
                    <a:pos x="155" y="254"/>
                  </a:cxn>
                  <a:cxn ang="0">
                    <a:pos x="155" y="254"/>
                  </a:cxn>
                  <a:cxn ang="0">
                    <a:pos x="155" y="254"/>
                  </a:cxn>
                </a:cxnLst>
                <a:rect b="b" l="0" r="r" t="0"/>
                <a:pathLst>
                  <a:path h="290" w="168">
                    <a:moveTo>
                      <a:pt x="149" y="0"/>
                    </a:moveTo>
                    <a:cubicBezTo>
                      <a:pt x="20" y="0"/>
                      <a:pt x="20" y="0"/>
                      <a:pt x="20" y="0"/>
                    </a:cubicBezTo>
                    <a:cubicBezTo>
                      <a:pt x="9" y="0"/>
                      <a:pt x="0" y="9"/>
                      <a:pt x="0" y="20"/>
                    </a:cubicBezTo>
                    <a:cubicBezTo>
                      <a:pt x="0" y="270"/>
                      <a:pt x="0" y="270"/>
                      <a:pt x="0" y="270"/>
                    </a:cubicBezTo>
                    <a:cubicBezTo>
                      <a:pt x="0" y="281"/>
                      <a:pt x="9" y="290"/>
                      <a:pt x="20" y="290"/>
                    </a:cubicBezTo>
                    <a:cubicBezTo>
                      <a:pt x="149" y="290"/>
                      <a:pt x="149" y="290"/>
                      <a:pt x="149" y="290"/>
                    </a:cubicBezTo>
                    <a:cubicBezTo>
                      <a:pt x="159" y="290"/>
                      <a:pt x="168" y="281"/>
                      <a:pt x="168" y="270"/>
                    </a:cubicBezTo>
                    <a:cubicBezTo>
                      <a:pt x="168" y="20"/>
                      <a:pt x="168" y="20"/>
                      <a:pt x="168" y="20"/>
                    </a:cubicBezTo>
                    <a:cubicBezTo>
                      <a:pt x="168" y="9"/>
                      <a:pt x="159" y="0"/>
                      <a:pt x="149" y="0"/>
                    </a:cubicBezTo>
                    <a:close/>
                    <a:moveTo>
                      <a:pt x="55" y="276"/>
                    </a:moveTo>
                    <a:cubicBezTo>
                      <a:pt x="39" y="276"/>
                      <a:pt x="39" y="276"/>
                      <a:pt x="39" y="276"/>
                    </a:cubicBezTo>
                    <a:cubicBezTo>
                      <a:pt x="36" y="276"/>
                      <a:pt x="33" y="273"/>
                      <a:pt x="33" y="270"/>
                    </a:cubicBezTo>
                    <a:cubicBezTo>
                      <a:pt x="33" y="267"/>
                      <a:pt x="36" y="265"/>
                      <a:pt x="39" y="265"/>
                    </a:cubicBezTo>
                    <a:cubicBezTo>
                      <a:pt x="55" y="265"/>
                      <a:pt x="55" y="265"/>
                      <a:pt x="55" y="265"/>
                    </a:cubicBezTo>
                    <a:cubicBezTo>
                      <a:pt x="58" y="265"/>
                      <a:pt x="61" y="267"/>
                      <a:pt x="61" y="270"/>
                    </a:cubicBezTo>
                    <a:cubicBezTo>
                      <a:pt x="61" y="273"/>
                      <a:pt x="58" y="276"/>
                      <a:pt x="55" y="276"/>
                    </a:cubicBezTo>
                    <a:close/>
                    <a:moveTo>
                      <a:pt x="84" y="280"/>
                    </a:moveTo>
                    <a:cubicBezTo>
                      <a:pt x="79" y="280"/>
                      <a:pt x="74" y="276"/>
                      <a:pt x="74" y="270"/>
                    </a:cubicBezTo>
                    <a:cubicBezTo>
                      <a:pt x="74" y="265"/>
                      <a:pt x="79" y="261"/>
                      <a:pt x="84" y="261"/>
                    </a:cubicBezTo>
                    <a:cubicBezTo>
                      <a:pt x="90" y="261"/>
                      <a:pt x="94" y="265"/>
                      <a:pt x="94" y="270"/>
                    </a:cubicBezTo>
                    <a:cubicBezTo>
                      <a:pt x="94" y="276"/>
                      <a:pt x="90" y="280"/>
                      <a:pt x="84" y="280"/>
                    </a:cubicBezTo>
                    <a:close/>
                    <a:moveTo>
                      <a:pt x="129" y="276"/>
                    </a:moveTo>
                    <a:cubicBezTo>
                      <a:pt x="113" y="276"/>
                      <a:pt x="113" y="276"/>
                      <a:pt x="113" y="276"/>
                    </a:cubicBezTo>
                    <a:cubicBezTo>
                      <a:pt x="110" y="276"/>
                      <a:pt x="107" y="273"/>
                      <a:pt x="107" y="270"/>
                    </a:cubicBezTo>
                    <a:cubicBezTo>
                      <a:pt x="107" y="267"/>
                      <a:pt x="110" y="265"/>
                      <a:pt x="113" y="265"/>
                    </a:cubicBezTo>
                    <a:cubicBezTo>
                      <a:pt x="129" y="265"/>
                      <a:pt x="129" y="265"/>
                      <a:pt x="129" y="265"/>
                    </a:cubicBezTo>
                    <a:cubicBezTo>
                      <a:pt x="132" y="265"/>
                      <a:pt x="135" y="267"/>
                      <a:pt x="135" y="270"/>
                    </a:cubicBezTo>
                    <a:cubicBezTo>
                      <a:pt x="135" y="273"/>
                      <a:pt x="132" y="276"/>
                      <a:pt x="129" y="276"/>
                    </a:cubicBezTo>
                    <a:close/>
                    <a:moveTo>
                      <a:pt x="155" y="254"/>
                    </a:moveTo>
                    <a:cubicBezTo>
                      <a:pt x="14" y="254"/>
                      <a:pt x="14" y="254"/>
                      <a:pt x="14" y="254"/>
                    </a:cubicBezTo>
                    <a:cubicBezTo>
                      <a:pt x="14" y="13"/>
                      <a:pt x="14" y="13"/>
                      <a:pt x="14" y="13"/>
                    </a:cubicBezTo>
                    <a:cubicBezTo>
                      <a:pt x="155" y="13"/>
                      <a:pt x="155" y="13"/>
                      <a:pt x="155" y="13"/>
                    </a:cubicBezTo>
                    <a:lnTo>
                      <a:pt x="155" y="254"/>
                    </a:lnTo>
                    <a:close/>
                    <a:moveTo>
                      <a:pt x="155" y="254"/>
                    </a:moveTo>
                    <a:cubicBezTo>
                      <a:pt x="155" y="254"/>
                      <a:pt x="155" y="254"/>
                      <a:pt x="155" y="254"/>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sp>
        <p:nvSpPr>
          <p:cNvPr id="39" name="矩形 38"/>
          <p:cNvSpPr/>
          <p:nvPr/>
        </p:nvSpPr>
        <p:spPr>
          <a:xfrm>
            <a:off x="1711873" y="2485235"/>
            <a:ext cx="2186232" cy="45720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
        <p:nvSpPr>
          <p:cNvPr id="40" name="矩形 39"/>
          <p:cNvSpPr/>
          <p:nvPr/>
        </p:nvSpPr>
        <p:spPr>
          <a:xfrm>
            <a:off x="4135881" y="4859621"/>
            <a:ext cx="2186232" cy="45720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
        <p:nvSpPr>
          <p:cNvPr id="41" name="矩形 40"/>
          <p:cNvSpPr/>
          <p:nvPr/>
        </p:nvSpPr>
        <p:spPr>
          <a:xfrm>
            <a:off x="5976343" y="2291228"/>
            <a:ext cx="2186232" cy="45720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
        <p:nvSpPr>
          <p:cNvPr id="42" name="矩形 41"/>
          <p:cNvSpPr/>
          <p:nvPr/>
        </p:nvSpPr>
        <p:spPr>
          <a:xfrm>
            <a:off x="8113113" y="4810652"/>
            <a:ext cx="2186232" cy="45720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
        <p:nvSpPr>
          <p:cNvPr id="43" name="矩形 42"/>
          <p:cNvSpPr/>
          <p:nvPr/>
        </p:nvSpPr>
        <p:spPr>
          <a:xfrm>
            <a:off x="2521972" y="4567025"/>
            <a:ext cx="1591223" cy="457200"/>
          </a:xfrm>
          <a:prstGeom prst="rect">
            <a:avLst/>
          </a:prstGeom>
        </p:spPr>
        <p:txBody>
          <a:bodyPr wrap="square">
            <a:spAutoFit/>
          </a:bodyPr>
          <a:lstStyle/>
          <a:p>
            <a:r>
              <a:rPr altLang="en-US" lang="zh-CN" smtClean="0" sz="1200">
                <a:solidFill>
                  <a:schemeClr val="bg1"/>
                </a:solidFill>
                <a:latin charset="-122" panose="020b0503020204020204" pitchFamily="34" typeface="微软雅黑"/>
                <a:ea charset="-122" panose="020b0503020204020204" pitchFamily="34" typeface="微软雅黑"/>
              </a:rPr>
              <a:t>双击输入替换内容编辑文字</a:t>
            </a:r>
          </a:p>
        </p:txBody>
      </p:sp>
      <p:sp>
        <p:nvSpPr>
          <p:cNvPr id="44" name="矩形 43"/>
          <p:cNvSpPr/>
          <p:nvPr/>
        </p:nvSpPr>
        <p:spPr>
          <a:xfrm>
            <a:off x="4380174" y="3476435"/>
            <a:ext cx="1591223" cy="457200"/>
          </a:xfrm>
          <a:prstGeom prst="rect">
            <a:avLst/>
          </a:prstGeom>
        </p:spPr>
        <p:txBody>
          <a:bodyPr wrap="square">
            <a:spAutoFit/>
          </a:bodyPr>
          <a:lstStyle/>
          <a:p>
            <a:r>
              <a:rPr altLang="en-US" lang="zh-CN" smtClean="0" sz="1200">
                <a:solidFill>
                  <a:schemeClr val="bg1"/>
                </a:solidFill>
                <a:latin charset="-122" panose="020b0503020204020204" pitchFamily="34" typeface="微软雅黑"/>
                <a:ea charset="-122" panose="020b0503020204020204" pitchFamily="34" typeface="微软雅黑"/>
              </a:rPr>
              <a:t>双击输入替换内容编辑文字</a:t>
            </a:r>
          </a:p>
        </p:txBody>
      </p:sp>
      <p:sp>
        <p:nvSpPr>
          <p:cNvPr id="45" name="矩形 44"/>
          <p:cNvSpPr/>
          <p:nvPr/>
        </p:nvSpPr>
        <p:spPr>
          <a:xfrm>
            <a:off x="6334701" y="4422684"/>
            <a:ext cx="1591223" cy="457200"/>
          </a:xfrm>
          <a:prstGeom prst="rect">
            <a:avLst/>
          </a:prstGeom>
        </p:spPr>
        <p:txBody>
          <a:bodyPr wrap="square">
            <a:spAutoFit/>
          </a:bodyPr>
          <a:lstStyle/>
          <a:p>
            <a:r>
              <a:rPr altLang="en-US" lang="zh-CN" smtClean="0" sz="1200">
                <a:solidFill>
                  <a:schemeClr val="bg1"/>
                </a:solidFill>
                <a:latin charset="-122" panose="020b0503020204020204" pitchFamily="34" typeface="微软雅黑"/>
                <a:ea charset="-122" panose="020b0503020204020204" pitchFamily="34" typeface="微软雅黑"/>
              </a:rPr>
              <a:t>双击输入替换内容编辑文字</a:t>
            </a:r>
          </a:p>
        </p:txBody>
      </p:sp>
      <p:sp>
        <p:nvSpPr>
          <p:cNvPr id="46" name="矩形 45"/>
          <p:cNvSpPr/>
          <p:nvPr/>
        </p:nvSpPr>
        <p:spPr>
          <a:xfrm>
            <a:off x="8167694" y="3476434"/>
            <a:ext cx="1591223" cy="457200"/>
          </a:xfrm>
          <a:prstGeom prst="rect">
            <a:avLst/>
          </a:prstGeom>
        </p:spPr>
        <p:txBody>
          <a:bodyPr wrap="square">
            <a:spAutoFit/>
          </a:bodyPr>
          <a:lstStyle/>
          <a:p>
            <a:r>
              <a:rPr altLang="en-US" lang="zh-CN" smtClean="0" sz="1200">
                <a:solidFill>
                  <a:schemeClr val="bg1"/>
                </a:solidFill>
                <a:latin charset="-122" panose="020b0503020204020204" pitchFamily="34" typeface="微软雅黑"/>
                <a:ea charset="-122" panose="020b0503020204020204" pitchFamily="34" typeface="微软雅黑"/>
              </a:rPr>
              <a:t>双击输入替换内容编辑文字</a:t>
            </a:r>
          </a:p>
        </p:txBody>
      </p:sp>
    </p:spTree>
    <p:extLst>
      <p:ext uri="{BB962C8B-B14F-4D97-AF65-F5344CB8AC3E}">
        <p14:creationId val="1074375275"/>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3"/>
                                        </p:tgtEl>
                                        <p:attrNameLst>
                                          <p:attrName>style.visibility</p:attrName>
                                        </p:attrNameLst>
                                      </p:cBhvr>
                                      <p:to>
                                        <p:strVal val="visible"/>
                                      </p:to>
                                    </p:set>
                                    <p:anim calcmode="lin" valueType="num">
                                      <p:cBhvr>
                                        <p:cTn dur="500" fill="hold" id="7"/>
                                        <p:tgtEl>
                                          <p:spTgt spid="3"/>
                                        </p:tgtEl>
                                        <p:attrNameLst>
                                          <p:attrName>ppt_w</p:attrName>
                                        </p:attrNameLst>
                                      </p:cBhvr>
                                      <p:tavLst>
                                        <p:tav tm="0">
                                          <p:val>
                                            <p:fltVal val="0"/>
                                          </p:val>
                                        </p:tav>
                                        <p:tav tm="100000">
                                          <p:val>
                                            <p:strVal val="#ppt_w"/>
                                          </p:val>
                                        </p:tav>
                                      </p:tavLst>
                                    </p:anim>
                                    <p:anim calcmode="lin" valueType="num">
                                      <p:cBhvr>
                                        <p:cTn dur="500" fill="hold" id="8"/>
                                        <p:tgtEl>
                                          <p:spTgt spid="3"/>
                                        </p:tgtEl>
                                        <p:attrNameLst>
                                          <p:attrName>ppt_h</p:attrName>
                                        </p:attrNameLst>
                                      </p:cBhvr>
                                      <p:tavLst>
                                        <p:tav tm="0">
                                          <p:val>
                                            <p:fltVal val="0"/>
                                          </p:val>
                                        </p:tav>
                                        <p:tav tm="100000">
                                          <p:val>
                                            <p:strVal val="#ppt_h"/>
                                          </p:val>
                                        </p:tav>
                                      </p:tavLst>
                                    </p:anim>
                                    <p:animEffect filter="fade" transition="in">
                                      <p:cBhvr>
                                        <p:cTn dur="500" id="9"/>
                                        <p:tgtEl>
                                          <p:spTgt spid="3"/>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7"/>
                                        </p:tgtEl>
                                        <p:attrNameLst>
                                          <p:attrName>style.visibility</p:attrName>
                                        </p:attrNameLst>
                                      </p:cBhvr>
                                      <p:to>
                                        <p:strVal val="visible"/>
                                      </p:to>
                                    </p:set>
                                    <p:anim calcmode="lin" valueType="num">
                                      <p:cBhvr>
                                        <p:cTn dur="500" fill="hold" id="13"/>
                                        <p:tgtEl>
                                          <p:spTgt spid="7"/>
                                        </p:tgtEl>
                                        <p:attrNameLst>
                                          <p:attrName>ppt_w</p:attrName>
                                        </p:attrNameLst>
                                      </p:cBhvr>
                                      <p:tavLst>
                                        <p:tav tm="0">
                                          <p:val>
                                            <p:fltVal val="0"/>
                                          </p:val>
                                        </p:tav>
                                        <p:tav tm="100000">
                                          <p:val>
                                            <p:strVal val="#ppt_w"/>
                                          </p:val>
                                        </p:tav>
                                      </p:tavLst>
                                    </p:anim>
                                    <p:anim calcmode="lin" valueType="num">
                                      <p:cBhvr>
                                        <p:cTn dur="500" fill="hold" id="14"/>
                                        <p:tgtEl>
                                          <p:spTgt spid="7"/>
                                        </p:tgtEl>
                                        <p:attrNameLst>
                                          <p:attrName>ppt_h</p:attrName>
                                        </p:attrNameLst>
                                      </p:cBhvr>
                                      <p:tavLst>
                                        <p:tav tm="0">
                                          <p:val>
                                            <p:fltVal val="0"/>
                                          </p:val>
                                        </p:tav>
                                        <p:tav tm="100000">
                                          <p:val>
                                            <p:strVal val="#ppt_h"/>
                                          </p:val>
                                        </p:tav>
                                      </p:tavLst>
                                    </p:anim>
                                    <p:animEffect filter="fade" transition="in">
                                      <p:cBhvr>
                                        <p:cTn dur="500" id="15"/>
                                        <p:tgtEl>
                                          <p:spTgt spid="7"/>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11"/>
                                        </p:tgtEl>
                                        <p:attrNameLst>
                                          <p:attrName>style.visibility</p:attrName>
                                        </p:attrNameLst>
                                      </p:cBhvr>
                                      <p:to>
                                        <p:strVal val="visible"/>
                                      </p:to>
                                    </p:set>
                                    <p:anim calcmode="lin" valueType="num">
                                      <p:cBhvr>
                                        <p:cTn dur="500" fill="hold" id="19"/>
                                        <p:tgtEl>
                                          <p:spTgt spid="11"/>
                                        </p:tgtEl>
                                        <p:attrNameLst>
                                          <p:attrName>ppt_w</p:attrName>
                                        </p:attrNameLst>
                                      </p:cBhvr>
                                      <p:tavLst>
                                        <p:tav tm="0">
                                          <p:val>
                                            <p:fltVal val="0"/>
                                          </p:val>
                                        </p:tav>
                                        <p:tav tm="100000">
                                          <p:val>
                                            <p:strVal val="#ppt_w"/>
                                          </p:val>
                                        </p:tav>
                                      </p:tavLst>
                                    </p:anim>
                                    <p:anim calcmode="lin" valueType="num">
                                      <p:cBhvr>
                                        <p:cTn dur="500" fill="hold" id="20"/>
                                        <p:tgtEl>
                                          <p:spTgt spid="11"/>
                                        </p:tgtEl>
                                        <p:attrNameLst>
                                          <p:attrName>ppt_h</p:attrName>
                                        </p:attrNameLst>
                                      </p:cBhvr>
                                      <p:tavLst>
                                        <p:tav tm="0">
                                          <p:val>
                                            <p:fltVal val="0"/>
                                          </p:val>
                                        </p:tav>
                                        <p:tav tm="100000">
                                          <p:val>
                                            <p:strVal val="#ppt_h"/>
                                          </p:val>
                                        </p:tav>
                                      </p:tavLst>
                                    </p:anim>
                                    <p:animEffect filter="fade" transition="in">
                                      <p:cBhvr>
                                        <p:cTn dur="500" id="21"/>
                                        <p:tgtEl>
                                          <p:spTgt spid="11"/>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5"/>
                                        </p:tgtEl>
                                        <p:attrNameLst>
                                          <p:attrName>style.visibility</p:attrName>
                                        </p:attrNameLst>
                                      </p:cBhvr>
                                      <p:to>
                                        <p:strVal val="visible"/>
                                      </p:to>
                                    </p:set>
                                    <p:anim calcmode="lin" valueType="num">
                                      <p:cBhvr>
                                        <p:cTn dur="500" fill="hold" id="25"/>
                                        <p:tgtEl>
                                          <p:spTgt spid="5"/>
                                        </p:tgtEl>
                                        <p:attrNameLst>
                                          <p:attrName>ppt_w</p:attrName>
                                        </p:attrNameLst>
                                      </p:cBhvr>
                                      <p:tavLst>
                                        <p:tav tm="0">
                                          <p:val>
                                            <p:fltVal val="0"/>
                                          </p:val>
                                        </p:tav>
                                        <p:tav tm="100000">
                                          <p:val>
                                            <p:strVal val="#ppt_w"/>
                                          </p:val>
                                        </p:tav>
                                      </p:tavLst>
                                    </p:anim>
                                    <p:anim calcmode="lin" valueType="num">
                                      <p:cBhvr>
                                        <p:cTn dur="500" fill="hold" id="26"/>
                                        <p:tgtEl>
                                          <p:spTgt spid="5"/>
                                        </p:tgtEl>
                                        <p:attrNameLst>
                                          <p:attrName>ppt_h</p:attrName>
                                        </p:attrNameLst>
                                      </p:cBhvr>
                                      <p:tavLst>
                                        <p:tav tm="0">
                                          <p:val>
                                            <p:fltVal val="0"/>
                                          </p:val>
                                        </p:tav>
                                        <p:tav tm="100000">
                                          <p:val>
                                            <p:strVal val="#ppt_h"/>
                                          </p:val>
                                        </p:tav>
                                      </p:tavLst>
                                    </p:anim>
                                    <p:animEffect filter="fade" transition="in">
                                      <p:cBhvr>
                                        <p:cTn dur="500" id="27"/>
                                        <p:tgtEl>
                                          <p:spTgt spid="5"/>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8"/>
                                        </p:tgtEl>
                                        <p:attrNameLst>
                                          <p:attrName>style.visibility</p:attrName>
                                        </p:attrNameLst>
                                      </p:cBhvr>
                                      <p:to>
                                        <p:strVal val="visible"/>
                                      </p:to>
                                    </p:set>
                                    <p:anim calcmode="lin" valueType="num">
                                      <p:cBhvr>
                                        <p:cTn dur="500" fill="hold" id="31"/>
                                        <p:tgtEl>
                                          <p:spTgt spid="8"/>
                                        </p:tgtEl>
                                        <p:attrNameLst>
                                          <p:attrName>ppt_w</p:attrName>
                                        </p:attrNameLst>
                                      </p:cBhvr>
                                      <p:tavLst>
                                        <p:tav tm="0">
                                          <p:val>
                                            <p:fltVal val="0"/>
                                          </p:val>
                                        </p:tav>
                                        <p:tav tm="100000">
                                          <p:val>
                                            <p:strVal val="#ppt_w"/>
                                          </p:val>
                                        </p:tav>
                                      </p:tavLst>
                                    </p:anim>
                                    <p:anim calcmode="lin" valueType="num">
                                      <p:cBhvr>
                                        <p:cTn dur="500" fill="hold" id="32"/>
                                        <p:tgtEl>
                                          <p:spTgt spid="8"/>
                                        </p:tgtEl>
                                        <p:attrNameLst>
                                          <p:attrName>ppt_h</p:attrName>
                                        </p:attrNameLst>
                                      </p:cBhvr>
                                      <p:tavLst>
                                        <p:tav tm="0">
                                          <p:val>
                                            <p:fltVal val="0"/>
                                          </p:val>
                                        </p:tav>
                                        <p:tav tm="100000">
                                          <p:val>
                                            <p:strVal val="#ppt_h"/>
                                          </p:val>
                                        </p:tav>
                                      </p:tavLst>
                                    </p:anim>
                                    <p:animEffect filter="fade" transition="in">
                                      <p:cBhvr>
                                        <p:cTn dur="500" id="33"/>
                                        <p:tgtEl>
                                          <p:spTgt spid="8"/>
                                        </p:tgtEl>
                                      </p:cBhvr>
                                    </p:animEffect>
                                  </p:childTnLst>
                                </p:cTn>
                              </p:par>
                            </p:childTnLst>
                          </p:cTn>
                        </p:par>
                        <p:par>
                          <p:cTn fill="hold" id="34" nodeType="afterGroup">
                            <p:stCondLst>
                              <p:cond delay="2500"/>
                            </p:stCondLst>
                            <p:childTnLst>
                              <p:par>
                                <p:cTn fill="hold" id="35" nodeType="afterEffect" presetClass="entr" presetID="53" presetSubtype="0">
                                  <p:stCondLst>
                                    <p:cond delay="0"/>
                                  </p:stCondLst>
                                  <p:childTnLst>
                                    <p:set>
                                      <p:cBhvr>
                                        <p:cTn dur="1" fill="hold" id="36">
                                          <p:stCondLst>
                                            <p:cond delay="0"/>
                                          </p:stCondLst>
                                        </p:cTn>
                                        <p:tgtEl>
                                          <p:spTgt spid="16"/>
                                        </p:tgtEl>
                                        <p:attrNameLst>
                                          <p:attrName>style.visibility</p:attrName>
                                        </p:attrNameLst>
                                      </p:cBhvr>
                                      <p:to>
                                        <p:strVal val="visible"/>
                                      </p:to>
                                    </p:set>
                                    <p:anim calcmode="lin" valueType="num">
                                      <p:cBhvr>
                                        <p:cTn dur="500" fill="hold" id="37"/>
                                        <p:tgtEl>
                                          <p:spTgt spid="16"/>
                                        </p:tgtEl>
                                        <p:attrNameLst>
                                          <p:attrName>ppt_w</p:attrName>
                                        </p:attrNameLst>
                                      </p:cBhvr>
                                      <p:tavLst>
                                        <p:tav tm="0">
                                          <p:val>
                                            <p:fltVal val="0"/>
                                          </p:val>
                                        </p:tav>
                                        <p:tav tm="100000">
                                          <p:val>
                                            <p:strVal val="#ppt_w"/>
                                          </p:val>
                                        </p:tav>
                                      </p:tavLst>
                                    </p:anim>
                                    <p:anim calcmode="lin" valueType="num">
                                      <p:cBhvr>
                                        <p:cTn dur="500" fill="hold" id="38"/>
                                        <p:tgtEl>
                                          <p:spTgt spid="16"/>
                                        </p:tgtEl>
                                        <p:attrNameLst>
                                          <p:attrName>ppt_h</p:attrName>
                                        </p:attrNameLst>
                                      </p:cBhvr>
                                      <p:tavLst>
                                        <p:tav tm="0">
                                          <p:val>
                                            <p:fltVal val="0"/>
                                          </p:val>
                                        </p:tav>
                                        <p:tav tm="100000">
                                          <p:val>
                                            <p:strVal val="#ppt_h"/>
                                          </p:val>
                                        </p:tav>
                                      </p:tavLst>
                                    </p:anim>
                                    <p:animEffect filter="fade" transition="in">
                                      <p:cBhvr>
                                        <p:cTn dur="500" id="39"/>
                                        <p:tgtEl>
                                          <p:spTgt spid="16"/>
                                        </p:tgtEl>
                                      </p:cBhvr>
                                    </p:animEffect>
                                  </p:childTnLst>
                                </p:cTn>
                              </p:par>
                            </p:childTnLst>
                          </p:cTn>
                        </p:par>
                        <p:par>
                          <p:cTn fill="hold" id="40" nodeType="afterGroup">
                            <p:stCondLst>
                              <p:cond delay="3000"/>
                            </p:stCondLst>
                            <p:childTnLst>
                              <p:par>
                                <p:cTn fill="hold" grpId="0" id="41" nodeType="afterEffect" presetClass="entr" presetID="53" presetSubtype="0">
                                  <p:stCondLst>
                                    <p:cond delay="0"/>
                                  </p:stCondLst>
                                  <p:childTnLst>
                                    <p:set>
                                      <p:cBhvr>
                                        <p:cTn dur="1" fill="hold" id="42">
                                          <p:stCondLst>
                                            <p:cond delay="0"/>
                                          </p:stCondLst>
                                        </p:cTn>
                                        <p:tgtEl>
                                          <p:spTgt spid="6"/>
                                        </p:tgtEl>
                                        <p:attrNameLst>
                                          <p:attrName>style.visibility</p:attrName>
                                        </p:attrNameLst>
                                      </p:cBhvr>
                                      <p:to>
                                        <p:strVal val="visible"/>
                                      </p:to>
                                    </p:set>
                                    <p:anim calcmode="lin" valueType="num">
                                      <p:cBhvr>
                                        <p:cTn dur="500" fill="hold" id="43"/>
                                        <p:tgtEl>
                                          <p:spTgt spid="6"/>
                                        </p:tgtEl>
                                        <p:attrNameLst>
                                          <p:attrName>ppt_w</p:attrName>
                                        </p:attrNameLst>
                                      </p:cBhvr>
                                      <p:tavLst>
                                        <p:tav tm="0">
                                          <p:val>
                                            <p:fltVal val="0"/>
                                          </p:val>
                                        </p:tav>
                                        <p:tav tm="100000">
                                          <p:val>
                                            <p:strVal val="#ppt_w"/>
                                          </p:val>
                                        </p:tav>
                                      </p:tavLst>
                                    </p:anim>
                                    <p:anim calcmode="lin" valueType="num">
                                      <p:cBhvr>
                                        <p:cTn dur="500" fill="hold" id="44"/>
                                        <p:tgtEl>
                                          <p:spTgt spid="6"/>
                                        </p:tgtEl>
                                        <p:attrNameLst>
                                          <p:attrName>ppt_h</p:attrName>
                                        </p:attrNameLst>
                                      </p:cBhvr>
                                      <p:tavLst>
                                        <p:tav tm="0">
                                          <p:val>
                                            <p:fltVal val="0"/>
                                          </p:val>
                                        </p:tav>
                                        <p:tav tm="100000">
                                          <p:val>
                                            <p:strVal val="#ppt_h"/>
                                          </p:val>
                                        </p:tav>
                                      </p:tavLst>
                                    </p:anim>
                                    <p:animEffect filter="fade" transition="in">
                                      <p:cBhvr>
                                        <p:cTn dur="500" id="45"/>
                                        <p:tgtEl>
                                          <p:spTgt spid="6"/>
                                        </p:tgtEl>
                                      </p:cBhvr>
                                    </p:animEffect>
                                  </p:childTnLst>
                                </p:cTn>
                              </p:par>
                            </p:childTnLst>
                          </p:cTn>
                        </p:par>
                        <p:par>
                          <p:cTn fill="hold" id="46" nodeType="afterGroup">
                            <p:stCondLst>
                              <p:cond delay="3500"/>
                            </p:stCondLst>
                            <p:childTnLst>
                              <p:par>
                                <p:cTn fill="hold" grpId="0" id="47" nodeType="afterEffect" presetClass="entr" presetID="53" presetSubtype="0">
                                  <p:stCondLst>
                                    <p:cond delay="0"/>
                                  </p:stCondLst>
                                  <p:childTnLst>
                                    <p:set>
                                      <p:cBhvr>
                                        <p:cTn dur="1" fill="hold" id="48">
                                          <p:stCondLst>
                                            <p:cond delay="0"/>
                                          </p:stCondLst>
                                        </p:cTn>
                                        <p:tgtEl>
                                          <p:spTgt spid="10"/>
                                        </p:tgtEl>
                                        <p:attrNameLst>
                                          <p:attrName>style.visibility</p:attrName>
                                        </p:attrNameLst>
                                      </p:cBhvr>
                                      <p:to>
                                        <p:strVal val="visible"/>
                                      </p:to>
                                    </p:set>
                                    <p:anim calcmode="lin" valueType="num">
                                      <p:cBhvr>
                                        <p:cTn dur="500" fill="hold" id="49"/>
                                        <p:tgtEl>
                                          <p:spTgt spid="10"/>
                                        </p:tgtEl>
                                        <p:attrNameLst>
                                          <p:attrName>ppt_w</p:attrName>
                                        </p:attrNameLst>
                                      </p:cBhvr>
                                      <p:tavLst>
                                        <p:tav tm="0">
                                          <p:val>
                                            <p:fltVal val="0"/>
                                          </p:val>
                                        </p:tav>
                                        <p:tav tm="100000">
                                          <p:val>
                                            <p:strVal val="#ppt_w"/>
                                          </p:val>
                                        </p:tav>
                                      </p:tavLst>
                                    </p:anim>
                                    <p:anim calcmode="lin" valueType="num">
                                      <p:cBhvr>
                                        <p:cTn dur="500" fill="hold" id="50"/>
                                        <p:tgtEl>
                                          <p:spTgt spid="10"/>
                                        </p:tgtEl>
                                        <p:attrNameLst>
                                          <p:attrName>ppt_h</p:attrName>
                                        </p:attrNameLst>
                                      </p:cBhvr>
                                      <p:tavLst>
                                        <p:tav tm="0">
                                          <p:val>
                                            <p:fltVal val="0"/>
                                          </p:val>
                                        </p:tav>
                                        <p:tav tm="100000">
                                          <p:val>
                                            <p:strVal val="#ppt_h"/>
                                          </p:val>
                                        </p:tav>
                                      </p:tavLst>
                                    </p:anim>
                                    <p:animEffect filter="fade" transition="in">
                                      <p:cBhvr>
                                        <p:cTn dur="500" id="51"/>
                                        <p:tgtEl>
                                          <p:spTgt spid="10"/>
                                        </p:tgtEl>
                                      </p:cBhvr>
                                    </p:animEffect>
                                  </p:childTnLst>
                                </p:cTn>
                              </p:par>
                            </p:childTnLst>
                          </p:cTn>
                        </p:par>
                        <p:par>
                          <p:cTn fill="hold" id="52" nodeType="afterGroup">
                            <p:stCondLst>
                              <p:cond delay="4000"/>
                            </p:stCondLst>
                            <p:childTnLst>
                              <p:par>
                                <p:cTn fill="hold" id="53" nodeType="afterEffect" presetClass="entr" presetID="53" presetSubtype="0">
                                  <p:stCondLst>
                                    <p:cond delay="0"/>
                                  </p:stCondLst>
                                  <p:childTnLst>
                                    <p:set>
                                      <p:cBhvr>
                                        <p:cTn dur="1" fill="hold" id="54">
                                          <p:stCondLst>
                                            <p:cond delay="0"/>
                                          </p:stCondLst>
                                        </p:cTn>
                                        <p:tgtEl>
                                          <p:spTgt spid="23"/>
                                        </p:tgtEl>
                                        <p:attrNameLst>
                                          <p:attrName>style.visibility</p:attrName>
                                        </p:attrNameLst>
                                      </p:cBhvr>
                                      <p:to>
                                        <p:strVal val="visible"/>
                                      </p:to>
                                    </p:set>
                                    <p:anim calcmode="lin" valueType="num">
                                      <p:cBhvr>
                                        <p:cTn dur="500" fill="hold" id="55"/>
                                        <p:tgtEl>
                                          <p:spTgt spid="23"/>
                                        </p:tgtEl>
                                        <p:attrNameLst>
                                          <p:attrName>ppt_w</p:attrName>
                                        </p:attrNameLst>
                                      </p:cBhvr>
                                      <p:tavLst>
                                        <p:tav tm="0">
                                          <p:val>
                                            <p:fltVal val="0"/>
                                          </p:val>
                                        </p:tav>
                                        <p:tav tm="100000">
                                          <p:val>
                                            <p:strVal val="#ppt_w"/>
                                          </p:val>
                                        </p:tav>
                                      </p:tavLst>
                                    </p:anim>
                                    <p:anim calcmode="lin" valueType="num">
                                      <p:cBhvr>
                                        <p:cTn dur="500" fill="hold" id="56"/>
                                        <p:tgtEl>
                                          <p:spTgt spid="23"/>
                                        </p:tgtEl>
                                        <p:attrNameLst>
                                          <p:attrName>ppt_h</p:attrName>
                                        </p:attrNameLst>
                                      </p:cBhvr>
                                      <p:tavLst>
                                        <p:tav tm="0">
                                          <p:val>
                                            <p:fltVal val="0"/>
                                          </p:val>
                                        </p:tav>
                                        <p:tav tm="100000">
                                          <p:val>
                                            <p:strVal val="#ppt_h"/>
                                          </p:val>
                                        </p:tav>
                                      </p:tavLst>
                                    </p:anim>
                                    <p:animEffect filter="fade" transition="in">
                                      <p:cBhvr>
                                        <p:cTn dur="500" id="57"/>
                                        <p:tgtEl>
                                          <p:spTgt spid="23"/>
                                        </p:tgtEl>
                                      </p:cBhvr>
                                    </p:animEffect>
                                  </p:childTnLst>
                                </p:cTn>
                              </p:par>
                            </p:childTnLst>
                          </p:cTn>
                        </p:par>
                        <p:par>
                          <p:cTn fill="hold" id="58" nodeType="afterGroup">
                            <p:stCondLst>
                              <p:cond delay="4500"/>
                            </p:stCondLst>
                            <p:childTnLst>
                              <p:par>
                                <p:cTn fill="hold" grpId="0" id="59" nodeType="afterEffect" presetClass="entr" presetID="53" presetSubtype="0">
                                  <p:stCondLst>
                                    <p:cond delay="0"/>
                                  </p:stCondLst>
                                  <p:childTnLst>
                                    <p:set>
                                      <p:cBhvr>
                                        <p:cTn dur="1" fill="hold" id="60">
                                          <p:stCondLst>
                                            <p:cond delay="0"/>
                                          </p:stCondLst>
                                        </p:cTn>
                                        <p:tgtEl>
                                          <p:spTgt spid="4"/>
                                        </p:tgtEl>
                                        <p:attrNameLst>
                                          <p:attrName>style.visibility</p:attrName>
                                        </p:attrNameLst>
                                      </p:cBhvr>
                                      <p:to>
                                        <p:strVal val="visible"/>
                                      </p:to>
                                    </p:set>
                                    <p:anim calcmode="lin" valueType="num">
                                      <p:cBhvr>
                                        <p:cTn dur="500" fill="hold" id="61"/>
                                        <p:tgtEl>
                                          <p:spTgt spid="4"/>
                                        </p:tgtEl>
                                        <p:attrNameLst>
                                          <p:attrName>ppt_w</p:attrName>
                                        </p:attrNameLst>
                                      </p:cBhvr>
                                      <p:tavLst>
                                        <p:tav tm="0">
                                          <p:val>
                                            <p:fltVal val="0"/>
                                          </p:val>
                                        </p:tav>
                                        <p:tav tm="100000">
                                          <p:val>
                                            <p:strVal val="#ppt_w"/>
                                          </p:val>
                                        </p:tav>
                                      </p:tavLst>
                                    </p:anim>
                                    <p:anim calcmode="lin" valueType="num">
                                      <p:cBhvr>
                                        <p:cTn dur="500" fill="hold" id="62"/>
                                        <p:tgtEl>
                                          <p:spTgt spid="4"/>
                                        </p:tgtEl>
                                        <p:attrNameLst>
                                          <p:attrName>ppt_h</p:attrName>
                                        </p:attrNameLst>
                                      </p:cBhvr>
                                      <p:tavLst>
                                        <p:tav tm="0">
                                          <p:val>
                                            <p:fltVal val="0"/>
                                          </p:val>
                                        </p:tav>
                                        <p:tav tm="100000">
                                          <p:val>
                                            <p:strVal val="#ppt_h"/>
                                          </p:val>
                                        </p:tav>
                                      </p:tavLst>
                                    </p:anim>
                                    <p:animEffect filter="fade" transition="in">
                                      <p:cBhvr>
                                        <p:cTn dur="500" id="63"/>
                                        <p:tgtEl>
                                          <p:spTgt spid="4"/>
                                        </p:tgtEl>
                                      </p:cBhvr>
                                    </p:animEffect>
                                  </p:childTnLst>
                                </p:cTn>
                              </p:par>
                            </p:childTnLst>
                          </p:cTn>
                        </p:par>
                        <p:par>
                          <p:cTn fill="hold" id="64" nodeType="afterGroup">
                            <p:stCondLst>
                              <p:cond delay="5000"/>
                            </p:stCondLst>
                            <p:childTnLst>
                              <p:par>
                                <p:cTn fill="hold" grpId="0" id="65" nodeType="afterEffect" presetClass="entr" presetID="53" presetSubtype="0">
                                  <p:stCondLst>
                                    <p:cond delay="0"/>
                                  </p:stCondLst>
                                  <p:childTnLst>
                                    <p:set>
                                      <p:cBhvr>
                                        <p:cTn dur="1" fill="hold" id="66">
                                          <p:stCondLst>
                                            <p:cond delay="0"/>
                                          </p:stCondLst>
                                        </p:cTn>
                                        <p:tgtEl>
                                          <p:spTgt spid="9"/>
                                        </p:tgtEl>
                                        <p:attrNameLst>
                                          <p:attrName>style.visibility</p:attrName>
                                        </p:attrNameLst>
                                      </p:cBhvr>
                                      <p:to>
                                        <p:strVal val="visible"/>
                                      </p:to>
                                    </p:set>
                                    <p:anim calcmode="lin" valueType="num">
                                      <p:cBhvr>
                                        <p:cTn dur="500" fill="hold" id="67"/>
                                        <p:tgtEl>
                                          <p:spTgt spid="9"/>
                                        </p:tgtEl>
                                        <p:attrNameLst>
                                          <p:attrName>ppt_w</p:attrName>
                                        </p:attrNameLst>
                                      </p:cBhvr>
                                      <p:tavLst>
                                        <p:tav tm="0">
                                          <p:val>
                                            <p:fltVal val="0"/>
                                          </p:val>
                                        </p:tav>
                                        <p:tav tm="100000">
                                          <p:val>
                                            <p:strVal val="#ppt_w"/>
                                          </p:val>
                                        </p:tav>
                                      </p:tavLst>
                                    </p:anim>
                                    <p:anim calcmode="lin" valueType="num">
                                      <p:cBhvr>
                                        <p:cTn dur="500" fill="hold" id="68"/>
                                        <p:tgtEl>
                                          <p:spTgt spid="9"/>
                                        </p:tgtEl>
                                        <p:attrNameLst>
                                          <p:attrName>ppt_h</p:attrName>
                                        </p:attrNameLst>
                                      </p:cBhvr>
                                      <p:tavLst>
                                        <p:tav tm="0">
                                          <p:val>
                                            <p:fltVal val="0"/>
                                          </p:val>
                                        </p:tav>
                                        <p:tav tm="100000">
                                          <p:val>
                                            <p:strVal val="#ppt_h"/>
                                          </p:val>
                                        </p:tav>
                                      </p:tavLst>
                                    </p:anim>
                                    <p:animEffect filter="fade" transition="in">
                                      <p:cBhvr>
                                        <p:cTn dur="500" id="69"/>
                                        <p:tgtEl>
                                          <p:spTgt spid="9"/>
                                        </p:tgtEl>
                                      </p:cBhvr>
                                    </p:animEffect>
                                  </p:childTnLst>
                                </p:cTn>
                              </p:par>
                            </p:childTnLst>
                          </p:cTn>
                        </p:par>
                        <p:par>
                          <p:cTn fill="hold" id="70" nodeType="afterGroup">
                            <p:stCondLst>
                              <p:cond delay="5500"/>
                            </p:stCondLst>
                            <p:childTnLst>
                              <p:par>
                                <p:cTn fill="hold" id="71" nodeType="afterEffect" presetClass="entr" presetID="53" presetSubtype="0">
                                  <p:stCondLst>
                                    <p:cond delay="0"/>
                                  </p:stCondLst>
                                  <p:childTnLst>
                                    <p:set>
                                      <p:cBhvr>
                                        <p:cTn dur="1" fill="hold" id="72">
                                          <p:stCondLst>
                                            <p:cond delay="0"/>
                                          </p:stCondLst>
                                        </p:cTn>
                                        <p:tgtEl>
                                          <p:spTgt spid="32"/>
                                        </p:tgtEl>
                                        <p:attrNameLst>
                                          <p:attrName>style.visibility</p:attrName>
                                        </p:attrNameLst>
                                      </p:cBhvr>
                                      <p:to>
                                        <p:strVal val="visible"/>
                                      </p:to>
                                    </p:set>
                                    <p:anim calcmode="lin" valueType="num">
                                      <p:cBhvr>
                                        <p:cTn dur="500" fill="hold" id="73"/>
                                        <p:tgtEl>
                                          <p:spTgt spid="32"/>
                                        </p:tgtEl>
                                        <p:attrNameLst>
                                          <p:attrName>ppt_w</p:attrName>
                                        </p:attrNameLst>
                                      </p:cBhvr>
                                      <p:tavLst>
                                        <p:tav tm="0">
                                          <p:val>
                                            <p:fltVal val="0"/>
                                          </p:val>
                                        </p:tav>
                                        <p:tav tm="100000">
                                          <p:val>
                                            <p:strVal val="#ppt_w"/>
                                          </p:val>
                                        </p:tav>
                                      </p:tavLst>
                                    </p:anim>
                                    <p:anim calcmode="lin" valueType="num">
                                      <p:cBhvr>
                                        <p:cTn dur="500" fill="hold" id="74"/>
                                        <p:tgtEl>
                                          <p:spTgt spid="32"/>
                                        </p:tgtEl>
                                        <p:attrNameLst>
                                          <p:attrName>ppt_h</p:attrName>
                                        </p:attrNameLst>
                                      </p:cBhvr>
                                      <p:tavLst>
                                        <p:tav tm="0">
                                          <p:val>
                                            <p:fltVal val="0"/>
                                          </p:val>
                                        </p:tav>
                                        <p:tav tm="100000">
                                          <p:val>
                                            <p:strVal val="#ppt_h"/>
                                          </p:val>
                                        </p:tav>
                                      </p:tavLst>
                                    </p:anim>
                                    <p:animEffect filter="fade" transition="in">
                                      <p:cBhvr>
                                        <p:cTn dur="500" id="75"/>
                                        <p:tgtEl>
                                          <p:spTgt spid="32"/>
                                        </p:tgtEl>
                                      </p:cBhvr>
                                    </p:animEffect>
                                  </p:childTnLst>
                                </p:cTn>
                              </p:par>
                            </p:childTnLst>
                          </p:cTn>
                        </p:par>
                        <p:par>
                          <p:cTn fill="hold" id="76" nodeType="afterGroup">
                            <p:stCondLst>
                              <p:cond delay="6000"/>
                            </p:stCondLst>
                            <p:childTnLst>
                              <p:par>
                                <p:cTn fill="hold" grpId="0" id="77" nodeType="afterEffect" presetClass="entr" presetID="10" presetSubtype="0">
                                  <p:stCondLst>
                                    <p:cond delay="0"/>
                                  </p:stCondLst>
                                  <p:childTnLst>
                                    <p:set>
                                      <p:cBhvr>
                                        <p:cTn dur="1" fill="hold" id="78">
                                          <p:stCondLst>
                                            <p:cond delay="0"/>
                                          </p:stCondLst>
                                        </p:cTn>
                                        <p:tgtEl>
                                          <p:spTgt spid="39"/>
                                        </p:tgtEl>
                                        <p:attrNameLst>
                                          <p:attrName>style.visibility</p:attrName>
                                        </p:attrNameLst>
                                      </p:cBhvr>
                                      <p:to>
                                        <p:strVal val="visible"/>
                                      </p:to>
                                    </p:set>
                                    <p:animEffect filter="fade" transition="in">
                                      <p:cBhvr>
                                        <p:cTn dur="500" id="79"/>
                                        <p:tgtEl>
                                          <p:spTgt spid="39"/>
                                        </p:tgtEl>
                                      </p:cBhvr>
                                    </p:animEffect>
                                  </p:childTnLst>
                                </p:cTn>
                              </p:par>
                              <p:par>
                                <p:cTn fill="hold" grpId="0" id="80" nodeType="withEffect" presetClass="entr" presetID="10" presetSubtype="0">
                                  <p:stCondLst>
                                    <p:cond delay="0"/>
                                  </p:stCondLst>
                                  <p:childTnLst>
                                    <p:set>
                                      <p:cBhvr>
                                        <p:cTn dur="1" fill="hold" id="81">
                                          <p:stCondLst>
                                            <p:cond delay="0"/>
                                          </p:stCondLst>
                                        </p:cTn>
                                        <p:tgtEl>
                                          <p:spTgt spid="41"/>
                                        </p:tgtEl>
                                        <p:attrNameLst>
                                          <p:attrName>style.visibility</p:attrName>
                                        </p:attrNameLst>
                                      </p:cBhvr>
                                      <p:to>
                                        <p:strVal val="visible"/>
                                      </p:to>
                                    </p:set>
                                    <p:animEffect filter="fade" transition="in">
                                      <p:cBhvr>
                                        <p:cTn dur="500" id="82"/>
                                        <p:tgtEl>
                                          <p:spTgt spid="41"/>
                                        </p:tgtEl>
                                      </p:cBhvr>
                                    </p:animEffect>
                                  </p:childTnLst>
                                </p:cTn>
                              </p:par>
                              <p:par>
                                <p:cTn fill="hold" grpId="0" id="83" nodeType="withEffect" presetClass="entr" presetID="10" presetSubtype="0">
                                  <p:stCondLst>
                                    <p:cond delay="0"/>
                                  </p:stCondLst>
                                  <p:childTnLst>
                                    <p:set>
                                      <p:cBhvr>
                                        <p:cTn dur="1" fill="hold" id="84">
                                          <p:stCondLst>
                                            <p:cond delay="0"/>
                                          </p:stCondLst>
                                        </p:cTn>
                                        <p:tgtEl>
                                          <p:spTgt spid="40"/>
                                        </p:tgtEl>
                                        <p:attrNameLst>
                                          <p:attrName>style.visibility</p:attrName>
                                        </p:attrNameLst>
                                      </p:cBhvr>
                                      <p:to>
                                        <p:strVal val="visible"/>
                                      </p:to>
                                    </p:set>
                                    <p:animEffect filter="fade" transition="in">
                                      <p:cBhvr>
                                        <p:cTn dur="500" id="85"/>
                                        <p:tgtEl>
                                          <p:spTgt spid="40"/>
                                        </p:tgtEl>
                                      </p:cBhvr>
                                    </p:animEffect>
                                  </p:childTnLst>
                                </p:cTn>
                              </p:par>
                              <p:par>
                                <p:cTn fill="hold" grpId="0" id="86" nodeType="withEffect" presetClass="entr" presetID="10" presetSubtype="0">
                                  <p:stCondLst>
                                    <p:cond delay="0"/>
                                  </p:stCondLst>
                                  <p:childTnLst>
                                    <p:set>
                                      <p:cBhvr>
                                        <p:cTn dur="1" fill="hold" id="87">
                                          <p:stCondLst>
                                            <p:cond delay="0"/>
                                          </p:stCondLst>
                                        </p:cTn>
                                        <p:tgtEl>
                                          <p:spTgt spid="42"/>
                                        </p:tgtEl>
                                        <p:attrNameLst>
                                          <p:attrName>style.visibility</p:attrName>
                                        </p:attrNameLst>
                                      </p:cBhvr>
                                      <p:to>
                                        <p:strVal val="visible"/>
                                      </p:to>
                                    </p:set>
                                    <p:animEffect filter="fade" transition="in">
                                      <p:cBhvr>
                                        <p:cTn dur="500" id="88"/>
                                        <p:tgtEl>
                                          <p:spTgt spid="42"/>
                                        </p:tgtEl>
                                      </p:cBhvr>
                                    </p:animEffect>
                                  </p:childTnLst>
                                </p:cTn>
                              </p:par>
                              <p:par>
                                <p:cTn fill="hold" grpId="0" id="89" nodeType="withEffect" presetClass="entr" presetID="10" presetSubtype="0">
                                  <p:stCondLst>
                                    <p:cond delay="0"/>
                                  </p:stCondLst>
                                  <p:childTnLst>
                                    <p:set>
                                      <p:cBhvr>
                                        <p:cTn dur="1" fill="hold" id="90">
                                          <p:stCondLst>
                                            <p:cond delay="0"/>
                                          </p:stCondLst>
                                        </p:cTn>
                                        <p:tgtEl>
                                          <p:spTgt spid="43"/>
                                        </p:tgtEl>
                                        <p:attrNameLst>
                                          <p:attrName>style.visibility</p:attrName>
                                        </p:attrNameLst>
                                      </p:cBhvr>
                                      <p:to>
                                        <p:strVal val="visible"/>
                                      </p:to>
                                    </p:set>
                                    <p:animEffect filter="fade" transition="in">
                                      <p:cBhvr>
                                        <p:cTn dur="500" id="91"/>
                                        <p:tgtEl>
                                          <p:spTgt spid="43"/>
                                        </p:tgtEl>
                                      </p:cBhvr>
                                    </p:animEffect>
                                  </p:childTnLst>
                                </p:cTn>
                              </p:par>
                              <p:par>
                                <p:cTn fill="hold" grpId="0" id="92" nodeType="withEffect" presetClass="entr" presetID="10" presetSubtype="0">
                                  <p:stCondLst>
                                    <p:cond delay="0"/>
                                  </p:stCondLst>
                                  <p:childTnLst>
                                    <p:set>
                                      <p:cBhvr>
                                        <p:cTn dur="1" fill="hold" id="93">
                                          <p:stCondLst>
                                            <p:cond delay="0"/>
                                          </p:stCondLst>
                                        </p:cTn>
                                        <p:tgtEl>
                                          <p:spTgt spid="44"/>
                                        </p:tgtEl>
                                        <p:attrNameLst>
                                          <p:attrName>style.visibility</p:attrName>
                                        </p:attrNameLst>
                                      </p:cBhvr>
                                      <p:to>
                                        <p:strVal val="visible"/>
                                      </p:to>
                                    </p:set>
                                    <p:animEffect filter="fade" transition="in">
                                      <p:cBhvr>
                                        <p:cTn dur="500" id="94"/>
                                        <p:tgtEl>
                                          <p:spTgt spid="44"/>
                                        </p:tgtEl>
                                      </p:cBhvr>
                                    </p:animEffect>
                                  </p:childTnLst>
                                </p:cTn>
                              </p:par>
                              <p:par>
                                <p:cTn fill="hold" grpId="0" id="95" nodeType="withEffect" presetClass="entr" presetID="10" presetSubtype="0">
                                  <p:stCondLst>
                                    <p:cond delay="0"/>
                                  </p:stCondLst>
                                  <p:childTnLst>
                                    <p:set>
                                      <p:cBhvr>
                                        <p:cTn dur="1" fill="hold" id="96">
                                          <p:stCondLst>
                                            <p:cond delay="0"/>
                                          </p:stCondLst>
                                        </p:cTn>
                                        <p:tgtEl>
                                          <p:spTgt spid="45"/>
                                        </p:tgtEl>
                                        <p:attrNameLst>
                                          <p:attrName>style.visibility</p:attrName>
                                        </p:attrNameLst>
                                      </p:cBhvr>
                                      <p:to>
                                        <p:strVal val="visible"/>
                                      </p:to>
                                    </p:set>
                                    <p:animEffect filter="fade" transition="in">
                                      <p:cBhvr>
                                        <p:cTn dur="500" id="97"/>
                                        <p:tgtEl>
                                          <p:spTgt spid="45"/>
                                        </p:tgtEl>
                                      </p:cBhvr>
                                    </p:animEffect>
                                  </p:childTnLst>
                                </p:cTn>
                              </p:par>
                              <p:par>
                                <p:cTn fill="hold" grpId="0" id="98" nodeType="withEffect" presetClass="entr" presetID="10" presetSubtype="0">
                                  <p:stCondLst>
                                    <p:cond delay="0"/>
                                  </p:stCondLst>
                                  <p:childTnLst>
                                    <p:set>
                                      <p:cBhvr>
                                        <p:cTn dur="1" fill="hold" id="99">
                                          <p:stCondLst>
                                            <p:cond delay="0"/>
                                          </p:stCondLst>
                                        </p:cTn>
                                        <p:tgtEl>
                                          <p:spTgt spid="46"/>
                                        </p:tgtEl>
                                        <p:attrNameLst>
                                          <p:attrName>style.visibility</p:attrName>
                                        </p:attrNameLst>
                                      </p:cBhvr>
                                      <p:to>
                                        <p:strVal val="visible"/>
                                      </p:to>
                                    </p:set>
                                    <p:animEffect filter="fade" transition="in">
                                      <p:cBhvr>
                                        <p:cTn dur="500" id="100"/>
                                        <p:tgtEl>
                                          <p:spTgt spid="4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4"/>
      <p:bldP grpId="0" spid="5"/>
      <p:bldP grpId="0" spid="6"/>
      <p:bldP grpId="0" spid="7"/>
      <p:bldP grpId="0" spid="8"/>
      <p:bldP grpId="0" spid="9"/>
      <p:bldP grpId="0" spid="10"/>
      <p:bldP grpId="0" spid="39"/>
      <p:bldP grpId="0" spid="40"/>
      <p:bldP grpId="0" spid="41"/>
      <p:bldP grpId="0" spid="42"/>
      <p:bldP grpId="0" spid="43"/>
      <p:bldP grpId="0" spid="44"/>
      <p:bldP grpId="0" spid="45"/>
      <p:bldP grpId="0" spid="46"/>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教学设计</a:t>
            </a:r>
          </a:p>
        </p:txBody>
      </p:sp>
      <p:sp>
        <p:nvSpPr>
          <p:cNvPr id="3" name="Freeform 1"/>
          <p:cNvSpPr>
            <a:spLocks noChangeArrowheads="1"/>
          </p:cNvSpPr>
          <p:nvPr/>
        </p:nvSpPr>
        <p:spPr bwMode="auto">
          <a:xfrm rot="5400000">
            <a:off x="7603245" y="2088348"/>
            <a:ext cx="3873520" cy="3398699"/>
          </a:xfrm>
          <a:custGeom>
            <a:gdLst>
              <a:gd fmla="*/ 12686 w 12993" name="T0"/>
              <a:gd fmla="*/ 4080 h 11401" name="T1"/>
              <a:gd fmla="*/ 12606 w 12993" name="T2"/>
              <a:gd fmla="*/ 3587 h 11401" name="T3"/>
              <a:gd fmla="*/ 11918 w 12993" name="T4"/>
              <a:gd fmla="*/ 4946 h 11401" name="T5"/>
              <a:gd fmla="*/ 9222 w 12993" name="T6"/>
              <a:gd fmla="*/ 4608 h 11401" name="T7"/>
              <a:gd fmla="*/ 9147 w 12993" name="T8"/>
              <a:gd fmla="*/ 3773 h 11401" name="T9"/>
              <a:gd fmla="*/ 9139 w 12993" name="T10"/>
              <a:gd fmla="*/ 3805 h 11401" name="T11"/>
              <a:gd fmla="*/ 8172 w 12993" name="T12"/>
              <a:gd fmla="*/ 4251 h 11401" name="T13"/>
              <a:gd fmla="*/ 7170 w 12993" name="T14"/>
              <a:gd fmla="*/ 2648 h 11401" name="T15"/>
              <a:gd fmla="*/ 8033 w 12993" name="T16"/>
              <a:gd fmla="*/ 2115 h 11401" name="T17"/>
              <a:gd fmla="*/ 8252 w 12993" name="T18"/>
              <a:gd fmla="*/ 2648 h 11401" name="T19"/>
              <a:gd fmla="*/ 7799 w 12993" name="T20"/>
              <a:gd fmla="*/ 1924 h 11401" name="T21"/>
              <a:gd fmla="*/ 7751 w 12993" name="T22"/>
              <a:gd fmla="*/ 218 h 11401" name="T23"/>
              <a:gd fmla="*/ 7699 w 12993" name="T24"/>
              <a:gd fmla="*/ 171 h 11401" name="T25"/>
              <a:gd fmla="*/ 7091 w 12993" name="T26"/>
              <a:gd fmla="*/ 20 h 11401" name="T27"/>
              <a:gd fmla="*/ 6812 w 12993" name="T28"/>
              <a:gd fmla="*/ 2517 h 11401" name="T29"/>
              <a:gd fmla="*/ 5373 w 12993" name="T30"/>
              <a:gd fmla="*/ 2553 h 11401" name="T31"/>
              <a:gd fmla="*/ 5663 w 12993" name="T32"/>
              <a:gd fmla="*/ 1407 h 11401" name="T33"/>
              <a:gd fmla="*/ 4689 w 12993" name="T34"/>
              <a:gd fmla="*/ 2139 h 11401" name="T35"/>
              <a:gd fmla="*/ 4017 w 12993" name="T36"/>
              <a:gd fmla="*/ 1173 h 11401" name="T37"/>
              <a:gd fmla="*/ 4029 w 12993" name="T38"/>
              <a:gd fmla="*/ 1292 h 11401" name="T39"/>
              <a:gd fmla="*/ 3619 w 12993" name="T40"/>
              <a:gd fmla="*/ 2167 h 11401" name="T41"/>
              <a:gd fmla="*/ 3313 w 12993" name="T42"/>
              <a:gd fmla="*/ 1952 h 11401" name="T43"/>
              <a:gd fmla="*/ 4108 w 12993" name="T44"/>
              <a:gd fmla="*/ 2207 h 11401" name="T45"/>
              <a:gd fmla="*/ 6009 w 12993" name="T46"/>
              <a:gd fmla="*/ 3038 h 11401" name="T47"/>
              <a:gd fmla="*/ 6586 w 12993" name="T48"/>
              <a:gd fmla="*/ 4708 h 11401" name="T49"/>
              <a:gd fmla="*/ 4303 w 12993" name="T50"/>
              <a:gd fmla="*/ 4943 h 11401" name="T51"/>
              <a:gd fmla="*/ 2991 w 12993" name="T52"/>
              <a:gd fmla="*/ 3121 h 11401" name="T53"/>
              <a:gd fmla="*/ 2967 w 12993" name="T54"/>
              <a:gd fmla="*/ 4326 h 11401" name="T55"/>
              <a:gd fmla="*/ 283 w 12993" name="T56"/>
              <a:gd fmla="*/ 2505 h 11401" name="T57"/>
              <a:gd fmla="*/ 247 w 12993" name="T58"/>
              <a:gd fmla="*/ 2489 h 11401" name="T59"/>
              <a:gd fmla="*/ 219 w 12993" name="T60"/>
              <a:gd fmla="*/ 2521 h 11401" name="T61"/>
              <a:gd fmla="*/ 426 w 12993" name="T62"/>
              <a:gd fmla="*/ 3081 h 11401" name="T63"/>
              <a:gd fmla="*/ 501 w 12993" name="T64"/>
              <a:gd fmla="*/ 3181 h 11401" name="T65"/>
              <a:gd fmla="*/ 1488 w 12993" name="T66"/>
              <a:gd fmla="*/ 3992 h 11401" name="T67"/>
              <a:gd fmla="*/ 617 w 12993" name="T68"/>
              <a:gd fmla="*/ 4740 h 11401" name="T69"/>
              <a:gd fmla="*/ 120 w 12993" name="T70"/>
              <a:gd fmla="*/ 4712 h 11401" name="T71"/>
              <a:gd fmla="*/ 565 w 12993" name="T72"/>
              <a:gd fmla="*/ 5213 h 11401" name="T73"/>
              <a:gd fmla="*/ 800 w 12993" name="T74"/>
              <a:gd fmla="*/ 5730 h 11401" name="T75"/>
              <a:gd fmla="*/ 3579 w 12993" name="T76"/>
              <a:gd fmla="*/ 4919 h 11401" name="T77"/>
              <a:gd fmla="*/ 3508 w 12993" name="T78"/>
              <a:gd fmla="*/ 5786 h 11401" name="T79"/>
              <a:gd fmla="*/ 4418 w 12993" name="T80"/>
              <a:gd fmla="*/ 5690 h 11401" name="T81"/>
              <a:gd fmla="*/ 5846 w 12993" name="T82"/>
              <a:gd fmla="*/ 8859 h 11401" name="T83"/>
              <a:gd fmla="*/ 5822 w 12993" name="T84"/>
              <a:gd fmla="*/ 11218 h 11401" name="T85"/>
              <a:gd fmla="*/ 6152 w 12993" name="T86"/>
              <a:gd fmla="*/ 6493 h 11401" name="T87"/>
              <a:gd fmla="*/ 6844 w 12993" name="T88"/>
              <a:gd fmla="*/ 5074 h 11401" name="T89"/>
              <a:gd fmla="*/ 7659 w 12993" name="T90"/>
              <a:gd fmla="*/ 5742 h 11401" name="T91"/>
              <a:gd fmla="*/ 7480 w 12993" name="T92"/>
              <a:gd fmla="*/ 4664 h 11401" name="T93"/>
              <a:gd fmla="*/ 10944 w 12993" name="T94"/>
              <a:gd fmla="*/ 5372 h 11401" name="T95"/>
              <a:gd fmla="*/ 11914 w 12993" name="T96"/>
              <a:gd fmla="*/ 5559 h 11401" name="T97"/>
              <a:gd fmla="*/ 12006 w 12993" name="T98"/>
              <a:gd fmla="*/ 5595 h 11401" name="T99"/>
              <a:gd fmla="*/ 11807 w 12993" name="T100"/>
              <a:gd fmla="*/ 5189 h 11401" name="T101"/>
              <a:gd fmla="*/ 12964 w 12993" name="T102"/>
              <a:gd fmla="*/ 4887 h 11401"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11401" w="12993">
                <a:moveTo>
                  <a:pt x="12618" y="4457"/>
                </a:moveTo>
                <a:lnTo>
                  <a:pt x="12618" y="4457"/>
                </a:lnTo>
                <a:cubicBezTo>
                  <a:pt x="12662" y="4338"/>
                  <a:pt x="12686" y="4211"/>
                  <a:pt x="12686" y="4080"/>
                </a:cubicBezTo>
                <a:cubicBezTo>
                  <a:pt x="12698" y="3948"/>
                  <a:pt x="12690" y="3805"/>
                  <a:pt x="12662" y="3678"/>
                </a:cubicBezTo>
                <a:cubicBezTo>
                  <a:pt x="12658" y="3642"/>
                  <a:pt x="12650" y="3610"/>
                  <a:pt x="12642" y="3575"/>
                </a:cubicBezTo>
                <a:cubicBezTo>
                  <a:pt x="12634" y="3551"/>
                  <a:pt x="12602" y="3563"/>
                  <a:pt x="12606" y="3587"/>
                </a:cubicBezTo>
                <a:cubicBezTo>
                  <a:pt x="12610" y="3606"/>
                  <a:pt x="12614" y="3630"/>
                  <a:pt x="12618" y="3654"/>
                </a:cubicBezTo>
                <a:cubicBezTo>
                  <a:pt x="12622" y="3690"/>
                  <a:pt x="12630" y="3722"/>
                  <a:pt x="12634" y="3757"/>
                </a:cubicBezTo>
                <a:cubicBezTo>
                  <a:pt x="12670" y="4251"/>
                  <a:pt x="12384" y="4752"/>
                  <a:pt x="11918" y="4946"/>
                </a:cubicBezTo>
                <a:cubicBezTo>
                  <a:pt x="11612" y="5074"/>
                  <a:pt x="11258" y="5102"/>
                  <a:pt x="10928" y="5098"/>
                </a:cubicBezTo>
                <a:cubicBezTo>
                  <a:pt x="10594" y="5090"/>
                  <a:pt x="10260" y="5034"/>
                  <a:pt x="9942" y="4927"/>
                </a:cubicBezTo>
                <a:cubicBezTo>
                  <a:pt x="9691" y="4843"/>
                  <a:pt x="9457" y="4724"/>
                  <a:pt x="9222" y="4608"/>
                </a:cubicBezTo>
                <a:cubicBezTo>
                  <a:pt x="9361" y="4529"/>
                  <a:pt x="9457" y="4390"/>
                  <a:pt x="9465" y="4223"/>
                </a:cubicBezTo>
                <a:cubicBezTo>
                  <a:pt x="9469" y="4036"/>
                  <a:pt x="9349" y="3801"/>
                  <a:pt x="9147" y="3773"/>
                </a:cubicBezTo>
                <a:lnTo>
                  <a:pt x="9147" y="3773"/>
                </a:lnTo>
                <a:lnTo>
                  <a:pt x="9147" y="3773"/>
                </a:lnTo>
                <a:lnTo>
                  <a:pt x="9143" y="3773"/>
                </a:lnTo>
                <a:cubicBezTo>
                  <a:pt x="9123" y="3773"/>
                  <a:pt x="9119" y="3805"/>
                  <a:pt x="9139" y="3805"/>
                </a:cubicBezTo>
                <a:cubicBezTo>
                  <a:pt x="9345" y="3845"/>
                  <a:pt x="9437" y="4072"/>
                  <a:pt x="9357" y="4259"/>
                </a:cubicBezTo>
                <a:cubicBezTo>
                  <a:pt x="9298" y="4402"/>
                  <a:pt x="9178" y="4481"/>
                  <a:pt x="9039" y="4521"/>
                </a:cubicBezTo>
                <a:cubicBezTo>
                  <a:pt x="8765" y="4390"/>
                  <a:pt x="8486" y="4278"/>
                  <a:pt x="8172" y="4251"/>
                </a:cubicBezTo>
                <a:cubicBezTo>
                  <a:pt x="7874" y="4219"/>
                  <a:pt x="7568" y="4255"/>
                  <a:pt x="7278" y="4342"/>
                </a:cubicBezTo>
                <a:cubicBezTo>
                  <a:pt x="7278" y="3936"/>
                  <a:pt x="7103" y="3547"/>
                  <a:pt x="6808" y="3272"/>
                </a:cubicBezTo>
                <a:cubicBezTo>
                  <a:pt x="6836" y="3034"/>
                  <a:pt x="7023" y="2823"/>
                  <a:pt x="7170" y="2648"/>
                </a:cubicBezTo>
                <a:cubicBezTo>
                  <a:pt x="7325" y="2465"/>
                  <a:pt x="7480" y="2290"/>
                  <a:pt x="7612" y="2091"/>
                </a:cubicBezTo>
                <a:cubicBezTo>
                  <a:pt x="7639" y="2075"/>
                  <a:pt x="7667" y="2059"/>
                  <a:pt x="7699" y="2052"/>
                </a:cubicBezTo>
                <a:cubicBezTo>
                  <a:pt x="7810" y="2020"/>
                  <a:pt x="7934" y="2063"/>
                  <a:pt x="8033" y="2115"/>
                </a:cubicBezTo>
                <a:cubicBezTo>
                  <a:pt x="8224" y="2215"/>
                  <a:pt x="8359" y="2421"/>
                  <a:pt x="8248" y="2632"/>
                </a:cubicBezTo>
                <a:cubicBezTo>
                  <a:pt x="8244" y="2640"/>
                  <a:pt x="8248" y="2644"/>
                  <a:pt x="8252" y="2648"/>
                </a:cubicBezTo>
                <a:lnTo>
                  <a:pt x="8252" y="2648"/>
                </a:lnTo>
                <a:cubicBezTo>
                  <a:pt x="8240" y="2668"/>
                  <a:pt x="8268" y="2684"/>
                  <a:pt x="8284" y="2668"/>
                </a:cubicBezTo>
                <a:cubicBezTo>
                  <a:pt x="8435" y="2465"/>
                  <a:pt x="8355" y="2171"/>
                  <a:pt x="8156" y="2032"/>
                </a:cubicBezTo>
                <a:cubicBezTo>
                  <a:pt x="8053" y="1960"/>
                  <a:pt x="7926" y="1924"/>
                  <a:pt x="7799" y="1924"/>
                </a:cubicBezTo>
                <a:cubicBezTo>
                  <a:pt x="7771" y="1924"/>
                  <a:pt x="7739" y="1924"/>
                  <a:pt x="7707" y="1928"/>
                </a:cubicBezTo>
                <a:cubicBezTo>
                  <a:pt x="7926" y="1507"/>
                  <a:pt x="7958" y="998"/>
                  <a:pt x="7727" y="572"/>
                </a:cubicBezTo>
                <a:cubicBezTo>
                  <a:pt x="7791" y="465"/>
                  <a:pt x="7791" y="334"/>
                  <a:pt x="7751" y="218"/>
                </a:cubicBezTo>
                <a:cubicBezTo>
                  <a:pt x="7739" y="179"/>
                  <a:pt x="7719" y="139"/>
                  <a:pt x="7695" y="103"/>
                </a:cubicBezTo>
                <a:cubicBezTo>
                  <a:pt x="7683" y="87"/>
                  <a:pt x="7655" y="103"/>
                  <a:pt x="7667" y="119"/>
                </a:cubicBezTo>
                <a:cubicBezTo>
                  <a:pt x="7679" y="135"/>
                  <a:pt x="7691" y="155"/>
                  <a:pt x="7699" y="171"/>
                </a:cubicBezTo>
                <a:cubicBezTo>
                  <a:pt x="7747" y="274"/>
                  <a:pt x="7743" y="393"/>
                  <a:pt x="7683" y="493"/>
                </a:cubicBezTo>
                <a:cubicBezTo>
                  <a:pt x="7544" y="278"/>
                  <a:pt x="7349" y="107"/>
                  <a:pt x="7115" y="8"/>
                </a:cubicBezTo>
                <a:cubicBezTo>
                  <a:pt x="7103" y="0"/>
                  <a:pt x="7091" y="12"/>
                  <a:pt x="7091" y="20"/>
                </a:cubicBezTo>
                <a:cubicBezTo>
                  <a:pt x="7079" y="27"/>
                  <a:pt x="7071" y="43"/>
                  <a:pt x="7087" y="55"/>
                </a:cubicBezTo>
                <a:cubicBezTo>
                  <a:pt x="7544" y="290"/>
                  <a:pt x="7799" y="791"/>
                  <a:pt x="7715" y="1300"/>
                </a:cubicBezTo>
                <a:cubicBezTo>
                  <a:pt x="7624" y="1849"/>
                  <a:pt x="7150" y="2127"/>
                  <a:pt x="6812" y="2517"/>
                </a:cubicBezTo>
                <a:cubicBezTo>
                  <a:pt x="6677" y="2672"/>
                  <a:pt x="6558" y="2855"/>
                  <a:pt x="6518" y="3058"/>
                </a:cubicBezTo>
                <a:cubicBezTo>
                  <a:pt x="6216" y="2891"/>
                  <a:pt x="5878" y="2787"/>
                  <a:pt x="5564" y="2644"/>
                </a:cubicBezTo>
                <a:cubicBezTo>
                  <a:pt x="5500" y="2616"/>
                  <a:pt x="5436" y="2584"/>
                  <a:pt x="5373" y="2553"/>
                </a:cubicBezTo>
                <a:cubicBezTo>
                  <a:pt x="5222" y="2382"/>
                  <a:pt x="5110" y="2163"/>
                  <a:pt x="5098" y="1936"/>
                </a:cubicBezTo>
                <a:cubicBezTo>
                  <a:pt x="5082" y="1618"/>
                  <a:pt x="5381" y="1447"/>
                  <a:pt x="5659" y="1431"/>
                </a:cubicBezTo>
                <a:cubicBezTo>
                  <a:pt x="5671" y="1431"/>
                  <a:pt x="5675" y="1411"/>
                  <a:pt x="5663" y="1407"/>
                </a:cubicBezTo>
                <a:cubicBezTo>
                  <a:pt x="5385" y="1344"/>
                  <a:pt x="5094" y="1503"/>
                  <a:pt x="5011" y="1781"/>
                </a:cubicBezTo>
                <a:cubicBezTo>
                  <a:pt x="4955" y="1964"/>
                  <a:pt x="4975" y="2215"/>
                  <a:pt x="5079" y="2398"/>
                </a:cubicBezTo>
                <a:cubicBezTo>
                  <a:pt x="4943" y="2322"/>
                  <a:pt x="4812" y="2234"/>
                  <a:pt x="4689" y="2139"/>
                </a:cubicBezTo>
                <a:cubicBezTo>
                  <a:pt x="4458" y="1960"/>
                  <a:pt x="4231" y="1737"/>
                  <a:pt x="4112" y="1471"/>
                </a:cubicBezTo>
                <a:cubicBezTo>
                  <a:pt x="4080" y="1376"/>
                  <a:pt x="4057" y="1276"/>
                  <a:pt x="4041" y="1173"/>
                </a:cubicBezTo>
                <a:cubicBezTo>
                  <a:pt x="4041" y="1157"/>
                  <a:pt x="4017" y="1161"/>
                  <a:pt x="4017" y="1173"/>
                </a:cubicBezTo>
                <a:cubicBezTo>
                  <a:pt x="4017" y="1177"/>
                  <a:pt x="4017" y="1181"/>
                  <a:pt x="4017" y="1181"/>
                </a:cubicBezTo>
                <a:cubicBezTo>
                  <a:pt x="4017" y="1185"/>
                  <a:pt x="4017" y="1185"/>
                  <a:pt x="4017" y="1185"/>
                </a:cubicBezTo>
                <a:cubicBezTo>
                  <a:pt x="4017" y="1220"/>
                  <a:pt x="4021" y="1256"/>
                  <a:pt x="4029" y="1292"/>
                </a:cubicBezTo>
                <a:cubicBezTo>
                  <a:pt x="4064" y="1574"/>
                  <a:pt x="4204" y="1829"/>
                  <a:pt x="4395" y="2044"/>
                </a:cubicBezTo>
                <a:cubicBezTo>
                  <a:pt x="4275" y="2028"/>
                  <a:pt x="4148" y="2056"/>
                  <a:pt x="4033" y="2091"/>
                </a:cubicBezTo>
                <a:cubicBezTo>
                  <a:pt x="3901" y="2131"/>
                  <a:pt x="3762" y="2183"/>
                  <a:pt x="3619" y="2167"/>
                </a:cubicBezTo>
                <a:cubicBezTo>
                  <a:pt x="3480" y="2151"/>
                  <a:pt x="3369" y="2067"/>
                  <a:pt x="3333" y="1932"/>
                </a:cubicBezTo>
                <a:cubicBezTo>
                  <a:pt x="3329" y="1920"/>
                  <a:pt x="3313" y="1920"/>
                  <a:pt x="3313" y="1932"/>
                </a:cubicBezTo>
                <a:cubicBezTo>
                  <a:pt x="3313" y="1940"/>
                  <a:pt x="3313" y="1944"/>
                  <a:pt x="3313" y="1952"/>
                </a:cubicBezTo>
                <a:cubicBezTo>
                  <a:pt x="3293" y="2012"/>
                  <a:pt x="3361" y="2079"/>
                  <a:pt x="3404" y="2119"/>
                </a:cubicBezTo>
                <a:cubicBezTo>
                  <a:pt x="3488" y="2191"/>
                  <a:pt x="3599" y="2234"/>
                  <a:pt x="3711" y="2246"/>
                </a:cubicBezTo>
                <a:cubicBezTo>
                  <a:pt x="3842" y="2262"/>
                  <a:pt x="3977" y="2238"/>
                  <a:pt x="4108" y="2207"/>
                </a:cubicBezTo>
                <a:cubicBezTo>
                  <a:pt x="4235" y="2171"/>
                  <a:pt x="4375" y="2127"/>
                  <a:pt x="4506" y="2167"/>
                </a:cubicBezTo>
                <a:cubicBezTo>
                  <a:pt x="4693" y="2346"/>
                  <a:pt x="4908" y="2501"/>
                  <a:pt x="5122" y="2620"/>
                </a:cubicBezTo>
                <a:cubicBezTo>
                  <a:pt x="5409" y="2779"/>
                  <a:pt x="5715" y="2895"/>
                  <a:pt x="6009" y="3038"/>
                </a:cubicBezTo>
                <a:cubicBezTo>
                  <a:pt x="6299" y="3185"/>
                  <a:pt x="6582" y="3376"/>
                  <a:pt x="6737" y="3670"/>
                </a:cubicBezTo>
                <a:cubicBezTo>
                  <a:pt x="6876" y="3940"/>
                  <a:pt x="6904" y="4255"/>
                  <a:pt x="6828" y="4541"/>
                </a:cubicBezTo>
                <a:cubicBezTo>
                  <a:pt x="6745" y="4593"/>
                  <a:pt x="6661" y="4644"/>
                  <a:pt x="6586" y="4708"/>
                </a:cubicBezTo>
                <a:cubicBezTo>
                  <a:pt x="6180" y="5026"/>
                  <a:pt x="5878" y="5507"/>
                  <a:pt x="5778" y="6020"/>
                </a:cubicBezTo>
                <a:cubicBezTo>
                  <a:pt x="5667" y="5897"/>
                  <a:pt x="5552" y="5774"/>
                  <a:pt x="5428" y="5662"/>
                </a:cubicBezTo>
                <a:cubicBezTo>
                  <a:pt x="5094" y="5352"/>
                  <a:pt x="4709" y="5133"/>
                  <a:pt x="4303" y="4943"/>
                </a:cubicBezTo>
                <a:cubicBezTo>
                  <a:pt x="3989" y="4791"/>
                  <a:pt x="3675" y="4644"/>
                  <a:pt x="3357" y="4501"/>
                </a:cubicBezTo>
                <a:cubicBezTo>
                  <a:pt x="3086" y="4096"/>
                  <a:pt x="2959" y="3618"/>
                  <a:pt x="3015" y="3125"/>
                </a:cubicBezTo>
                <a:cubicBezTo>
                  <a:pt x="3019" y="3109"/>
                  <a:pt x="2995" y="3105"/>
                  <a:pt x="2991" y="3121"/>
                </a:cubicBezTo>
                <a:cubicBezTo>
                  <a:pt x="2903" y="3419"/>
                  <a:pt x="2927" y="3734"/>
                  <a:pt x="2999" y="4032"/>
                </a:cubicBezTo>
                <a:cubicBezTo>
                  <a:pt x="3027" y="4151"/>
                  <a:pt x="3066" y="4282"/>
                  <a:pt x="3130" y="4398"/>
                </a:cubicBezTo>
                <a:cubicBezTo>
                  <a:pt x="3078" y="4374"/>
                  <a:pt x="3023" y="4350"/>
                  <a:pt x="2967" y="4326"/>
                </a:cubicBezTo>
                <a:cubicBezTo>
                  <a:pt x="2541" y="4131"/>
                  <a:pt x="2108" y="3952"/>
                  <a:pt x="1682" y="3754"/>
                </a:cubicBezTo>
                <a:cubicBezTo>
                  <a:pt x="1293" y="3571"/>
                  <a:pt x="907" y="3348"/>
                  <a:pt x="613" y="3022"/>
                </a:cubicBezTo>
                <a:cubicBezTo>
                  <a:pt x="474" y="2871"/>
                  <a:pt x="358" y="2696"/>
                  <a:pt x="283" y="2505"/>
                </a:cubicBezTo>
                <a:cubicBezTo>
                  <a:pt x="279" y="2505"/>
                  <a:pt x="279" y="2501"/>
                  <a:pt x="279" y="2501"/>
                </a:cubicBezTo>
                <a:cubicBezTo>
                  <a:pt x="279" y="2497"/>
                  <a:pt x="279" y="2493"/>
                  <a:pt x="279" y="2489"/>
                </a:cubicBezTo>
                <a:cubicBezTo>
                  <a:pt x="279" y="2469"/>
                  <a:pt x="247" y="2469"/>
                  <a:pt x="247" y="2489"/>
                </a:cubicBezTo>
                <a:lnTo>
                  <a:pt x="247" y="2489"/>
                </a:lnTo>
                <a:cubicBezTo>
                  <a:pt x="243" y="2493"/>
                  <a:pt x="239" y="2497"/>
                  <a:pt x="235" y="2501"/>
                </a:cubicBezTo>
                <a:cubicBezTo>
                  <a:pt x="227" y="2501"/>
                  <a:pt x="223" y="2509"/>
                  <a:pt x="219" y="2521"/>
                </a:cubicBezTo>
                <a:cubicBezTo>
                  <a:pt x="203" y="2553"/>
                  <a:pt x="231" y="2628"/>
                  <a:pt x="239" y="2660"/>
                </a:cubicBezTo>
                <a:cubicBezTo>
                  <a:pt x="251" y="2716"/>
                  <a:pt x="267" y="2767"/>
                  <a:pt x="287" y="2815"/>
                </a:cubicBezTo>
                <a:cubicBezTo>
                  <a:pt x="322" y="2907"/>
                  <a:pt x="370" y="2998"/>
                  <a:pt x="426" y="3081"/>
                </a:cubicBezTo>
                <a:cubicBezTo>
                  <a:pt x="271" y="3113"/>
                  <a:pt x="112" y="3038"/>
                  <a:pt x="28" y="2891"/>
                </a:cubicBezTo>
                <a:cubicBezTo>
                  <a:pt x="24" y="2879"/>
                  <a:pt x="0" y="2887"/>
                  <a:pt x="8" y="2899"/>
                </a:cubicBezTo>
                <a:cubicBezTo>
                  <a:pt x="84" y="3109"/>
                  <a:pt x="299" y="3181"/>
                  <a:pt x="501" y="3181"/>
                </a:cubicBezTo>
                <a:cubicBezTo>
                  <a:pt x="525" y="3209"/>
                  <a:pt x="553" y="3237"/>
                  <a:pt x="581" y="3264"/>
                </a:cubicBezTo>
                <a:cubicBezTo>
                  <a:pt x="641" y="3336"/>
                  <a:pt x="704" y="3400"/>
                  <a:pt x="772" y="3463"/>
                </a:cubicBezTo>
                <a:cubicBezTo>
                  <a:pt x="987" y="3670"/>
                  <a:pt x="1229" y="3841"/>
                  <a:pt x="1488" y="3992"/>
                </a:cubicBezTo>
                <a:cubicBezTo>
                  <a:pt x="1368" y="4016"/>
                  <a:pt x="1249" y="4064"/>
                  <a:pt x="1154" y="4111"/>
                </a:cubicBezTo>
                <a:cubicBezTo>
                  <a:pt x="959" y="4215"/>
                  <a:pt x="796" y="4370"/>
                  <a:pt x="688" y="4565"/>
                </a:cubicBezTo>
                <a:cubicBezTo>
                  <a:pt x="660" y="4620"/>
                  <a:pt x="637" y="4680"/>
                  <a:pt x="617" y="4740"/>
                </a:cubicBezTo>
                <a:cubicBezTo>
                  <a:pt x="565" y="4772"/>
                  <a:pt x="513" y="4795"/>
                  <a:pt x="446" y="4803"/>
                </a:cubicBezTo>
                <a:cubicBezTo>
                  <a:pt x="334" y="4811"/>
                  <a:pt x="227" y="4768"/>
                  <a:pt x="148" y="4688"/>
                </a:cubicBezTo>
                <a:cubicBezTo>
                  <a:pt x="132" y="4676"/>
                  <a:pt x="112" y="4692"/>
                  <a:pt x="120" y="4712"/>
                </a:cubicBezTo>
                <a:cubicBezTo>
                  <a:pt x="175" y="4819"/>
                  <a:pt x="283" y="4887"/>
                  <a:pt x="402" y="4895"/>
                </a:cubicBezTo>
                <a:cubicBezTo>
                  <a:pt x="454" y="4899"/>
                  <a:pt x="521" y="4895"/>
                  <a:pt x="581" y="4879"/>
                </a:cubicBezTo>
                <a:cubicBezTo>
                  <a:pt x="557" y="4990"/>
                  <a:pt x="553" y="5102"/>
                  <a:pt x="565" y="5213"/>
                </a:cubicBezTo>
                <a:cubicBezTo>
                  <a:pt x="589" y="5424"/>
                  <a:pt x="668" y="5658"/>
                  <a:pt x="820" y="5813"/>
                </a:cubicBezTo>
                <a:cubicBezTo>
                  <a:pt x="831" y="5821"/>
                  <a:pt x="847" y="5809"/>
                  <a:pt x="839" y="5797"/>
                </a:cubicBezTo>
                <a:cubicBezTo>
                  <a:pt x="828" y="5774"/>
                  <a:pt x="812" y="5754"/>
                  <a:pt x="800" y="5730"/>
                </a:cubicBezTo>
                <a:cubicBezTo>
                  <a:pt x="672" y="5364"/>
                  <a:pt x="708" y="4943"/>
                  <a:pt x="935" y="4620"/>
                </a:cubicBezTo>
                <a:cubicBezTo>
                  <a:pt x="1126" y="4350"/>
                  <a:pt x="1432" y="4175"/>
                  <a:pt x="1758" y="4135"/>
                </a:cubicBezTo>
                <a:cubicBezTo>
                  <a:pt x="2347" y="4434"/>
                  <a:pt x="2979" y="4644"/>
                  <a:pt x="3579" y="4919"/>
                </a:cubicBezTo>
                <a:cubicBezTo>
                  <a:pt x="3989" y="5110"/>
                  <a:pt x="4375" y="5332"/>
                  <a:pt x="4705" y="5623"/>
                </a:cubicBezTo>
                <a:cubicBezTo>
                  <a:pt x="4605" y="5595"/>
                  <a:pt x="4506" y="5579"/>
                  <a:pt x="4410" y="5567"/>
                </a:cubicBezTo>
                <a:cubicBezTo>
                  <a:pt x="4092" y="5527"/>
                  <a:pt x="3758" y="5579"/>
                  <a:pt x="3508" y="5786"/>
                </a:cubicBezTo>
                <a:cubicBezTo>
                  <a:pt x="3492" y="5797"/>
                  <a:pt x="3512" y="5825"/>
                  <a:pt x="3528" y="5813"/>
                </a:cubicBezTo>
                <a:cubicBezTo>
                  <a:pt x="3659" y="5714"/>
                  <a:pt x="3826" y="5694"/>
                  <a:pt x="3985" y="5682"/>
                </a:cubicBezTo>
                <a:cubicBezTo>
                  <a:pt x="4128" y="5674"/>
                  <a:pt x="4275" y="5674"/>
                  <a:pt x="4418" y="5690"/>
                </a:cubicBezTo>
                <a:cubicBezTo>
                  <a:pt x="4597" y="5710"/>
                  <a:pt x="4768" y="5758"/>
                  <a:pt x="4927" y="5833"/>
                </a:cubicBezTo>
                <a:cubicBezTo>
                  <a:pt x="5067" y="5980"/>
                  <a:pt x="5194" y="6139"/>
                  <a:pt x="5305" y="6318"/>
                </a:cubicBezTo>
                <a:cubicBezTo>
                  <a:pt x="5778" y="7074"/>
                  <a:pt x="5930" y="7981"/>
                  <a:pt x="5846" y="8859"/>
                </a:cubicBezTo>
                <a:cubicBezTo>
                  <a:pt x="5822" y="9102"/>
                  <a:pt x="5782" y="9337"/>
                  <a:pt x="5727" y="9571"/>
                </a:cubicBezTo>
                <a:cubicBezTo>
                  <a:pt x="5675" y="9802"/>
                  <a:pt x="5595" y="10029"/>
                  <a:pt x="5548" y="10263"/>
                </a:cubicBezTo>
                <a:cubicBezTo>
                  <a:pt x="5484" y="10597"/>
                  <a:pt x="5512" y="11011"/>
                  <a:pt x="5822" y="11218"/>
                </a:cubicBezTo>
                <a:cubicBezTo>
                  <a:pt x="6097" y="11400"/>
                  <a:pt x="6474" y="11305"/>
                  <a:pt x="6705" y="11098"/>
                </a:cubicBezTo>
                <a:cubicBezTo>
                  <a:pt x="6999" y="10840"/>
                  <a:pt x="7091" y="10426"/>
                  <a:pt x="7126" y="10056"/>
                </a:cubicBezTo>
                <a:cubicBezTo>
                  <a:pt x="7258" y="8812"/>
                  <a:pt x="6876" y="7519"/>
                  <a:pt x="6152" y="6493"/>
                </a:cubicBezTo>
                <a:cubicBezTo>
                  <a:pt x="6212" y="6259"/>
                  <a:pt x="6275" y="6024"/>
                  <a:pt x="6371" y="5797"/>
                </a:cubicBezTo>
                <a:cubicBezTo>
                  <a:pt x="6482" y="5543"/>
                  <a:pt x="6625" y="5300"/>
                  <a:pt x="6820" y="5098"/>
                </a:cubicBezTo>
                <a:cubicBezTo>
                  <a:pt x="6828" y="5090"/>
                  <a:pt x="6836" y="5082"/>
                  <a:pt x="6844" y="5074"/>
                </a:cubicBezTo>
                <a:cubicBezTo>
                  <a:pt x="7015" y="5022"/>
                  <a:pt x="7206" y="5054"/>
                  <a:pt x="7353" y="5161"/>
                </a:cubicBezTo>
                <a:cubicBezTo>
                  <a:pt x="7536" y="5292"/>
                  <a:pt x="7628" y="5519"/>
                  <a:pt x="7631" y="5738"/>
                </a:cubicBezTo>
                <a:cubicBezTo>
                  <a:pt x="7631" y="5754"/>
                  <a:pt x="7651" y="5758"/>
                  <a:pt x="7659" y="5742"/>
                </a:cubicBezTo>
                <a:cubicBezTo>
                  <a:pt x="7739" y="5467"/>
                  <a:pt x="7612" y="5161"/>
                  <a:pt x="7361" y="5018"/>
                </a:cubicBezTo>
                <a:cubicBezTo>
                  <a:pt x="7254" y="4958"/>
                  <a:pt x="7122" y="4931"/>
                  <a:pt x="6999" y="4935"/>
                </a:cubicBezTo>
                <a:cubicBezTo>
                  <a:pt x="7142" y="4815"/>
                  <a:pt x="7305" y="4724"/>
                  <a:pt x="7480" y="4664"/>
                </a:cubicBezTo>
                <a:cubicBezTo>
                  <a:pt x="7779" y="4565"/>
                  <a:pt x="8097" y="4577"/>
                  <a:pt x="8395" y="4636"/>
                </a:cubicBezTo>
                <a:cubicBezTo>
                  <a:pt x="8988" y="4760"/>
                  <a:pt x="9508" y="5074"/>
                  <a:pt x="10081" y="5253"/>
                </a:cubicBezTo>
                <a:cubicBezTo>
                  <a:pt x="10359" y="5340"/>
                  <a:pt x="10654" y="5392"/>
                  <a:pt x="10944" y="5372"/>
                </a:cubicBezTo>
                <a:cubicBezTo>
                  <a:pt x="11151" y="5360"/>
                  <a:pt x="11358" y="5320"/>
                  <a:pt x="11560" y="5265"/>
                </a:cubicBezTo>
                <a:cubicBezTo>
                  <a:pt x="11608" y="5277"/>
                  <a:pt x="11656" y="5292"/>
                  <a:pt x="11700" y="5320"/>
                </a:cubicBezTo>
                <a:cubicBezTo>
                  <a:pt x="11795" y="5376"/>
                  <a:pt x="11871" y="5459"/>
                  <a:pt x="11914" y="5559"/>
                </a:cubicBezTo>
                <a:cubicBezTo>
                  <a:pt x="12010" y="5774"/>
                  <a:pt x="11946" y="6020"/>
                  <a:pt x="11803" y="6199"/>
                </a:cubicBezTo>
                <a:cubicBezTo>
                  <a:pt x="11787" y="6219"/>
                  <a:pt x="11811" y="6243"/>
                  <a:pt x="11835" y="6227"/>
                </a:cubicBezTo>
                <a:cubicBezTo>
                  <a:pt x="12010" y="6088"/>
                  <a:pt x="12038" y="5801"/>
                  <a:pt x="12006" y="5595"/>
                </a:cubicBezTo>
                <a:cubicBezTo>
                  <a:pt x="11990" y="5483"/>
                  <a:pt x="11954" y="5376"/>
                  <a:pt x="11883" y="5285"/>
                </a:cubicBezTo>
                <a:cubicBezTo>
                  <a:pt x="11863" y="5257"/>
                  <a:pt x="11831" y="5221"/>
                  <a:pt x="11795" y="5193"/>
                </a:cubicBezTo>
                <a:cubicBezTo>
                  <a:pt x="11799" y="5193"/>
                  <a:pt x="11803" y="5193"/>
                  <a:pt x="11807" y="5189"/>
                </a:cubicBezTo>
                <a:cubicBezTo>
                  <a:pt x="12077" y="5098"/>
                  <a:pt x="12320" y="4958"/>
                  <a:pt x="12487" y="4720"/>
                </a:cubicBezTo>
                <a:cubicBezTo>
                  <a:pt x="12515" y="4676"/>
                  <a:pt x="12543" y="4628"/>
                  <a:pt x="12566" y="4577"/>
                </a:cubicBezTo>
                <a:cubicBezTo>
                  <a:pt x="12765" y="4545"/>
                  <a:pt x="12948" y="4672"/>
                  <a:pt x="12964" y="4887"/>
                </a:cubicBezTo>
                <a:cubicBezTo>
                  <a:pt x="12968" y="4903"/>
                  <a:pt x="12988" y="4903"/>
                  <a:pt x="12988" y="4887"/>
                </a:cubicBezTo>
                <a:cubicBezTo>
                  <a:pt x="12992" y="4660"/>
                  <a:pt x="12813" y="4525"/>
                  <a:pt x="12618" y="4457"/>
                </a:cubicBezTo>
              </a:path>
            </a:pathLst>
          </a:custGeom>
          <a:solidFill>
            <a:schemeClr val="accent4"/>
          </a:solidFill>
          <a:ln>
            <a:noFill/>
          </a:ln>
          <a:effectLst/>
        </p:spPr>
        <p:txBody>
          <a:bodyPr anchor="ctr" bIns="60943" lIns="121885" rIns="121885" tIns="60943"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 name="Freeform 1"/>
          <p:cNvSpPr>
            <a:spLocks noChangeArrowheads="1"/>
          </p:cNvSpPr>
          <p:nvPr/>
        </p:nvSpPr>
        <p:spPr bwMode="auto">
          <a:xfrm flipV="1" rot="5594423">
            <a:off x="708711" y="2002899"/>
            <a:ext cx="3873520" cy="3400127"/>
          </a:xfrm>
          <a:custGeom>
            <a:gdLst>
              <a:gd fmla="*/ 12686 w 12993" name="T0"/>
              <a:gd fmla="*/ 4080 h 11401" name="T1"/>
              <a:gd fmla="*/ 12606 w 12993" name="T2"/>
              <a:gd fmla="*/ 3587 h 11401" name="T3"/>
              <a:gd fmla="*/ 11918 w 12993" name="T4"/>
              <a:gd fmla="*/ 4946 h 11401" name="T5"/>
              <a:gd fmla="*/ 9222 w 12993" name="T6"/>
              <a:gd fmla="*/ 4608 h 11401" name="T7"/>
              <a:gd fmla="*/ 9147 w 12993" name="T8"/>
              <a:gd fmla="*/ 3773 h 11401" name="T9"/>
              <a:gd fmla="*/ 9139 w 12993" name="T10"/>
              <a:gd fmla="*/ 3805 h 11401" name="T11"/>
              <a:gd fmla="*/ 8172 w 12993" name="T12"/>
              <a:gd fmla="*/ 4251 h 11401" name="T13"/>
              <a:gd fmla="*/ 7170 w 12993" name="T14"/>
              <a:gd fmla="*/ 2648 h 11401" name="T15"/>
              <a:gd fmla="*/ 8033 w 12993" name="T16"/>
              <a:gd fmla="*/ 2115 h 11401" name="T17"/>
              <a:gd fmla="*/ 8252 w 12993" name="T18"/>
              <a:gd fmla="*/ 2648 h 11401" name="T19"/>
              <a:gd fmla="*/ 7799 w 12993" name="T20"/>
              <a:gd fmla="*/ 1924 h 11401" name="T21"/>
              <a:gd fmla="*/ 7751 w 12993" name="T22"/>
              <a:gd fmla="*/ 218 h 11401" name="T23"/>
              <a:gd fmla="*/ 7699 w 12993" name="T24"/>
              <a:gd fmla="*/ 171 h 11401" name="T25"/>
              <a:gd fmla="*/ 7091 w 12993" name="T26"/>
              <a:gd fmla="*/ 20 h 11401" name="T27"/>
              <a:gd fmla="*/ 6812 w 12993" name="T28"/>
              <a:gd fmla="*/ 2517 h 11401" name="T29"/>
              <a:gd fmla="*/ 5373 w 12993" name="T30"/>
              <a:gd fmla="*/ 2553 h 11401" name="T31"/>
              <a:gd fmla="*/ 5663 w 12993" name="T32"/>
              <a:gd fmla="*/ 1407 h 11401" name="T33"/>
              <a:gd fmla="*/ 4689 w 12993" name="T34"/>
              <a:gd fmla="*/ 2139 h 11401" name="T35"/>
              <a:gd fmla="*/ 4017 w 12993" name="T36"/>
              <a:gd fmla="*/ 1173 h 11401" name="T37"/>
              <a:gd fmla="*/ 4029 w 12993" name="T38"/>
              <a:gd fmla="*/ 1292 h 11401" name="T39"/>
              <a:gd fmla="*/ 3619 w 12993" name="T40"/>
              <a:gd fmla="*/ 2167 h 11401" name="T41"/>
              <a:gd fmla="*/ 3313 w 12993" name="T42"/>
              <a:gd fmla="*/ 1952 h 11401" name="T43"/>
              <a:gd fmla="*/ 4108 w 12993" name="T44"/>
              <a:gd fmla="*/ 2207 h 11401" name="T45"/>
              <a:gd fmla="*/ 6009 w 12993" name="T46"/>
              <a:gd fmla="*/ 3038 h 11401" name="T47"/>
              <a:gd fmla="*/ 6586 w 12993" name="T48"/>
              <a:gd fmla="*/ 4708 h 11401" name="T49"/>
              <a:gd fmla="*/ 4303 w 12993" name="T50"/>
              <a:gd fmla="*/ 4943 h 11401" name="T51"/>
              <a:gd fmla="*/ 2991 w 12993" name="T52"/>
              <a:gd fmla="*/ 3121 h 11401" name="T53"/>
              <a:gd fmla="*/ 2967 w 12993" name="T54"/>
              <a:gd fmla="*/ 4326 h 11401" name="T55"/>
              <a:gd fmla="*/ 283 w 12993" name="T56"/>
              <a:gd fmla="*/ 2505 h 11401" name="T57"/>
              <a:gd fmla="*/ 247 w 12993" name="T58"/>
              <a:gd fmla="*/ 2489 h 11401" name="T59"/>
              <a:gd fmla="*/ 219 w 12993" name="T60"/>
              <a:gd fmla="*/ 2521 h 11401" name="T61"/>
              <a:gd fmla="*/ 426 w 12993" name="T62"/>
              <a:gd fmla="*/ 3081 h 11401" name="T63"/>
              <a:gd fmla="*/ 501 w 12993" name="T64"/>
              <a:gd fmla="*/ 3181 h 11401" name="T65"/>
              <a:gd fmla="*/ 1488 w 12993" name="T66"/>
              <a:gd fmla="*/ 3992 h 11401" name="T67"/>
              <a:gd fmla="*/ 617 w 12993" name="T68"/>
              <a:gd fmla="*/ 4740 h 11401" name="T69"/>
              <a:gd fmla="*/ 120 w 12993" name="T70"/>
              <a:gd fmla="*/ 4712 h 11401" name="T71"/>
              <a:gd fmla="*/ 565 w 12993" name="T72"/>
              <a:gd fmla="*/ 5213 h 11401" name="T73"/>
              <a:gd fmla="*/ 800 w 12993" name="T74"/>
              <a:gd fmla="*/ 5730 h 11401" name="T75"/>
              <a:gd fmla="*/ 3579 w 12993" name="T76"/>
              <a:gd fmla="*/ 4919 h 11401" name="T77"/>
              <a:gd fmla="*/ 3508 w 12993" name="T78"/>
              <a:gd fmla="*/ 5786 h 11401" name="T79"/>
              <a:gd fmla="*/ 4418 w 12993" name="T80"/>
              <a:gd fmla="*/ 5690 h 11401" name="T81"/>
              <a:gd fmla="*/ 5846 w 12993" name="T82"/>
              <a:gd fmla="*/ 8859 h 11401" name="T83"/>
              <a:gd fmla="*/ 5822 w 12993" name="T84"/>
              <a:gd fmla="*/ 11218 h 11401" name="T85"/>
              <a:gd fmla="*/ 6152 w 12993" name="T86"/>
              <a:gd fmla="*/ 6493 h 11401" name="T87"/>
              <a:gd fmla="*/ 6844 w 12993" name="T88"/>
              <a:gd fmla="*/ 5074 h 11401" name="T89"/>
              <a:gd fmla="*/ 7659 w 12993" name="T90"/>
              <a:gd fmla="*/ 5742 h 11401" name="T91"/>
              <a:gd fmla="*/ 7480 w 12993" name="T92"/>
              <a:gd fmla="*/ 4664 h 11401" name="T93"/>
              <a:gd fmla="*/ 10944 w 12993" name="T94"/>
              <a:gd fmla="*/ 5372 h 11401" name="T95"/>
              <a:gd fmla="*/ 11914 w 12993" name="T96"/>
              <a:gd fmla="*/ 5559 h 11401" name="T97"/>
              <a:gd fmla="*/ 12006 w 12993" name="T98"/>
              <a:gd fmla="*/ 5595 h 11401" name="T99"/>
              <a:gd fmla="*/ 11807 w 12993" name="T100"/>
              <a:gd fmla="*/ 5189 h 11401" name="T101"/>
              <a:gd fmla="*/ 12964 w 12993" name="T102"/>
              <a:gd fmla="*/ 4887 h 11401"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11401" w="12993">
                <a:moveTo>
                  <a:pt x="12618" y="4457"/>
                </a:moveTo>
                <a:lnTo>
                  <a:pt x="12618" y="4457"/>
                </a:lnTo>
                <a:cubicBezTo>
                  <a:pt x="12662" y="4338"/>
                  <a:pt x="12686" y="4211"/>
                  <a:pt x="12686" y="4080"/>
                </a:cubicBezTo>
                <a:cubicBezTo>
                  <a:pt x="12698" y="3948"/>
                  <a:pt x="12690" y="3805"/>
                  <a:pt x="12662" y="3678"/>
                </a:cubicBezTo>
                <a:cubicBezTo>
                  <a:pt x="12658" y="3642"/>
                  <a:pt x="12650" y="3610"/>
                  <a:pt x="12642" y="3575"/>
                </a:cubicBezTo>
                <a:cubicBezTo>
                  <a:pt x="12634" y="3551"/>
                  <a:pt x="12602" y="3563"/>
                  <a:pt x="12606" y="3587"/>
                </a:cubicBezTo>
                <a:cubicBezTo>
                  <a:pt x="12610" y="3606"/>
                  <a:pt x="12614" y="3630"/>
                  <a:pt x="12618" y="3654"/>
                </a:cubicBezTo>
                <a:cubicBezTo>
                  <a:pt x="12622" y="3690"/>
                  <a:pt x="12630" y="3722"/>
                  <a:pt x="12634" y="3757"/>
                </a:cubicBezTo>
                <a:cubicBezTo>
                  <a:pt x="12670" y="4251"/>
                  <a:pt x="12384" y="4752"/>
                  <a:pt x="11918" y="4946"/>
                </a:cubicBezTo>
                <a:cubicBezTo>
                  <a:pt x="11612" y="5074"/>
                  <a:pt x="11258" y="5102"/>
                  <a:pt x="10928" y="5098"/>
                </a:cubicBezTo>
                <a:cubicBezTo>
                  <a:pt x="10594" y="5090"/>
                  <a:pt x="10260" y="5034"/>
                  <a:pt x="9942" y="4927"/>
                </a:cubicBezTo>
                <a:cubicBezTo>
                  <a:pt x="9691" y="4843"/>
                  <a:pt x="9457" y="4724"/>
                  <a:pt x="9222" y="4608"/>
                </a:cubicBezTo>
                <a:cubicBezTo>
                  <a:pt x="9361" y="4529"/>
                  <a:pt x="9457" y="4390"/>
                  <a:pt x="9465" y="4223"/>
                </a:cubicBezTo>
                <a:cubicBezTo>
                  <a:pt x="9469" y="4036"/>
                  <a:pt x="9349" y="3801"/>
                  <a:pt x="9147" y="3773"/>
                </a:cubicBezTo>
                <a:lnTo>
                  <a:pt x="9147" y="3773"/>
                </a:lnTo>
                <a:lnTo>
                  <a:pt x="9147" y="3773"/>
                </a:lnTo>
                <a:lnTo>
                  <a:pt x="9143" y="3773"/>
                </a:lnTo>
                <a:cubicBezTo>
                  <a:pt x="9123" y="3773"/>
                  <a:pt x="9119" y="3805"/>
                  <a:pt x="9139" y="3805"/>
                </a:cubicBezTo>
                <a:cubicBezTo>
                  <a:pt x="9345" y="3845"/>
                  <a:pt x="9437" y="4072"/>
                  <a:pt x="9357" y="4259"/>
                </a:cubicBezTo>
                <a:cubicBezTo>
                  <a:pt x="9298" y="4402"/>
                  <a:pt x="9178" y="4481"/>
                  <a:pt x="9039" y="4521"/>
                </a:cubicBezTo>
                <a:cubicBezTo>
                  <a:pt x="8765" y="4390"/>
                  <a:pt x="8486" y="4278"/>
                  <a:pt x="8172" y="4251"/>
                </a:cubicBezTo>
                <a:cubicBezTo>
                  <a:pt x="7874" y="4219"/>
                  <a:pt x="7568" y="4255"/>
                  <a:pt x="7278" y="4342"/>
                </a:cubicBezTo>
                <a:cubicBezTo>
                  <a:pt x="7278" y="3936"/>
                  <a:pt x="7103" y="3547"/>
                  <a:pt x="6808" y="3272"/>
                </a:cubicBezTo>
                <a:cubicBezTo>
                  <a:pt x="6836" y="3034"/>
                  <a:pt x="7023" y="2823"/>
                  <a:pt x="7170" y="2648"/>
                </a:cubicBezTo>
                <a:cubicBezTo>
                  <a:pt x="7325" y="2465"/>
                  <a:pt x="7480" y="2290"/>
                  <a:pt x="7612" y="2091"/>
                </a:cubicBezTo>
                <a:cubicBezTo>
                  <a:pt x="7639" y="2075"/>
                  <a:pt x="7667" y="2059"/>
                  <a:pt x="7699" y="2052"/>
                </a:cubicBezTo>
                <a:cubicBezTo>
                  <a:pt x="7810" y="2020"/>
                  <a:pt x="7934" y="2063"/>
                  <a:pt x="8033" y="2115"/>
                </a:cubicBezTo>
                <a:cubicBezTo>
                  <a:pt x="8224" y="2215"/>
                  <a:pt x="8359" y="2421"/>
                  <a:pt x="8248" y="2632"/>
                </a:cubicBezTo>
                <a:cubicBezTo>
                  <a:pt x="8244" y="2640"/>
                  <a:pt x="8248" y="2644"/>
                  <a:pt x="8252" y="2648"/>
                </a:cubicBezTo>
                <a:lnTo>
                  <a:pt x="8252" y="2648"/>
                </a:lnTo>
                <a:cubicBezTo>
                  <a:pt x="8240" y="2668"/>
                  <a:pt x="8268" y="2684"/>
                  <a:pt x="8284" y="2668"/>
                </a:cubicBezTo>
                <a:cubicBezTo>
                  <a:pt x="8435" y="2465"/>
                  <a:pt x="8355" y="2171"/>
                  <a:pt x="8156" y="2032"/>
                </a:cubicBezTo>
                <a:cubicBezTo>
                  <a:pt x="8053" y="1960"/>
                  <a:pt x="7926" y="1924"/>
                  <a:pt x="7799" y="1924"/>
                </a:cubicBezTo>
                <a:cubicBezTo>
                  <a:pt x="7771" y="1924"/>
                  <a:pt x="7739" y="1924"/>
                  <a:pt x="7707" y="1928"/>
                </a:cubicBezTo>
                <a:cubicBezTo>
                  <a:pt x="7926" y="1507"/>
                  <a:pt x="7958" y="998"/>
                  <a:pt x="7727" y="572"/>
                </a:cubicBezTo>
                <a:cubicBezTo>
                  <a:pt x="7791" y="465"/>
                  <a:pt x="7791" y="334"/>
                  <a:pt x="7751" y="218"/>
                </a:cubicBezTo>
                <a:cubicBezTo>
                  <a:pt x="7739" y="179"/>
                  <a:pt x="7719" y="139"/>
                  <a:pt x="7695" y="103"/>
                </a:cubicBezTo>
                <a:cubicBezTo>
                  <a:pt x="7683" y="87"/>
                  <a:pt x="7655" y="103"/>
                  <a:pt x="7667" y="119"/>
                </a:cubicBezTo>
                <a:cubicBezTo>
                  <a:pt x="7679" y="135"/>
                  <a:pt x="7691" y="155"/>
                  <a:pt x="7699" y="171"/>
                </a:cubicBezTo>
                <a:cubicBezTo>
                  <a:pt x="7747" y="274"/>
                  <a:pt x="7743" y="393"/>
                  <a:pt x="7683" y="493"/>
                </a:cubicBezTo>
                <a:cubicBezTo>
                  <a:pt x="7544" y="278"/>
                  <a:pt x="7349" y="107"/>
                  <a:pt x="7115" y="8"/>
                </a:cubicBezTo>
                <a:cubicBezTo>
                  <a:pt x="7103" y="0"/>
                  <a:pt x="7091" y="12"/>
                  <a:pt x="7091" y="20"/>
                </a:cubicBezTo>
                <a:cubicBezTo>
                  <a:pt x="7079" y="27"/>
                  <a:pt x="7071" y="43"/>
                  <a:pt x="7087" y="55"/>
                </a:cubicBezTo>
                <a:cubicBezTo>
                  <a:pt x="7544" y="290"/>
                  <a:pt x="7799" y="791"/>
                  <a:pt x="7715" y="1300"/>
                </a:cubicBezTo>
                <a:cubicBezTo>
                  <a:pt x="7624" y="1849"/>
                  <a:pt x="7150" y="2127"/>
                  <a:pt x="6812" y="2517"/>
                </a:cubicBezTo>
                <a:cubicBezTo>
                  <a:pt x="6677" y="2672"/>
                  <a:pt x="6558" y="2855"/>
                  <a:pt x="6518" y="3058"/>
                </a:cubicBezTo>
                <a:cubicBezTo>
                  <a:pt x="6216" y="2891"/>
                  <a:pt x="5878" y="2787"/>
                  <a:pt x="5564" y="2644"/>
                </a:cubicBezTo>
                <a:cubicBezTo>
                  <a:pt x="5500" y="2616"/>
                  <a:pt x="5436" y="2584"/>
                  <a:pt x="5373" y="2553"/>
                </a:cubicBezTo>
                <a:cubicBezTo>
                  <a:pt x="5222" y="2382"/>
                  <a:pt x="5110" y="2163"/>
                  <a:pt x="5098" y="1936"/>
                </a:cubicBezTo>
                <a:cubicBezTo>
                  <a:pt x="5082" y="1618"/>
                  <a:pt x="5381" y="1447"/>
                  <a:pt x="5659" y="1431"/>
                </a:cubicBezTo>
                <a:cubicBezTo>
                  <a:pt x="5671" y="1431"/>
                  <a:pt x="5675" y="1411"/>
                  <a:pt x="5663" y="1407"/>
                </a:cubicBezTo>
                <a:cubicBezTo>
                  <a:pt x="5385" y="1344"/>
                  <a:pt x="5094" y="1503"/>
                  <a:pt x="5011" y="1781"/>
                </a:cubicBezTo>
                <a:cubicBezTo>
                  <a:pt x="4955" y="1964"/>
                  <a:pt x="4975" y="2215"/>
                  <a:pt x="5079" y="2398"/>
                </a:cubicBezTo>
                <a:cubicBezTo>
                  <a:pt x="4943" y="2322"/>
                  <a:pt x="4812" y="2234"/>
                  <a:pt x="4689" y="2139"/>
                </a:cubicBezTo>
                <a:cubicBezTo>
                  <a:pt x="4458" y="1960"/>
                  <a:pt x="4231" y="1737"/>
                  <a:pt x="4112" y="1471"/>
                </a:cubicBezTo>
                <a:cubicBezTo>
                  <a:pt x="4080" y="1376"/>
                  <a:pt x="4057" y="1276"/>
                  <a:pt x="4041" y="1173"/>
                </a:cubicBezTo>
                <a:cubicBezTo>
                  <a:pt x="4041" y="1157"/>
                  <a:pt x="4017" y="1161"/>
                  <a:pt x="4017" y="1173"/>
                </a:cubicBezTo>
                <a:cubicBezTo>
                  <a:pt x="4017" y="1177"/>
                  <a:pt x="4017" y="1181"/>
                  <a:pt x="4017" y="1181"/>
                </a:cubicBezTo>
                <a:cubicBezTo>
                  <a:pt x="4017" y="1185"/>
                  <a:pt x="4017" y="1185"/>
                  <a:pt x="4017" y="1185"/>
                </a:cubicBezTo>
                <a:cubicBezTo>
                  <a:pt x="4017" y="1220"/>
                  <a:pt x="4021" y="1256"/>
                  <a:pt x="4029" y="1292"/>
                </a:cubicBezTo>
                <a:cubicBezTo>
                  <a:pt x="4064" y="1574"/>
                  <a:pt x="4204" y="1829"/>
                  <a:pt x="4395" y="2044"/>
                </a:cubicBezTo>
                <a:cubicBezTo>
                  <a:pt x="4275" y="2028"/>
                  <a:pt x="4148" y="2056"/>
                  <a:pt x="4033" y="2091"/>
                </a:cubicBezTo>
                <a:cubicBezTo>
                  <a:pt x="3901" y="2131"/>
                  <a:pt x="3762" y="2183"/>
                  <a:pt x="3619" y="2167"/>
                </a:cubicBezTo>
                <a:cubicBezTo>
                  <a:pt x="3480" y="2151"/>
                  <a:pt x="3369" y="2067"/>
                  <a:pt x="3333" y="1932"/>
                </a:cubicBezTo>
                <a:cubicBezTo>
                  <a:pt x="3329" y="1920"/>
                  <a:pt x="3313" y="1920"/>
                  <a:pt x="3313" y="1932"/>
                </a:cubicBezTo>
                <a:cubicBezTo>
                  <a:pt x="3313" y="1940"/>
                  <a:pt x="3313" y="1944"/>
                  <a:pt x="3313" y="1952"/>
                </a:cubicBezTo>
                <a:cubicBezTo>
                  <a:pt x="3293" y="2012"/>
                  <a:pt x="3361" y="2079"/>
                  <a:pt x="3404" y="2119"/>
                </a:cubicBezTo>
                <a:cubicBezTo>
                  <a:pt x="3488" y="2191"/>
                  <a:pt x="3599" y="2234"/>
                  <a:pt x="3711" y="2246"/>
                </a:cubicBezTo>
                <a:cubicBezTo>
                  <a:pt x="3842" y="2262"/>
                  <a:pt x="3977" y="2238"/>
                  <a:pt x="4108" y="2207"/>
                </a:cubicBezTo>
                <a:cubicBezTo>
                  <a:pt x="4235" y="2171"/>
                  <a:pt x="4375" y="2127"/>
                  <a:pt x="4506" y="2167"/>
                </a:cubicBezTo>
                <a:cubicBezTo>
                  <a:pt x="4693" y="2346"/>
                  <a:pt x="4908" y="2501"/>
                  <a:pt x="5122" y="2620"/>
                </a:cubicBezTo>
                <a:cubicBezTo>
                  <a:pt x="5409" y="2779"/>
                  <a:pt x="5715" y="2895"/>
                  <a:pt x="6009" y="3038"/>
                </a:cubicBezTo>
                <a:cubicBezTo>
                  <a:pt x="6299" y="3185"/>
                  <a:pt x="6582" y="3376"/>
                  <a:pt x="6737" y="3670"/>
                </a:cubicBezTo>
                <a:cubicBezTo>
                  <a:pt x="6876" y="3940"/>
                  <a:pt x="6904" y="4255"/>
                  <a:pt x="6828" y="4541"/>
                </a:cubicBezTo>
                <a:cubicBezTo>
                  <a:pt x="6745" y="4593"/>
                  <a:pt x="6661" y="4644"/>
                  <a:pt x="6586" y="4708"/>
                </a:cubicBezTo>
                <a:cubicBezTo>
                  <a:pt x="6180" y="5026"/>
                  <a:pt x="5878" y="5507"/>
                  <a:pt x="5778" y="6020"/>
                </a:cubicBezTo>
                <a:cubicBezTo>
                  <a:pt x="5667" y="5897"/>
                  <a:pt x="5552" y="5774"/>
                  <a:pt x="5428" y="5662"/>
                </a:cubicBezTo>
                <a:cubicBezTo>
                  <a:pt x="5094" y="5352"/>
                  <a:pt x="4709" y="5133"/>
                  <a:pt x="4303" y="4943"/>
                </a:cubicBezTo>
                <a:cubicBezTo>
                  <a:pt x="3989" y="4791"/>
                  <a:pt x="3675" y="4644"/>
                  <a:pt x="3357" y="4501"/>
                </a:cubicBezTo>
                <a:cubicBezTo>
                  <a:pt x="3086" y="4096"/>
                  <a:pt x="2959" y="3618"/>
                  <a:pt x="3015" y="3125"/>
                </a:cubicBezTo>
                <a:cubicBezTo>
                  <a:pt x="3019" y="3109"/>
                  <a:pt x="2995" y="3105"/>
                  <a:pt x="2991" y="3121"/>
                </a:cubicBezTo>
                <a:cubicBezTo>
                  <a:pt x="2903" y="3419"/>
                  <a:pt x="2927" y="3734"/>
                  <a:pt x="2999" y="4032"/>
                </a:cubicBezTo>
                <a:cubicBezTo>
                  <a:pt x="3027" y="4151"/>
                  <a:pt x="3066" y="4282"/>
                  <a:pt x="3130" y="4398"/>
                </a:cubicBezTo>
                <a:cubicBezTo>
                  <a:pt x="3078" y="4374"/>
                  <a:pt x="3023" y="4350"/>
                  <a:pt x="2967" y="4326"/>
                </a:cubicBezTo>
                <a:cubicBezTo>
                  <a:pt x="2541" y="4131"/>
                  <a:pt x="2108" y="3952"/>
                  <a:pt x="1682" y="3754"/>
                </a:cubicBezTo>
                <a:cubicBezTo>
                  <a:pt x="1293" y="3571"/>
                  <a:pt x="907" y="3348"/>
                  <a:pt x="613" y="3022"/>
                </a:cubicBezTo>
                <a:cubicBezTo>
                  <a:pt x="474" y="2871"/>
                  <a:pt x="358" y="2696"/>
                  <a:pt x="283" y="2505"/>
                </a:cubicBezTo>
                <a:cubicBezTo>
                  <a:pt x="279" y="2505"/>
                  <a:pt x="279" y="2501"/>
                  <a:pt x="279" y="2501"/>
                </a:cubicBezTo>
                <a:cubicBezTo>
                  <a:pt x="279" y="2497"/>
                  <a:pt x="279" y="2493"/>
                  <a:pt x="279" y="2489"/>
                </a:cubicBezTo>
                <a:cubicBezTo>
                  <a:pt x="279" y="2469"/>
                  <a:pt x="247" y="2469"/>
                  <a:pt x="247" y="2489"/>
                </a:cubicBezTo>
                <a:lnTo>
                  <a:pt x="247" y="2489"/>
                </a:lnTo>
                <a:cubicBezTo>
                  <a:pt x="243" y="2493"/>
                  <a:pt x="239" y="2497"/>
                  <a:pt x="235" y="2501"/>
                </a:cubicBezTo>
                <a:cubicBezTo>
                  <a:pt x="227" y="2501"/>
                  <a:pt x="223" y="2509"/>
                  <a:pt x="219" y="2521"/>
                </a:cubicBezTo>
                <a:cubicBezTo>
                  <a:pt x="203" y="2553"/>
                  <a:pt x="231" y="2628"/>
                  <a:pt x="239" y="2660"/>
                </a:cubicBezTo>
                <a:cubicBezTo>
                  <a:pt x="251" y="2716"/>
                  <a:pt x="267" y="2767"/>
                  <a:pt x="287" y="2815"/>
                </a:cubicBezTo>
                <a:cubicBezTo>
                  <a:pt x="322" y="2907"/>
                  <a:pt x="370" y="2998"/>
                  <a:pt x="426" y="3081"/>
                </a:cubicBezTo>
                <a:cubicBezTo>
                  <a:pt x="271" y="3113"/>
                  <a:pt x="112" y="3038"/>
                  <a:pt x="28" y="2891"/>
                </a:cubicBezTo>
                <a:cubicBezTo>
                  <a:pt x="24" y="2879"/>
                  <a:pt x="0" y="2887"/>
                  <a:pt x="8" y="2899"/>
                </a:cubicBezTo>
                <a:cubicBezTo>
                  <a:pt x="84" y="3109"/>
                  <a:pt x="299" y="3181"/>
                  <a:pt x="501" y="3181"/>
                </a:cubicBezTo>
                <a:cubicBezTo>
                  <a:pt x="525" y="3209"/>
                  <a:pt x="553" y="3237"/>
                  <a:pt x="581" y="3264"/>
                </a:cubicBezTo>
                <a:cubicBezTo>
                  <a:pt x="641" y="3336"/>
                  <a:pt x="704" y="3400"/>
                  <a:pt x="772" y="3463"/>
                </a:cubicBezTo>
                <a:cubicBezTo>
                  <a:pt x="987" y="3670"/>
                  <a:pt x="1229" y="3841"/>
                  <a:pt x="1488" y="3992"/>
                </a:cubicBezTo>
                <a:cubicBezTo>
                  <a:pt x="1368" y="4016"/>
                  <a:pt x="1249" y="4064"/>
                  <a:pt x="1154" y="4111"/>
                </a:cubicBezTo>
                <a:cubicBezTo>
                  <a:pt x="959" y="4215"/>
                  <a:pt x="796" y="4370"/>
                  <a:pt x="688" y="4565"/>
                </a:cubicBezTo>
                <a:cubicBezTo>
                  <a:pt x="660" y="4620"/>
                  <a:pt x="637" y="4680"/>
                  <a:pt x="617" y="4740"/>
                </a:cubicBezTo>
                <a:cubicBezTo>
                  <a:pt x="565" y="4772"/>
                  <a:pt x="513" y="4795"/>
                  <a:pt x="446" y="4803"/>
                </a:cubicBezTo>
                <a:cubicBezTo>
                  <a:pt x="334" y="4811"/>
                  <a:pt x="227" y="4768"/>
                  <a:pt x="148" y="4688"/>
                </a:cubicBezTo>
                <a:cubicBezTo>
                  <a:pt x="132" y="4676"/>
                  <a:pt x="112" y="4692"/>
                  <a:pt x="120" y="4712"/>
                </a:cubicBezTo>
                <a:cubicBezTo>
                  <a:pt x="175" y="4819"/>
                  <a:pt x="283" y="4887"/>
                  <a:pt x="402" y="4895"/>
                </a:cubicBezTo>
                <a:cubicBezTo>
                  <a:pt x="454" y="4899"/>
                  <a:pt x="521" y="4895"/>
                  <a:pt x="581" y="4879"/>
                </a:cubicBezTo>
                <a:cubicBezTo>
                  <a:pt x="557" y="4990"/>
                  <a:pt x="553" y="5102"/>
                  <a:pt x="565" y="5213"/>
                </a:cubicBezTo>
                <a:cubicBezTo>
                  <a:pt x="589" y="5424"/>
                  <a:pt x="668" y="5658"/>
                  <a:pt x="820" y="5813"/>
                </a:cubicBezTo>
                <a:cubicBezTo>
                  <a:pt x="831" y="5821"/>
                  <a:pt x="847" y="5809"/>
                  <a:pt x="839" y="5797"/>
                </a:cubicBezTo>
                <a:cubicBezTo>
                  <a:pt x="828" y="5774"/>
                  <a:pt x="812" y="5754"/>
                  <a:pt x="800" y="5730"/>
                </a:cubicBezTo>
                <a:cubicBezTo>
                  <a:pt x="672" y="5364"/>
                  <a:pt x="708" y="4943"/>
                  <a:pt x="935" y="4620"/>
                </a:cubicBezTo>
                <a:cubicBezTo>
                  <a:pt x="1126" y="4350"/>
                  <a:pt x="1432" y="4175"/>
                  <a:pt x="1758" y="4135"/>
                </a:cubicBezTo>
                <a:cubicBezTo>
                  <a:pt x="2347" y="4434"/>
                  <a:pt x="2979" y="4644"/>
                  <a:pt x="3579" y="4919"/>
                </a:cubicBezTo>
                <a:cubicBezTo>
                  <a:pt x="3989" y="5110"/>
                  <a:pt x="4375" y="5332"/>
                  <a:pt x="4705" y="5623"/>
                </a:cubicBezTo>
                <a:cubicBezTo>
                  <a:pt x="4605" y="5595"/>
                  <a:pt x="4506" y="5579"/>
                  <a:pt x="4410" y="5567"/>
                </a:cubicBezTo>
                <a:cubicBezTo>
                  <a:pt x="4092" y="5527"/>
                  <a:pt x="3758" y="5579"/>
                  <a:pt x="3508" y="5786"/>
                </a:cubicBezTo>
                <a:cubicBezTo>
                  <a:pt x="3492" y="5797"/>
                  <a:pt x="3512" y="5825"/>
                  <a:pt x="3528" y="5813"/>
                </a:cubicBezTo>
                <a:cubicBezTo>
                  <a:pt x="3659" y="5714"/>
                  <a:pt x="3826" y="5694"/>
                  <a:pt x="3985" y="5682"/>
                </a:cubicBezTo>
                <a:cubicBezTo>
                  <a:pt x="4128" y="5674"/>
                  <a:pt x="4275" y="5674"/>
                  <a:pt x="4418" y="5690"/>
                </a:cubicBezTo>
                <a:cubicBezTo>
                  <a:pt x="4597" y="5710"/>
                  <a:pt x="4768" y="5758"/>
                  <a:pt x="4927" y="5833"/>
                </a:cubicBezTo>
                <a:cubicBezTo>
                  <a:pt x="5067" y="5980"/>
                  <a:pt x="5194" y="6139"/>
                  <a:pt x="5305" y="6318"/>
                </a:cubicBezTo>
                <a:cubicBezTo>
                  <a:pt x="5778" y="7074"/>
                  <a:pt x="5930" y="7981"/>
                  <a:pt x="5846" y="8859"/>
                </a:cubicBezTo>
                <a:cubicBezTo>
                  <a:pt x="5822" y="9102"/>
                  <a:pt x="5782" y="9337"/>
                  <a:pt x="5727" y="9571"/>
                </a:cubicBezTo>
                <a:cubicBezTo>
                  <a:pt x="5675" y="9802"/>
                  <a:pt x="5595" y="10029"/>
                  <a:pt x="5548" y="10263"/>
                </a:cubicBezTo>
                <a:cubicBezTo>
                  <a:pt x="5484" y="10597"/>
                  <a:pt x="5512" y="11011"/>
                  <a:pt x="5822" y="11218"/>
                </a:cubicBezTo>
                <a:cubicBezTo>
                  <a:pt x="6097" y="11400"/>
                  <a:pt x="6474" y="11305"/>
                  <a:pt x="6705" y="11098"/>
                </a:cubicBezTo>
                <a:cubicBezTo>
                  <a:pt x="6999" y="10840"/>
                  <a:pt x="7091" y="10426"/>
                  <a:pt x="7126" y="10056"/>
                </a:cubicBezTo>
                <a:cubicBezTo>
                  <a:pt x="7258" y="8812"/>
                  <a:pt x="6876" y="7519"/>
                  <a:pt x="6152" y="6493"/>
                </a:cubicBezTo>
                <a:cubicBezTo>
                  <a:pt x="6212" y="6259"/>
                  <a:pt x="6275" y="6024"/>
                  <a:pt x="6371" y="5797"/>
                </a:cubicBezTo>
                <a:cubicBezTo>
                  <a:pt x="6482" y="5543"/>
                  <a:pt x="6625" y="5300"/>
                  <a:pt x="6820" y="5098"/>
                </a:cubicBezTo>
                <a:cubicBezTo>
                  <a:pt x="6828" y="5090"/>
                  <a:pt x="6836" y="5082"/>
                  <a:pt x="6844" y="5074"/>
                </a:cubicBezTo>
                <a:cubicBezTo>
                  <a:pt x="7015" y="5022"/>
                  <a:pt x="7206" y="5054"/>
                  <a:pt x="7353" y="5161"/>
                </a:cubicBezTo>
                <a:cubicBezTo>
                  <a:pt x="7536" y="5292"/>
                  <a:pt x="7628" y="5519"/>
                  <a:pt x="7631" y="5738"/>
                </a:cubicBezTo>
                <a:cubicBezTo>
                  <a:pt x="7631" y="5754"/>
                  <a:pt x="7651" y="5758"/>
                  <a:pt x="7659" y="5742"/>
                </a:cubicBezTo>
                <a:cubicBezTo>
                  <a:pt x="7739" y="5467"/>
                  <a:pt x="7612" y="5161"/>
                  <a:pt x="7361" y="5018"/>
                </a:cubicBezTo>
                <a:cubicBezTo>
                  <a:pt x="7254" y="4958"/>
                  <a:pt x="7122" y="4931"/>
                  <a:pt x="6999" y="4935"/>
                </a:cubicBezTo>
                <a:cubicBezTo>
                  <a:pt x="7142" y="4815"/>
                  <a:pt x="7305" y="4724"/>
                  <a:pt x="7480" y="4664"/>
                </a:cubicBezTo>
                <a:cubicBezTo>
                  <a:pt x="7779" y="4565"/>
                  <a:pt x="8097" y="4577"/>
                  <a:pt x="8395" y="4636"/>
                </a:cubicBezTo>
                <a:cubicBezTo>
                  <a:pt x="8988" y="4760"/>
                  <a:pt x="9508" y="5074"/>
                  <a:pt x="10081" y="5253"/>
                </a:cubicBezTo>
                <a:cubicBezTo>
                  <a:pt x="10359" y="5340"/>
                  <a:pt x="10654" y="5392"/>
                  <a:pt x="10944" y="5372"/>
                </a:cubicBezTo>
                <a:cubicBezTo>
                  <a:pt x="11151" y="5360"/>
                  <a:pt x="11358" y="5320"/>
                  <a:pt x="11560" y="5265"/>
                </a:cubicBezTo>
                <a:cubicBezTo>
                  <a:pt x="11608" y="5277"/>
                  <a:pt x="11656" y="5292"/>
                  <a:pt x="11700" y="5320"/>
                </a:cubicBezTo>
                <a:cubicBezTo>
                  <a:pt x="11795" y="5376"/>
                  <a:pt x="11871" y="5459"/>
                  <a:pt x="11914" y="5559"/>
                </a:cubicBezTo>
                <a:cubicBezTo>
                  <a:pt x="12010" y="5774"/>
                  <a:pt x="11946" y="6020"/>
                  <a:pt x="11803" y="6199"/>
                </a:cubicBezTo>
                <a:cubicBezTo>
                  <a:pt x="11787" y="6219"/>
                  <a:pt x="11811" y="6243"/>
                  <a:pt x="11835" y="6227"/>
                </a:cubicBezTo>
                <a:cubicBezTo>
                  <a:pt x="12010" y="6088"/>
                  <a:pt x="12038" y="5801"/>
                  <a:pt x="12006" y="5595"/>
                </a:cubicBezTo>
                <a:cubicBezTo>
                  <a:pt x="11990" y="5483"/>
                  <a:pt x="11954" y="5376"/>
                  <a:pt x="11883" y="5285"/>
                </a:cubicBezTo>
                <a:cubicBezTo>
                  <a:pt x="11863" y="5257"/>
                  <a:pt x="11831" y="5221"/>
                  <a:pt x="11795" y="5193"/>
                </a:cubicBezTo>
                <a:cubicBezTo>
                  <a:pt x="11799" y="5193"/>
                  <a:pt x="11803" y="5193"/>
                  <a:pt x="11807" y="5189"/>
                </a:cubicBezTo>
                <a:cubicBezTo>
                  <a:pt x="12077" y="5098"/>
                  <a:pt x="12320" y="4958"/>
                  <a:pt x="12487" y="4720"/>
                </a:cubicBezTo>
                <a:cubicBezTo>
                  <a:pt x="12515" y="4676"/>
                  <a:pt x="12543" y="4628"/>
                  <a:pt x="12566" y="4577"/>
                </a:cubicBezTo>
                <a:cubicBezTo>
                  <a:pt x="12765" y="4545"/>
                  <a:pt x="12948" y="4672"/>
                  <a:pt x="12964" y="4887"/>
                </a:cubicBezTo>
                <a:cubicBezTo>
                  <a:pt x="12968" y="4903"/>
                  <a:pt x="12988" y="4903"/>
                  <a:pt x="12988" y="4887"/>
                </a:cubicBezTo>
                <a:cubicBezTo>
                  <a:pt x="12992" y="4660"/>
                  <a:pt x="12813" y="4525"/>
                  <a:pt x="12618" y="4457"/>
                </a:cubicBezTo>
              </a:path>
            </a:pathLst>
          </a:custGeom>
          <a:solidFill>
            <a:schemeClr val="accent1"/>
          </a:solidFill>
          <a:ln>
            <a:noFill/>
          </a:ln>
          <a:effectLst/>
        </p:spPr>
        <p:txBody>
          <a:bodyPr anchor="ctr" bIns="60943" lIns="121885" rIns="121885" tIns="60943"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 name="Freeform 2"/>
          <p:cNvSpPr>
            <a:spLocks noChangeArrowheads="1"/>
          </p:cNvSpPr>
          <p:nvPr/>
        </p:nvSpPr>
        <p:spPr bwMode="auto">
          <a:xfrm>
            <a:off x="4430571" y="3779546"/>
            <a:ext cx="941096" cy="610607"/>
          </a:xfrm>
          <a:custGeom>
            <a:gdLst>
              <a:gd fmla="*/ 1514 w 2315" name="T0"/>
              <a:gd fmla="*/ 1502 h 1503" name="T1"/>
              <a:gd fmla="*/ 1514 w 2315" name="T2"/>
              <a:gd fmla="*/ 1502 h 1503" name="T3"/>
              <a:gd fmla="*/ 543 w 2315" name="T4"/>
              <a:gd fmla="*/ 1189 h 1503" name="T5"/>
              <a:gd fmla="*/ 15 w 2315" name="T6"/>
              <a:gd fmla="*/ 472 h 1503" name="T7"/>
              <a:gd fmla="*/ 50 w 2315" name="T8"/>
              <a:gd fmla="*/ 353 h 1503" name="T9"/>
              <a:gd fmla="*/ 1024 w 2315" name="T10"/>
              <a:gd fmla="*/ 0 h 1503" name="T11"/>
              <a:gd fmla="*/ 1093 w 2315" name="T12"/>
              <a:gd fmla="*/ 0 h 1503" name="T13"/>
              <a:gd fmla="*/ 2277 w 2315" name="T14"/>
              <a:gd fmla="*/ 572 h 1503" name="T15"/>
              <a:gd fmla="*/ 2295 w 2315" name="T16"/>
              <a:gd fmla="*/ 689 h 1503" name="T17"/>
              <a:gd fmla="*/ 2142 w 2315" name="T18"/>
              <a:gd fmla="*/ 1338 h 1503" name="T19"/>
              <a:gd fmla="*/ 2062 w 2315" name="T20"/>
              <a:gd fmla="*/ 1433 h 1503" name="T21"/>
              <a:gd fmla="*/ 1514 w 2315" name="T22"/>
              <a:gd fmla="*/ 1502 h 150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503" w="2315">
                <a:moveTo>
                  <a:pt x="1514" y="1502"/>
                </a:moveTo>
                <a:lnTo>
                  <a:pt x="1514" y="1502"/>
                </a:lnTo>
                <a:cubicBezTo>
                  <a:pt x="1141" y="1502"/>
                  <a:pt x="812" y="1396"/>
                  <a:pt x="543" y="1189"/>
                </a:cubicBezTo>
                <a:cubicBezTo>
                  <a:pt x="312" y="1012"/>
                  <a:pt x="129" y="766"/>
                  <a:pt x="15" y="472"/>
                </a:cubicBezTo>
                <a:cubicBezTo>
                  <a:pt x="0" y="430"/>
                  <a:pt x="13" y="379"/>
                  <a:pt x="50" y="353"/>
                </a:cubicBezTo>
                <a:cubicBezTo>
                  <a:pt x="365" y="117"/>
                  <a:pt x="693" y="0"/>
                  <a:pt x="1024" y="0"/>
                </a:cubicBezTo>
                <a:cubicBezTo>
                  <a:pt x="1048" y="0"/>
                  <a:pt x="1072" y="0"/>
                  <a:pt x="1093" y="0"/>
                </a:cubicBezTo>
                <a:cubicBezTo>
                  <a:pt x="1729" y="32"/>
                  <a:pt x="2192" y="482"/>
                  <a:pt x="2277" y="572"/>
                </a:cubicBezTo>
                <a:cubicBezTo>
                  <a:pt x="2309" y="604"/>
                  <a:pt x="2314" y="649"/>
                  <a:pt x="2295" y="689"/>
                </a:cubicBezTo>
                <a:cubicBezTo>
                  <a:pt x="2182" y="922"/>
                  <a:pt x="2150" y="1168"/>
                  <a:pt x="2142" y="1338"/>
                </a:cubicBezTo>
                <a:cubicBezTo>
                  <a:pt x="2142" y="1383"/>
                  <a:pt x="2107" y="1423"/>
                  <a:pt x="2062" y="1433"/>
                </a:cubicBezTo>
                <a:cubicBezTo>
                  <a:pt x="1872" y="1478"/>
                  <a:pt x="1689" y="1502"/>
                  <a:pt x="1514" y="1502"/>
                </a:cubicBezTo>
              </a:path>
            </a:pathLst>
          </a:custGeom>
          <a:solidFill>
            <a:schemeClr val="accent4"/>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 name="Freeform 3"/>
          <p:cNvSpPr>
            <a:spLocks noChangeArrowheads="1"/>
          </p:cNvSpPr>
          <p:nvPr/>
        </p:nvSpPr>
        <p:spPr bwMode="auto">
          <a:xfrm>
            <a:off x="4383875" y="3736444"/>
            <a:ext cx="1034488" cy="695013"/>
          </a:xfrm>
          <a:custGeom>
            <a:gdLst>
              <a:gd fmla="*/ 1139 w 2544" name="T0"/>
              <a:gd fmla="*/ 207 h 1709" name="T1"/>
              <a:gd fmla="*/ 1139 w 2544" name="T2"/>
              <a:gd fmla="*/ 207 h 1709" name="T3"/>
              <a:gd fmla="*/ 1203 w 2544" name="T4"/>
              <a:gd fmla="*/ 207 h 1709" name="T5"/>
              <a:gd fmla="*/ 2318 w 2544" name="T6"/>
              <a:gd fmla="*/ 747 h 1709" name="T7"/>
              <a:gd fmla="*/ 2153 w 2544" name="T8"/>
              <a:gd fmla="*/ 1436 h 1709" name="T9"/>
              <a:gd fmla="*/ 1629 w 2544" name="T10"/>
              <a:gd fmla="*/ 1501 h 1709" name="T11"/>
              <a:gd fmla="*/ 228 w 2544" name="T12"/>
              <a:gd fmla="*/ 538 h 1709" name="T13"/>
              <a:gd fmla="*/ 1139 w 2544" name="T14"/>
              <a:gd fmla="*/ 207 h 1709" name="T15"/>
              <a:gd fmla="*/ 1139 w 2544" name="T16"/>
              <a:gd fmla="*/ 0 h 1709" name="T17"/>
              <a:gd fmla="*/ 1139 w 2544" name="T18"/>
              <a:gd fmla="*/ 0 h 1709" name="T19"/>
              <a:gd fmla="*/ 104 w 2544" name="T20"/>
              <a:gd fmla="*/ 371 h 1709" name="T21"/>
              <a:gd fmla="*/ 35 w 2544" name="T22"/>
              <a:gd fmla="*/ 612 h 1709" name="T23"/>
              <a:gd fmla="*/ 594 w 2544" name="T24"/>
              <a:gd fmla="*/ 1375 h 1709" name="T25"/>
              <a:gd fmla="*/ 1629 w 2544" name="T26"/>
              <a:gd fmla="*/ 1708 h 1709" name="T27"/>
              <a:gd fmla="*/ 2204 w 2544" name="T28"/>
              <a:gd fmla="*/ 1637 h 1709" name="T29"/>
              <a:gd fmla="*/ 2360 w 2544" name="T30"/>
              <a:gd fmla="*/ 1444 h 1709" name="T31"/>
              <a:gd fmla="*/ 2503 w 2544" name="T32"/>
              <a:gd fmla="*/ 837 h 1709" name="T33"/>
              <a:gd fmla="*/ 2469 w 2544" name="T34"/>
              <a:gd fmla="*/ 604 h 1709" name="T35"/>
              <a:gd fmla="*/ 1214 w 2544" name="T36"/>
              <a:gd fmla="*/ 0 h 1709" name="T37"/>
              <a:gd fmla="*/ 1139 w 2544" name="T38"/>
              <a:gd fmla="*/ 0 h 1709" name="T39"/>
              <a:gd fmla="*/ 1139 w 2544" name="T40"/>
              <a:gd fmla="*/ 207 h 1709"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1709" w="2544">
                <a:moveTo>
                  <a:pt x="1139" y="207"/>
                </a:moveTo>
                <a:lnTo>
                  <a:pt x="1139" y="207"/>
                </a:lnTo>
                <a:cubicBezTo>
                  <a:pt x="1160" y="207"/>
                  <a:pt x="1181" y="207"/>
                  <a:pt x="1203" y="207"/>
                </a:cubicBezTo>
                <a:cubicBezTo>
                  <a:pt x="1804" y="236"/>
                  <a:pt x="2246" y="673"/>
                  <a:pt x="2318" y="747"/>
                </a:cubicBezTo>
                <a:cubicBezTo>
                  <a:pt x="2196" y="993"/>
                  <a:pt x="2161" y="1258"/>
                  <a:pt x="2153" y="1436"/>
                </a:cubicBezTo>
                <a:cubicBezTo>
                  <a:pt x="1965" y="1480"/>
                  <a:pt x="1791" y="1501"/>
                  <a:pt x="1629" y="1501"/>
                </a:cubicBezTo>
                <a:cubicBezTo>
                  <a:pt x="877" y="1501"/>
                  <a:pt x="427" y="1046"/>
                  <a:pt x="228" y="538"/>
                </a:cubicBezTo>
                <a:cubicBezTo>
                  <a:pt x="522" y="318"/>
                  <a:pt x="829" y="207"/>
                  <a:pt x="1139" y="207"/>
                </a:cubicBezTo>
                <a:lnTo>
                  <a:pt x="1139" y="0"/>
                </a:lnTo>
                <a:lnTo>
                  <a:pt x="1139" y="0"/>
                </a:lnTo>
                <a:cubicBezTo>
                  <a:pt x="784" y="0"/>
                  <a:pt x="435" y="125"/>
                  <a:pt x="104" y="371"/>
                </a:cubicBezTo>
                <a:cubicBezTo>
                  <a:pt x="30" y="426"/>
                  <a:pt x="0" y="527"/>
                  <a:pt x="35" y="612"/>
                </a:cubicBezTo>
                <a:cubicBezTo>
                  <a:pt x="157" y="924"/>
                  <a:pt x="350" y="1187"/>
                  <a:pt x="594" y="1375"/>
                </a:cubicBezTo>
                <a:cubicBezTo>
                  <a:pt x="885" y="1597"/>
                  <a:pt x="1232" y="1708"/>
                  <a:pt x="1629" y="1708"/>
                </a:cubicBezTo>
                <a:cubicBezTo>
                  <a:pt x="1812" y="1708"/>
                  <a:pt x="2002" y="1684"/>
                  <a:pt x="2204" y="1637"/>
                </a:cubicBezTo>
                <a:cubicBezTo>
                  <a:pt x="2294" y="1616"/>
                  <a:pt x="2357" y="1536"/>
                  <a:pt x="2360" y="1444"/>
                </a:cubicBezTo>
                <a:cubicBezTo>
                  <a:pt x="2368" y="1287"/>
                  <a:pt x="2397" y="1054"/>
                  <a:pt x="2503" y="837"/>
                </a:cubicBezTo>
                <a:cubicBezTo>
                  <a:pt x="2543" y="760"/>
                  <a:pt x="2527" y="665"/>
                  <a:pt x="2469" y="604"/>
                </a:cubicBezTo>
                <a:cubicBezTo>
                  <a:pt x="2376" y="508"/>
                  <a:pt x="1889" y="32"/>
                  <a:pt x="1214" y="0"/>
                </a:cubicBezTo>
                <a:cubicBezTo>
                  <a:pt x="1189" y="0"/>
                  <a:pt x="1166" y="0"/>
                  <a:pt x="1139" y="0"/>
                </a:cubicBezTo>
                <a:lnTo>
                  <a:pt x="1139" y="207"/>
                </a:lnTo>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 name="Freeform 4"/>
          <p:cNvSpPr>
            <a:spLocks noChangeArrowheads="1"/>
          </p:cNvSpPr>
          <p:nvPr/>
        </p:nvSpPr>
        <p:spPr bwMode="auto">
          <a:xfrm>
            <a:off x="4380286" y="2599642"/>
            <a:ext cx="2133631" cy="1400801"/>
          </a:xfrm>
          <a:custGeom>
            <a:gdLst>
              <a:gd fmla="*/ 2449 w 5244" name="T0"/>
              <a:gd fmla="*/ 3443 h 3444" name="T1"/>
              <a:gd fmla="*/ 2449 w 5244" name="T2"/>
              <a:gd fmla="*/ 3443 h 3444" name="T3"/>
              <a:gd fmla="*/ 2378 w 5244" name="T4"/>
              <a:gd fmla="*/ 3414 h 3444" name="T5"/>
              <a:gd fmla="*/ 1221 w 5244" name="T6"/>
              <a:gd fmla="*/ 2876 h 3444" name="T7"/>
              <a:gd fmla="*/ 1149 w 5244" name="T8"/>
              <a:gd fmla="*/ 2876 h 3444" name="T9"/>
              <a:gd fmla="*/ 225 w 5244" name="T10"/>
              <a:gd fmla="*/ 3188 h 3444" name="T11"/>
              <a:gd fmla="*/ 167 w 5244" name="T12"/>
              <a:gd fmla="*/ 3207 h 3444" name="T13"/>
              <a:gd fmla="*/ 129 w 5244" name="T14"/>
              <a:gd fmla="*/ 3199 h 3444" name="T15"/>
              <a:gd fmla="*/ 66 w 5244" name="T16"/>
              <a:gd fmla="*/ 3128 h 3444" name="T17"/>
              <a:gd fmla="*/ 24 w 5244" name="T18"/>
              <a:gd fmla="*/ 2524 h 3444" name="T19"/>
              <a:gd fmla="*/ 678 w 5244" name="T20"/>
              <a:gd fmla="*/ 1366 h 3444" name="T21"/>
              <a:gd fmla="*/ 1194 w 5244" name="T22"/>
              <a:gd fmla="*/ 474 h 3444" name="T23"/>
              <a:gd fmla="*/ 2333 w 5244" name="T24"/>
              <a:gd fmla="*/ 0 h 3444" name="T25"/>
              <a:gd fmla="*/ 2336 w 5244" name="T26"/>
              <a:gd fmla="*/ 0 h 3444" name="T27"/>
              <a:gd fmla="*/ 2362 w 5244" name="T28"/>
              <a:gd fmla="*/ 5 h 3444" name="T29"/>
              <a:gd fmla="*/ 3377 w 5244" name="T30"/>
              <a:gd fmla="*/ 628 h 3444" name="T31"/>
              <a:gd fmla="*/ 3753 w 5244" name="T32"/>
              <a:gd fmla="*/ 1150 h 3444" name="T33"/>
              <a:gd fmla="*/ 3755 w 5244" name="T34"/>
              <a:gd fmla="*/ 1152 h 3444" name="T35"/>
              <a:gd fmla="*/ 3763 w 5244" name="T36"/>
              <a:gd fmla="*/ 1157 h 3444" name="T37"/>
              <a:gd fmla="*/ 3766 w 5244" name="T38"/>
              <a:gd fmla="*/ 1155 h 3444" name="T39"/>
              <a:gd fmla="*/ 4248 w 5244" name="T40"/>
              <a:gd fmla="*/ 1057 h 3444" name="T41"/>
              <a:gd fmla="*/ 4918 w 5244" name="T42"/>
              <a:gd fmla="*/ 1269 h 3444" name="T43"/>
              <a:gd fmla="*/ 5151 w 5244" name="T44"/>
              <a:gd fmla="*/ 2055 h 3444" name="T45"/>
              <a:gd fmla="*/ 4311 w 5244" name="T46"/>
              <a:gd fmla="*/ 2860 h 3444" name="T47"/>
              <a:gd fmla="*/ 3638 w 5244" name="T48"/>
              <a:gd fmla="*/ 2958 h 3444" name="T49"/>
              <a:gd fmla="*/ 3615 w 5244" name="T50"/>
              <a:gd fmla="*/ 2958 h 3444" name="T51"/>
              <a:gd fmla="*/ 3615 w 5244" name="T52"/>
              <a:gd fmla="*/ 2958 h 3444" name="T53"/>
              <a:gd fmla="*/ 3612 w 5244" name="T54"/>
              <a:gd fmla="*/ 2958 h 3444" name="T55"/>
              <a:gd fmla="*/ 3601 w 5244" name="T56"/>
              <a:gd fmla="*/ 2958 h 3444" name="T57"/>
              <a:gd fmla="*/ 3591 w 5244" name="T58"/>
              <a:gd fmla="*/ 2958 h 3444" name="T59"/>
              <a:gd fmla="*/ 3363 w 5244" name="T60"/>
              <a:gd fmla="*/ 2979 h 3444" name="T61"/>
              <a:gd fmla="*/ 3358 w 5244" name="T62"/>
              <a:gd fmla="*/ 2979 h 3444" name="T63"/>
              <a:gd fmla="*/ 2555 w 5244" name="T64"/>
              <a:gd fmla="*/ 3371 h 3444" name="T65"/>
              <a:gd fmla="*/ 2532 w 5244" name="T66"/>
              <a:gd fmla="*/ 3403 h 3444" name="T67"/>
              <a:gd fmla="*/ 2457 w 5244" name="T68"/>
              <a:gd fmla="*/ 3443 h 3444" name="T69"/>
              <a:gd fmla="*/ 2449 w 5244" name="T70"/>
              <a:gd fmla="*/ 3443 h 3444"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444" w="5244">
                <a:moveTo>
                  <a:pt x="2449" y="3443"/>
                </a:moveTo>
                <a:lnTo>
                  <a:pt x="2449" y="3443"/>
                </a:lnTo>
                <a:cubicBezTo>
                  <a:pt x="2423" y="3443"/>
                  <a:pt x="2397" y="3432"/>
                  <a:pt x="2378" y="3414"/>
                </a:cubicBezTo>
                <a:cubicBezTo>
                  <a:pt x="2222" y="3263"/>
                  <a:pt x="1795" y="2905"/>
                  <a:pt x="1221" y="2876"/>
                </a:cubicBezTo>
                <a:cubicBezTo>
                  <a:pt x="1197" y="2876"/>
                  <a:pt x="1173" y="2876"/>
                  <a:pt x="1149" y="2876"/>
                </a:cubicBezTo>
                <a:cubicBezTo>
                  <a:pt x="834" y="2876"/>
                  <a:pt x="522" y="2979"/>
                  <a:pt x="225" y="3188"/>
                </a:cubicBezTo>
                <a:cubicBezTo>
                  <a:pt x="206" y="3199"/>
                  <a:pt x="188" y="3207"/>
                  <a:pt x="167" y="3207"/>
                </a:cubicBezTo>
                <a:cubicBezTo>
                  <a:pt x="154" y="3207"/>
                  <a:pt x="140" y="3204"/>
                  <a:pt x="129" y="3199"/>
                </a:cubicBezTo>
                <a:cubicBezTo>
                  <a:pt x="98" y="3186"/>
                  <a:pt x="74" y="3159"/>
                  <a:pt x="66" y="3128"/>
                </a:cubicBezTo>
                <a:cubicBezTo>
                  <a:pt x="16" y="2921"/>
                  <a:pt x="0" y="2712"/>
                  <a:pt x="24" y="2524"/>
                </a:cubicBezTo>
                <a:cubicBezTo>
                  <a:pt x="111" y="1817"/>
                  <a:pt x="522" y="1472"/>
                  <a:pt x="678" y="1366"/>
                </a:cubicBezTo>
                <a:cubicBezTo>
                  <a:pt x="678" y="1224"/>
                  <a:pt x="739" y="906"/>
                  <a:pt x="1194" y="474"/>
                </a:cubicBezTo>
                <a:cubicBezTo>
                  <a:pt x="1610" y="82"/>
                  <a:pt x="2087" y="11"/>
                  <a:pt x="2333" y="0"/>
                </a:cubicBezTo>
                <a:cubicBezTo>
                  <a:pt x="2333" y="0"/>
                  <a:pt x="2333" y="0"/>
                  <a:pt x="2336" y="0"/>
                </a:cubicBezTo>
                <a:cubicBezTo>
                  <a:pt x="2344" y="0"/>
                  <a:pt x="2354" y="3"/>
                  <a:pt x="2362" y="5"/>
                </a:cubicBezTo>
                <a:cubicBezTo>
                  <a:pt x="2741" y="103"/>
                  <a:pt x="3082" y="313"/>
                  <a:pt x="3377" y="628"/>
                </a:cubicBezTo>
                <a:cubicBezTo>
                  <a:pt x="3609" y="877"/>
                  <a:pt x="3731" y="1104"/>
                  <a:pt x="3753" y="1150"/>
                </a:cubicBezTo>
                <a:cubicBezTo>
                  <a:pt x="3753" y="1150"/>
                  <a:pt x="3755" y="1150"/>
                  <a:pt x="3755" y="1152"/>
                </a:cubicBezTo>
                <a:cubicBezTo>
                  <a:pt x="3758" y="1157"/>
                  <a:pt x="3760" y="1157"/>
                  <a:pt x="3763" y="1157"/>
                </a:cubicBezTo>
                <a:cubicBezTo>
                  <a:pt x="3763" y="1157"/>
                  <a:pt x="3766" y="1157"/>
                  <a:pt x="3766" y="1155"/>
                </a:cubicBezTo>
                <a:cubicBezTo>
                  <a:pt x="3901" y="1091"/>
                  <a:pt x="4070" y="1057"/>
                  <a:pt x="4248" y="1057"/>
                </a:cubicBezTo>
                <a:cubicBezTo>
                  <a:pt x="4510" y="1057"/>
                  <a:pt x="4748" y="1134"/>
                  <a:pt x="4918" y="1269"/>
                </a:cubicBezTo>
                <a:cubicBezTo>
                  <a:pt x="5076" y="1393"/>
                  <a:pt x="5243" y="1631"/>
                  <a:pt x="5151" y="2055"/>
                </a:cubicBezTo>
                <a:cubicBezTo>
                  <a:pt x="5063" y="2444"/>
                  <a:pt x="4780" y="2714"/>
                  <a:pt x="4311" y="2860"/>
                </a:cubicBezTo>
                <a:cubicBezTo>
                  <a:pt x="4007" y="2950"/>
                  <a:pt x="3720" y="2958"/>
                  <a:pt x="3638" y="2958"/>
                </a:cubicBezTo>
                <a:cubicBezTo>
                  <a:pt x="3628" y="2958"/>
                  <a:pt x="3620" y="2958"/>
                  <a:pt x="3615" y="2958"/>
                </a:cubicBezTo>
                <a:lnTo>
                  <a:pt x="3615" y="2958"/>
                </a:lnTo>
                <a:lnTo>
                  <a:pt x="3612" y="2958"/>
                </a:lnTo>
                <a:cubicBezTo>
                  <a:pt x="3609" y="2958"/>
                  <a:pt x="3604" y="2958"/>
                  <a:pt x="3601" y="2958"/>
                </a:cubicBezTo>
                <a:cubicBezTo>
                  <a:pt x="3596" y="2958"/>
                  <a:pt x="3594" y="2958"/>
                  <a:pt x="3591" y="2958"/>
                </a:cubicBezTo>
                <a:cubicBezTo>
                  <a:pt x="3488" y="2961"/>
                  <a:pt x="3366" y="2979"/>
                  <a:pt x="3363" y="2979"/>
                </a:cubicBezTo>
                <a:cubicBezTo>
                  <a:pt x="3360" y="2979"/>
                  <a:pt x="3360" y="2979"/>
                  <a:pt x="3358" y="2979"/>
                </a:cubicBezTo>
                <a:cubicBezTo>
                  <a:pt x="3011" y="3011"/>
                  <a:pt x="2744" y="3144"/>
                  <a:pt x="2555" y="3371"/>
                </a:cubicBezTo>
                <a:cubicBezTo>
                  <a:pt x="2547" y="3382"/>
                  <a:pt x="2539" y="3392"/>
                  <a:pt x="2532" y="3403"/>
                </a:cubicBezTo>
                <a:cubicBezTo>
                  <a:pt x="2513" y="3427"/>
                  <a:pt x="2487" y="3440"/>
                  <a:pt x="2457" y="3443"/>
                </a:cubicBezTo>
                <a:cubicBezTo>
                  <a:pt x="2455" y="3443"/>
                  <a:pt x="2452" y="3443"/>
                  <a:pt x="2449" y="3443"/>
                </a:cubicBezTo>
              </a:path>
            </a:pathLst>
          </a:custGeom>
          <a:solidFill>
            <a:schemeClr val="accent2"/>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 name="Freeform 5"/>
          <p:cNvSpPr>
            <a:spLocks noChangeArrowheads="1"/>
          </p:cNvSpPr>
          <p:nvPr/>
        </p:nvSpPr>
        <p:spPr bwMode="auto">
          <a:xfrm>
            <a:off x="4337181" y="2558333"/>
            <a:ext cx="2221635" cy="1485208"/>
          </a:xfrm>
          <a:custGeom>
            <a:gdLst>
              <a:gd fmla="*/ 2439 w 5461" name="T0"/>
              <a:gd fmla="*/ 209 h 3650" name="T1"/>
              <a:gd fmla="*/ 2439 w 5461" name="T2"/>
              <a:gd fmla="*/ 209 h 3650" name="T3"/>
              <a:gd fmla="*/ 3405 w 5461" name="T4"/>
              <a:gd fmla="*/ 800 h 3650" name="T5"/>
              <a:gd fmla="*/ 3763 w 5461" name="T6"/>
              <a:gd fmla="*/ 1300 h 3650" name="T7"/>
              <a:gd fmla="*/ 3866 w 5461" name="T8"/>
              <a:gd fmla="*/ 1364 h 3650" name="T9"/>
              <a:gd fmla="*/ 3914 w 5461" name="T10"/>
              <a:gd fmla="*/ 1353 h 3650" name="T11"/>
              <a:gd fmla="*/ 4351 w 5461" name="T12"/>
              <a:gd fmla="*/ 1263 h 3650" name="T13"/>
              <a:gd fmla="*/ 4957 w 5461" name="T14"/>
              <a:gd fmla="*/ 1451 h 3650" name="T15"/>
              <a:gd fmla="*/ 5153 w 5461" name="T16"/>
              <a:gd fmla="*/ 2137 h 3650" name="T17"/>
              <a:gd fmla="*/ 4383 w 5461" name="T18"/>
              <a:gd fmla="*/ 2862 h 3650" name="T19"/>
              <a:gd fmla="*/ 3741 w 5461" name="T20"/>
              <a:gd fmla="*/ 2958 h 3650" name="T21"/>
              <a:gd fmla="*/ 3720 w 5461" name="T22"/>
              <a:gd fmla="*/ 2958 h 3650" name="T23"/>
              <a:gd fmla="*/ 3718 w 5461" name="T24"/>
              <a:gd fmla="*/ 2958 h 3650" name="T25"/>
              <a:gd fmla="*/ 3704 w 5461" name="T26"/>
              <a:gd fmla="*/ 2958 h 3650" name="T27"/>
              <a:gd fmla="*/ 3704 w 5461" name="T28"/>
              <a:gd fmla="*/ 2958 h 3650" name="T29"/>
              <a:gd fmla="*/ 3450 w 5461" name="T30"/>
              <a:gd fmla="*/ 2979 h 3650" name="T31"/>
              <a:gd fmla="*/ 2579 w 5461" name="T32"/>
              <a:gd fmla="*/ 3408 h 3650" name="T33"/>
              <a:gd fmla="*/ 2552 w 5461" name="T34"/>
              <a:gd fmla="*/ 3442 h 3650" name="T35"/>
              <a:gd fmla="*/ 1329 w 5461" name="T36"/>
              <a:gd fmla="*/ 2876 h 3650" name="T37"/>
              <a:gd fmla="*/ 1252 w 5461" name="T38"/>
              <a:gd fmla="*/ 2876 h 3650" name="T39"/>
              <a:gd fmla="*/ 270 w 5461" name="T40"/>
              <a:gd fmla="*/ 3204 h 3650" name="T41"/>
              <a:gd fmla="*/ 230 w 5461" name="T42"/>
              <a:gd fmla="*/ 2640 h 3650" name="T43"/>
              <a:gd fmla="*/ 892 w 5461" name="T44"/>
              <a:gd fmla="*/ 1523 h 3650" name="T45"/>
              <a:gd fmla="*/ 1369 w 5461" name="T46"/>
              <a:gd fmla="*/ 654 h 3650" name="T47"/>
              <a:gd fmla="*/ 2439 w 5461" name="T48"/>
              <a:gd fmla="*/ 209 h 3650" name="T49"/>
              <a:gd fmla="*/ 2439 w 5461" name="T50"/>
              <a:gd fmla="*/ 0 h 3650" name="T51"/>
              <a:gd fmla="*/ 2439 w 5461" name="T52"/>
              <a:gd fmla="*/ 0 h 3650" name="T53"/>
              <a:gd fmla="*/ 2431 w 5461" name="T54"/>
              <a:gd fmla="*/ 0 h 3650" name="T55"/>
              <a:gd fmla="*/ 1226 w 5461" name="T56"/>
              <a:gd fmla="*/ 503 h 3650" name="T57"/>
              <a:gd fmla="*/ 720 w 5461" name="T58"/>
              <a:gd fmla="*/ 1226 h 3650" name="T59"/>
              <a:gd fmla="*/ 680 w 5461" name="T60"/>
              <a:gd fmla="*/ 1414 h 3650" name="T61"/>
              <a:gd fmla="*/ 23 w 5461" name="T62"/>
              <a:gd fmla="*/ 2614 h 3650" name="T63"/>
              <a:gd fmla="*/ 69 w 5461" name="T64"/>
              <a:gd fmla="*/ 3254 h 3650" name="T65"/>
              <a:gd fmla="*/ 196 w 5461" name="T66"/>
              <a:gd fmla="*/ 3400 h 3650" name="T67"/>
              <a:gd fmla="*/ 270 w 5461" name="T68"/>
              <a:gd fmla="*/ 3413 h 3650" name="T69"/>
              <a:gd fmla="*/ 386 w 5461" name="T70"/>
              <a:gd fmla="*/ 3376 h 3650" name="T71"/>
              <a:gd fmla="*/ 1252 w 5461" name="T72"/>
              <a:gd fmla="*/ 3082 h 3650" name="T73"/>
              <a:gd fmla="*/ 1321 w 5461" name="T74"/>
              <a:gd fmla="*/ 3082 h 3650" name="T75"/>
              <a:gd fmla="*/ 2407 w 5461" name="T76"/>
              <a:gd fmla="*/ 3590 h 3650" name="T77"/>
              <a:gd fmla="*/ 2552 w 5461" name="T78"/>
              <a:gd fmla="*/ 3649 h 3650" name="T79"/>
              <a:gd fmla="*/ 2569 w 5461" name="T80"/>
              <a:gd fmla="*/ 3649 h 3650" name="T81"/>
              <a:gd fmla="*/ 2717 w 5461" name="T82"/>
              <a:gd fmla="*/ 3567 h 3650" name="T83"/>
              <a:gd fmla="*/ 2740 w 5461" name="T84"/>
              <a:gd fmla="*/ 3540 h 3650" name="T85"/>
              <a:gd fmla="*/ 3469 w 5461" name="T86"/>
              <a:gd fmla="*/ 3185 h 3650" name="T87"/>
              <a:gd fmla="*/ 3482 w 5461" name="T88"/>
              <a:gd fmla="*/ 3183 h 3650" name="T89"/>
              <a:gd fmla="*/ 3691 w 5461" name="T90"/>
              <a:gd fmla="*/ 3164 h 3650" name="T91"/>
              <a:gd fmla="*/ 3704 w 5461" name="T92"/>
              <a:gd fmla="*/ 3164 h 3650" name="T93"/>
              <a:gd fmla="*/ 3720 w 5461" name="T94"/>
              <a:gd fmla="*/ 3164 h 3650" name="T95"/>
              <a:gd fmla="*/ 3741 w 5461" name="T96"/>
              <a:gd fmla="*/ 3164 h 3650" name="T97"/>
              <a:gd fmla="*/ 4443 w 5461" name="T98"/>
              <a:gd fmla="*/ 3061 h 3650" name="T99"/>
              <a:gd fmla="*/ 5042 w 5461" name="T100"/>
              <a:gd fmla="*/ 2733 h 3650" name="T101"/>
              <a:gd fmla="*/ 5355 w 5461" name="T102"/>
              <a:gd fmla="*/ 2182 h 3650" name="T103"/>
              <a:gd fmla="*/ 5087 w 5461" name="T104"/>
              <a:gd fmla="*/ 1289 h 3650" name="T105"/>
              <a:gd fmla="*/ 4351 w 5461" name="T106"/>
              <a:gd fmla="*/ 1057 h 3650" name="T107"/>
              <a:gd fmla="*/ 3908 w 5461" name="T108"/>
              <a:gd fmla="*/ 1130 h 3650" name="T109"/>
              <a:gd fmla="*/ 3556 w 5461" name="T110"/>
              <a:gd fmla="*/ 659 h 3650" name="T111"/>
              <a:gd fmla="*/ 2492 w 5461" name="T112"/>
              <a:gd fmla="*/ 8 h 3650" name="T113"/>
              <a:gd fmla="*/ 2439 w 5461" name="T114"/>
              <a:gd fmla="*/ 0 h 3650" name="T115"/>
              <a:gd fmla="*/ 2439 w 5461" name="T116"/>
              <a:gd fmla="*/ 209 h 3650"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3650" w="5461">
                <a:moveTo>
                  <a:pt x="2439" y="209"/>
                </a:moveTo>
                <a:lnTo>
                  <a:pt x="2439" y="209"/>
                </a:lnTo>
                <a:cubicBezTo>
                  <a:pt x="2799" y="302"/>
                  <a:pt x="3122" y="500"/>
                  <a:pt x="3405" y="800"/>
                </a:cubicBezTo>
                <a:cubicBezTo>
                  <a:pt x="3646" y="1059"/>
                  <a:pt x="3763" y="1297"/>
                  <a:pt x="3763" y="1300"/>
                </a:cubicBezTo>
                <a:cubicBezTo>
                  <a:pt x="3784" y="1340"/>
                  <a:pt x="3823" y="1364"/>
                  <a:pt x="3866" y="1364"/>
                </a:cubicBezTo>
                <a:cubicBezTo>
                  <a:pt x="3882" y="1364"/>
                  <a:pt x="3898" y="1358"/>
                  <a:pt x="3914" y="1353"/>
                </a:cubicBezTo>
                <a:cubicBezTo>
                  <a:pt x="4033" y="1295"/>
                  <a:pt x="4189" y="1263"/>
                  <a:pt x="4351" y="1263"/>
                </a:cubicBezTo>
                <a:cubicBezTo>
                  <a:pt x="4565" y="1263"/>
                  <a:pt x="4793" y="1321"/>
                  <a:pt x="4957" y="1451"/>
                </a:cubicBezTo>
                <a:cubicBezTo>
                  <a:pt x="5153" y="1607"/>
                  <a:pt x="5219" y="1838"/>
                  <a:pt x="5153" y="2137"/>
                </a:cubicBezTo>
                <a:cubicBezTo>
                  <a:pt x="5073" y="2486"/>
                  <a:pt x="4817" y="2730"/>
                  <a:pt x="4383" y="2862"/>
                </a:cubicBezTo>
                <a:cubicBezTo>
                  <a:pt x="4094" y="2950"/>
                  <a:pt x="3818" y="2958"/>
                  <a:pt x="3741" y="2958"/>
                </a:cubicBezTo>
                <a:cubicBezTo>
                  <a:pt x="3728" y="2958"/>
                  <a:pt x="3720" y="2958"/>
                  <a:pt x="3720" y="2958"/>
                </a:cubicBezTo>
                <a:lnTo>
                  <a:pt x="3718" y="2958"/>
                </a:lnTo>
                <a:cubicBezTo>
                  <a:pt x="3712" y="2958"/>
                  <a:pt x="3710" y="2958"/>
                  <a:pt x="3704" y="2958"/>
                </a:cubicBezTo>
                <a:lnTo>
                  <a:pt x="3704" y="2958"/>
                </a:lnTo>
                <a:cubicBezTo>
                  <a:pt x="3591" y="2958"/>
                  <a:pt x="3450" y="2979"/>
                  <a:pt x="3450" y="2979"/>
                </a:cubicBezTo>
                <a:cubicBezTo>
                  <a:pt x="3077" y="3013"/>
                  <a:pt x="2783" y="3159"/>
                  <a:pt x="2579" y="3408"/>
                </a:cubicBezTo>
                <a:cubicBezTo>
                  <a:pt x="2571" y="3419"/>
                  <a:pt x="2560" y="3432"/>
                  <a:pt x="2552" y="3442"/>
                </a:cubicBezTo>
                <a:cubicBezTo>
                  <a:pt x="2399" y="3291"/>
                  <a:pt x="1946" y="2907"/>
                  <a:pt x="1329" y="2876"/>
                </a:cubicBezTo>
                <a:cubicBezTo>
                  <a:pt x="1305" y="2876"/>
                  <a:pt x="1279" y="2876"/>
                  <a:pt x="1252" y="2876"/>
                </a:cubicBezTo>
                <a:cubicBezTo>
                  <a:pt x="916" y="2876"/>
                  <a:pt x="585" y="2984"/>
                  <a:pt x="270" y="3204"/>
                </a:cubicBezTo>
                <a:cubicBezTo>
                  <a:pt x="219" y="3008"/>
                  <a:pt x="209" y="2812"/>
                  <a:pt x="230" y="2640"/>
                </a:cubicBezTo>
                <a:cubicBezTo>
                  <a:pt x="331" y="1822"/>
                  <a:pt x="892" y="1523"/>
                  <a:pt x="892" y="1523"/>
                </a:cubicBezTo>
                <a:cubicBezTo>
                  <a:pt x="892" y="1523"/>
                  <a:pt x="799" y="1191"/>
                  <a:pt x="1369" y="654"/>
                </a:cubicBezTo>
                <a:cubicBezTo>
                  <a:pt x="1755" y="286"/>
                  <a:pt x="2195" y="217"/>
                  <a:pt x="2439" y="209"/>
                </a:cubicBezTo>
                <a:lnTo>
                  <a:pt x="2439" y="0"/>
                </a:lnTo>
                <a:lnTo>
                  <a:pt x="2439" y="0"/>
                </a:lnTo>
                <a:cubicBezTo>
                  <a:pt x="2436" y="0"/>
                  <a:pt x="2433" y="0"/>
                  <a:pt x="2431" y="0"/>
                </a:cubicBezTo>
                <a:cubicBezTo>
                  <a:pt x="2171" y="10"/>
                  <a:pt x="1665" y="87"/>
                  <a:pt x="1226" y="503"/>
                </a:cubicBezTo>
                <a:cubicBezTo>
                  <a:pt x="964" y="749"/>
                  <a:pt x="794" y="993"/>
                  <a:pt x="720" y="1226"/>
                </a:cubicBezTo>
                <a:cubicBezTo>
                  <a:pt x="696" y="1300"/>
                  <a:pt x="686" y="1364"/>
                  <a:pt x="680" y="1414"/>
                </a:cubicBezTo>
                <a:cubicBezTo>
                  <a:pt x="487" y="1560"/>
                  <a:pt x="108" y="1925"/>
                  <a:pt x="23" y="2614"/>
                </a:cubicBezTo>
                <a:cubicBezTo>
                  <a:pt x="0" y="2815"/>
                  <a:pt x="16" y="3037"/>
                  <a:pt x="69" y="3254"/>
                </a:cubicBezTo>
                <a:cubicBezTo>
                  <a:pt x="84" y="3320"/>
                  <a:pt x="132" y="3373"/>
                  <a:pt x="196" y="3400"/>
                </a:cubicBezTo>
                <a:cubicBezTo>
                  <a:pt x="219" y="3408"/>
                  <a:pt x="243" y="3413"/>
                  <a:pt x="270" y="3413"/>
                </a:cubicBezTo>
                <a:cubicBezTo>
                  <a:pt x="309" y="3413"/>
                  <a:pt x="352" y="3400"/>
                  <a:pt x="386" y="3376"/>
                </a:cubicBezTo>
                <a:cubicBezTo>
                  <a:pt x="667" y="3180"/>
                  <a:pt x="958" y="3082"/>
                  <a:pt x="1252" y="3082"/>
                </a:cubicBezTo>
                <a:cubicBezTo>
                  <a:pt x="1276" y="3082"/>
                  <a:pt x="1297" y="3082"/>
                  <a:pt x="1321" y="3082"/>
                </a:cubicBezTo>
                <a:cubicBezTo>
                  <a:pt x="1859" y="3109"/>
                  <a:pt x="2261" y="3448"/>
                  <a:pt x="2407" y="3590"/>
                </a:cubicBezTo>
                <a:cubicBezTo>
                  <a:pt x="2447" y="3628"/>
                  <a:pt x="2500" y="3649"/>
                  <a:pt x="2552" y="3649"/>
                </a:cubicBezTo>
                <a:cubicBezTo>
                  <a:pt x="2558" y="3649"/>
                  <a:pt x="2563" y="3649"/>
                  <a:pt x="2569" y="3649"/>
                </a:cubicBezTo>
                <a:cubicBezTo>
                  <a:pt x="2627" y="3644"/>
                  <a:pt x="2682" y="3615"/>
                  <a:pt x="2717" y="3567"/>
                </a:cubicBezTo>
                <a:cubicBezTo>
                  <a:pt x="2725" y="3556"/>
                  <a:pt x="2732" y="3548"/>
                  <a:pt x="2740" y="3540"/>
                </a:cubicBezTo>
                <a:cubicBezTo>
                  <a:pt x="2907" y="3334"/>
                  <a:pt x="3154" y="3214"/>
                  <a:pt x="3469" y="3185"/>
                </a:cubicBezTo>
                <a:cubicBezTo>
                  <a:pt x="3474" y="3185"/>
                  <a:pt x="3477" y="3185"/>
                  <a:pt x="3482" y="3183"/>
                </a:cubicBezTo>
                <a:cubicBezTo>
                  <a:pt x="3482" y="3183"/>
                  <a:pt x="3599" y="3167"/>
                  <a:pt x="3691" y="3164"/>
                </a:cubicBezTo>
                <a:cubicBezTo>
                  <a:pt x="3694" y="3164"/>
                  <a:pt x="3699" y="3164"/>
                  <a:pt x="3704" y="3164"/>
                </a:cubicBezTo>
                <a:cubicBezTo>
                  <a:pt x="3710" y="3164"/>
                  <a:pt x="3715" y="3164"/>
                  <a:pt x="3720" y="3164"/>
                </a:cubicBezTo>
                <a:cubicBezTo>
                  <a:pt x="3728" y="3164"/>
                  <a:pt x="3736" y="3164"/>
                  <a:pt x="3741" y="3164"/>
                </a:cubicBezTo>
                <a:cubicBezTo>
                  <a:pt x="3826" y="3164"/>
                  <a:pt x="4128" y="3156"/>
                  <a:pt x="4443" y="3061"/>
                </a:cubicBezTo>
                <a:cubicBezTo>
                  <a:pt x="4690" y="2987"/>
                  <a:pt x="4891" y="2876"/>
                  <a:pt x="5042" y="2733"/>
                </a:cubicBezTo>
                <a:cubicBezTo>
                  <a:pt x="5201" y="2582"/>
                  <a:pt x="5307" y="2396"/>
                  <a:pt x="5355" y="2182"/>
                </a:cubicBezTo>
                <a:cubicBezTo>
                  <a:pt x="5460" y="1705"/>
                  <a:pt x="5267" y="1435"/>
                  <a:pt x="5087" y="1289"/>
                </a:cubicBezTo>
                <a:cubicBezTo>
                  <a:pt x="4896" y="1138"/>
                  <a:pt x="4637" y="1057"/>
                  <a:pt x="4351" y="1057"/>
                </a:cubicBezTo>
                <a:cubicBezTo>
                  <a:pt x="4195" y="1057"/>
                  <a:pt x="4038" y="1083"/>
                  <a:pt x="3908" y="1130"/>
                </a:cubicBezTo>
                <a:cubicBezTo>
                  <a:pt x="3850" y="1030"/>
                  <a:pt x="3734" y="850"/>
                  <a:pt x="3556" y="659"/>
                </a:cubicBezTo>
                <a:cubicBezTo>
                  <a:pt x="3246" y="331"/>
                  <a:pt x="2889" y="111"/>
                  <a:pt x="2492" y="8"/>
                </a:cubicBezTo>
                <a:cubicBezTo>
                  <a:pt x="2473" y="3"/>
                  <a:pt x="2457" y="0"/>
                  <a:pt x="2439" y="0"/>
                </a:cubicBezTo>
                <a:lnTo>
                  <a:pt x="2439" y="209"/>
                </a:lnTo>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 name="Freeform 6"/>
          <p:cNvSpPr>
            <a:spLocks noChangeArrowheads="1"/>
          </p:cNvSpPr>
          <p:nvPr/>
        </p:nvSpPr>
        <p:spPr bwMode="auto">
          <a:xfrm>
            <a:off x="5312402" y="3359304"/>
            <a:ext cx="2428172" cy="1892877"/>
          </a:xfrm>
          <a:custGeom>
            <a:gdLst>
              <a:gd fmla="*/ 4388 w 5967" name="T0"/>
              <a:gd fmla="*/ 4650 h 4651" name="T1"/>
              <a:gd fmla="*/ 4388 w 5967" name="T2"/>
              <a:gd fmla="*/ 4650 h 4651" name="T3"/>
              <a:gd fmla="*/ 4364 w 5967" name="T4"/>
              <a:gd fmla="*/ 4647 h 4651" name="T5"/>
              <a:gd fmla="*/ 2979 w 5967" name="T6"/>
              <a:gd fmla="*/ 3702 h 4651" name="T7"/>
              <a:gd fmla="*/ 2780 w 5967" name="T8"/>
              <a:gd fmla="*/ 3167 h 4651" name="T9"/>
              <a:gd fmla="*/ 2460 w 5967" name="T10"/>
              <a:gd fmla="*/ 3212 h 4651" name="T11"/>
              <a:gd fmla="*/ 1960 w 5967" name="T12"/>
              <a:gd fmla="*/ 3082 h 4651" name="T13"/>
              <a:gd fmla="*/ 1279 w 5967" name="T14"/>
              <a:gd fmla="*/ 3262 h 4651" name="T15"/>
              <a:gd fmla="*/ 392 w 5967" name="T16"/>
              <a:gd fmla="*/ 2883 h 4651" name="T17"/>
              <a:gd fmla="*/ 13 w 5967" name="T18"/>
              <a:gd fmla="*/ 2388 h 4651" name="T19"/>
              <a:gd fmla="*/ 0 w 5967" name="T20"/>
              <a:gd fmla="*/ 2333 h 4651" name="T21"/>
              <a:gd fmla="*/ 283 w 5967" name="T22"/>
              <a:gd fmla="*/ 1520 h 4651" name="T23"/>
              <a:gd fmla="*/ 1070 w 5967" name="T24"/>
              <a:gd fmla="*/ 1136 h 4651" name="T25"/>
              <a:gd fmla="*/ 1311 w 5967" name="T26"/>
              <a:gd fmla="*/ 1115 h 4651" name="T27"/>
              <a:gd fmla="*/ 1321 w 5967" name="T28"/>
              <a:gd fmla="*/ 1115 h 4651" name="T29"/>
              <a:gd fmla="*/ 1329 w 5967" name="T30"/>
              <a:gd fmla="*/ 1115 h 4651" name="T31"/>
              <a:gd fmla="*/ 1353 w 5967" name="T32"/>
              <a:gd fmla="*/ 1115 h 4651" name="T33"/>
              <a:gd fmla="*/ 2023 w 5967" name="T34"/>
              <a:gd fmla="*/ 1017 h 4651" name="T35"/>
              <a:gd fmla="*/ 2881 w 5967" name="T36"/>
              <a:gd fmla="*/ 198 h 4651" name="T37"/>
              <a:gd fmla="*/ 2892 w 5967" name="T38"/>
              <a:gd fmla="*/ 145 h 4651" name="T39"/>
              <a:gd fmla="*/ 2971 w 5967" name="T40"/>
              <a:gd fmla="*/ 61 h 4651" name="T41"/>
              <a:gd fmla="*/ 3501 w 5967" name="T42"/>
              <a:gd fmla="*/ 0 h 4651" name="T43"/>
              <a:gd fmla="*/ 4333 w 5967" name="T44"/>
              <a:gd fmla="*/ 254 h 4651" name="T45"/>
              <a:gd fmla="*/ 4860 w 5967" name="T46"/>
              <a:gd fmla="*/ 1271 h 4651" name="T47"/>
              <a:gd fmla="*/ 4788 w 5967" name="T48"/>
              <a:gd fmla="*/ 1382 h 4651" name="T49"/>
              <a:gd fmla="*/ 4441 w 5967" name="T50"/>
              <a:gd fmla="*/ 1625 h 4651" name="T51"/>
              <a:gd fmla="*/ 4359 w 5967" name="T52"/>
              <a:gd fmla="*/ 2235 h 4651" name="T53"/>
              <a:gd fmla="*/ 4367 w 5967" name="T54"/>
              <a:gd fmla="*/ 2240 h 4651" name="T55"/>
              <a:gd fmla="*/ 4372 w 5967" name="T56"/>
              <a:gd fmla="*/ 2240 h 4651" name="T57"/>
              <a:gd fmla="*/ 4375 w 5967" name="T58"/>
              <a:gd fmla="*/ 2227 h 4651" name="T59"/>
              <a:gd fmla="*/ 4454 w 5967" name="T60"/>
              <a:gd fmla="*/ 1636 h 4651" name="T61"/>
              <a:gd fmla="*/ 5034 w 5967" name="T62"/>
              <a:gd fmla="*/ 1364 h 4651" name="T63"/>
              <a:gd fmla="*/ 5108 w 5967" name="T64"/>
              <a:gd fmla="*/ 1366 h 4651" name="T65"/>
              <a:gd fmla="*/ 5884 w 5967" name="T66"/>
              <a:gd fmla="*/ 1753 h 4651" name="T67"/>
              <a:gd fmla="*/ 5911 w 5967" name="T68"/>
              <a:gd fmla="*/ 1814 h 4651" name="T69"/>
              <a:gd fmla="*/ 5132 w 5967" name="T70"/>
              <a:gd fmla="*/ 3246 h 4651" name="T71"/>
              <a:gd fmla="*/ 4333 w 5967" name="T72"/>
              <a:gd fmla="*/ 3585 h 4651" name="T73"/>
              <a:gd fmla="*/ 4356 w 5967" name="T74"/>
              <a:gd fmla="*/ 3948 h 4651" name="T75"/>
              <a:gd fmla="*/ 4714 w 5967" name="T76"/>
              <a:gd fmla="*/ 4247 h 4651" name="T77"/>
              <a:gd fmla="*/ 4783 w 5967" name="T78"/>
              <a:gd fmla="*/ 4332 h 4651" name="T79"/>
              <a:gd fmla="*/ 4740 w 5967" name="T80"/>
              <a:gd fmla="*/ 4430 h 4651" name="T81"/>
              <a:gd fmla="*/ 4446 w 5967" name="T82"/>
              <a:gd fmla="*/ 4631 h 4651" name="T83"/>
              <a:gd fmla="*/ 4388 w 5967" name="T84"/>
              <a:gd fmla="*/ 4650 h 4651"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4651" w="5967">
                <a:moveTo>
                  <a:pt x="4388" y="4650"/>
                </a:moveTo>
                <a:lnTo>
                  <a:pt x="4388" y="4650"/>
                </a:lnTo>
                <a:cubicBezTo>
                  <a:pt x="4380" y="4650"/>
                  <a:pt x="4372" y="4647"/>
                  <a:pt x="4364" y="4647"/>
                </a:cubicBezTo>
                <a:cubicBezTo>
                  <a:pt x="3556" y="4446"/>
                  <a:pt x="3167" y="4022"/>
                  <a:pt x="2979" y="3702"/>
                </a:cubicBezTo>
                <a:cubicBezTo>
                  <a:pt x="2855" y="3487"/>
                  <a:pt x="2805" y="3291"/>
                  <a:pt x="2780" y="3167"/>
                </a:cubicBezTo>
                <a:cubicBezTo>
                  <a:pt x="2672" y="3196"/>
                  <a:pt x="2563" y="3212"/>
                  <a:pt x="2460" y="3212"/>
                </a:cubicBezTo>
                <a:cubicBezTo>
                  <a:pt x="2216" y="3212"/>
                  <a:pt x="2044" y="3132"/>
                  <a:pt x="1960" y="3082"/>
                </a:cubicBezTo>
                <a:cubicBezTo>
                  <a:pt x="1729" y="3201"/>
                  <a:pt x="1499" y="3262"/>
                  <a:pt x="1279" y="3262"/>
                </a:cubicBezTo>
                <a:cubicBezTo>
                  <a:pt x="956" y="3262"/>
                  <a:pt x="659" y="3135"/>
                  <a:pt x="392" y="2883"/>
                </a:cubicBezTo>
                <a:cubicBezTo>
                  <a:pt x="186" y="2690"/>
                  <a:pt x="58" y="2473"/>
                  <a:pt x="13" y="2388"/>
                </a:cubicBezTo>
                <a:cubicBezTo>
                  <a:pt x="3" y="2373"/>
                  <a:pt x="0" y="2354"/>
                  <a:pt x="0" y="2333"/>
                </a:cubicBezTo>
                <a:cubicBezTo>
                  <a:pt x="13" y="2105"/>
                  <a:pt x="74" y="1776"/>
                  <a:pt x="283" y="1520"/>
                </a:cubicBezTo>
                <a:cubicBezTo>
                  <a:pt x="466" y="1297"/>
                  <a:pt x="731" y="1167"/>
                  <a:pt x="1070" y="1136"/>
                </a:cubicBezTo>
                <a:cubicBezTo>
                  <a:pt x="1311" y="1115"/>
                  <a:pt x="1311" y="1115"/>
                  <a:pt x="1311" y="1115"/>
                </a:cubicBezTo>
                <a:cubicBezTo>
                  <a:pt x="1313" y="1115"/>
                  <a:pt x="1316" y="1115"/>
                  <a:pt x="1321" y="1115"/>
                </a:cubicBezTo>
                <a:cubicBezTo>
                  <a:pt x="1321" y="1115"/>
                  <a:pt x="1327" y="1115"/>
                  <a:pt x="1329" y="1115"/>
                </a:cubicBezTo>
                <a:cubicBezTo>
                  <a:pt x="1332" y="1115"/>
                  <a:pt x="1340" y="1115"/>
                  <a:pt x="1353" y="1115"/>
                </a:cubicBezTo>
                <a:cubicBezTo>
                  <a:pt x="1432" y="1115"/>
                  <a:pt x="1719" y="1107"/>
                  <a:pt x="2023" y="1017"/>
                </a:cubicBezTo>
                <a:cubicBezTo>
                  <a:pt x="2497" y="873"/>
                  <a:pt x="2794" y="590"/>
                  <a:pt x="2881" y="198"/>
                </a:cubicBezTo>
                <a:cubicBezTo>
                  <a:pt x="2884" y="180"/>
                  <a:pt x="2887" y="164"/>
                  <a:pt x="2892" y="145"/>
                </a:cubicBezTo>
                <a:cubicBezTo>
                  <a:pt x="2897" y="103"/>
                  <a:pt x="2929" y="71"/>
                  <a:pt x="2971" y="61"/>
                </a:cubicBezTo>
                <a:cubicBezTo>
                  <a:pt x="3159" y="21"/>
                  <a:pt x="3340" y="0"/>
                  <a:pt x="3501" y="0"/>
                </a:cubicBezTo>
                <a:cubicBezTo>
                  <a:pt x="3832" y="0"/>
                  <a:pt x="4113" y="84"/>
                  <a:pt x="4333" y="254"/>
                </a:cubicBezTo>
                <a:cubicBezTo>
                  <a:pt x="4735" y="561"/>
                  <a:pt x="4835" y="1067"/>
                  <a:pt x="4860" y="1271"/>
                </a:cubicBezTo>
                <a:cubicBezTo>
                  <a:pt x="4865" y="1318"/>
                  <a:pt x="4835" y="1366"/>
                  <a:pt x="4788" y="1382"/>
                </a:cubicBezTo>
                <a:cubicBezTo>
                  <a:pt x="4645" y="1424"/>
                  <a:pt x="4523" y="1509"/>
                  <a:pt x="4441" y="1625"/>
                </a:cubicBezTo>
                <a:cubicBezTo>
                  <a:pt x="4308" y="1803"/>
                  <a:pt x="4279" y="2036"/>
                  <a:pt x="4359" y="2235"/>
                </a:cubicBezTo>
                <a:cubicBezTo>
                  <a:pt x="4359" y="2240"/>
                  <a:pt x="4364" y="2240"/>
                  <a:pt x="4367" y="2240"/>
                </a:cubicBezTo>
                <a:cubicBezTo>
                  <a:pt x="4367" y="2240"/>
                  <a:pt x="4369" y="2240"/>
                  <a:pt x="4372" y="2240"/>
                </a:cubicBezTo>
                <a:cubicBezTo>
                  <a:pt x="4375" y="2237"/>
                  <a:pt x="4377" y="2232"/>
                  <a:pt x="4375" y="2227"/>
                </a:cubicBezTo>
                <a:cubicBezTo>
                  <a:pt x="4298" y="2036"/>
                  <a:pt x="4327" y="1808"/>
                  <a:pt x="4454" y="1636"/>
                </a:cubicBezTo>
                <a:cubicBezTo>
                  <a:pt x="4584" y="1462"/>
                  <a:pt x="4791" y="1364"/>
                  <a:pt x="5034" y="1364"/>
                </a:cubicBezTo>
                <a:cubicBezTo>
                  <a:pt x="5058" y="1364"/>
                  <a:pt x="5084" y="1364"/>
                  <a:pt x="5108" y="1366"/>
                </a:cubicBezTo>
                <a:cubicBezTo>
                  <a:pt x="5476" y="1395"/>
                  <a:pt x="5733" y="1591"/>
                  <a:pt x="5884" y="1753"/>
                </a:cubicBezTo>
                <a:cubicBezTo>
                  <a:pt x="5900" y="1769"/>
                  <a:pt x="5911" y="1790"/>
                  <a:pt x="5911" y="1814"/>
                </a:cubicBezTo>
                <a:cubicBezTo>
                  <a:pt x="5966" y="2399"/>
                  <a:pt x="5696" y="2894"/>
                  <a:pt x="5132" y="3246"/>
                </a:cubicBezTo>
                <a:cubicBezTo>
                  <a:pt x="4801" y="3453"/>
                  <a:pt x="4467" y="3551"/>
                  <a:pt x="4333" y="3585"/>
                </a:cubicBezTo>
                <a:cubicBezTo>
                  <a:pt x="4295" y="3720"/>
                  <a:pt x="4303" y="3842"/>
                  <a:pt x="4356" y="3948"/>
                </a:cubicBezTo>
                <a:cubicBezTo>
                  <a:pt x="4459" y="4157"/>
                  <a:pt x="4711" y="4247"/>
                  <a:pt x="4714" y="4247"/>
                </a:cubicBezTo>
                <a:cubicBezTo>
                  <a:pt x="4751" y="4260"/>
                  <a:pt x="4777" y="4292"/>
                  <a:pt x="4783" y="4332"/>
                </a:cubicBezTo>
                <a:cubicBezTo>
                  <a:pt x="4791" y="4369"/>
                  <a:pt x="4772" y="4409"/>
                  <a:pt x="4740" y="4430"/>
                </a:cubicBezTo>
                <a:cubicBezTo>
                  <a:pt x="4446" y="4631"/>
                  <a:pt x="4446" y="4631"/>
                  <a:pt x="4446" y="4631"/>
                </a:cubicBezTo>
                <a:cubicBezTo>
                  <a:pt x="4431" y="4642"/>
                  <a:pt x="4409" y="4650"/>
                  <a:pt x="4388" y="4650"/>
                </a:cubicBezTo>
              </a:path>
            </a:pathLst>
          </a:custGeom>
          <a:solidFill>
            <a:schemeClr val="accent6"/>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0" name="Freeform 7"/>
          <p:cNvSpPr>
            <a:spLocks noChangeArrowheads="1"/>
          </p:cNvSpPr>
          <p:nvPr/>
        </p:nvSpPr>
        <p:spPr bwMode="auto">
          <a:xfrm>
            <a:off x="5267503" y="3316204"/>
            <a:ext cx="2516175" cy="1977285"/>
          </a:xfrm>
          <a:custGeom>
            <a:gdLst>
              <a:gd fmla="*/ 3607 w 6182" name="T0"/>
              <a:gd fmla="*/ 209 h 4860" name="T1"/>
              <a:gd fmla="*/ 4862 w 6182" name="T2"/>
              <a:gd fmla="*/ 1388 h 4860" name="T3"/>
              <a:gd fmla="*/ 4370 w 6182" name="T4"/>
              <a:gd fmla="*/ 2381 h 4860" name="T5"/>
              <a:gd fmla="*/ 4515 w 6182" name="T6"/>
              <a:gd fmla="*/ 2441 h 4860" name="T7"/>
              <a:gd fmla="*/ 4645 w 6182" name="T8"/>
              <a:gd fmla="*/ 1803 h 4860" name="T9"/>
              <a:gd fmla="*/ 5206 w 6182" name="T10"/>
              <a:gd fmla="*/ 1575 h 4860" name="T11"/>
              <a:gd fmla="*/ 4356 w 6182" name="T12"/>
              <a:gd fmla="*/ 3604 h 4860" name="T13"/>
              <a:gd fmla="*/ 4494 w 6182" name="T14"/>
              <a:gd fmla="*/ 4653 h 4860" name="T15"/>
              <a:gd fmla="*/ 2566 w 6182" name="T16"/>
              <a:gd fmla="*/ 3215 h 4860" name="T17"/>
              <a:gd fmla="*/ 1385 w 6182" name="T18"/>
              <a:gd fmla="*/ 3265 h 4860" name="T19"/>
              <a:gd fmla="*/ 469 w 6182" name="T20"/>
              <a:gd fmla="*/ 1692 h 4860" name="T21"/>
              <a:gd fmla="*/ 1427 w 6182" name="T22"/>
              <a:gd fmla="*/ 1324 h 4860" name="T23"/>
              <a:gd fmla="*/ 1459 w 6182" name="T24"/>
              <a:gd fmla="*/ 1324 h 4860" name="T25"/>
              <a:gd fmla="*/ 3088 w 6182" name="T26"/>
              <a:gd fmla="*/ 326 h 4860" name="T27"/>
              <a:gd fmla="*/ 3607 w 6182" name="T28"/>
              <a:gd fmla="*/ 209 h 4860" name="T29"/>
              <a:gd fmla="*/ 3607 w 6182" name="T30"/>
              <a:gd fmla="*/ 0 h 4860" name="T31"/>
              <a:gd fmla="*/ 3053 w 6182" name="T32"/>
              <a:gd fmla="*/ 66 h 4860" name="T33"/>
              <a:gd fmla="*/ 2886 w 6182" name="T34"/>
              <a:gd fmla="*/ 281 h 4860" name="T35"/>
              <a:gd fmla="*/ 1459 w 6182" name="T36"/>
              <a:gd fmla="*/ 1117 h 4860" name="T37"/>
              <a:gd fmla="*/ 1427 w 6182" name="T38"/>
              <a:gd fmla="*/ 1117 h 4860" name="T39"/>
              <a:gd fmla="*/ 1168 w 6182" name="T40"/>
              <a:gd fmla="*/ 1138 h 4860" name="T41"/>
              <a:gd fmla="*/ 307 w 6182" name="T42"/>
              <a:gd fmla="*/ 1562 h 4860" name="T43"/>
              <a:gd fmla="*/ 27 w 6182" name="T44"/>
              <a:gd fmla="*/ 2542 h 4860" name="T45"/>
              <a:gd fmla="*/ 1385 w 6182" name="T46"/>
              <a:gd fmla="*/ 3474 h 4860" name="T47"/>
              <a:gd fmla="*/ 2566 w 6182" name="T48"/>
              <a:gd fmla="*/ 3421 h 4860" name="T49"/>
              <a:gd fmla="*/ 2995 w 6182" name="T50"/>
              <a:gd fmla="*/ 3861 h 4860" name="T51"/>
              <a:gd fmla="*/ 4446 w 6182" name="T52"/>
              <a:gd fmla="*/ 4851 h 4860" name="T53"/>
              <a:gd fmla="*/ 4611 w 6182" name="T54"/>
              <a:gd fmla="*/ 4822 h 4860" name="T55"/>
              <a:gd fmla="*/ 4995 w 6182" name="T56"/>
              <a:gd fmla="*/ 4422 h 4860" name="T57"/>
              <a:gd fmla="*/ 4629 w 6182" name="T58"/>
              <a:gd fmla="*/ 4110 h 4860" name="T59"/>
              <a:gd fmla="*/ 5291 w 6182" name="T60"/>
              <a:gd fmla="*/ 3442 h 4860" name="T61"/>
              <a:gd fmla="*/ 6067 w 6182" name="T62"/>
              <a:gd fmla="*/ 1787 h 4860" name="T63"/>
              <a:gd fmla="*/ 5140 w 6182" name="T64"/>
              <a:gd fmla="*/ 1366 h 4860" name="T65"/>
              <a:gd fmla="*/ 5069 w 6182" name="T66"/>
              <a:gd fmla="*/ 1363 h 4860" name="T67"/>
              <a:gd fmla="*/ 3607 w 6182" name="T68"/>
              <a:gd fmla="*/ 0 h 4860"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4860" w="6182">
                <a:moveTo>
                  <a:pt x="3607" y="209"/>
                </a:moveTo>
                <a:lnTo>
                  <a:pt x="3607" y="209"/>
                </a:lnTo>
                <a:cubicBezTo>
                  <a:pt x="3917" y="209"/>
                  <a:pt x="4174" y="286"/>
                  <a:pt x="4375" y="442"/>
                </a:cubicBezTo>
                <a:cubicBezTo>
                  <a:pt x="4751" y="728"/>
                  <a:pt x="4841" y="1210"/>
                  <a:pt x="4862" y="1388"/>
                </a:cubicBezTo>
                <a:cubicBezTo>
                  <a:pt x="4701" y="1440"/>
                  <a:pt x="4560" y="1536"/>
                  <a:pt x="4462" y="1671"/>
                </a:cubicBezTo>
                <a:cubicBezTo>
                  <a:pt x="4311" y="1877"/>
                  <a:pt x="4274" y="2150"/>
                  <a:pt x="4370" y="2381"/>
                </a:cubicBezTo>
                <a:cubicBezTo>
                  <a:pt x="4385" y="2423"/>
                  <a:pt x="4428" y="2449"/>
                  <a:pt x="4473" y="2449"/>
                </a:cubicBezTo>
                <a:cubicBezTo>
                  <a:pt x="4486" y="2449"/>
                  <a:pt x="4502" y="2446"/>
                  <a:pt x="4515" y="2441"/>
                </a:cubicBezTo>
                <a:cubicBezTo>
                  <a:pt x="4573" y="2420"/>
                  <a:pt x="4600" y="2354"/>
                  <a:pt x="4579" y="2296"/>
                </a:cubicBezTo>
                <a:cubicBezTo>
                  <a:pt x="4513" y="2137"/>
                  <a:pt x="4539" y="1949"/>
                  <a:pt x="4645" y="1803"/>
                </a:cubicBezTo>
                <a:cubicBezTo>
                  <a:pt x="4753" y="1652"/>
                  <a:pt x="4928" y="1573"/>
                  <a:pt x="5140" y="1573"/>
                </a:cubicBezTo>
                <a:cubicBezTo>
                  <a:pt x="5162" y="1573"/>
                  <a:pt x="5185" y="1573"/>
                  <a:pt x="5206" y="1575"/>
                </a:cubicBezTo>
                <a:cubicBezTo>
                  <a:pt x="5548" y="1602"/>
                  <a:pt x="5787" y="1790"/>
                  <a:pt x="5916" y="1928"/>
                </a:cubicBezTo>
                <a:cubicBezTo>
                  <a:pt x="6040" y="3259"/>
                  <a:pt x="4356" y="3604"/>
                  <a:pt x="4356" y="3604"/>
                </a:cubicBezTo>
                <a:cubicBezTo>
                  <a:pt x="4142" y="4237"/>
                  <a:pt x="4788" y="4451"/>
                  <a:pt x="4788" y="4451"/>
                </a:cubicBezTo>
                <a:cubicBezTo>
                  <a:pt x="4494" y="4653"/>
                  <a:pt x="4494" y="4653"/>
                  <a:pt x="4494" y="4653"/>
                </a:cubicBezTo>
                <a:cubicBezTo>
                  <a:pt x="3001" y="4282"/>
                  <a:pt x="2976" y="3138"/>
                  <a:pt x="2976" y="3138"/>
                </a:cubicBezTo>
                <a:cubicBezTo>
                  <a:pt x="2821" y="3194"/>
                  <a:pt x="2683" y="3215"/>
                  <a:pt x="2566" y="3215"/>
                </a:cubicBezTo>
                <a:cubicBezTo>
                  <a:pt x="2248" y="3215"/>
                  <a:pt x="2073" y="3066"/>
                  <a:pt x="2073" y="3066"/>
                </a:cubicBezTo>
                <a:cubicBezTo>
                  <a:pt x="1816" y="3209"/>
                  <a:pt x="1589" y="3265"/>
                  <a:pt x="1385" y="3265"/>
                </a:cubicBezTo>
                <a:cubicBezTo>
                  <a:pt x="691" y="3265"/>
                  <a:pt x="294" y="2603"/>
                  <a:pt x="209" y="2446"/>
                </a:cubicBezTo>
                <a:cubicBezTo>
                  <a:pt x="220" y="2240"/>
                  <a:pt x="273" y="1930"/>
                  <a:pt x="469" y="1692"/>
                </a:cubicBezTo>
                <a:cubicBezTo>
                  <a:pt x="633" y="1491"/>
                  <a:pt x="874" y="1374"/>
                  <a:pt x="1187" y="1345"/>
                </a:cubicBezTo>
                <a:cubicBezTo>
                  <a:pt x="1427" y="1324"/>
                  <a:pt x="1427" y="1324"/>
                  <a:pt x="1427" y="1324"/>
                </a:cubicBezTo>
                <a:cubicBezTo>
                  <a:pt x="1427" y="1324"/>
                  <a:pt x="1427" y="1324"/>
                  <a:pt x="1430" y="1324"/>
                </a:cubicBezTo>
                <a:cubicBezTo>
                  <a:pt x="1430" y="1324"/>
                  <a:pt x="1441" y="1324"/>
                  <a:pt x="1459" y="1324"/>
                </a:cubicBezTo>
                <a:cubicBezTo>
                  <a:pt x="1552" y="1324"/>
                  <a:pt x="1843" y="1316"/>
                  <a:pt x="2158" y="1221"/>
                </a:cubicBezTo>
                <a:cubicBezTo>
                  <a:pt x="2669" y="1067"/>
                  <a:pt x="2993" y="757"/>
                  <a:pt x="3088" y="326"/>
                </a:cubicBezTo>
                <a:cubicBezTo>
                  <a:pt x="3093" y="307"/>
                  <a:pt x="3096" y="289"/>
                  <a:pt x="3099" y="267"/>
                </a:cubicBezTo>
                <a:cubicBezTo>
                  <a:pt x="3281" y="228"/>
                  <a:pt x="3451" y="209"/>
                  <a:pt x="3607" y="209"/>
                </a:cubicBezTo>
                <a:lnTo>
                  <a:pt x="3607" y="0"/>
                </a:lnTo>
                <a:lnTo>
                  <a:pt x="3607" y="0"/>
                </a:lnTo>
                <a:lnTo>
                  <a:pt x="3607" y="0"/>
                </a:lnTo>
                <a:cubicBezTo>
                  <a:pt x="3437" y="0"/>
                  <a:pt x="3250" y="24"/>
                  <a:pt x="3053" y="66"/>
                </a:cubicBezTo>
                <a:cubicBezTo>
                  <a:pt x="2971" y="84"/>
                  <a:pt x="2911" y="151"/>
                  <a:pt x="2894" y="233"/>
                </a:cubicBezTo>
                <a:cubicBezTo>
                  <a:pt x="2892" y="249"/>
                  <a:pt x="2889" y="267"/>
                  <a:pt x="2886" y="281"/>
                </a:cubicBezTo>
                <a:cubicBezTo>
                  <a:pt x="2805" y="640"/>
                  <a:pt x="2540" y="889"/>
                  <a:pt x="2098" y="1022"/>
                </a:cubicBezTo>
                <a:cubicBezTo>
                  <a:pt x="1809" y="1109"/>
                  <a:pt x="1536" y="1117"/>
                  <a:pt x="1459" y="1117"/>
                </a:cubicBezTo>
                <a:cubicBezTo>
                  <a:pt x="1449" y="1117"/>
                  <a:pt x="1443" y="1117"/>
                  <a:pt x="1441" y="1117"/>
                </a:cubicBezTo>
                <a:cubicBezTo>
                  <a:pt x="1435" y="1117"/>
                  <a:pt x="1430" y="1117"/>
                  <a:pt x="1427" y="1117"/>
                </a:cubicBezTo>
                <a:cubicBezTo>
                  <a:pt x="1419" y="1117"/>
                  <a:pt x="1414" y="1117"/>
                  <a:pt x="1409" y="1117"/>
                </a:cubicBezTo>
                <a:cubicBezTo>
                  <a:pt x="1168" y="1138"/>
                  <a:pt x="1168" y="1138"/>
                  <a:pt x="1168" y="1138"/>
                </a:cubicBezTo>
                <a:lnTo>
                  <a:pt x="1168" y="1138"/>
                </a:lnTo>
                <a:cubicBezTo>
                  <a:pt x="800" y="1173"/>
                  <a:pt x="509" y="1316"/>
                  <a:pt x="307" y="1562"/>
                </a:cubicBezTo>
                <a:cubicBezTo>
                  <a:pt x="82" y="1840"/>
                  <a:pt x="16" y="2190"/>
                  <a:pt x="3" y="2433"/>
                </a:cubicBezTo>
                <a:cubicBezTo>
                  <a:pt x="0" y="2471"/>
                  <a:pt x="8" y="2510"/>
                  <a:pt x="27" y="2542"/>
                </a:cubicBezTo>
                <a:cubicBezTo>
                  <a:pt x="74" y="2632"/>
                  <a:pt x="209" y="2860"/>
                  <a:pt x="426" y="3066"/>
                </a:cubicBezTo>
                <a:cubicBezTo>
                  <a:pt x="710" y="3331"/>
                  <a:pt x="1041" y="3474"/>
                  <a:pt x="1385" y="3474"/>
                </a:cubicBezTo>
                <a:cubicBezTo>
                  <a:pt x="1605" y="3474"/>
                  <a:pt x="1833" y="3416"/>
                  <a:pt x="2063" y="3305"/>
                </a:cubicBezTo>
                <a:cubicBezTo>
                  <a:pt x="2169" y="3357"/>
                  <a:pt x="2338" y="3421"/>
                  <a:pt x="2566" y="3421"/>
                </a:cubicBezTo>
                <a:cubicBezTo>
                  <a:pt x="2646" y="3421"/>
                  <a:pt x="2728" y="3413"/>
                  <a:pt x="2810" y="3397"/>
                </a:cubicBezTo>
                <a:cubicBezTo>
                  <a:pt x="2839" y="3524"/>
                  <a:pt x="2897" y="3689"/>
                  <a:pt x="2995" y="3861"/>
                </a:cubicBezTo>
                <a:cubicBezTo>
                  <a:pt x="3122" y="4078"/>
                  <a:pt x="3292" y="4266"/>
                  <a:pt x="3503" y="4425"/>
                </a:cubicBezTo>
                <a:cubicBezTo>
                  <a:pt x="3760" y="4618"/>
                  <a:pt x="4078" y="4761"/>
                  <a:pt x="4446" y="4851"/>
                </a:cubicBezTo>
                <a:cubicBezTo>
                  <a:pt x="4462" y="4856"/>
                  <a:pt x="4478" y="4859"/>
                  <a:pt x="4494" y="4859"/>
                </a:cubicBezTo>
                <a:cubicBezTo>
                  <a:pt x="4537" y="4859"/>
                  <a:pt x="4576" y="4846"/>
                  <a:pt x="4611" y="4822"/>
                </a:cubicBezTo>
                <a:cubicBezTo>
                  <a:pt x="4905" y="4623"/>
                  <a:pt x="4905" y="4623"/>
                  <a:pt x="4905" y="4623"/>
                </a:cubicBezTo>
                <a:cubicBezTo>
                  <a:pt x="4971" y="4578"/>
                  <a:pt x="5005" y="4499"/>
                  <a:pt x="4995" y="4422"/>
                </a:cubicBezTo>
                <a:cubicBezTo>
                  <a:pt x="4981" y="4342"/>
                  <a:pt x="4928" y="4279"/>
                  <a:pt x="4854" y="4255"/>
                </a:cubicBezTo>
                <a:cubicBezTo>
                  <a:pt x="4844" y="4252"/>
                  <a:pt x="4722" y="4208"/>
                  <a:pt x="4629" y="4110"/>
                </a:cubicBezTo>
                <a:cubicBezTo>
                  <a:pt x="4537" y="4014"/>
                  <a:pt x="4504" y="3908"/>
                  <a:pt x="4526" y="3776"/>
                </a:cubicBezTo>
                <a:cubicBezTo>
                  <a:pt x="4690" y="3728"/>
                  <a:pt x="4995" y="3627"/>
                  <a:pt x="5291" y="3442"/>
                </a:cubicBezTo>
                <a:cubicBezTo>
                  <a:pt x="5892" y="3066"/>
                  <a:pt x="6181" y="2536"/>
                  <a:pt x="6120" y="1909"/>
                </a:cubicBezTo>
                <a:cubicBezTo>
                  <a:pt x="6117" y="1864"/>
                  <a:pt x="6096" y="1821"/>
                  <a:pt x="6067" y="1787"/>
                </a:cubicBezTo>
                <a:cubicBezTo>
                  <a:pt x="5903" y="1612"/>
                  <a:pt x="5625" y="1401"/>
                  <a:pt x="5222" y="1369"/>
                </a:cubicBezTo>
                <a:cubicBezTo>
                  <a:pt x="5196" y="1366"/>
                  <a:pt x="5167" y="1366"/>
                  <a:pt x="5140" y="1366"/>
                </a:cubicBezTo>
                <a:cubicBezTo>
                  <a:pt x="5116" y="1366"/>
                  <a:pt x="5093" y="1366"/>
                  <a:pt x="5069" y="1369"/>
                </a:cubicBezTo>
                <a:cubicBezTo>
                  <a:pt x="5069" y="1366"/>
                  <a:pt x="5069" y="1366"/>
                  <a:pt x="5069" y="1363"/>
                </a:cubicBezTo>
                <a:cubicBezTo>
                  <a:pt x="5042" y="1149"/>
                  <a:pt x="4936" y="609"/>
                  <a:pt x="4502" y="278"/>
                </a:cubicBezTo>
                <a:cubicBezTo>
                  <a:pt x="4264" y="92"/>
                  <a:pt x="3962" y="0"/>
                  <a:pt x="3607" y="0"/>
                </a:cubicBezTo>
                <a:lnTo>
                  <a:pt x="3607" y="209"/>
                </a:lnTo>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1" name="Freeform 8"/>
          <p:cNvSpPr>
            <a:spLocks noChangeArrowheads="1"/>
          </p:cNvSpPr>
          <p:nvPr/>
        </p:nvSpPr>
        <p:spPr bwMode="auto">
          <a:xfrm>
            <a:off x="6923399" y="2867229"/>
            <a:ext cx="1041672" cy="1161947"/>
          </a:xfrm>
          <a:custGeom>
            <a:gdLst>
              <a:gd fmla="*/ 1891 w 2560" name="T0"/>
              <a:gd fmla="*/ 2858 h 2859" name="T1"/>
              <a:gd fmla="*/ 1891 w 2560" name="T2"/>
              <a:gd fmla="*/ 2858 h 2859" name="T3"/>
              <a:gd fmla="*/ 1825 w 2560" name="T4"/>
              <a:gd fmla="*/ 2833 h 2859" name="T5"/>
              <a:gd fmla="*/ 1155 w 2560" name="T6"/>
              <a:gd fmla="*/ 2555 h 2859" name="T7"/>
              <a:gd fmla="*/ 1081 w 2560" name="T8"/>
              <a:gd fmla="*/ 2553 h 2859" name="T9"/>
              <a:gd fmla="*/ 1028 w 2560" name="T10"/>
              <a:gd fmla="*/ 2553 h 2859" name="T11"/>
              <a:gd fmla="*/ 1023 w 2560" name="T12"/>
              <a:gd fmla="*/ 2555 h 2859" name="T13"/>
              <a:gd fmla="*/ 919 w 2560" name="T14"/>
              <a:gd fmla="*/ 2463 h 2859" name="T15"/>
              <a:gd fmla="*/ 390 w 2560" name="T16"/>
              <a:gd fmla="*/ 1446 h 2859" name="T17"/>
              <a:gd fmla="*/ 80 w 2560" name="T18"/>
              <a:gd fmla="*/ 1276 h 2859" name="T19"/>
              <a:gd fmla="*/ 16 w 2560" name="T20"/>
              <a:gd fmla="*/ 1147 h 2859" name="T21"/>
              <a:gd fmla="*/ 331 w 2560" name="T22"/>
              <a:gd fmla="*/ 845 h 2859" name="T23"/>
              <a:gd fmla="*/ 342 w 2560" name="T24"/>
              <a:gd fmla="*/ 842 h 2859" name="T25"/>
              <a:gd fmla="*/ 874 w 2560" name="T26"/>
              <a:gd fmla="*/ 488 h 2859" name="T27"/>
              <a:gd fmla="*/ 941 w 2560" name="T28"/>
              <a:gd fmla="*/ 112 h 2859" name="T29"/>
              <a:gd fmla="*/ 991 w 2560" name="T30"/>
              <a:gd fmla="*/ 16 h 2859" name="T31"/>
              <a:gd fmla="*/ 1044 w 2560" name="T32"/>
              <a:gd fmla="*/ 0 h 2859" name="T33"/>
              <a:gd fmla="*/ 1100 w 2560" name="T34"/>
              <a:gd fmla="*/ 16 h 2859" name="T35"/>
              <a:gd fmla="*/ 1989 w 2560" name="T36"/>
              <a:gd fmla="*/ 2791 h 2859" name="T37"/>
              <a:gd fmla="*/ 1918 w 2560" name="T38"/>
              <a:gd fmla="*/ 2855 h 2859" name="T39"/>
              <a:gd fmla="*/ 1891 w 2560" name="T40"/>
              <a:gd fmla="*/ 2858 h 2859"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859" w="2560">
                <a:moveTo>
                  <a:pt x="1891" y="2858"/>
                </a:moveTo>
                <a:lnTo>
                  <a:pt x="1891" y="2858"/>
                </a:lnTo>
                <a:cubicBezTo>
                  <a:pt x="1867" y="2858"/>
                  <a:pt x="1844" y="2850"/>
                  <a:pt x="1825" y="2833"/>
                </a:cubicBezTo>
                <a:cubicBezTo>
                  <a:pt x="1627" y="2670"/>
                  <a:pt x="1401" y="2574"/>
                  <a:pt x="1155" y="2555"/>
                </a:cubicBezTo>
                <a:cubicBezTo>
                  <a:pt x="1131" y="2553"/>
                  <a:pt x="1105" y="2553"/>
                  <a:pt x="1081" y="2553"/>
                </a:cubicBezTo>
                <a:cubicBezTo>
                  <a:pt x="1065" y="2553"/>
                  <a:pt x="1046" y="2553"/>
                  <a:pt x="1028" y="2553"/>
                </a:cubicBezTo>
                <a:cubicBezTo>
                  <a:pt x="1028" y="2553"/>
                  <a:pt x="1025" y="2555"/>
                  <a:pt x="1023" y="2555"/>
                </a:cubicBezTo>
                <a:cubicBezTo>
                  <a:pt x="972" y="2555"/>
                  <a:pt x="927" y="2516"/>
                  <a:pt x="919" y="2463"/>
                </a:cubicBezTo>
                <a:cubicBezTo>
                  <a:pt x="895" y="2262"/>
                  <a:pt x="795" y="1759"/>
                  <a:pt x="390" y="1446"/>
                </a:cubicBezTo>
                <a:cubicBezTo>
                  <a:pt x="297" y="1374"/>
                  <a:pt x="191" y="1319"/>
                  <a:pt x="80" y="1276"/>
                </a:cubicBezTo>
                <a:cubicBezTo>
                  <a:pt x="27" y="1258"/>
                  <a:pt x="0" y="1200"/>
                  <a:pt x="16" y="1147"/>
                </a:cubicBezTo>
                <a:cubicBezTo>
                  <a:pt x="66" y="1004"/>
                  <a:pt x="178" y="895"/>
                  <a:pt x="331" y="845"/>
                </a:cubicBezTo>
                <a:cubicBezTo>
                  <a:pt x="334" y="842"/>
                  <a:pt x="339" y="842"/>
                  <a:pt x="342" y="842"/>
                </a:cubicBezTo>
                <a:cubicBezTo>
                  <a:pt x="604" y="784"/>
                  <a:pt x="784" y="665"/>
                  <a:pt x="874" y="488"/>
                </a:cubicBezTo>
                <a:cubicBezTo>
                  <a:pt x="930" y="381"/>
                  <a:pt x="951" y="254"/>
                  <a:pt x="941" y="112"/>
                </a:cubicBezTo>
                <a:cubicBezTo>
                  <a:pt x="938" y="72"/>
                  <a:pt x="956" y="35"/>
                  <a:pt x="991" y="16"/>
                </a:cubicBezTo>
                <a:cubicBezTo>
                  <a:pt x="1007" y="5"/>
                  <a:pt x="1025" y="0"/>
                  <a:pt x="1044" y="0"/>
                </a:cubicBezTo>
                <a:cubicBezTo>
                  <a:pt x="1062" y="0"/>
                  <a:pt x="1081" y="5"/>
                  <a:pt x="1100" y="16"/>
                </a:cubicBezTo>
                <a:cubicBezTo>
                  <a:pt x="2559" y="940"/>
                  <a:pt x="2148" y="2375"/>
                  <a:pt x="1989" y="2791"/>
                </a:cubicBezTo>
                <a:cubicBezTo>
                  <a:pt x="1976" y="2823"/>
                  <a:pt x="1949" y="2847"/>
                  <a:pt x="1918" y="2855"/>
                </a:cubicBezTo>
                <a:cubicBezTo>
                  <a:pt x="1910" y="2858"/>
                  <a:pt x="1899" y="2858"/>
                  <a:pt x="1891" y="2858"/>
                </a:cubicBezTo>
              </a:path>
            </a:pathLst>
          </a:custGeom>
          <a:solidFill>
            <a:schemeClr val="accent3"/>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2" name="Freeform 9"/>
          <p:cNvSpPr>
            <a:spLocks noChangeArrowheads="1"/>
          </p:cNvSpPr>
          <p:nvPr/>
        </p:nvSpPr>
        <p:spPr bwMode="auto">
          <a:xfrm>
            <a:off x="6874907" y="2824127"/>
            <a:ext cx="1034488" cy="1248151"/>
          </a:xfrm>
          <a:custGeom>
            <a:gdLst>
              <a:gd fmla="*/ 1160 w 2546" name="T0"/>
              <a:gd fmla="*/ 206 h 3067" name="T1"/>
              <a:gd fmla="*/ 1160 w 2546" name="T2"/>
              <a:gd fmla="*/ 206 h 3067" name="T3"/>
              <a:gd fmla="*/ 2007 w 2546" name="T4"/>
              <a:gd fmla="*/ 2857 h 3067" name="T5"/>
              <a:gd fmla="*/ 1279 w 2546" name="T6"/>
              <a:gd fmla="*/ 2555 h 3067" name="T7"/>
              <a:gd fmla="*/ 1197 w 2546" name="T8"/>
              <a:gd fmla="*/ 2553 h 3067" name="T9"/>
              <a:gd fmla="*/ 1139 w 2546" name="T10"/>
              <a:gd fmla="*/ 2553 h 3067" name="T11"/>
              <a:gd fmla="*/ 569 w 2546" name="T12"/>
              <a:gd fmla="*/ 1467 h 3067" name="T13"/>
              <a:gd fmla="*/ 230 w 2546" name="T14"/>
              <a:gd fmla="*/ 1281 h 3067" name="T15"/>
              <a:gd fmla="*/ 479 w 2546" name="T16"/>
              <a:gd fmla="*/ 1046 h 3067" name="T17"/>
              <a:gd fmla="*/ 1083 w 2546" name="T18"/>
              <a:gd fmla="*/ 638 h 3067" name="T19"/>
              <a:gd fmla="*/ 1160 w 2546" name="T20"/>
              <a:gd fmla="*/ 206 h 3067" name="T21"/>
              <a:gd fmla="*/ 1160 w 2546" name="T22"/>
              <a:gd fmla="*/ 0 h 3067" name="T23"/>
              <a:gd fmla="*/ 1160 w 2546" name="T24"/>
              <a:gd fmla="*/ 0 h 3067" name="T25"/>
              <a:gd fmla="*/ 1051 w 2546" name="T26"/>
              <a:gd fmla="*/ 29 h 3067" name="T27"/>
              <a:gd fmla="*/ 953 w 2546" name="T28"/>
              <a:gd fmla="*/ 223 h 3067" name="T29"/>
              <a:gd fmla="*/ 898 w 2546" name="T30"/>
              <a:gd fmla="*/ 543 h 3067" name="T31"/>
              <a:gd fmla="*/ 437 w 2546" name="T32"/>
              <a:gd fmla="*/ 842 h 3067" name="T33"/>
              <a:gd fmla="*/ 416 w 2546" name="T34"/>
              <a:gd fmla="*/ 850 h 3067" name="T35"/>
              <a:gd fmla="*/ 34 w 2546" name="T36"/>
              <a:gd fmla="*/ 1215 h 3067" name="T37"/>
              <a:gd fmla="*/ 159 w 2546" name="T38"/>
              <a:gd fmla="*/ 1477 h 3067" name="T39"/>
              <a:gd fmla="*/ 442 w 2546" name="T40"/>
              <a:gd fmla="*/ 1631 h 3067" name="T41"/>
              <a:gd fmla="*/ 935 w 2546" name="T42"/>
              <a:gd fmla="*/ 2579 h 3067" name="T43"/>
              <a:gd fmla="*/ 1139 w 2546" name="T44"/>
              <a:gd fmla="*/ 2762 h 3067" name="T45"/>
              <a:gd fmla="*/ 1149 w 2546" name="T46"/>
              <a:gd fmla="*/ 2759 h 3067" name="T47"/>
              <a:gd fmla="*/ 1197 w 2546" name="T48"/>
              <a:gd fmla="*/ 2759 h 3067" name="T49"/>
              <a:gd fmla="*/ 1263 w 2546" name="T50"/>
              <a:gd fmla="*/ 2762 h 3067" name="T51"/>
              <a:gd fmla="*/ 1875 w 2546" name="T52"/>
              <a:gd fmla="*/ 3016 h 3067" name="T53"/>
              <a:gd fmla="*/ 2007 w 2546" name="T54"/>
              <a:gd fmla="*/ 3066 h 3067" name="T55"/>
              <a:gd fmla="*/ 2060 w 2546" name="T56"/>
              <a:gd fmla="*/ 3059 h 3067" name="T57"/>
              <a:gd fmla="*/ 2201 w 2546" name="T58"/>
              <a:gd fmla="*/ 2931 h 3067" name="T59"/>
              <a:gd fmla="*/ 2370 w 2546" name="T60"/>
              <a:gd fmla="*/ 1676 h 3067" name="T61"/>
              <a:gd fmla="*/ 2076 w 2546" name="T62"/>
              <a:gd fmla="*/ 823 h 3067" name="T63"/>
              <a:gd fmla="*/ 1271 w 2546" name="T64"/>
              <a:gd fmla="*/ 32 h 3067" name="T65"/>
              <a:gd fmla="*/ 1160 w 2546" name="T66"/>
              <a:gd fmla="*/ 0 h 3067" name="T67"/>
              <a:gd fmla="*/ 1160 w 2546" name="T68"/>
              <a:gd fmla="*/ 206 h 3067"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067" w="2546">
                <a:moveTo>
                  <a:pt x="1160" y="206"/>
                </a:moveTo>
                <a:lnTo>
                  <a:pt x="1160" y="206"/>
                </a:lnTo>
                <a:cubicBezTo>
                  <a:pt x="2545" y="1083"/>
                  <a:pt x="2171" y="2431"/>
                  <a:pt x="2007" y="2857"/>
                </a:cubicBezTo>
                <a:cubicBezTo>
                  <a:pt x="1843" y="2719"/>
                  <a:pt x="1599" y="2579"/>
                  <a:pt x="1279" y="2555"/>
                </a:cubicBezTo>
                <a:cubicBezTo>
                  <a:pt x="1252" y="2553"/>
                  <a:pt x="1223" y="2553"/>
                  <a:pt x="1197" y="2553"/>
                </a:cubicBezTo>
                <a:cubicBezTo>
                  <a:pt x="1178" y="2553"/>
                  <a:pt x="1157" y="2553"/>
                  <a:pt x="1139" y="2553"/>
                </a:cubicBezTo>
                <a:cubicBezTo>
                  <a:pt x="1112" y="2333"/>
                  <a:pt x="1003" y="1803"/>
                  <a:pt x="569" y="1467"/>
                </a:cubicBezTo>
                <a:cubicBezTo>
                  <a:pt x="466" y="1390"/>
                  <a:pt x="355" y="1327"/>
                  <a:pt x="230" y="1281"/>
                </a:cubicBezTo>
                <a:cubicBezTo>
                  <a:pt x="257" y="1205"/>
                  <a:pt x="320" y="1099"/>
                  <a:pt x="479" y="1046"/>
                </a:cubicBezTo>
                <a:cubicBezTo>
                  <a:pt x="773" y="982"/>
                  <a:pt x="977" y="844"/>
                  <a:pt x="1083" y="638"/>
                </a:cubicBezTo>
                <a:cubicBezTo>
                  <a:pt x="1157" y="495"/>
                  <a:pt x="1170" y="339"/>
                  <a:pt x="1160" y="206"/>
                </a:cubicBezTo>
                <a:lnTo>
                  <a:pt x="1160" y="0"/>
                </a:lnTo>
                <a:lnTo>
                  <a:pt x="1160" y="0"/>
                </a:lnTo>
                <a:cubicBezTo>
                  <a:pt x="1123" y="0"/>
                  <a:pt x="1085" y="10"/>
                  <a:pt x="1051" y="29"/>
                </a:cubicBezTo>
                <a:cubicBezTo>
                  <a:pt x="985" y="69"/>
                  <a:pt x="948" y="146"/>
                  <a:pt x="953" y="223"/>
                </a:cubicBezTo>
                <a:cubicBezTo>
                  <a:pt x="961" y="347"/>
                  <a:pt x="945" y="455"/>
                  <a:pt x="898" y="543"/>
                </a:cubicBezTo>
                <a:cubicBezTo>
                  <a:pt x="821" y="694"/>
                  <a:pt x="670" y="792"/>
                  <a:pt x="437" y="842"/>
                </a:cubicBezTo>
                <a:cubicBezTo>
                  <a:pt x="429" y="844"/>
                  <a:pt x="421" y="848"/>
                  <a:pt x="416" y="850"/>
                </a:cubicBezTo>
                <a:cubicBezTo>
                  <a:pt x="230" y="911"/>
                  <a:pt x="95" y="1041"/>
                  <a:pt x="34" y="1215"/>
                </a:cubicBezTo>
                <a:cubicBezTo>
                  <a:pt x="0" y="1321"/>
                  <a:pt x="56" y="1438"/>
                  <a:pt x="159" y="1477"/>
                </a:cubicBezTo>
                <a:cubicBezTo>
                  <a:pt x="262" y="1515"/>
                  <a:pt x="357" y="1567"/>
                  <a:pt x="442" y="1631"/>
                </a:cubicBezTo>
                <a:cubicBezTo>
                  <a:pt x="815" y="1920"/>
                  <a:pt x="911" y="2391"/>
                  <a:pt x="935" y="2579"/>
                </a:cubicBezTo>
                <a:cubicBezTo>
                  <a:pt x="945" y="2683"/>
                  <a:pt x="1035" y="2762"/>
                  <a:pt x="1139" y="2762"/>
                </a:cubicBezTo>
                <a:cubicBezTo>
                  <a:pt x="1144" y="2762"/>
                  <a:pt x="1147" y="2762"/>
                  <a:pt x="1149" y="2759"/>
                </a:cubicBezTo>
                <a:cubicBezTo>
                  <a:pt x="1165" y="2759"/>
                  <a:pt x="1181" y="2759"/>
                  <a:pt x="1197" y="2759"/>
                </a:cubicBezTo>
                <a:cubicBezTo>
                  <a:pt x="1218" y="2759"/>
                  <a:pt x="1242" y="2759"/>
                  <a:pt x="1263" y="2762"/>
                </a:cubicBezTo>
                <a:cubicBezTo>
                  <a:pt x="1488" y="2780"/>
                  <a:pt x="1695" y="2865"/>
                  <a:pt x="1875" y="3016"/>
                </a:cubicBezTo>
                <a:cubicBezTo>
                  <a:pt x="1912" y="3048"/>
                  <a:pt x="1960" y="3066"/>
                  <a:pt x="2007" y="3066"/>
                </a:cubicBezTo>
                <a:cubicBezTo>
                  <a:pt x="2026" y="3066"/>
                  <a:pt x="2042" y="3064"/>
                  <a:pt x="2060" y="3059"/>
                </a:cubicBezTo>
                <a:cubicBezTo>
                  <a:pt x="2124" y="3043"/>
                  <a:pt x="2176" y="2995"/>
                  <a:pt x="2201" y="2931"/>
                </a:cubicBezTo>
                <a:cubicBezTo>
                  <a:pt x="2291" y="2696"/>
                  <a:pt x="2433" y="2219"/>
                  <a:pt x="2370" y="1676"/>
                </a:cubicBezTo>
                <a:cubicBezTo>
                  <a:pt x="2333" y="1369"/>
                  <a:pt x="2235" y="1080"/>
                  <a:pt x="2076" y="823"/>
                </a:cubicBezTo>
                <a:cubicBezTo>
                  <a:pt x="1888" y="516"/>
                  <a:pt x="1618" y="252"/>
                  <a:pt x="1271" y="32"/>
                </a:cubicBezTo>
                <a:cubicBezTo>
                  <a:pt x="1237" y="10"/>
                  <a:pt x="1197" y="0"/>
                  <a:pt x="1160" y="0"/>
                </a:cubicBezTo>
                <a:lnTo>
                  <a:pt x="1160" y="206"/>
                </a:lnTo>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3" name="Freeform 10"/>
          <p:cNvSpPr>
            <a:spLocks noChangeArrowheads="1"/>
          </p:cNvSpPr>
          <p:nvPr/>
        </p:nvSpPr>
        <p:spPr bwMode="auto">
          <a:xfrm>
            <a:off x="5409383" y="2342827"/>
            <a:ext cx="1905540" cy="1027255"/>
          </a:xfrm>
          <a:custGeom>
            <a:gdLst>
              <a:gd fmla="*/ 2770 w 4685" name="T0"/>
              <a:gd fmla="*/ 2524 h 2525" name="T1"/>
              <a:gd fmla="*/ 2770 w 4685" name="T2"/>
              <a:gd fmla="*/ 2524 h 2525" name="T3"/>
              <a:gd fmla="*/ 2704 w 4685" name="T4"/>
              <a:gd fmla="*/ 2502 h 2525" name="T5"/>
              <a:gd fmla="*/ 2667 w 4685" name="T6"/>
              <a:gd fmla="*/ 2423 h 2525" name="T7"/>
              <a:gd fmla="*/ 2402 w 4685" name="T8"/>
              <a:gd fmla="*/ 1883 h 2525" name="T9"/>
              <a:gd fmla="*/ 1719 w 4685" name="T10"/>
              <a:gd fmla="*/ 1668 h 2525" name="T11"/>
              <a:gd fmla="*/ 1319 w 4685" name="T12"/>
              <a:gd fmla="*/ 1732 h 2525" name="T13"/>
              <a:gd fmla="*/ 1284 w 4685" name="T14"/>
              <a:gd fmla="*/ 1740 h 2525" name="T15"/>
              <a:gd fmla="*/ 1194 w 4685" name="T16"/>
              <a:gd fmla="*/ 1687 h 2525" name="T17"/>
              <a:gd fmla="*/ 866 w 4685" name="T18"/>
              <a:gd fmla="*/ 1250 h 2525" name="T19"/>
              <a:gd fmla="*/ 69 w 4685" name="T20"/>
              <a:gd fmla="*/ 694 h 2525" name="T21"/>
              <a:gd fmla="*/ 8 w 4685" name="T22"/>
              <a:gd fmla="*/ 620 h 2525" name="T23"/>
              <a:gd fmla="*/ 32 w 4685" name="T24"/>
              <a:gd fmla="*/ 527 h 2525" name="T25"/>
              <a:gd fmla="*/ 884 w 4685" name="T26"/>
              <a:gd fmla="*/ 40 h 2525" name="T27"/>
              <a:gd fmla="*/ 887 w 4685" name="T28"/>
              <a:gd fmla="*/ 40 h 2525" name="T29"/>
              <a:gd fmla="*/ 1319 w 4685" name="T30"/>
              <a:gd fmla="*/ 0 h 2525" name="T31"/>
              <a:gd fmla="*/ 2201 w 4685" name="T32"/>
              <a:gd fmla="*/ 201 h 2525" name="T33"/>
              <a:gd fmla="*/ 2884 w 4685" name="T34"/>
              <a:gd fmla="*/ 114 h 2525" name="T35"/>
              <a:gd fmla="*/ 4581 w 4685" name="T36"/>
              <a:gd fmla="*/ 1136 h 2525" name="T37"/>
              <a:gd fmla="*/ 4587 w 4685" name="T38"/>
              <a:gd fmla="*/ 1149 h 2525" name="T39"/>
              <a:gd fmla="*/ 4573 w 4685" name="T40"/>
              <a:gd fmla="*/ 1764 h 2525" name="T41"/>
              <a:gd fmla="*/ 4075 w 4685" name="T42"/>
              <a:gd fmla="*/ 2102 h 2525" name="T43"/>
              <a:gd fmla="*/ 4054 w 4685" name="T44"/>
              <a:gd fmla="*/ 2105 h 2525" name="T45"/>
              <a:gd fmla="*/ 3662 w 4685" name="T46"/>
              <a:gd fmla="*/ 2274 h 2525" name="T47"/>
              <a:gd fmla="*/ 3623 w 4685" name="T48"/>
              <a:gd fmla="*/ 2386 h 2525" name="T49"/>
              <a:gd fmla="*/ 3588 w 4685" name="T50"/>
              <a:gd fmla="*/ 2465 h 2525" name="T51"/>
              <a:gd fmla="*/ 3519 w 4685" name="T52"/>
              <a:gd fmla="*/ 2489 h 2525" name="T53"/>
              <a:gd fmla="*/ 3506 w 4685" name="T54"/>
              <a:gd fmla="*/ 2489 h 2525" name="T55"/>
              <a:gd fmla="*/ 3263 w 4685" name="T56"/>
              <a:gd fmla="*/ 2470 h 2525" name="T57"/>
              <a:gd fmla="*/ 2788 w 4685" name="T58"/>
              <a:gd fmla="*/ 2521 h 2525" name="T59"/>
              <a:gd fmla="*/ 2770 w 4685" name="T60"/>
              <a:gd fmla="*/ 2524 h 2525"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2525" w="4685">
                <a:moveTo>
                  <a:pt x="2770" y="2524"/>
                </a:moveTo>
                <a:lnTo>
                  <a:pt x="2770" y="2524"/>
                </a:lnTo>
                <a:cubicBezTo>
                  <a:pt x="2746" y="2524"/>
                  <a:pt x="2723" y="2516"/>
                  <a:pt x="2704" y="2502"/>
                </a:cubicBezTo>
                <a:cubicBezTo>
                  <a:pt x="2680" y="2481"/>
                  <a:pt x="2667" y="2455"/>
                  <a:pt x="2667" y="2423"/>
                </a:cubicBezTo>
                <a:cubicBezTo>
                  <a:pt x="2659" y="2203"/>
                  <a:pt x="2566" y="2015"/>
                  <a:pt x="2402" y="1883"/>
                </a:cubicBezTo>
                <a:cubicBezTo>
                  <a:pt x="2227" y="1745"/>
                  <a:pt x="1986" y="1668"/>
                  <a:pt x="1719" y="1668"/>
                </a:cubicBezTo>
                <a:cubicBezTo>
                  <a:pt x="1576" y="1668"/>
                  <a:pt x="1438" y="1692"/>
                  <a:pt x="1319" y="1732"/>
                </a:cubicBezTo>
                <a:cubicBezTo>
                  <a:pt x="1308" y="1737"/>
                  <a:pt x="1295" y="1740"/>
                  <a:pt x="1284" y="1740"/>
                </a:cubicBezTo>
                <a:cubicBezTo>
                  <a:pt x="1247" y="1740"/>
                  <a:pt x="1213" y="1721"/>
                  <a:pt x="1194" y="1687"/>
                </a:cubicBezTo>
                <a:cubicBezTo>
                  <a:pt x="1133" y="1584"/>
                  <a:pt x="1028" y="1422"/>
                  <a:pt x="866" y="1250"/>
                </a:cubicBezTo>
                <a:cubicBezTo>
                  <a:pt x="633" y="998"/>
                  <a:pt x="365" y="813"/>
                  <a:pt x="69" y="694"/>
                </a:cubicBezTo>
                <a:cubicBezTo>
                  <a:pt x="37" y="681"/>
                  <a:pt x="13" y="654"/>
                  <a:pt x="8" y="620"/>
                </a:cubicBezTo>
                <a:cubicBezTo>
                  <a:pt x="0" y="588"/>
                  <a:pt x="8" y="551"/>
                  <a:pt x="32" y="527"/>
                </a:cubicBezTo>
                <a:cubicBezTo>
                  <a:pt x="193" y="355"/>
                  <a:pt x="471" y="132"/>
                  <a:pt x="884" y="40"/>
                </a:cubicBezTo>
                <a:cubicBezTo>
                  <a:pt x="887" y="40"/>
                  <a:pt x="887" y="40"/>
                  <a:pt x="887" y="40"/>
                </a:cubicBezTo>
                <a:cubicBezTo>
                  <a:pt x="1033" y="13"/>
                  <a:pt x="1176" y="0"/>
                  <a:pt x="1319" y="0"/>
                </a:cubicBezTo>
                <a:cubicBezTo>
                  <a:pt x="1780" y="0"/>
                  <a:pt x="2092" y="143"/>
                  <a:pt x="2201" y="201"/>
                </a:cubicBezTo>
                <a:cubicBezTo>
                  <a:pt x="2439" y="143"/>
                  <a:pt x="2669" y="114"/>
                  <a:pt x="2884" y="114"/>
                </a:cubicBezTo>
                <a:cubicBezTo>
                  <a:pt x="4007" y="114"/>
                  <a:pt x="4468" y="895"/>
                  <a:pt x="4581" y="1136"/>
                </a:cubicBezTo>
                <a:cubicBezTo>
                  <a:pt x="4584" y="1141"/>
                  <a:pt x="4584" y="1144"/>
                  <a:pt x="4587" y="1149"/>
                </a:cubicBezTo>
                <a:cubicBezTo>
                  <a:pt x="4629" y="1284"/>
                  <a:pt x="4684" y="1544"/>
                  <a:pt x="4573" y="1764"/>
                </a:cubicBezTo>
                <a:cubicBezTo>
                  <a:pt x="4489" y="1930"/>
                  <a:pt x="4319" y="2044"/>
                  <a:pt x="4075" y="2102"/>
                </a:cubicBezTo>
                <a:cubicBezTo>
                  <a:pt x="4067" y="2102"/>
                  <a:pt x="4062" y="2105"/>
                  <a:pt x="4054" y="2105"/>
                </a:cubicBezTo>
                <a:cubicBezTo>
                  <a:pt x="3938" y="2108"/>
                  <a:pt x="3724" y="2145"/>
                  <a:pt x="3662" y="2274"/>
                </a:cubicBezTo>
                <a:cubicBezTo>
                  <a:pt x="3628" y="2346"/>
                  <a:pt x="3623" y="2378"/>
                  <a:pt x="3623" y="2386"/>
                </a:cubicBezTo>
                <a:cubicBezTo>
                  <a:pt x="3623" y="2415"/>
                  <a:pt x="3612" y="2444"/>
                  <a:pt x="3588" y="2465"/>
                </a:cubicBezTo>
                <a:cubicBezTo>
                  <a:pt x="3570" y="2481"/>
                  <a:pt x="3546" y="2489"/>
                  <a:pt x="3519" y="2489"/>
                </a:cubicBezTo>
                <a:cubicBezTo>
                  <a:pt x="3517" y="2489"/>
                  <a:pt x="3511" y="2489"/>
                  <a:pt x="3506" y="2489"/>
                </a:cubicBezTo>
                <a:cubicBezTo>
                  <a:pt x="3429" y="2478"/>
                  <a:pt x="3347" y="2470"/>
                  <a:pt x="3263" y="2470"/>
                </a:cubicBezTo>
                <a:cubicBezTo>
                  <a:pt x="3114" y="2470"/>
                  <a:pt x="2955" y="2489"/>
                  <a:pt x="2788" y="2521"/>
                </a:cubicBezTo>
                <a:cubicBezTo>
                  <a:pt x="2783" y="2524"/>
                  <a:pt x="2775" y="2524"/>
                  <a:pt x="2770" y="2524"/>
                </a:cubicBezTo>
              </a:path>
            </a:pathLst>
          </a:custGeom>
          <a:solidFill>
            <a:schemeClr val="accent1"/>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4" name="Freeform 11"/>
          <p:cNvSpPr>
            <a:spLocks noChangeArrowheads="1"/>
          </p:cNvSpPr>
          <p:nvPr/>
        </p:nvSpPr>
        <p:spPr bwMode="auto">
          <a:xfrm>
            <a:off x="5364483" y="2299724"/>
            <a:ext cx="1997136" cy="1111661"/>
          </a:xfrm>
          <a:custGeom>
            <a:gdLst>
              <a:gd fmla="*/ 1428 w 4906" name="T0"/>
              <a:gd fmla="*/ 209 h 2734" name="T1"/>
              <a:gd fmla="*/ 1428 w 4906" name="T2"/>
              <a:gd fmla="*/ 209 h 2734" name="T3"/>
              <a:gd fmla="*/ 2294 w 4906" name="T4"/>
              <a:gd fmla="*/ 416 h 2734" name="T5"/>
              <a:gd fmla="*/ 2993 w 4906" name="T6"/>
              <a:gd fmla="*/ 323 h 2734" name="T7"/>
              <a:gd fmla="*/ 4598 w 4906" name="T8"/>
              <a:gd fmla="*/ 1287 h 2734" name="T9"/>
              <a:gd fmla="*/ 4590 w 4906" name="T10"/>
              <a:gd fmla="*/ 1822 h 2734" name="T11"/>
              <a:gd fmla="*/ 4161 w 4906" name="T12"/>
              <a:gd fmla="*/ 2108 h 2734" name="T13"/>
              <a:gd fmla="*/ 3676 w 4906" name="T14"/>
              <a:gd fmla="*/ 2336 h 2734" name="T15"/>
              <a:gd fmla="*/ 3628 w 4906" name="T16"/>
              <a:gd fmla="*/ 2492 h 2734" name="T17"/>
              <a:gd fmla="*/ 3372 w 4906" name="T18"/>
              <a:gd fmla="*/ 2473 h 2734" name="T19"/>
              <a:gd fmla="*/ 2879 w 4906" name="T20"/>
              <a:gd fmla="*/ 2526 h 2734" name="T21"/>
              <a:gd fmla="*/ 2575 w 4906" name="T22"/>
              <a:gd fmla="*/ 1909 h 2734" name="T23"/>
              <a:gd fmla="*/ 1828 w 4906" name="T24"/>
              <a:gd fmla="*/ 1671 h 2734" name="T25"/>
              <a:gd fmla="*/ 1393 w 4906" name="T26"/>
              <a:gd fmla="*/ 1740 h 2734" name="T27"/>
              <a:gd fmla="*/ 1052 w 4906" name="T28"/>
              <a:gd fmla="*/ 1284 h 2734" name="T29"/>
              <a:gd fmla="*/ 217 w 4906" name="T30"/>
              <a:gd fmla="*/ 704 h 2734" name="T31"/>
              <a:gd fmla="*/ 1017 w 4906" name="T32"/>
              <a:gd fmla="*/ 246 h 2734" name="T33"/>
              <a:gd fmla="*/ 1428 w 4906" name="T34"/>
              <a:gd fmla="*/ 209 h 2734" name="T35"/>
              <a:gd fmla="*/ 1428 w 4906" name="T36"/>
              <a:gd fmla="*/ 0 h 2734" name="T37"/>
              <a:gd fmla="*/ 1428 w 4906" name="T38"/>
              <a:gd fmla="*/ 0 h 2734" name="T39"/>
              <a:gd fmla="*/ 978 w 4906" name="T40"/>
              <a:gd fmla="*/ 42 h 2734" name="T41"/>
              <a:gd fmla="*/ 972 w 4906" name="T42"/>
              <a:gd fmla="*/ 45 h 2734" name="T43"/>
              <a:gd fmla="*/ 67 w 4906" name="T44"/>
              <a:gd fmla="*/ 561 h 2734" name="T45"/>
              <a:gd fmla="*/ 14 w 4906" name="T46"/>
              <a:gd fmla="*/ 749 h 2734" name="T47"/>
              <a:gd fmla="*/ 141 w 4906" name="T48"/>
              <a:gd fmla="*/ 895 h 2734" name="T49"/>
              <a:gd fmla="*/ 901 w 4906" name="T50"/>
              <a:gd fmla="*/ 1427 h 2734" name="T51"/>
              <a:gd fmla="*/ 1216 w 4906" name="T52"/>
              <a:gd fmla="*/ 1846 h 2734" name="T53"/>
              <a:gd fmla="*/ 1393 w 4906" name="T54"/>
              <a:gd fmla="*/ 1949 h 2734" name="T55"/>
              <a:gd fmla="*/ 1462 w 4906" name="T56"/>
              <a:gd fmla="*/ 1936 h 2734" name="T57"/>
              <a:gd fmla="*/ 1828 w 4906" name="T58"/>
              <a:gd fmla="*/ 1880 h 2734" name="T59"/>
              <a:gd fmla="*/ 2445 w 4906" name="T60"/>
              <a:gd fmla="*/ 2071 h 2734" name="T61"/>
              <a:gd fmla="*/ 2673 w 4906" name="T62"/>
              <a:gd fmla="*/ 2534 h 2734" name="T63"/>
              <a:gd fmla="*/ 2749 w 4906" name="T64"/>
              <a:gd fmla="*/ 2688 h 2734" name="T65"/>
              <a:gd fmla="*/ 2879 w 4906" name="T66"/>
              <a:gd fmla="*/ 2733 h 2734" name="T67"/>
              <a:gd fmla="*/ 2919 w 4906" name="T68"/>
              <a:gd fmla="*/ 2730 h 2734" name="T69"/>
              <a:gd fmla="*/ 3372 w 4906" name="T70"/>
              <a:gd fmla="*/ 2682 h 2734" name="T71"/>
              <a:gd fmla="*/ 3599 w 4906" name="T72"/>
              <a:gd fmla="*/ 2696 h 2734" name="T73"/>
              <a:gd fmla="*/ 3628 w 4906" name="T74"/>
              <a:gd fmla="*/ 2698 h 2734" name="T75"/>
              <a:gd fmla="*/ 3766 w 4906" name="T76"/>
              <a:gd fmla="*/ 2648 h 2734" name="T77"/>
              <a:gd fmla="*/ 3838 w 4906" name="T78"/>
              <a:gd fmla="*/ 2495 h 2734" name="T79"/>
              <a:gd fmla="*/ 3864 w 4906" name="T80"/>
              <a:gd fmla="*/ 2426 h 2734" name="T81"/>
              <a:gd fmla="*/ 4166 w 4906" name="T82"/>
              <a:gd fmla="*/ 2315 h 2734" name="T83"/>
              <a:gd fmla="*/ 4208 w 4906" name="T84"/>
              <a:gd fmla="*/ 2309 h 2734" name="T85"/>
              <a:gd fmla="*/ 4775 w 4906" name="T86"/>
              <a:gd fmla="*/ 1917 h 2734" name="T87"/>
              <a:gd fmla="*/ 4793 w 4906" name="T88"/>
              <a:gd fmla="*/ 1224 h 2734" name="T89"/>
              <a:gd fmla="*/ 4783 w 4906" name="T90"/>
              <a:gd fmla="*/ 1197 h 2734" name="T91"/>
              <a:gd fmla="*/ 2993 w 4906" name="T92"/>
              <a:gd fmla="*/ 116 h 2734" name="T93"/>
              <a:gd fmla="*/ 2323 w 4906" name="T94"/>
              <a:gd fmla="*/ 196 h 2734" name="T95"/>
              <a:gd fmla="*/ 1428 w 4906" name="T96"/>
              <a:gd fmla="*/ 0 h 2734" name="T97"/>
              <a:gd fmla="*/ 1428 w 4906" name="T98"/>
              <a:gd fmla="*/ 209 h 2734" name="T9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b="b" l="0" r="r" t="0"/>
            <a:pathLst>
              <a:path h="2734" w="4906">
                <a:moveTo>
                  <a:pt x="1428" y="209"/>
                </a:moveTo>
                <a:lnTo>
                  <a:pt x="1428" y="209"/>
                </a:lnTo>
                <a:cubicBezTo>
                  <a:pt x="1968" y="209"/>
                  <a:pt x="2294" y="416"/>
                  <a:pt x="2294" y="416"/>
                </a:cubicBezTo>
                <a:cubicBezTo>
                  <a:pt x="2553" y="352"/>
                  <a:pt x="2784" y="323"/>
                  <a:pt x="2993" y="323"/>
                </a:cubicBezTo>
                <a:cubicBezTo>
                  <a:pt x="4055" y="323"/>
                  <a:pt x="4486" y="1057"/>
                  <a:pt x="4598" y="1287"/>
                </a:cubicBezTo>
                <a:cubicBezTo>
                  <a:pt x="4629" y="1393"/>
                  <a:pt x="4688" y="1631"/>
                  <a:pt x="4590" y="1822"/>
                </a:cubicBezTo>
                <a:cubicBezTo>
                  <a:pt x="4518" y="1962"/>
                  <a:pt x="4375" y="2058"/>
                  <a:pt x="4161" y="2108"/>
                </a:cubicBezTo>
                <a:cubicBezTo>
                  <a:pt x="4111" y="2108"/>
                  <a:pt x="3779" y="2124"/>
                  <a:pt x="3676" y="2336"/>
                </a:cubicBezTo>
                <a:cubicBezTo>
                  <a:pt x="3641" y="2407"/>
                  <a:pt x="3628" y="2457"/>
                  <a:pt x="3628" y="2492"/>
                </a:cubicBezTo>
                <a:cubicBezTo>
                  <a:pt x="3546" y="2481"/>
                  <a:pt x="3461" y="2473"/>
                  <a:pt x="3372" y="2473"/>
                </a:cubicBezTo>
                <a:cubicBezTo>
                  <a:pt x="3215" y="2473"/>
                  <a:pt x="3051" y="2492"/>
                  <a:pt x="2879" y="2526"/>
                </a:cubicBezTo>
                <a:cubicBezTo>
                  <a:pt x="2868" y="2275"/>
                  <a:pt x="2765" y="2060"/>
                  <a:pt x="2575" y="1909"/>
                </a:cubicBezTo>
                <a:cubicBezTo>
                  <a:pt x="2368" y="1742"/>
                  <a:pt x="2090" y="1671"/>
                  <a:pt x="1828" y="1671"/>
                </a:cubicBezTo>
                <a:cubicBezTo>
                  <a:pt x="1672" y="1671"/>
                  <a:pt x="1523" y="1698"/>
                  <a:pt x="1393" y="1740"/>
                </a:cubicBezTo>
                <a:cubicBezTo>
                  <a:pt x="1335" y="1639"/>
                  <a:pt x="1221" y="1467"/>
                  <a:pt x="1052" y="1284"/>
                </a:cubicBezTo>
                <a:cubicBezTo>
                  <a:pt x="808" y="1022"/>
                  <a:pt x="525" y="826"/>
                  <a:pt x="217" y="704"/>
                </a:cubicBezTo>
                <a:cubicBezTo>
                  <a:pt x="355" y="556"/>
                  <a:pt x="617" y="336"/>
                  <a:pt x="1017" y="246"/>
                </a:cubicBezTo>
                <a:cubicBezTo>
                  <a:pt x="1163" y="220"/>
                  <a:pt x="1300" y="209"/>
                  <a:pt x="1428" y="209"/>
                </a:cubicBezTo>
                <a:lnTo>
                  <a:pt x="1428" y="0"/>
                </a:lnTo>
                <a:lnTo>
                  <a:pt x="1428" y="0"/>
                </a:lnTo>
                <a:cubicBezTo>
                  <a:pt x="1279" y="0"/>
                  <a:pt x="1129" y="16"/>
                  <a:pt x="978" y="42"/>
                </a:cubicBezTo>
                <a:cubicBezTo>
                  <a:pt x="975" y="45"/>
                  <a:pt x="975" y="45"/>
                  <a:pt x="972" y="45"/>
                </a:cubicBezTo>
                <a:cubicBezTo>
                  <a:pt x="530" y="143"/>
                  <a:pt x="236" y="381"/>
                  <a:pt x="67" y="561"/>
                </a:cubicBezTo>
                <a:cubicBezTo>
                  <a:pt x="19" y="612"/>
                  <a:pt x="0" y="680"/>
                  <a:pt x="14" y="749"/>
                </a:cubicBezTo>
                <a:cubicBezTo>
                  <a:pt x="29" y="816"/>
                  <a:pt x="77" y="871"/>
                  <a:pt x="141" y="895"/>
                </a:cubicBezTo>
                <a:cubicBezTo>
                  <a:pt x="422" y="1009"/>
                  <a:pt x="675" y="1186"/>
                  <a:pt x="901" y="1427"/>
                </a:cubicBezTo>
                <a:cubicBezTo>
                  <a:pt x="1055" y="1591"/>
                  <a:pt x="1155" y="1745"/>
                  <a:pt x="1216" y="1846"/>
                </a:cubicBezTo>
                <a:cubicBezTo>
                  <a:pt x="1253" y="1912"/>
                  <a:pt x="1322" y="1949"/>
                  <a:pt x="1393" y="1949"/>
                </a:cubicBezTo>
                <a:cubicBezTo>
                  <a:pt x="1417" y="1949"/>
                  <a:pt x="1438" y="1943"/>
                  <a:pt x="1462" y="1936"/>
                </a:cubicBezTo>
                <a:cubicBezTo>
                  <a:pt x="1571" y="1899"/>
                  <a:pt x="1698" y="1880"/>
                  <a:pt x="1828" y="1880"/>
                </a:cubicBezTo>
                <a:cubicBezTo>
                  <a:pt x="2071" y="1880"/>
                  <a:pt x="2291" y="1946"/>
                  <a:pt x="2445" y="2071"/>
                </a:cubicBezTo>
                <a:cubicBezTo>
                  <a:pt x="2588" y="2185"/>
                  <a:pt x="2665" y="2341"/>
                  <a:pt x="2673" y="2534"/>
                </a:cubicBezTo>
                <a:cubicBezTo>
                  <a:pt x="2673" y="2595"/>
                  <a:pt x="2702" y="2651"/>
                  <a:pt x="2749" y="2688"/>
                </a:cubicBezTo>
                <a:cubicBezTo>
                  <a:pt x="2786" y="2717"/>
                  <a:pt x="2832" y="2733"/>
                  <a:pt x="2879" y="2733"/>
                </a:cubicBezTo>
                <a:cubicBezTo>
                  <a:pt x="2892" y="2733"/>
                  <a:pt x="2905" y="2733"/>
                  <a:pt x="2919" y="2730"/>
                </a:cubicBezTo>
                <a:cubicBezTo>
                  <a:pt x="3078" y="2698"/>
                  <a:pt x="3231" y="2682"/>
                  <a:pt x="3372" y="2682"/>
                </a:cubicBezTo>
                <a:cubicBezTo>
                  <a:pt x="3451" y="2682"/>
                  <a:pt x="3528" y="2688"/>
                  <a:pt x="3599" y="2696"/>
                </a:cubicBezTo>
                <a:cubicBezTo>
                  <a:pt x="3610" y="2698"/>
                  <a:pt x="3620" y="2698"/>
                  <a:pt x="3628" y="2698"/>
                </a:cubicBezTo>
                <a:cubicBezTo>
                  <a:pt x="3679" y="2698"/>
                  <a:pt x="3726" y="2680"/>
                  <a:pt x="3766" y="2648"/>
                </a:cubicBezTo>
                <a:cubicBezTo>
                  <a:pt x="3808" y="2611"/>
                  <a:pt x="3835" y="2555"/>
                  <a:pt x="3838" y="2495"/>
                </a:cubicBezTo>
                <a:cubicBezTo>
                  <a:pt x="3838" y="2492"/>
                  <a:pt x="3843" y="2471"/>
                  <a:pt x="3864" y="2426"/>
                </a:cubicBezTo>
                <a:cubicBezTo>
                  <a:pt x="3896" y="2359"/>
                  <a:pt x="4044" y="2317"/>
                  <a:pt x="4166" y="2315"/>
                </a:cubicBezTo>
                <a:cubicBezTo>
                  <a:pt x="4179" y="2315"/>
                  <a:pt x="4195" y="2312"/>
                  <a:pt x="4208" y="2309"/>
                </a:cubicBezTo>
                <a:cubicBezTo>
                  <a:pt x="4484" y="2246"/>
                  <a:pt x="4674" y="2113"/>
                  <a:pt x="4775" y="1917"/>
                </a:cubicBezTo>
                <a:cubicBezTo>
                  <a:pt x="4905" y="1663"/>
                  <a:pt x="4841" y="1374"/>
                  <a:pt x="4793" y="1224"/>
                </a:cubicBezTo>
                <a:cubicBezTo>
                  <a:pt x="4791" y="1215"/>
                  <a:pt x="4788" y="1205"/>
                  <a:pt x="4783" y="1197"/>
                </a:cubicBezTo>
                <a:cubicBezTo>
                  <a:pt x="4661" y="943"/>
                  <a:pt x="4176" y="116"/>
                  <a:pt x="2993" y="116"/>
                </a:cubicBezTo>
                <a:cubicBezTo>
                  <a:pt x="2781" y="116"/>
                  <a:pt x="2556" y="143"/>
                  <a:pt x="2323" y="196"/>
                </a:cubicBezTo>
                <a:cubicBezTo>
                  <a:pt x="2180" y="127"/>
                  <a:pt x="1865" y="0"/>
                  <a:pt x="1428" y="0"/>
                </a:cubicBezTo>
                <a:lnTo>
                  <a:pt x="1428" y="209"/>
                </a:lnTo>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5" name="Freeform 22"/>
          <p:cNvSpPr>
            <a:spLocks noChangeArrowheads="1"/>
          </p:cNvSpPr>
          <p:nvPr/>
        </p:nvSpPr>
        <p:spPr bwMode="auto">
          <a:xfrm>
            <a:off x="6311027" y="3969300"/>
            <a:ext cx="406452" cy="406456"/>
          </a:xfrm>
          <a:custGeom>
            <a:gdLst>
              <a:gd fmla="*/ 230 w 461" name="T0"/>
              <a:gd fmla="*/ 8 h 461" name="T1"/>
              <a:gd fmla="*/ 230 w 461" name="T2"/>
              <a:gd fmla="*/ 8 h 461" name="T3"/>
              <a:gd fmla="*/ 0 w 461" name="T4"/>
              <a:gd fmla="*/ 239 h 461" name="T5"/>
              <a:gd fmla="*/ 230 w 461" name="T6"/>
              <a:gd fmla="*/ 460 h 461" name="T7"/>
              <a:gd fmla="*/ 460 w 461" name="T8"/>
              <a:gd fmla="*/ 230 h 461" name="T9"/>
              <a:gd fmla="*/ 230 w 461" name="T10"/>
              <a:gd fmla="*/ 8 h 461" name="T11"/>
              <a:gd fmla="*/ 230 w 461" name="T12"/>
              <a:gd fmla="*/ 35 h 461" name="T13"/>
              <a:gd fmla="*/ 230 w 461" name="T14"/>
              <a:gd fmla="*/ 35 h 461" name="T15"/>
              <a:gd fmla="*/ 319 w 461" name="T16"/>
              <a:gd fmla="*/ 53 h 461" name="T17"/>
              <a:gd fmla="*/ 291 w 461" name="T18"/>
              <a:gd fmla="*/ 106 h 461" name="T19"/>
              <a:gd fmla="*/ 230 w 461" name="T20"/>
              <a:gd fmla="*/ 97 h 461" name="T21"/>
              <a:gd fmla="*/ 168 w 461" name="T22"/>
              <a:gd fmla="*/ 106 h 461" name="T23"/>
              <a:gd fmla="*/ 141 w 461" name="T24"/>
              <a:gd fmla="*/ 53 h 461" name="T25"/>
              <a:gd fmla="*/ 230 w 461" name="T26"/>
              <a:gd fmla="*/ 35 h 461" name="T27"/>
              <a:gd fmla="*/ 106 w 461" name="T28"/>
              <a:gd fmla="*/ 292 h 461" name="T29"/>
              <a:gd fmla="*/ 106 w 461" name="T30"/>
              <a:gd fmla="*/ 292 h 461" name="T31"/>
              <a:gd fmla="*/ 53 w 461" name="T32"/>
              <a:gd fmla="*/ 327 h 461" name="T33"/>
              <a:gd fmla="*/ 35 w 461" name="T34"/>
              <a:gd fmla="*/ 239 h 461" name="T35"/>
              <a:gd fmla="*/ 53 w 461" name="T36"/>
              <a:gd fmla="*/ 141 h 461" name="T37"/>
              <a:gd fmla="*/ 106 w 461" name="T38"/>
              <a:gd fmla="*/ 167 h 461" name="T39"/>
              <a:gd fmla="*/ 88 w 461" name="T40"/>
              <a:gd fmla="*/ 230 h 461" name="T41"/>
              <a:gd fmla="*/ 106 w 461" name="T42"/>
              <a:gd fmla="*/ 292 h 461" name="T43"/>
              <a:gd fmla="*/ 230 w 461" name="T44"/>
              <a:gd fmla="*/ 433 h 461" name="T45"/>
              <a:gd fmla="*/ 230 w 461" name="T46"/>
              <a:gd fmla="*/ 433 h 461" name="T47"/>
              <a:gd fmla="*/ 141 w 461" name="T48"/>
              <a:gd fmla="*/ 407 h 461" name="T49"/>
              <a:gd fmla="*/ 168 w 461" name="T50"/>
              <a:gd fmla="*/ 354 h 461" name="T51"/>
              <a:gd fmla="*/ 230 w 461" name="T52"/>
              <a:gd fmla="*/ 372 h 461" name="T53"/>
              <a:gd fmla="*/ 291 w 461" name="T54"/>
              <a:gd fmla="*/ 354 h 461" name="T55"/>
              <a:gd fmla="*/ 319 w 461" name="T56"/>
              <a:gd fmla="*/ 407 h 461" name="T57"/>
              <a:gd fmla="*/ 230 w 461" name="T58"/>
              <a:gd fmla="*/ 433 h 461" name="T59"/>
              <a:gd fmla="*/ 230 w 461" name="T60"/>
              <a:gd fmla="*/ 345 h 461" name="T61"/>
              <a:gd fmla="*/ 230 w 461" name="T62"/>
              <a:gd fmla="*/ 345 h 461" name="T63"/>
              <a:gd fmla="*/ 124 w 461" name="T64"/>
              <a:gd fmla="*/ 230 h 461" name="T65"/>
              <a:gd fmla="*/ 230 w 461" name="T66"/>
              <a:gd fmla="*/ 123 h 461" name="T67"/>
              <a:gd fmla="*/ 336 w 461" name="T68"/>
              <a:gd fmla="*/ 230 h 461" name="T69"/>
              <a:gd fmla="*/ 230 w 461" name="T70"/>
              <a:gd fmla="*/ 345 h 461" name="T71"/>
              <a:gd fmla="*/ 354 w 461" name="T72"/>
              <a:gd fmla="*/ 292 h 461" name="T73"/>
              <a:gd fmla="*/ 354 w 461" name="T74"/>
              <a:gd fmla="*/ 292 h 461" name="T75"/>
              <a:gd fmla="*/ 372 w 461" name="T76"/>
              <a:gd fmla="*/ 230 h 461" name="T77"/>
              <a:gd fmla="*/ 354 w 461" name="T78"/>
              <a:gd fmla="*/ 167 h 461" name="T79"/>
              <a:gd fmla="*/ 407 w 461" name="T80"/>
              <a:gd fmla="*/ 141 h 461" name="T81"/>
              <a:gd fmla="*/ 425 w 461" name="T82"/>
              <a:gd fmla="*/ 230 h 461" name="T83"/>
              <a:gd fmla="*/ 407 w 461" name="T84"/>
              <a:gd fmla="*/ 327 h 461" name="T85"/>
              <a:gd fmla="*/ 354 w 461" name="T86"/>
              <a:gd fmla="*/ 292 h 461"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461" w="461">
                <a:moveTo>
                  <a:pt x="230" y="8"/>
                </a:moveTo>
                <a:lnTo>
                  <a:pt x="230" y="8"/>
                </a:lnTo>
                <a:cubicBezTo>
                  <a:pt x="97" y="8"/>
                  <a:pt x="0" y="106"/>
                  <a:pt x="0" y="239"/>
                </a:cubicBezTo>
                <a:cubicBezTo>
                  <a:pt x="0" y="363"/>
                  <a:pt x="106" y="460"/>
                  <a:pt x="230" y="460"/>
                </a:cubicBezTo>
                <a:cubicBezTo>
                  <a:pt x="363" y="460"/>
                  <a:pt x="460" y="354"/>
                  <a:pt x="460" y="230"/>
                </a:cubicBezTo>
                <a:cubicBezTo>
                  <a:pt x="460" y="106"/>
                  <a:pt x="354" y="0"/>
                  <a:pt x="230" y="8"/>
                </a:cubicBezTo>
                <a:close/>
                <a:moveTo>
                  <a:pt x="230" y="35"/>
                </a:moveTo>
                <a:lnTo>
                  <a:pt x="230" y="35"/>
                </a:lnTo>
                <a:cubicBezTo>
                  <a:pt x="256" y="35"/>
                  <a:pt x="291" y="44"/>
                  <a:pt x="319" y="53"/>
                </a:cubicBezTo>
                <a:cubicBezTo>
                  <a:pt x="291" y="106"/>
                  <a:pt x="291" y="106"/>
                  <a:pt x="291" y="106"/>
                </a:cubicBezTo>
                <a:cubicBezTo>
                  <a:pt x="275" y="97"/>
                  <a:pt x="247" y="97"/>
                  <a:pt x="230" y="97"/>
                </a:cubicBezTo>
                <a:cubicBezTo>
                  <a:pt x="203" y="97"/>
                  <a:pt x="185" y="97"/>
                  <a:pt x="168" y="106"/>
                </a:cubicBezTo>
                <a:cubicBezTo>
                  <a:pt x="141" y="53"/>
                  <a:pt x="141" y="53"/>
                  <a:pt x="141" y="53"/>
                </a:cubicBezTo>
                <a:cubicBezTo>
                  <a:pt x="168" y="44"/>
                  <a:pt x="194" y="35"/>
                  <a:pt x="230" y="35"/>
                </a:cubicBezTo>
                <a:close/>
                <a:moveTo>
                  <a:pt x="106" y="292"/>
                </a:moveTo>
                <a:lnTo>
                  <a:pt x="106" y="292"/>
                </a:lnTo>
                <a:cubicBezTo>
                  <a:pt x="53" y="327"/>
                  <a:pt x="53" y="327"/>
                  <a:pt x="53" y="327"/>
                </a:cubicBezTo>
                <a:cubicBezTo>
                  <a:pt x="35" y="301"/>
                  <a:pt x="35" y="265"/>
                  <a:pt x="35" y="239"/>
                </a:cubicBezTo>
                <a:cubicBezTo>
                  <a:pt x="26" y="204"/>
                  <a:pt x="35" y="167"/>
                  <a:pt x="53" y="141"/>
                </a:cubicBezTo>
                <a:cubicBezTo>
                  <a:pt x="106" y="167"/>
                  <a:pt x="106" y="167"/>
                  <a:pt x="106" y="167"/>
                </a:cubicBezTo>
                <a:cubicBezTo>
                  <a:pt x="97" y="185"/>
                  <a:pt x="88" y="212"/>
                  <a:pt x="88" y="230"/>
                </a:cubicBezTo>
                <a:cubicBezTo>
                  <a:pt x="88" y="257"/>
                  <a:pt x="97" y="274"/>
                  <a:pt x="106" y="292"/>
                </a:cubicBezTo>
                <a:close/>
                <a:moveTo>
                  <a:pt x="230" y="433"/>
                </a:moveTo>
                <a:lnTo>
                  <a:pt x="230" y="433"/>
                </a:lnTo>
                <a:cubicBezTo>
                  <a:pt x="194" y="433"/>
                  <a:pt x="168" y="425"/>
                  <a:pt x="141" y="407"/>
                </a:cubicBezTo>
                <a:cubicBezTo>
                  <a:pt x="168" y="354"/>
                  <a:pt x="168" y="354"/>
                  <a:pt x="168" y="354"/>
                </a:cubicBezTo>
                <a:cubicBezTo>
                  <a:pt x="185" y="363"/>
                  <a:pt x="203" y="372"/>
                  <a:pt x="230" y="372"/>
                </a:cubicBezTo>
                <a:cubicBezTo>
                  <a:pt x="247" y="372"/>
                  <a:pt x="275" y="363"/>
                  <a:pt x="291" y="354"/>
                </a:cubicBezTo>
                <a:cubicBezTo>
                  <a:pt x="319" y="407"/>
                  <a:pt x="319" y="407"/>
                  <a:pt x="319" y="407"/>
                </a:cubicBezTo>
                <a:cubicBezTo>
                  <a:pt x="291" y="425"/>
                  <a:pt x="266" y="433"/>
                  <a:pt x="230" y="433"/>
                </a:cubicBezTo>
                <a:close/>
                <a:moveTo>
                  <a:pt x="230" y="345"/>
                </a:moveTo>
                <a:lnTo>
                  <a:pt x="230" y="345"/>
                </a:lnTo>
                <a:cubicBezTo>
                  <a:pt x="168" y="345"/>
                  <a:pt x="124" y="292"/>
                  <a:pt x="124" y="230"/>
                </a:cubicBezTo>
                <a:cubicBezTo>
                  <a:pt x="124" y="167"/>
                  <a:pt x="168" y="123"/>
                  <a:pt x="230" y="123"/>
                </a:cubicBezTo>
                <a:cubicBezTo>
                  <a:pt x="291" y="123"/>
                  <a:pt x="336" y="167"/>
                  <a:pt x="336" y="230"/>
                </a:cubicBezTo>
                <a:cubicBezTo>
                  <a:pt x="336" y="292"/>
                  <a:pt x="291" y="345"/>
                  <a:pt x="230" y="345"/>
                </a:cubicBezTo>
                <a:close/>
                <a:moveTo>
                  <a:pt x="354" y="292"/>
                </a:moveTo>
                <a:lnTo>
                  <a:pt x="354" y="292"/>
                </a:lnTo>
                <a:cubicBezTo>
                  <a:pt x="363" y="274"/>
                  <a:pt x="372" y="257"/>
                  <a:pt x="372" y="230"/>
                </a:cubicBezTo>
                <a:cubicBezTo>
                  <a:pt x="372" y="212"/>
                  <a:pt x="363" y="185"/>
                  <a:pt x="354" y="167"/>
                </a:cubicBezTo>
                <a:cubicBezTo>
                  <a:pt x="407" y="141"/>
                  <a:pt x="407" y="141"/>
                  <a:pt x="407" y="141"/>
                </a:cubicBezTo>
                <a:cubicBezTo>
                  <a:pt x="416" y="167"/>
                  <a:pt x="425" y="195"/>
                  <a:pt x="425" y="230"/>
                </a:cubicBezTo>
                <a:cubicBezTo>
                  <a:pt x="425" y="265"/>
                  <a:pt x="416" y="292"/>
                  <a:pt x="407" y="327"/>
                </a:cubicBezTo>
                <a:lnTo>
                  <a:pt x="354" y="292"/>
                </a:lnTo>
                <a:close/>
              </a:path>
            </a:pathLst>
          </a:custGeom>
          <a:solidFill>
            <a:schemeClr val="bg1"/>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6" name="Freeform 70"/>
          <p:cNvSpPr>
            <a:spLocks noChangeArrowheads="1"/>
          </p:cNvSpPr>
          <p:nvPr/>
        </p:nvSpPr>
        <p:spPr bwMode="auto">
          <a:xfrm>
            <a:off x="7255486" y="3262244"/>
            <a:ext cx="437423" cy="390971"/>
          </a:xfrm>
          <a:custGeom>
            <a:gdLst>
              <a:gd fmla="*/ 142 w 497" name="T0"/>
              <a:gd fmla="*/ 275 h 445" name="T1"/>
              <a:gd fmla="*/ 142 w 497" name="T2"/>
              <a:gd fmla="*/ 275 h 445" name="T3"/>
              <a:gd fmla="*/ 142 w 497" name="T4"/>
              <a:gd fmla="*/ 125 h 445" name="T5"/>
              <a:gd fmla="*/ 53 w 497" name="T6"/>
              <a:gd fmla="*/ 125 h 445" name="T7"/>
              <a:gd fmla="*/ 0 w 497" name="T8"/>
              <a:gd fmla="*/ 178 h 445" name="T9"/>
              <a:gd fmla="*/ 0 w 497" name="T10"/>
              <a:gd fmla="*/ 319 h 445" name="T11"/>
              <a:gd fmla="*/ 53 w 497" name="T12"/>
              <a:gd fmla="*/ 373 h 445" name="T13"/>
              <a:gd fmla="*/ 71 w 497" name="T14"/>
              <a:gd fmla="*/ 373 h 445" name="T15"/>
              <a:gd fmla="*/ 71 w 497" name="T16"/>
              <a:gd fmla="*/ 444 h 445" name="T17"/>
              <a:gd fmla="*/ 151 w 497" name="T18"/>
              <a:gd fmla="*/ 373 h 445" name="T19"/>
              <a:gd fmla="*/ 274 w 497" name="T20"/>
              <a:gd fmla="*/ 373 h 445" name="T21"/>
              <a:gd fmla="*/ 319 w 497" name="T22"/>
              <a:gd fmla="*/ 319 h 445" name="T23"/>
              <a:gd fmla="*/ 319 w 497" name="T24"/>
              <a:gd fmla="*/ 275 h 445" name="T25"/>
              <a:gd fmla="*/ 319 w 497" name="T26"/>
              <a:gd fmla="*/ 275 h 445" name="T27"/>
              <a:gd fmla="*/ 142 w 497" name="T28"/>
              <a:gd fmla="*/ 275 h 445" name="T29"/>
              <a:gd fmla="*/ 443 w 497" name="T30"/>
              <a:gd fmla="*/ 0 h 445" name="T31"/>
              <a:gd fmla="*/ 443 w 497" name="T32"/>
              <a:gd fmla="*/ 0 h 445" name="T33"/>
              <a:gd fmla="*/ 221 w 497" name="T34"/>
              <a:gd fmla="*/ 0 h 445" name="T35"/>
              <a:gd fmla="*/ 177 w 497" name="T36"/>
              <a:gd fmla="*/ 54 h 445" name="T37"/>
              <a:gd fmla="*/ 177 w 497" name="T38"/>
              <a:gd fmla="*/ 248 h 445" name="T39"/>
              <a:gd fmla="*/ 346 w 497" name="T40"/>
              <a:gd fmla="*/ 248 h 445" name="T41"/>
              <a:gd fmla="*/ 425 w 497" name="T42"/>
              <a:gd fmla="*/ 319 h 445" name="T43"/>
              <a:gd fmla="*/ 425 w 497" name="T44"/>
              <a:gd fmla="*/ 248 h 445" name="T45"/>
              <a:gd fmla="*/ 443 w 497" name="T46"/>
              <a:gd fmla="*/ 248 h 445" name="T47"/>
              <a:gd fmla="*/ 496 w 497" name="T48"/>
              <a:gd fmla="*/ 195 h 445" name="T49"/>
              <a:gd fmla="*/ 496 w 497" name="T50"/>
              <a:gd fmla="*/ 54 h 445" name="T51"/>
              <a:gd fmla="*/ 443 w 497" name="T52"/>
              <a:gd fmla="*/ 0 h 445"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445" w="497">
                <a:moveTo>
                  <a:pt x="142" y="275"/>
                </a:moveTo>
                <a:lnTo>
                  <a:pt x="142" y="275"/>
                </a:lnTo>
                <a:cubicBezTo>
                  <a:pt x="142" y="125"/>
                  <a:pt x="142" y="125"/>
                  <a:pt x="142" y="125"/>
                </a:cubicBezTo>
                <a:cubicBezTo>
                  <a:pt x="53" y="125"/>
                  <a:pt x="53" y="125"/>
                  <a:pt x="53" y="125"/>
                </a:cubicBezTo>
                <a:cubicBezTo>
                  <a:pt x="18" y="125"/>
                  <a:pt x="0" y="151"/>
                  <a:pt x="0" y="178"/>
                </a:cubicBezTo>
                <a:cubicBezTo>
                  <a:pt x="0" y="319"/>
                  <a:pt x="0" y="319"/>
                  <a:pt x="0" y="319"/>
                </a:cubicBezTo>
                <a:cubicBezTo>
                  <a:pt x="0" y="354"/>
                  <a:pt x="18" y="373"/>
                  <a:pt x="53" y="373"/>
                </a:cubicBezTo>
                <a:cubicBezTo>
                  <a:pt x="71" y="373"/>
                  <a:pt x="71" y="373"/>
                  <a:pt x="71" y="373"/>
                </a:cubicBezTo>
                <a:cubicBezTo>
                  <a:pt x="71" y="444"/>
                  <a:pt x="71" y="444"/>
                  <a:pt x="71" y="444"/>
                </a:cubicBezTo>
                <a:cubicBezTo>
                  <a:pt x="151" y="373"/>
                  <a:pt x="151" y="373"/>
                  <a:pt x="151" y="373"/>
                </a:cubicBezTo>
                <a:cubicBezTo>
                  <a:pt x="274" y="373"/>
                  <a:pt x="274" y="373"/>
                  <a:pt x="274" y="373"/>
                </a:cubicBezTo>
                <a:cubicBezTo>
                  <a:pt x="302" y="373"/>
                  <a:pt x="319" y="354"/>
                  <a:pt x="319" y="319"/>
                </a:cubicBezTo>
                <a:cubicBezTo>
                  <a:pt x="319" y="275"/>
                  <a:pt x="319" y="275"/>
                  <a:pt x="319" y="275"/>
                </a:cubicBezTo>
                <a:lnTo>
                  <a:pt x="319" y="275"/>
                </a:lnTo>
                <a:lnTo>
                  <a:pt x="142" y="275"/>
                </a:lnTo>
                <a:close/>
                <a:moveTo>
                  <a:pt x="443" y="0"/>
                </a:moveTo>
                <a:lnTo>
                  <a:pt x="443" y="0"/>
                </a:lnTo>
                <a:cubicBezTo>
                  <a:pt x="221" y="0"/>
                  <a:pt x="221" y="0"/>
                  <a:pt x="221" y="0"/>
                </a:cubicBezTo>
                <a:cubicBezTo>
                  <a:pt x="195" y="0"/>
                  <a:pt x="177" y="27"/>
                  <a:pt x="177" y="54"/>
                </a:cubicBezTo>
                <a:cubicBezTo>
                  <a:pt x="177" y="248"/>
                  <a:pt x="177" y="248"/>
                  <a:pt x="177" y="248"/>
                </a:cubicBezTo>
                <a:cubicBezTo>
                  <a:pt x="346" y="248"/>
                  <a:pt x="346" y="248"/>
                  <a:pt x="346" y="248"/>
                </a:cubicBezTo>
                <a:cubicBezTo>
                  <a:pt x="425" y="319"/>
                  <a:pt x="425" y="319"/>
                  <a:pt x="425" y="319"/>
                </a:cubicBezTo>
                <a:cubicBezTo>
                  <a:pt x="425" y="248"/>
                  <a:pt x="425" y="248"/>
                  <a:pt x="425" y="248"/>
                </a:cubicBezTo>
                <a:cubicBezTo>
                  <a:pt x="443" y="248"/>
                  <a:pt x="443" y="248"/>
                  <a:pt x="443" y="248"/>
                </a:cubicBezTo>
                <a:cubicBezTo>
                  <a:pt x="470" y="248"/>
                  <a:pt x="496" y="231"/>
                  <a:pt x="496" y="195"/>
                </a:cubicBezTo>
                <a:cubicBezTo>
                  <a:pt x="496" y="54"/>
                  <a:pt x="496" y="54"/>
                  <a:pt x="496" y="54"/>
                </a:cubicBezTo>
                <a:cubicBezTo>
                  <a:pt x="496" y="27"/>
                  <a:pt x="470" y="0"/>
                  <a:pt x="443" y="0"/>
                </a:cubicBezTo>
                <a:close/>
              </a:path>
            </a:pathLst>
          </a:custGeom>
          <a:solidFill>
            <a:schemeClr val="bg1"/>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7" name="Freeform 110"/>
          <p:cNvSpPr>
            <a:spLocks noChangeArrowheads="1"/>
          </p:cNvSpPr>
          <p:nvPr/>
        </p:nvSpPr>
        <p:spPr bwMode="auto">
          <a:xfrm>
            <a:off x="6309687" y="2644028"/>
            <a:ext cx="406452" cy="329035"/>
          </a:xfrm>
          <a:custGeom>
            <a:gdLst>
              <a:gd fmla="*/ 444 w 462" name="T0"/>
              <a:gd fmla="*/ 9 h 373" name="T1"/>
              <a:gd fmla="*/ 444 w 462" name="T2"/>
              <a:gd fmla="*/ 9 h 373" name="T3"/>
              <a:gd fmla="*/ 9 w 462" name="T4"/>
              <a:gd fmla="*/ 160 h 373" name="T5"/>
              <a:gd fmla="*/ 9 w 462" name="T6"/>
              <a:gd fmla="*/ 169 h 373" name="T7"/>
              <a:gd fmla="*/ 98 w 462" name="T8"/>
              <a:gd fmla="*/ 213 h 373" name="T9"/>
              <a:gd fmla="*/ 98 w 462" name="T10"/>
              <a:gd fmla="*/ 213 h 373" name="T11"/>
              <a:gd fmla="*/ 160 w 462" name="T12"/>
              <a:gd fmla="*/ 230 h 373" name="T13"/>
              <a:gd fmla="*/ 434 w 462" name="T14"/>
              <a:gd fmla="*/ 35 h 373" name="T15"/>
              <a:gd fmla="*/ 434 w 462" name="T16"/>
              <a:gd fmla="*/ 35 h 373" name="T17"/>
              <a:gd fmla="*/ 240 w 462" name="T18"/>
              <a:gd fmla="*/ 248 h 373" name="T19"/>
              <a:gd fmla="*/ 240 w 462" name="T20"/>
              <a:gd fmla="*/ 248 h 373" name="T21"/>
              <a:gd fmla="*/ 231 w 462" name="T22"/>
              <a:gd fmla="*/ 257 h 373" name="T23"/>
              <a:gd fmla="*/ 240 w 462" name="T24"/>
              <a:gd fmla="*/ 266 h 373" name="T25"/>
              <a:gd fmla="*/ 240 w 462" name="T26"/>
              <a:gd fmla="*/ 266 h 373" name="T27"/>
              <a:gd fmla="*/ 363 w 462" name="T28"/>
              <a:gd fmla="*/ 337 h 373" name="T29"/>
              <a:gd fmla="*/ 390 w 462" name="T30"/>
              <a:gd fmla="*/ 328 h 373" name="T31"/>
              <a:gd fmla="*/ 461 w 462" name="T32"/>
              <a:gd fmla="*/ 18 h 373" name="T33"/>
              <a:gd fmla="*/ 444 w 462" name="T34"/>
              <a:gd fmla="*/ 9 h 373" name="T35"/>
              <a:gd fmla="*/ 160 w 462" name="T36"/>
              <a:gd fmla="*/ 363 h 373" name="T37"/>
              <a:gd fmla="*/ 160 w 462" name="T38"/>
              <a:gd fmla="*/ 363 h 373" name="T39"/>
              <a:gd fmla="*/ 169 w 462" name="T40"/>
              <a:gd fmla="*/ 372 h 373" name="T41"/>
              <a:gd fmla="*/ 240 w 462" name="T42"/>
              <a:gd fmla="*/ 310 h 373" name="T43"/>
              <a:gd fmla="*/ 160 w 462" name="T44"/>
              <a:gd fmla="*/ 266 h 373" name="T45"/>
              <a:gd fmla="*/ 160 w 462" name="T46"/>
              <a:gd fmla="*/ 363 h 373"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373" w="462">
                <a:moveTo>
                  <a:pt x="444" y="9"/>
                </a:moveTo>
                <a:lnTo>
                  <a:pt x="444" y="9"/>
                </a:lnTo>
                <a:cubicBezTo>
                  <a:pt x="434" y="9"/>
                  <a:pt x="18" y="160"/>
                  <a:pt x="9" y="160"/>
                </a:cubicBezTo>
                <a:cubicBezTo>
                  <a:pt x="0" y="160"/>
                  <a:pt x="0" y="169"/>
                  <a:pt x="9" y="169"/>
                </a:cubicBezTo>
                <a:cubicBezTo>
                  <a:pt x="18" y="177"/>
                  <a:pt x="98" y="213"/>
                  <a:pt x="98" y="213"/>
                </a:cubicBezTo>
                <a:lnTo>
                  <a:pt x="98" y="213"/>
                </a:lnTo>
                <a:cubicBezTo>
                  <a:pt x="160" y="230"/>
                  <a:pt x="160" y="230"/>
                  <a:pt x="160" y="230"/>
                </a:cubicBezTo>
                <a:cubicBezTo>
                  <a:pt x="160" y="230"/>
                  <a:pt x="425" y="35"/>
                  <a:pt x="434" y="35"/>
                </a:cubicBezTo>
                <a:cubicBezTo>
                  <a:pt x="434" y="26"/>
                  <a:pt x="434" y="35"/>
                  <a:pt x="434" y="35"/>
                </a:cubicBezTo>
                <a:lnTo>
                  <a:pt x="240" y="248"/>
                </a:lnTo>
                <a:lnTo>
                  <a:pt x="240" y="248"/>
                </a:lnTo>
                <a:cubicBezTo>
                  <a:pt x="231" y="257"/>
                  <a:pt x="231" y="257"/>
                  <a:pt x="231" y="257"/>
                </a:cubicBezTo>
                <a:cubicBezTo>
                  <a:pt x="240" y="266"/>
                  <a:pt x="240" y="266"/>
                  <a:pt x="240" y="266"/>
                </a:cubicBezTo>
                <a:lnTo>
                  <a:pt x="240" y="266"/>
                </a:lnTo>
                <a:cubicBezTo>
                  <a:pt x="240" y="266"/>
                  <a:pt x="363" y="328"/>
                  <a:pt x="363" y="337"/>
                </a:cubicBezTo>
                <a:cubicBezTo>
                  <a:pt x="372" y="337"/>
                  <a:pt x="381" y="337"/>
                  <a:pt x="390" y="328"/>
                </a:cubicBezTo>
                <a:cubicBezTo>
                  <a:pt x="390" y="319"/>
                  <a:pt x="461" y="26"/>
                  <a:pt x="461" y="18"/>
                </a:cubicBezTo>
                <a:cubicBezTo>
                  <a:pt x="461" y="9"/>
                  <a:pt x="453" y="0"/>
                  <a:pt x="444" y="9"/>
                </a:cubicBezTo>
                <a:close/>
                <a:moveTo>
                  <a:pt x="160" y="363"/>
                </a:moveTo>
                <a:lnTo>
                  <a:pt x="160" y="363"/>
                </a:lnTo>
                <a:cubicBezTo>
                  <a:pt x="160" y="372"/>
                  <a:pt x="160" y="372"/>
                  <a:pt x="169" y="372"/>
                </a:cubicBezTo>
                <a:cubicBezTo>
                  <a:pt x="169" y="363"/>
                  <a:pt x="240" y="310"/>
                  <a:pt x="240" y="310"/>
                </a:cubicBezTo>
                <a:cubicBezTo>
                  <a:pt x="160" y="266"/>
                  <a:pt x="160" y="266"/>
                  <a:pt x="160" y="266"/>
                </a:cubicBezTo>
                <a:lnTo>
                  <a:pt x="160" y="363"/>
                </a:lnTo>
                <a:close/>
              </a:path>
            </a:pathLst>
          </a:custGeom>
          <a:solidFill>
            <a:schemeClr val="bg1"/>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8" name="Freeform 119"/>
          <p:cNvSpPr>
            <a:spLocks noChangeArrowheads="1"/>
          </p:cNvSpPr>
          <p:nvPr/>
        </p:nvSpPr>
        <p:spPr bwMode="auto">
          <a:xfrm>
            <a:off x="5222711" y="3140257"/>
            <a:ext cx="437420" cy="390968"/>
          </a:xfrm>
          <a:custGeom>
            <a:gdLst>
              <a:gd fmla="*/ 443 w 497" name="T0"/>
              <a:gd fmla="*/ 70 h 444" name="T1"/>
              <a:gd fmla="*/ 443 w 497" name="T2"/>
              <a:gd fmla="*/ 70 h 444" name="T3"/>
              <a:gd fmla="*/ 426 w 497" name="T4"/>
              <a:gd fmla="*/ 70 h 444" name="T5"/>
              <a:gd fmla="*/ 426 w 497" name="T6"/>
              <a:gd fmla="*/ 443 h 444" name="T7"/>
              <a:gd fmla="*/ 443 w 497" name="T8"/>
              <a:gd fmla="*/ 443 h 444" name="T9"/>
              <a:gd fmla="*/ 496 w 497" name="T10"/>
              <a:gd fmla="*/ 398 h 444" name="T11"/>
              <a:gd fmla="*/ 496 w 497" name="T12"/>
              <a:gd fmla="*/ 124 h 444" name="T13"/>
              <a:gd fmla="*/ 443 w 497" name="T14"/>
              <a:gd fmla="*/ 70 h 444" name="T15"/>
              <a:gd fmla="*/ 0 w 497" name="T16"/>
              <a:gd fmla="*/ 124 h 444" name="T17"/>
              <a:gd fmla="*/ 0 w 497" name="T18"/>
              <a:gd fmla="*/ 124 h 444" name="T19"/>
              <a:gd fmla="*/ 0 w 497" name="T20"/>
              <a:gd fmla="*/ 398 h 444" name="T21"/>
              <a:gd fmla="*/ 53 w 497" name="T22"/>
              <a:gd fmla="*/ 443 h 444" name="T23"/>
              <a:gd fmla="*/ 71 w 497" name="T24"/>
              <a:gd fmla="*/ 443 h 444" name="T25"/>
              <a:gd fmla="*/ 71 w 497" name="T26"/>
              <a:gd fmla="*/ 70 h 444" name="T27"/>
              <a:gd fmla="*/ 53 w 497" name="T28"/>
              <a:gd fmla="*/ 70 h 444" name="T29"/>
              <a:gd fmla="*/ 0 w 497" name="T30"/>
              <a:gd fmla="*/ 124 h 444" name="T31"/>
              <a:gd fmla="*/ 337 w 497" name="T32"/>
              <a:gd fmla="*/ 26 h 444" name="T33"/>
              <a:gd fmla="*/ 337 w 497" name="T34"/>
              <a:gd fmla="*/ 26 h 444" name="T35"/>
              <a:gd fmla="*/ 248 w 497" name="T36"/>
              <a:gd fmla="*/ 0 h 444" name="T37"/>
              <a:gd fmla="*/ 160 w 497" name="T38"/>
              <a:gd fmla="*/ 26 h 444" name="T39"/>
              <a:gd fmla="*/ 160 w 497" name="T40"/>
              <a:gd fmla="*/ 70 h 444" name="T41"/>
              <a:gd fmla="*/ 107 w 497" name="T42"/>
              <a:gd fmla="*/ 70 h 444" name="T43"/>
              <a:gd fmla="*/ 107 w 497" name="T44"/>
              <a:gd fmla="*/ 443 h 444" name="T45"/>
              <a:gd fmla="*/ 390 w 497" name="T46"/>
              <a:gd fmla="*/ 443 h 444" name="T47"/>
              <a:gd fmla="*/ 390 w 497" name="T48"/>
              <a:gd fmla="*/ 70 h 444" name="T49"/>
              <a:gd fmla="*/ 337 w 497" name="T50"/>
              <a:gd fmla="*/ 70 h 444" name="T51"/>
              <a:gd fmla="*/ 337 w 497" name="T52"/>
              <a:gd fmla="*/ 26 h 444" name="T53"/>
              <a:gd fmla="*/ 301 w 497" name="T54"/>
              <a:gd fmla="*/ 70 h 444" name="T55"/>
              <a:gd fmla="*/ 301 w 497" name="T56"/>
              <a:gd fmla="*/ 70 h 444" name="T57"/>
              <a:gd fmla="*/ 195 w 497" name="T58"/>
              <a:gd fmla="*/ 70 h 444" name="T59"/>
              <a:gd fmla="*/ 195 w 497" name="T60"/>
              <a:gd fmla="*/ 44 h 444" name="T61"/>
              <a:gd fmla="*/ 248 w 497" name="T62"/>
              <a:gd fmla="*/ 26 h 444" name="T63"/>
              <a:gd fmla="*/ 301 w 497" name="T64"/>
              <a:gd fmla="*/ 44 h 444" name="T65"/>
              <a:gd fmla="*/ 301 w 497" name="T66"/>
              <a:gd fmla="*/ 70 h 444"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442" w="497">
                <a:moveTo>
                  <a:pt x="443" y="70"/>
                </a:moveTo>
                <a:lnTo>
                  <a:pt x="443" y="70"/>
                </a:lnTo>
                <a:cubicBezTo>
                  <a:pt x="426" y="70"/>
                  <a:pt x="426" y="70"/>
                  <a:pt x="426" y="70"/>
                </a:cubicBezTo>
                <a:cubicBezTo>
                  <a:pt x="426" y="443"/>
                  <a:pt x="426" y="443"/>
                  <a:pt x="426" y="443"/>
                </a:cubicBezTo>
                <a:cubicBezTo>
                  <a:pt x="443" y="443"/>
                  <a:pt x="443" y="443"/>
                  <a:pt x="443" y="443"/>
                </a:cubicBezTo>
                <a:cubicBezTo>
                  <a:pt x="479" y="443"/>
                  <a:pt x="496" y="425"/>
                  <a:pt x="496" y="398"/>
                </a:cubicBezTo>
                <a:cubicBezTo>
                  <a:pt x="496" y="124"/>
                  <a:pt x="496" y="124"/>
                  <a:pt x="496" y="124"/>
                </a:cubicBezTo>
                <a:cubicBezTo>
                  <a:pt x="496" y="97"/>
                  <a:pt x="479" y="70"/>
                  <a:pt x="443" y="70"/>
                </a:cubicBezTo>
                <a:close/>
                <a:moveTo>
                  <a:pt x="0" y="124"/>
                </a:moveTo>
                <a:lnTo>
                  <a:pt x="0" y="124"/>
                </a:lnTo>
                <a:cubicBezTo>
                  <a:pt x="0" y="398"/>
                  <a:pt x="0" y="398"/>
                  <a:pt x="0" y="398"/>
                </a:cubicBezTo>
                <a:cubicBezTo>
                  <a:pt x="0" y="425"/>
                  <a:pt x="26" y="443"/>
                  <a:pt x="53" y="443"/>
                </a:cubicBezTo>
                <a:cubicBezTo>
                  <a:pt x="71" y="443"/>
                  <a:pt x="71" y="443"/>
                  <a:pt x="71" y="443"/>
                </a:cubicBezTo>
                <a:cubicBezTo>
                  <a:pt x="71" y="70"/>
                  <a:pt x="71" y="70"/>
                  <a:pt x="71" y="70"/>
                </a:cubicBezTo>
                <a:cubicBezTo>
                  <a:pt x="53" y="70"/>
                  <a:pt x="53" y="70"/>
                  <a:pt x="53" y="70"/>
                </a:cubicBezTo>
                <a:cubicBezTo>
                  <a:pt x="26" y="70"/>
                  <a:pt x="0" y="97"/>
                  <a:pt x="0" y="124"/>
                </a:cubicBezTo>
                <a:close/>
                <a:moveTo>
                  <a:pt x="337" y="26"/>
                </a:moveTo>
                <a:lnTo>
                  <a:pt x="337" y="26"/>
                </a:lnTo>
                <a:cubicBezTo>
                  <a:pt x="319" y="17"/>
                  <a:pt x="292" y="0"/>
                  <a:pt x="248" y="0"/>
                </a:cubicBezTo>
                <a:cubicBezTo>
                  <a:pt x="204" y="0"/>
                  <a:pt x="177" y="17"/>
                  <a:pt x="160" y="26"/>
                </a:cubicBezTo>
                <a:cubicBezTo>
                  <a:pt x="160" y="70"/>
                  <a:pt x="160" y="70"/>
                  <a:pt x="160" y="70"/>
                </a:cubicBezTo>
                <a:cubicBezTo>
                  <a:pt x="107" y="70"/>
                  <a:pt x="107" y="70"/>
                  <a:pt x="107" y="70"/>
                </a:cubicBezTo>
                <a:cubicBezTo>
                  <a:pt x="107" y="443"/>
                  <a:pt x="107" y="443"/>
                  <a:pt x="107" y="443"/>
                </a:cubicBezTo>
                <a:cubicBezTo>
                  <a:pt x="390" y="443"/>
                  <a:pt x="390" y="443"/>
                  <a:pt x="390" y="443"/>
                </a:cubicBezTo>
                <a:cubicBezTo>
                  <a:pt x="390" y="70"/>
                  <a:pt x="390" y="70"/>
                  <a:pt x="390" y="70"/>
                </a:cubicBezTo>
                <a:cubicBezTo>
                  <a:pt x="337" y="70"/>
                  <a:pt x="337" y="70"/>
                  <a:pt x="337" y="70"/>
                </a:cubicBezTo>
                <a:lnTo>
                  <a:pt x="337" y="26"/>
                </a:lnTo>
                <a:close/>
                <a:moveTo>
                  <a:pt x="301" y="70"/>
                </a:moveTo>
                <a:lnTo>
                  <a:pt x="301" y="70"/>
                </a:lnTo>
                <a:cubicBezTo>
                  <a:pt x="195" y="70"/>
                  <a:pt x="195" y="70"/>
                  <a:pt x="195" y="70"/>
                </a:cubicBezTo>
                <a:cubicBezTo>
                  <a:pt x="195" y="44"/>
                  <a:pt x="195" y="44"/>
                  <a:pt x="195" y="44"/>
                </a:cubicBezTo>
                <a:cubicBezTo>
                  <a:pt x="204" y="35"/>
                  <a:pt x="222" y="26"/>
                  <a:pt x="248" y="26"/>
                </a:cubicBezTo>
                <a:cubicBezTo>
                  <a:pt x="275" y="26"/>
                  <a:pt x="292" y="35"/>
                  <a:pt x="301" y="44"/>
                </a:cubicBezTo>
                <a:lnTo>
                  <a:pt x="301" y="70"/>
                </a:lnTo>
                <a:close/>
              </a:path>
            </a:pathLst>
          </a:custGeom>
          <a:solidFill>
            <a:schemeClr val="bg1"/>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9" name="Freeform 158"/>
          <p:cNvSpPr>
            <a:spLocks noChangeArrowheads="1"/>
          </p:cNvSpPr>
          <p:nvPr/>
        </p:nvSpPr>
        <p:spPr bwMode="auto">
          <a:xfrm>
            <a:off x="4707310" y="3974384"/>
            <a:ext cx="437423" cy="205161"/>
          </a:xfrm>
          <a:custGeom>
            <a:gdLst>
              <a:gd fmla="*/ 380 w 497" name="T0"/>
              <a:gd fmla="*/ 0 h 232" name="T1"/>
              <a:gd fmla="*/ 380 w 497" name="T2"/>
              <a:gd fmla="*/ 0 h 232" name="T3"/>
              <a:gd fmla="*/ 266 w 497" name="T4"/>
              <a:gd fmla="*/ 115 h 232" name="T5"/>
              <a:gd fmla="*/ 283 w 497" name="T6"/>
              <a:gd fmla="*/ 186 h 232" name="T7"/>
              <a:gd fmla="*/ 203 w 497" name="T8"/>
              <a:gd fmla="*/ 186 h 232" name="T9"/>
              <a:gd fmla="*/ 230 w 497" name="T10"/>
              <a:gd fmla="*/ 115 h 232" name="T11"/>
              <a:gd fmla="*/ 114 w 497" name="T12"/>
              <a:gd fmla="*/ 0 h 232" name="T13"/>
              <a:gd fmla="*/ 0 w 497" name="T14"/>
              <a:gd fmla="*/ 115 h 232" name="T15"/>
              <a:gd fmla="*/ 114 w 497" name="T16"/>
              <a:gd fmla="*/ 231 h 232" name="T17"/>
              <a:gd fmla="*/ 380 w 497" name="T18"/>
              <a:gd fmla="*/ 231 h 232" name="T19"/>
              <a:gd fmla="*/ 496 w 497" name="T20"/>
              <a:gd fmla="*/ 115 h 232" name="T21"/>
              <a:gd fmla="*/ 380 w 497" name="T22"/>
              <a:gd fmla="*/ 0 h 232" name="T23"/>
              <a:gd fmla="*/ 53 w 497" name="T24"/>
              <a:gd fmla="*/ 115 h 232" name="T25"/>
              <a:gd fmla="*/ 53 w 497" name="T26"/>
              <a:gd fmla="*/ 115 h 232" name="T27"/>
              <a:gd fmla="*/ 114 w 497" name="T28"/>
              <a:gd fmla="*/ 53 h 232" name="T29"/>
              <a:gd fmla="*/ 177 w 497" name="T30"/>
              <a:gd fmla="*/ 115 h 232" name="T31"/>
              <a:gd fmla="*/ 114 w 497" name="T32"/>
              <a:gd fmla="*/ 186 h 232" name="T33"/>
              <a:gd fmla="*/ 53 w 497" name="T34"/>
              <a:gd fmla="*/ 115 h 232" name="T35"/>
              <a:gd fmla="*/ 380 w 497" name="T36"/>
              <a:gd fmla="*/ 186 h 232" name="T37"/>
              <a:gd fmla="*/ 380 w 497" name="T38"/>
              <a:gd fmla="*/ 186 h 232" name="T39"/>
              <a:gd fmla="*/ 319 w 497" name="T40"/>
              <a:gd fmla="*/ 115 h 232" name="T41"/>
              <a:gd fmla="*/ 380 w 497" name="T42"/>
              <a:gd fmla="*/ 53 h 232" name="T43"/>
              <a:gd fmla="*/ 442 w 497" name="T44"/>
              <a:gd fmla="*/ 115 h 232" name="T45"/>
              <a:gd fmla="*/ 380 w 497" name="T46"/>
              <a:gd fmla="*/ 186 h 232"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231" w="497">
                <a:moveTo>
                  <a:pt x="380" y="0"/>
                </a:moveTo>
                <a:lnTo>
                  <a:pt x="380" y="0"/>
                </a:lnTo>
                <a:cubicBezTo>
                  <a:pt x="319" y="0"/>
                  <a:pt x="266" y="53"/>
                  <a:pt x="266" y="115"/>
                </a:cubicBezTo>
                <a:cubicBezTo>
                  <a:pt x="266" y="141"/>
                  <a:pt x="274" y="168"/>
                  <a:pt x="283" y="186"/>
                </a:cubicBezTo>
                <a:cubicBezTo>
                  <a:pt x="203" y="186"/>
                  <a:pt x="203" y="186"/>
                  <a:pt x="203" y="186"/>
                </a:cubicBezTo>
                <a:cubicBezTo>
                  <a:pt x="221" y="168"/>
                  <a:pt x="230" y="141"/>
                  <a:pt x="230" y="115"/>
                </a:cubicBezTo>
                <a:cubicBezTo>
                  <a:pt x="230" y="53"/>
                  <a:pt x="177" y="0"/>
                  <a:pt x="114" y="0"/>
                </a:cubicBezTo>
                <a:cubicBezTo>
                  <a:pt x="53" y="0"/>
                  <a:pt x="0" y="53"/>
                  <a:pt x="0" y="115"/>
                </a:cubicBezTo>
                <a:cubicBezTo>
                  <a:pt x="0" y="177"/>
                  <a:pt x="53" y="231"/>
                  <a:pt x="114" y="231"/>
                </a:cubicBezTo>
                <a:cubicBezTo>
                  <a:pt x="380" y="231"/>
                  <a:pt x="380" y="231"/>
                  <a:pt x="380" y="231"/>
                </a:cubicBezTo>
                <a:cubicBezTo>
                  <a:pt x="442" y="231"/>
                  <a:pt x="496" y="177"/>
                  <a:pt x="496" y="115"/>
                </a:cubicBezTo>
                <a:cubicBezTo>
                  <a:pt x="496" y="53"/>
                  <a:pt x="442" y="0"/>
                  <a:pt x="380" y="0"/>
                </a:cubicBezTo>
                <a:close/>
                <a:moveTo>
                  <a:pt x="53" y="115"/>
                </a:moveTo>
                <a:lnTo>
                  <a:pt x="53" y="115"/>
                </a:lnTo>
                <a:cubicBezTo>
                  <a:pt x="53" y="80"/>
                  <a:pt x="79" y="53"/>
                  <a:pt x="114" y="53"/>
                </a:cubicBezTo>
                <a:cubicBezTo>
                  <a:pt x="150" y="53"/>
                  <a:pt x="177" y="80"/>
                  <a:pt x="177" y="115"/>
                </a:cubicBezTo>
                <a:cubicBezTo>
                  <a:pt x="177" y="150"/>
                  <a:pt x="150" y="186"/>
                  <a:pt x="114" y="186"/>
                </a:cubicBezTo>
                <a:cubicBezTo>
                  <a:pt x="79" y="186"/>
                  <a:pt x="53" y="150"/>
                  <a:pt x="53" y="115"/>
                </a:cubicBezTo>
                <a:close/>
                <a:moveTo>
                  <a:pt x="380" y="186"/>
                </a:moveTo>
                <a:lnTo>
                  <a:pt x="380" y="186"/>
                </a:lnTo>
                <a:cubicBezTo>
                  <a:pt x="345" y="186"/>
                  <a:pt x="319" y="150"/>
                  <a:pt x="319" y="115"/>
                </a:cubicBezTo>
                <a:cubicBezTo>
                  <a:pt x="319" y="80"/>
                  <a:pt x="345" y="53"/>
                  <a:pt x="380" y="53"/>
                </a:cubicBezTo>
                <a:cubicBezTo>
                  <a:pt x="416" y="53"/>
                  <a:pt x="442" y="80"/>
                  <a:pt x="442" y="115"/>
                </a:cubicBezTo>
                <a:cubicBezTo>
                  <a:pt x="442" y="150"/>
                  <a:pt x="416" y="186"/>
                  <a:pt x="380" y="186"/>
                </a:cubicBezTo>
                <a:close/>
              </a:path>
            </a:pathLst>
          </a:custGeom>
          <a:solidFill>
            <a:schemeClr val="bg1"/>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0" name="矩形 19"/>
          <p:cNvSpPr/>
          <p:nvPr/>
        </p:nvSpPr>
        <p:spPr>
          <a:xfrm>
            <a:off x="7931428" y="4183697"/>
            <a:ext cx="1859412" cy="6629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
        <p:nvSpPr>
          <p:cNvPr id="21" name="矩形 20"/>
          <p:cNvSpPr/>
          <p:nvPr/>
        </p:nvSpPr>
        <p:spPr>
          <a:xfrm>
            <a:off x="7834130" y="5448088"/>
            <a:ext cx="1859412" cy="6629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
        <p:nvSpPr>
          <p:cNvPr id="22" name="矩形 21"/>
          <p:cNvSpPr/>
          <p:nvPr/>
        </p:nvSpPr>
        <p:spPr>
          <a:xfrm>
            <a:off x="2740631" y="4497788"/>
            <a:ext cx="1859412" cy="6629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
        <p:nvSpPr>
          <p:cNvPr id="23" name="矩形 22"/>
          <p:cNvSpPr/>
          <p:nvPr/>
        </p:nvSpPr>
        <p:spPr>
          <a:xfrm>
            <a:off x="2785495" y="1667381"/>
            <a:ext cx="1645076" cy="6629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
        <p:nvSpPr>
          <p:cNvPr id="24" name="矩形 23"/>
          <p:cNvSpPr/>
          <p:nvPr/>
        </p:nvSpPr>
        <p:spPr>
          <a:xfrm>
            <a:off x="7742801" y="2005456"/>
            <a:ext cx="1859412" cy="6629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
        <p:nvSpPr>
          <p:cNvPr id="25" name="矩形 24"/>
          <p:cNvSpPr/>
          <p:nvPr/>
        </p:nvSpPr>
        <p:spPr>
          <a:xfrm>
            <a:off x="509027" y="4375758"/>
            <a:ext cx="1485560" cy="6629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Tree>
    <p:extLst>
      <p:ext uri="{BB962C8B-B14F-4D97-AF65-F5344CB8AC3E}">
        <p14:creationId val="3315676025"/>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3" presetSubtype="16">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p:cTn dur="500" fill="hold" id="7"/>
                                        <p:tgtEl>
                                          <p:spTgt spid="7"/>
                                        </p:tgtEl>
                                        <p:attrNameLst>
                                          <p:attrName>ppt_w</p:attrName>
                                        </p:attrNameLst>
                                      </p:cBhvr>
                                      <p:tavLst>
                                        <p:tav tm="0">
                                          <p:val>
                                            <p:fltVal val="0"/>
                                          </p:val>
                                        </p:tav>
                                        <p:tav tm="100000">
                                          <p:val>
                                            <p:strVal val="#ppt_w"/>
                                          </p:val>
                                        </p:tav>
                                      </p:tavLst>
                                    </p:anim>
                                    <p:anim calcmode="lin" valueType="num">
                                      <p:cBhvr>
                                        <p:cTn dur="500" fill="hold" id="8"/>
                                        <p:tgtEl>
                                          <p:spTgt spid="7"/>
                                        </p:tgtEl>
                                        <p:attrNameLst>
                                          <p:attrName>ppt_h</p:attrName>
                                        </p:attrNameLst>
                                      </p:cBhvr>
                                      <p:tavLst>
                                        <p:tav tm="0">
                                          <p:val>
                                            <p:fltVal val="0"/>
                                          </p:val>
                                        </p:tav>
                                        <p:tav tm="100000">
                                          <p:val>
                                            <p:strVal val="#ppt_h"/>
                                          </p:val>
                                        </p:tav>
                                      </p:tavLst>
                                    </p:anim>
                                  </p:childTnLst>
                                </p:cTn>
                              </p:par>
                              <p:par>
                                <p:cTn fill="hold" grpId="0" id="9" nodeType="withEffect" presetClass="entr" presetID="23" presetSubtype="16">
                                  <p:stCondLst>
                                    <p:cond delay="0"/>
                                  </p:stCondLst>
                                  <p:childTnLst>
                                    <p:set>
                                      <p:cBhvr>
                                        <p:cTn dur="1" fill="hold" id="10">
                                          <p:stCondLst>
                                            <p:cond delay="0"/>
                                          </p:stCondLst>
                                        </p:cTn>
                                        <p:tgtEl>
                                          <p:spTgt spid="18"/>
                                        </p:tgtEl>
                                        <p:attrNameLst>
                                          <p:attrName>style.visibility</p:attrName>
                                        </p:attrNameLst>
                                      </p:cBhvr>
                                      <p:to>
                                        <p:strVal val="visible"/>
                                      </p:to>
                                    </p:set>
                                    <p:anim calcmode="lin" valueType="num">
                                      <p:cBhvr>
                                        <p:cTn dur="500" fill="hold" id="11"/>
                                        <p:tgtEl>
                                          <p:spTgt spid="18"/>
                                        </p:tgtEl>
                                        <p:attrNameLst>
                                          <p:attrName>ppt_w</p:attrName>
                                        </p:attrNameLst>
                                      </p:cBhvr>
                                      <p:tavLst>
                                        <p:tav tm="0">
                                          <p:val>
                                            <p:fltVal val="0"/>
                                          </p:val>
                                        </p:tav>
                                        <p:tav tm="100000">
                                          <p:val>
                                            <p:strVal val="#ppt_w"/>
                                          </p:val>
                                        </p:tav>
                                      </p:tavLst>
                                    </p:anim>
                                    <p:anim calcmode="lin" valueType="num">
                                      <p:cBhvr>
                                        <p:cTn dur="500" fill="hold" id="12"/>
                                        <p:tgtEl>
                                          <p:spTgt spid="18"/>
                                        </p:tgtEl>
                                        <p:attrNameLst>
                                          <p:attrName>ppt_h</p:attrName>
                                        </p:attrNameLst>
                                      </p:cBhvr>
                                      <p:tavLst>
                                        <p:tav tm="0">
                                          <p:val>
                                            <p:fltVal val="0"/>
                                          </p:val>
                                        </p:tav>
                                        <p:tav tm="100000">
                                          <p:val>
                                            <p:strVal val="#ppt_h"/>
                                          </p:val>
                                        </p:tav>
                                      </p:tavLst>
                                    </p:anim>
                                  </p:childTnLst>
                                </p:cTn>
                              </p:par>
                              <p:par>
                                <p:cTn fill="hold" grpId="0" id="13" nodeType="withEffect" presetClass="entr" presetID="23" presetSubtype="16">
                                  <p:stCondLst>
                                    <p:cond delay="0"/>
                                  </p:stCondLst>
                                  <p:childTnLst>
                                    <p:set>
                                      <p:cBhvr>
                                        <p:cTn dur="1" fill="hold" id="14">
                                          <p:stCondLst>
                                            <p:cond delay="0"/>
                                          </p:stCondLst>
                                        </p:cTn>
                                        <p:tgtEl>
                                          <p:spTgt spid="13"/>
                                        </p:tgtEl>
                                        <p:attrNameLst>
                                          <p:attrName>style.visibility</p:attrName>
                                        </p:attrNameLst>
                                      </p:cBhvr>
                                      <p:to>
                                        <p:strVal val="visible"/>
                                      </p:to>
                                    </p:set>
                                    <p:anim calcmode="lin" valueType="num">
                                      <p:cBhvr>
                                        <p:cTn dur="500" fill="hold" id="15"/>
                                        <p:tgtEl>
                                          <p:spTgt spid="13"/>
                                        </p:tgtEl>
                                        <p:attrNameLst>
                                          <p:attrName>ppt_w</p:attrName>
                                        </p:attrNameLst>
                                      </p:cBhvr>
                                      <p:tavLst>
                                        <p:tav tm="0">
                                          <p:val>
                                            <p:fltVal val="0"/>
                                          </p:val>
                                        </p:tav>
                                        <p:tav tm="100000">
                                          <p:val>
                                            <p:strVal val="#ppt_w"/>
                                          </p:val>
                                        </p:tav>
                                      </p:tavLst>
                                    </p:anim>
                                    <p:anim calcmode="lin" valueType="num">
                                      <p:cBhvr>
                                        <p:cTn dur="500" fill="hold" id="16"/>
                                        <p:tgtEl>
                                          <p:spTgt spid="13"/>
                                        </p:tgtEl>
                                        <p:attrNameLst>
                                          <p:attrName>ppt_h</p:attrName>
                                        </p:attrNameLst>
                                      </p:cBhvr>
                                      <p:tavLst>
                                        <p:tav tm="0">
                                          <p:val>
                                            <p:fltVal val="0"/>
                                          </p:val>
                                        </p:tav>
                                        <p:tav tm="100000">
                                          <p:val>
                                            <p:strVal val="#ppt_h"/>
                                          </p:val>
                                        </p:tav>
                                      </p:tavLst>
                                    </p:anim>
                                  </p:childTnLst>
                                </p:cTn>
                              </p:par>
                              <p:par>
                                <p:cTn fill="hold" grpId="0" id="17" nodeType="withEffect" presetClass="entr" presetID="23" presetSubtype="16">
                                  <p:stCondLst>
                                    <p:cond delay="0"/>
                                  </p:stCondLst>
                                  <p:childTnLst>
                                    <p:set>
                                      <p:cBhvr>
                                        <p:cTn dur="1" fill="hold" id="18">
                                          <p:stCondLst>
                                            <p:cond delay="0"/>
                                          </p:stCondLst>
                                        </p:cTn>
                                        <p:tgtEl>
                                          <p:spTgt spid="17"/>
                                        </p:tgtEl>
                                        <p:attrNameLst>
                                          <p:attrName>style.visibility</p:attrName>
                                        </p:attrNameLst>
                                      </p:cBhvr>
                                      <p:to>
                                        <p:strVal val="visible"/>
                                      </p:to>
                                    </p:set>
                                    <p:anim calcmode="lin" valueType="num">
                                      <p:cBhvr>
                                        <p:cTn dur="500" fill="hold" id="19"/>
                                        <p:tgtEl>
                                          <p:spTgt spid="17"/>
                                        </p:tgtEl>
                                        <p:attrNameLst>
                                          <p:attrName>ppt_w</p:attrName>
                                        </p:attrNameLst>
                                      </p:cBhvr>
                                      <p:tavLst>
                                        <p:tav tm="0">
                                          <p:val>
                                            <p:fltVal val="0"/>
                                          </p:val>
                                        </p:tav>
                                        <p:tav tm="100000">
                                          <p:val>
                                            <p:strVal val="#ppt_w"/>
                                          </p:val>
                                        </p:tav>
                                      </p:tavLst>
                                    </p:anim>
                                    <p:anim calcmode="lin" valueType="num">
                                      <p:cBhvr>
                                        <p:cTn dur="500" fill="hold" id="20"/>
                                        <p:tgtEl>
                                          <p:spTgt spid="17"/>
                                        </p:tgtEl>
                                        <p:attrNameLst>
                                          <p:attrName>ppt_h</p:attrName>
                                        </p:attrNameLst>
                                      </p:cBhvr>
                                      <p:tavLst>
                                        <p:tav tm="0">
                                          <p:val>
                                            <p:fltVal val="0"/>
                                          </p:val>
                                        </p:tav>
                                        <p:tav tm="100000">
                                          <p:val>
                                            <p:strVal val="#ppt_h"/>
                                          </p:val>
                                        </p:tav>
                                      </p:tavLst>
                                    </p:anim>
                                  </p:childTnLst>
                                </p:cTn>
                              </p:par>
                              <p:par>
                                <p:cTn fill="hold" grpId="0" id="21" nodeType="withEffect" presetClass="entr" presetID="23" presetSubtype="16">
                                  <p:stCondLst>
                                    <p:cond delay="0"/>
                                  </p:stCondLst>
                                  <p:childTnLst>
                                    <p:set>
                                      <p:cBhvr>
                                        <p:cTn dur="1" fill="hold" id="22">
                                          <p:stCondLst>
                                            <p:cond delay="0"/>
                                          </p:stCondLst>
                                        </p:cTn>
                                        <p:tgtEl>
                                          <p:spTgt spid="11"/>
                                        </p:tgtEl>
                                        <p:attrNameLst>
                                          <p:attrName>style.visibility</p:attrName>
                                        </p:attrNameLst>
                                      </p:cBhvr>
                                      <p:to>
                                        <p:strVal val="visible"/>
                                      </p:to>
                                    </p:set>
                                    <p:anim calcmode="lin" valueType="num">
                                      <p:cBhvr>
                                        <p:cTn dur="500" fill="hold" id="23"/>
                                        <p:tgtEl>
                                          <p:spTgt spid="11"/>
                                        </p:tgtEl>
                                        <p:attrNameLst>
                                          <p:attrName>ppt_w</p:attrName>
                                        </p:attrNameLst>
                                      </p:cBhvr>
                                      <p:tavLst>
                                        <p:tav tm="0">
                                          <p:val>
                                            <p:fltVal val="0"/>
                                          </p:val>
                                        </p:tav>
                                        <p:tav tm="100000">
                                          <p:val>
                                            <p:strVal val="#ppt_w"/>
                                          </p:val>
                                        </p:tav>
                                      </p:tavLst>
                                    </p:anim>
                                    <p:anim calcmode="lin" valueType="num">
                                      <p:cBhvr>
                                        <p:cTn dur="500" fill="hold" id="24"/>
                                        <p:tgtEl>
                                          <p:spTgt spid="11"/>
                                        </p:tgtEl>
                                        <p:attrNameLst>
                                          <p:attrName>ppt_h</p:attrName>
                                        </p:attrNameLst>
                                      </p:cBhvr>
                                      <p:tavLst>
                                        <p:tav tm="0">
                                          <p:val>
                                            <p:fltVal val="0"/>
                                          </p:val>
                                        </p:tav>
                                        <p:tav tm="100000">
                                          <p:val>
                                            <p:strVal val="#ppt_h"/>
                                          </p:val>
                                        </p:tav>
                                      </p:tavLst>
                                    </p:anim>
                                  </p:childTnLst>
                                </p:cTn>
                              </p:par>
                              <p:par>
                                <p:cTn fill="hold" grpId="0" id="25" nodeType="withEffect" presetClass="entr" presetID="23" presetSubtype="16">
                                  <p:stCondLst>
                                    <p:cond delay="0"/>
                                  </p:stCondLst>
                                  <p:childTnLst>
                                    <p:set>
                                      <p:cBhvr>
                                        <p:cTn dur="1" fill="hold" id="26">
                                          <p:stCondLst>
                                            <p:cond delay="0"/>
                                          </p:stCondLst>
                                        </p:cTn>
                                        <p:tgtEl>
                                          <p:spTgt spid="16"/>
                                        </p:tgtEl>
                                        <p:attrNameLst>
                                          <p:attrName>style.visibility</p:attrName>
                                        </p:attrNameLst>
                                      </p:cBhvr>
                                      <p:to>
                                        <p:strVal val="visible"/>
                                      </p:to>
                                    </p:set>
                                    <p:anim calcmode="lin" valueType="num">
                                      <p:cBhvr>
                                        <p:cTn dur="500" fill="hold" id="27"/>
                                        <p:tgtEl>
                                          <p:spTgt spid="16"/>
                                        </p:tgtEl>
                                        <p:attrNameLst>
                                          <p:attrName>ppt_w</p:attrName>
                                        </p:attrNameLst>
                                      </p:cBhvr>
                                      <p:tavLst>
                                        <p:tav tm="0">
                                          <p:val>
                                            <p:fltVal val="0"/>
                                          </p:val>
                                        </p:tav>
                                        <p:tav tm="100000">
                                          <p:val>
                                            <p:strVal val="#ppt_w"/>
                                          </p:val>
                                        </p:tav>
                                      </p:tavLst>
                                    </p:anim>
                                    <p:anim calcmode="lin" valueType="num">
                                      <p:cBhvr>
                                        <p:cTn dur="500" fill="hold" id="28"/>
                                        <p:tgtEl>
                                          <p:spTgt spid="16"/>
                                        </p:tgtEl>
                                        <p:attrNameLst>
                                          <p:attrName>ppt_h</p:attrName>
                                        </p:attrNameLst>
                                      </p:cBhvr>
                                      <p:tavLst>
                                        <p:tav tm="0">
                                          <p:val>
                                            <p:fltVal val="0"/>
                                          </p:val>
                                        </p:tav>
                                        <p:tav tm="100000">
                                          <p:val>
                                            <p:strVal val="#ppt_h"/>
                                          </p:val>
                                        </p:tav>
                                      </p:tavLst>
                                    </p:anim>
                                  </p:childTnLst>
                                </p:cTn>
                              </p:par>
                              <p:par>
                                <p:cTn fill="hold" grpId="0" id="29" nodeType="withEffect" presetClass="entr" presetID="23" presetSubtype="16">
                                  <p:stCondLst>
                                    <p:cond delay="0"/>
                                  </p:stCondLst>
                                  <p:childTnLst>
                                    <p:set>
                                      <p:cBhvr>
                                        <p:cTn dur="1" fill="hold" id="30">
                                          <p:stCondLst>
                                            <p:cond delay="0"/>
                                          </p:stCondLst>
                                        </p:cTn>
                                        <p:tgtEl>
                                          <p:spTgt spid="9"/>
                                        </p:tgtEl>
                                        <p:attrNameLst>
                                          <p:attrName>style.visibility</p:attrName>
                                        </p:attrNameLst>
                                      </p:cBhvr>
                                      <p:to>
                                        <p:strVal val="visible"/>
                                      </p:to>
                                    </p:set>
                                    <p:anim calcmode="lin" valueType="num">
                                      <p:cBhvr>
                                        <p:cTn dur="500" fill="hold" id="31"/>
                                        <p:tgtEl>
                                          <p:spTgt spid="9"/>
                                        </p:tgtEl>
                                        <p:attrNameLst>
                                          <p:attrName>ppt_w</p:attrName>
                                        </p:attrNameLst>
                                      </p:cBhvr>
                                      <p:tavLst>
                                        <p:tav tm="0">
                                          <p:val>
                                            <p:fltVal val="0"/>
                                          </p:val>
                                        </p:tav>
                                        <p:tav tm="100000">
                                          <p:val>
                                            <p:strVal val="#ppt_w"/>
                                          </p:val>
                                        </p:tav>
                                      </p:tavLst>
                                    </p:anim>
                                    <p:anim calcmode="lin" valueType="num">
                                      <p:cBhvr>
                                        <p:cTn dur="500" fill="hold" id="32"/>
                                        <p:tgtEl>
                                          <p:spTgt spid="9"/>
                                        </p:tgtEl>
                                        <p:attrNameLst>
                                          <p:attrName>ppt_h</p:attrName>
                                        </p:attrNameLst>
                                      </p:cBhvr>
                                      <p:tavLst>
                                        <p:tav tm="0">
                                          <p:val>
                                            <p:fltVal val="0"/>
                                          </p:val>
                                        </p:tav>
                                        <p:tav tm="100000">
                                          <p:val>
                                            <p:strVal val="#ppt_h"/>
                                          </p:val>
                                        </p:tav>
                                      </p:tavLst>
                                    </p:anim>
                                  </p:childTnLst>
                                </p:cTn>
                              </p:par>
                              <p:par>
                                <p:cTn fill="hold" grpId="0" id="33" nodeType="withEffect" presetClass="entr" presetID="23" presetSubtype="16">
                                  <p:stCondLst>
                                    <p:cond delay="0"/>
                                  </p:stCondLst>
                                  <p:childTnLst>
                                    <p:set>
                                      <p:cBhvr>
                                        <p:cTn dur="1" fill="hold" id="34">
                                          <p:stCondLst>
                                            <p:cond delay="0"/>
                                          </p:stCondLst>
                                        </p:cTn>
                                        <p:tgtEl>
                                          <p:spTgt spid="15"/>
                                        </p:tgtEl>
                                        <p:attrNameLst>
                                          <p:attrName>style.visibility</p:attrName>
                                        </p:attrNameLst>
                                      </p:cBhvr>
                                      <p:to>
                                        <p:strVal val="visible"/>
                                      </p:to>
                                    </p:set>
                                    <p:anim calcmode="lin" valueType="num">
                                      <p:cBhvr>
                                        <p:cTn dur="500" fill="hold" id="35"/>
                                        <p:tgtEl>
                                          <p:spTgt spid="15"/>
                                        </p:tgtEl>
                                        <p:attrNameLst>
                                          <p:attrName>ppt_w</p:attrName>
                                        </p:attrNameLst>
                                      </p:cBhvr>
                                      <p:tavLst>
                                        <p:tav tm="0">
                                          <p:val>
                                            <p:fltVal val="0"/>
                                          </p:val>
                                        </p:tav>
                                        <p:tav tm="100000">
                                          <p:val>
                                            <p:strVal val="#ppt_w"/>
                                          </p:val>
                                        </p:tav>
                                      </p:tavLst>
                                    </p:anim>
                                    <p:anim calcmode="lin" valueType="num">
                                      <p:cBhvr>
                                        <p:cTn dur="500" fill="hold" id="36"/>
                                        <p:tgtEl>
                                          <p:spTgt spid="15"/>
                                        </p:tgtEl>
                                        <p:attrNameLst>
                                          <p:attrName>ppt_h</p:attrName>
                                        </p:attrNameLst>
                                      </p:cBhvr>
                                      <p:tavLst>
                                        <p:tav tm="0">
                                          <p:val>
                                            <p:fltVal val="0"/>
                                          </p:val>
                                        </p:tav>
                                        <p:tav tm="100000">
                                          <p:val>
                                            <p:strVal val="#ppt_h"/>
                                          </p:val>
                                        </p:tav>
                                      </p:tavLst>
                                    </p:anim>
                                  </p:childTnLst>
                                </p:cTn>
                              </p:par>
                              <p:par>
                                <p:cTn fill="hold" grpId="0" id="37" nodeType="withEffect" presetClass="entr" presetID="23" presetSubtype="16">
                                  <p:stCondLst>
                                    <p:cond delay="0"/>
                                  </p:stCondLst>
                                  <p:childTnLst>
                                    <p:set>
                                      <p:cBhvr>
                                        <p:cTn dur="1" fill="hold" id="38">
                                          <p:stCondLst>
                                            <p:cond delay="0"/>
                                          </p:stCondLst>
                                        </p:cTn>
                                        <p:tgtEl>
                                          <p:spTgt spid="5"/>
                                        </p:tgtEl>
                                        <p:attrNameLst>
                                          <p:attrName>style.visibility</p:attrName>
                                        </p:attrNameLst>
                                      </p:cBhvr>
                                      <p:to>
                                        <p:strVal val="visible"/>
                                      </p:to>
                                    </p:set>
                                    <p:anim calcmode="lin" valueType="num">
                                      <p:cBhvr>
                                        <p:cTn dur="500" fill="hold" id="39"/>
                                        <p:tgtEl>
                                          <p:spTgt spid="5"/>
                                        </p:tgtEl>
                                        <p:attrNameLst>
                                          <p:attrName>ppt_w</p:attrName>
                                        </p:attrNameLst>
                                      </p:cBhvr>
                                      <p:tavLst>
                                        <p:tav tm="0">
                                          <p:val>
                                            <p:fltVal val="0"/>
                                          </p:val>
                                        </p:tav>
                                        <p:tav tm="100000">
                                          <p:val>
                                            <p:strVal val="#ppt_w"/>
                                          </p:val>
                                        </p:tav>
                                      </p:tavLst>
                                    </p:anim>
                                    <p:anim calcmode="lin" valueType="num">
                                      <p:cBhvr>
                                        <p:cTn dur="500" fill="hold" id="40"/>
                                        <p:tgtEl>
                                          <p:spTgt spid="5"/>
                                        </p:tgtEl>
                                        <p:attrNameLst>
                                          <p:attrName>ppt_h</p:attrName>
                                        </p:attrNameLst>
                                      </p:cBhvr>
                                      <p:tavLst>
                                        <p:tav tm="0">
                                          <p:val>
                                            <p:fltVal val="0"/>
                                          </p:val>
                                        </p:tav>
                                        <p:tav tm="100000">
                                          <p:val>
                                            <p:strVal val="#ppt_h"/>
                                          </p:val>
                                        </p:tav>
                                      </p:tavLst>
                                    </p:anim>
                                  </p:childTnLst>
                                </p:cTn>
                              </p:par>
                              <p:par>
                                <p:cTn fill="hold" grpId="0" id="41" nodeType="withEffect" presetClass="entr" presetID="23" presetSubtype="16">
                                  <p:stCondLst>
                                    <p:cond delay="0"/>
                                  </p:stCondLst>
                                  <p:childTnLst>
                                    <p:set>
                                      <p:cBhvr>
                                        <p:cTn dur="1" fill="hold" id="42">
                                          <p:stCondLst>
                                            <p:cond delay="0"/>
                                          </p:stCondLst>
                                        </p:cTn>
                                        <p:tgtEl>
                                          <p:spTgt spid="19"/>
                                        </p:tgtEl>
                                        <p:attrNameLst>
                                          <p:attrName>style.visibility</p:attrName>
                                        </p:attrNameLst>
                                      </p:cBhvr>
                                      <p:to>
                                        <p:strVal val="visible"/>
                                      </p:to>
                                    </p:set>
                                    <p:anim calcmode="lin" valueType="num">
                                      <p:cBhvr>
                                        <p:cTn dur="500" fill="hold" id="43"/>
                                        <p:tgtEl>
                                          <p:spTgt spid="19"/>
                                        </p:tgtEl>
                                        <p:attrNameLst>
                                          <p:attrName>ppt_w</p:attrName>
                                        </p:attrNameLst>
                                      </p:cBhvr>
                                      <p:tavLst>
                                        <p:tav tm="0">
                                          <p:val>
                                            <p:fltVal val="0"/>
                                          </p:val>
                                        </p:tav>
                                        <p:tav tm="100000">
                                          <p:val>
                                            <p:strVal val="#ppt_w"/>
                                          </p:val>
                                        </p:tav>
                                      </p:tavLst>
                                    </p:anim>
                                    <p:anim calcmode="lin" valueType="num">
                                      <p:cBhvr>
                                        <p:cTn dur="500" fill="hold" id="44"/>
                                        <p:tgtEl>
                                          <p:spTgt spid="19"/>
                                        </p:tgtEl>
                                        <p:attrNameLst>
                                          <p:attrName>ppt_h</p:attrName>
                                        </p:attrNameLst>
                                      </p:cBhvr>
                                      <p:tavLst>
                                        <p:tav tm="0">
                                          <p:val>
                                            <p:fltVal val="0"/>
                                          </p:val>
                                        </p:tav>
                                        <p:tav tm="100000">
                                          <p:val>
                                            <p:strVal val="#ppt_h"/>
                                          </p:val>
                                        </p:tav>
                                      </p:tavLst>
                                    </p:anim>
                                  </p:childTnLst>
                                </p:cTn>
                              </p:par>
                            </p:childTnLst>
                          </p:cTn>
                        </p:par>
                        <p:par>
                          <p:cTn fill="hold" id="45" nodeType="afterGroup">
                            <p:stCondLst>
                              <p:cond delay="500"/>
                            </p:stCondLst>
                            <p:childTnLst>
                              <p:par>
                                <p:cTn fill="hold" grpId="0" id="46" nodeType="afterEffect" presetClass="entr" presetID="22" presetSubtype="2">
                                  <p:stCondLst>
                                    <p:cond delay="0"/>
                                  </p:stCondLst>
                                  <p:childTnLst>
                                    <p:set>
                                      <p:cBhvr>
                                        <p:cTn dur="1" fill="hold" id="47">
                                          <p:stCondLst>
                                            <p:cond delay="0"/>
                                          </p:stCondLst>
                                        </p:cTn>
                                        <p:tgtEl>
                                          <p:spTgt spid="4"/>
                                        </p:tgtEl>
                                        <p:attrNameLst>
                                          <p:attrName>style.visibility</p:attrName>
                                        </p:attrNameLst>
                                      </p:cBhvr>
                                      <p:to>
                                        <p:strVal val="visible"/>
                                      </p:to>
                                    </p:set>
                                    <p:animEffect filter="wipe(right)" transition="in">
                                      <p:cBhvr>
                                        <p:cTn dur="500" id="48"/>
                                        <p:tgtEl>
                                          <p:spTgt spid="4"/>
                                        </p:tgtEl>
                                      </p:cBhvr>
                                    </p:animEffect>
                                  </p:childTnLst>
                                </p:cTn>
                              </p:par>
                              <p:par>
                                <p:cTn fill="hold" grpId="0" id="49" nodeType="withEffect" presetClass="entr" presetID="22" presetSubtype="8">
                                  <p:stCondLst>
                                    <p:cond delay="0"/>
                                  </p:stCondLst>
                                  <p:childTnLst>
                                    <p:set>
                                      <p:cBhvr>
                                        <p:cTn dur="1" fill="hold" id="50">
                                          <p:stCondLst>
                                            <p:cond delay="0"/>
                                          </p:stCondLst>
                                        </p:cTn>
                                        <p:tgtEl>
                                          <p:spTgt spid="3"/>
                                        </p:tgtEl>
                                        <p:attrNameLst>
                                          <p:attrName>style.visibility</p:attrName>
                                        </p:attrNameLst>
                                      </p:cBhvr>
                                      <p:to>
                                        <p:strVal val="visible"/>
                                      </p:to>
                                    </p:set>
                                    <p:animEffect filter="wipe(left)" transition="in">
                                      <p:cBhvr>
                                        <p:cTn dur="500" id="51"/>
                                        <p:tgtEl>
                                          <p:spTgt spid="3"/>
                                        </p:tgtEl>
                                      </p:cBhvr>
                                    </p:animEffect>
                                  </p:childTnLst>
                                </p:cTn>
                              </p:par>
                            </p:childTnLst>
                          </p:cTn>
                        </p:par>
                        <p:par>
                          <p:cTn fill="hold" id="52" nodeType="afterGroup">
                            <p:stCondLst>
                              <p:cond delay="1000"/>
                            </p:stCondLst>
                            <p:childTnLst>
                              <p:par>
                                <p:cTn fill="hold" grpId="0" id="53" nodeType="afterEffect" presetClass="entr" presetID="10" presetSubtype="0">
                                  <p:stCondLst>
                                    <p:cond delay="0"/>
                                  </p:stCondLst>
                                  <p:childTnLst>
                                    <p:set>
                                      <p:cBhvr>
                                        <p:cTn dur="1" fill="hold" id="54">
                                          <p:stCondLst>
                                            <p:cond delay="0"/>
                                          </p:stCondLst>
                                        </p:cTn>
                                        <p:tgtEl>
                                          <p:spTgt spid="25"/>
                                        </p:tgtEl>
                                        <p:attrNameLst>
                                          <p:attrName>style.visibility</p:attrName>
                                        </p:attrNameLst>
                                      </p:cBhvr>
                                      <p:to>
                                        <p:strVal val="visible"/>
                                      </p:to>
                                    </p:set>
                                    <p:animEffect filter="fade" transition="in">
                                      <p:cBhvr>
                                        <p:cTn dur="500" id="55"/>
                                        <p:tgtEl>
                                          <p:spTgt spid="25"/>
                                        </p:tgtEl>
                                      </p:cBhvr>
                                    </p:animEffect>
                                  </p:childTnLst>
                                </p:cTn>
                              </p:par>
                              <p:par>
                                <p:cTn fill="hold" grpId="0" id="56" nodeType="withEffect" presetClass="entr" presetID="10" presetSubtype="0">
                                  <p:stCondLst>
                                    <p:cond delay="0"/>
                                  </p:stCondLst>
                                  <p:childTnLst>
                                    <p:set>
                                      <p:cBhvr>
                                        <p:cTn dur="1" fill="hold" id="57">
                                          <p:stCondLst>
                                            <p:cond delay="0"/>
                                          </p:stCondLst>
                                        </p:cTn>
                                        <p:tgtEl>
                                          <p:spTgt spid="23"/>
                                        </p:tgtEl>
                                        <p:attrNameLst>
                                          <p:attrName>style.visibility</p:attrName>
                                        </p:attrNameLst>
                                      </p:cBhvr>
                                      <p:to>
                                        <p:strVal val="visible"/>
                                      </p:to>
                                    </p:set>
                                    <p:animEffect filter="fade" transition="in">
                                      <p:cBhvr>
                                        <p:cTn dur="500" id="58"/>
                                        <p:tgtEl>
                                          <p:spTgt spid="23"/>
                                        </p:tgtEl>
                                      </p:cBhvr>
                                    </p:animEffect>
                                  </p:childTnLst>
                                </p:cTn>
                              </p:par>
                              <p:par>
                                <p:cTn fill="hold" grpId="0" id="59" nodeType="withEffect" presetClass="entr" presetID="10" presetSubtype="0">
                                  <p:stCondLst>
                                    <p:cond delay="0"/>
                                  </p:stCondLst>
                                  <p:childTnLst>
                                    <p:set>
                                      <p:cBhvr>
                                        <p:cTn dur="1" fill="hold" id="60">
                                          <p:stCondLst>
                                            <p:cond delay="0"/>
                                          </p:stCondLst>
                                        </p:cTn>
                                        <p:tgtEl>
                                          <p:spTgt spid="22"/>
                                        </p:tgtEl>
                                        <p:attrNameLst>
                                          <p:attrName>style.visibility</p:attrName>
                                        </p:attrNameLst>
                                      </p:cBhvr>
                                      <p:to>
                                        <p:strVal val="visible"/>
                                      </p:to>
                                    </p:set>
                                    <p:animEffect filter="fade" transition="in">
                                      <p:cBhvr>
                                        <p:cTn dur="500" id="61"/>
                                        <p:tgtEl>
                                          <p:spTgt spid="22"/>
                                        </p:tgtEl>
                                      </p:cBhvr>
                                    </p:animEffect>
                                  </p:childTnLst>
                                </p:cTn>
                              </p:par>
                              <p:par>
                                <p:cTn fill="hold" grpId="0" id="62" nodeType="withEffect" presetClass="entr" presetID="10" presetSubtype="0">
                                  <p:stCondLst>
                                    <p:cond delay="0"/>
                                  </p:stCondLst>
                                  <p:childTnLst>
                                    <p:set>
                                      <p:cBhvr>
                                        <p:cTn dur="1" fill="hold" id="63">
                                          <p:stCondLst>
                                            <p:cond delay="0"/>
                                          </p:stCondLst>
                                        </p:cTn>
                                        <p:tgtEl>
                                          <p:spTgt spid="24"/>
                                        </p:tgtEl>
                                        <p:attrNameLst>
                                          <p:attrName>style.visibility</p:attrName>
                                        </p:attrNameLst>
                                      </p:cBhvr>
                                      <p:to>
                                        <p:strVal val="visible"/>
                                      </p:to>
                                    </p:set>
                                    <p:animEffect filter="fade" transition="in">
                                      <p:cBhvr>
                                        <p:cTn dur="500" id="64"/>
                                        <p:tgtEl>
                                          <p:spTgt spid="24"/>
                                        </p:tgtEl>
                                      </p:cBhvr>
                                    </p:animEffect>
                                  </p:childTnLst>
                                </p:cTn>
                              </p:par>
                              <p:par>
                                <p:cTn fill="hold" grpId="0" id="65" nodeType="withEffect" presetClass="entr" presetID="10" presetSubtype="0">
                                  <p:stCondLst>
                                    <p:cond delay="0"/>
                                  </p:stCondLst>
                                  <p:childTnLst>
                                    <p:set>
                                      <p:cBhvr>
                                        <p:cTn dur="1" fill="hold" id="66">
                                          <p:stCondLst>
                                            <p:cond delay="0"/>
                                          </p:stCondLst>
                                        </p:cTn>
                                        <p:tgtEl>
                                          <p:spTgt spid="20"/>
                                        </p:tgtEl>
                                        <p:attrNameLst>
                                          <p:attrName>style.visibility</p:attrName>
                                        </p:attrNameLst>
                                      </p:cBhvr>
                                      <p:to>
                                        <p:strVal val="visible"/>
                                      </p:to>
                                    </p:set>
                                    <p:animEffect filter="fade" transition="in">
                                      <p:cBhvr>
                                        <p:cTn dur="500" id="67"/>
                                        <p:tgtEl>
                                          <p:spTgt spid="20"/>
                                        </p:tgtEl>
                                      </p:cBhvr>
                                    </p:animEffect>
                                  </p:childTnLst>
                                </p:cTn>
                              </p:par>
                              <p:par>
                                <p:cTn fill="hold" grpId="0" id="68" nodeType="withEffect" presetClass="entr" presetID="10" presetSubtype="0">
                                  <p:stCondLst>
                                    <p:cond delay="0"/>
                                  </p:stCondLst>
                                  <p:childTnLst>
                                    <p:set>
                                      <p:cBhvr>
                                        <p:cTn dur="1" fill="hold" id="69">
                                          <p:stCondLst>
                                            <p:cond delay="0"/>
                                          </p:stCondLst>
                                        </p:cTn>
                                        <p:tgtEl>
                                          <p:spTgt spid="21"/>
                                        </p:tgtEl>
                                        <p:attrNameLst>
                                          <p:attrName>style.visibility</p:attrName>
                                        </p:attrNameLst>
                                      </p:cBhvr>
                                      <p:to>
                                        <p:strVal val="visible"/>
                                      </p:to>
                                    </p:set>
                                    <p:animEffect filter="fade" transition="in">
                                      <p:cBhvr>
                                        <p:cTn dur="500" id="70"/>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4"/>
      <p:bldP grpId="0" spid="5"/>
      <p:bldP grpId="0" spid="7"/>
      <p:bldP grpId="0" spid="9"/>
      <p:bldP grpId="0" spid="11"/>
      <p:bldP grpId="0" spid="13"/>
      <p:bldP grpId="0" spid="15"/>
      <p:bldP grpId="0" spid="16"/>
      <p:bldP grpId="0" spid="17"/>
      <p:bldP grpId="0" spid="18"/>
      <p:bldP grpId="0" spid="19"/>
      <p:bldP grpId="0" spid="20"/>
      <p:bldP grpId="0" spid="21"/>
      <p:bldP grpId="0" spid="22"/>
      <p:bldP grpId="0" spid="23"/>
      <p:bldP grpId="0" spid="24"/>
      <p:bldP grpId="0" spid="25"/>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教学设计</a:t>
            </a:r>
          </a:p>
        </p:txBody>
      </p:sp>
      <p:grpSp>
        <p:nvGrpSpPr>
          <p:cNvPr id="3" name="Group 2"/>
          <p:cNvGrpSpPr/>
          <p:nvPr/>
        </p:nvGrpSpPr>
        <p:grpSpPr>
          <a:xfrm>
            <a:off x="1614583" y="4359003"/>
            <a:ext cx="852062" cy="1695532"/>
            <a:chOff x="3225985" y="8718008"/>
            <a:chExt cx="1704121" cy="3391063"/>
          </a:xfrm>
        </p:grpSpPr>
        <p:sp>
          <p:nvSpPr>
            <p:cNvPr id="4" name="Oval 145"/>
            <p:cNvSpPr>
              <a:spLocks noChangeAspect="1"/>
            </p:cNvSpPr>
            <p:nvPr/>
          </p:nvSpPr>
          <p:spPr>
            <a:xfrm>
              <a:off x="3308851" y="8718008"/>
              <a:ext cx="1461787" cy="1462179"/>
            </a:xfrm>
            <a:prstGeom prst="ellipse">
              <a:avLst/>
            </a:prstGeom>
            <a:noFill/>
            <a:ln cmpd="sng"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anchor="ctr" bIns="60951" lIns="121899" rIns="121899" rtlCol="0" tIns="60951"/>
            <a:lstStyle/>
            <a:p>
              <a:pPr algn="ct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 name="Subtitle 2"/>
            <p:cNvSpPr txBox="1"/>
            <p:nvPr/>
          </p:nvSpPr>
          <p:spPr>
            <a:xfrm>
              <a:off x="3225985" y="9015430"/>
              <a:ext cx="1704121" cy="624740"/>
            </a:xfrm>
            <a:prstGeom prst="rect">
              <a:avLst/>
            </a:prstGeom>
          </p:spPr>
          <p:txBody>
            <a:bodyPr bIns="60935" lIns="121872" rIns="121872" rtlCol="0" tIns="60935" vert="horz" wrap="square">
              <a:spAutoFit/>
            </a:bodyPr>
            <a:lstStyle>
              <a:lvl1pPr algn="l" defTabSz="457200" eaLnBrk="1" hangingPunct="1" indent="-342900" latinLnBrk="0" marL="342900" rtl="0">
                <a:spcBef>
                  <a:spcPct val="20000"/>
                </a:spcBef>
                <a:buFont typeface="Arial"/>
                <a:buChar char="•"/>
                <a:defRPr kern="1200" sz="3200">
                  <a:solidFill>
                    <a:schemeClr val="tx1"/>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a:lstStyle>
            <a:p>
              <a:pPr algn="ctr" indent="0" marL="0">
                <a:lnSpc>
                  <a:spcPts val="1500"/>
                </a:lnSpc>
                <a:buNone/>
              </a:pPr>
              <a:r>
                <a:rPr lang="en-US" sz="1200">
                  <a:solidFill>
                    <a:schemeClr val="bg1">
                      <a:lumMod val="50000"/>
                    </a:schemeClr>
                  </a:solidFill>
                  <a:latin typeface="Lato Regular"/>
                  <a:ea charset="-122" panose="020b0503020204020204" pitchFamily="34" typeface="微软雅黑"/>
                  <a:cs typeface="Lato Regular"/>
                </a:rPr>
                <a:t>33%</a:t>
              </a:r>
            </a:p>
          </p:txBody>
        </p:sp>
        <p:sp>
          <p:nvSpPr>
            <p:cNvPr id="6" name="Freeform 76"/>
            <p:cNvSpPr>
              <a:spLocks noChangeArrowheads="1"/>
            </p:cNvSpPr>
            <p:nvPr/>
          </p:nvSpPr>
          <p:spPr bwMode="auto">
            <a:xfrm>
              <a:off x="3757397" y="10373807"/>
              <a:ext cx="619614" cy="1074646"/>
            </a:xfrm>
            <a:custGeom>
              <a:gdLst>
                <a:gd fmla="*/ 238 w 283" name="T0"/>
                <a:gd fmla="*/ 0 h 489" name="T1"/>
                <a:gd fmla="*/ 238 w 283" name="T2"/>
                <a:gd fmla="*/ 0 h 489" name="T3"/>
                <a:gd fmla="*/ 44 w 283" name="T4"/>
                <a:gd fmla="*/ 0 h 489" name="T5"/>
                <a:gd fmla="*/ 0 w 283" name="T6"/>
                <a:gd fmla="*/ 44 h 489" name="T7"/>
                <a:gd fmla="*/ 0 w 283" name="T8"/>
                <a:gd fmla="*/ 434 h 489" name="T9"/>
                <a:gd fmla="*/ 44 w 283" name="T10"/>
                <a:gd fmla="*/ 488 h 489" name="T11"/>
                <a:gd fmla="*/ 238 w 283" name="T12"/>
                <a:gd fmla="*/ 488 h 489" name="T13"/>
                <a:gd fmla="*/ 282 w 283" name="T14"/>
                <a:gd fmla="*/ 434 h 489" name="T15"/>
                <a:gd fmla="*/ 282 w 283" name="T16"/>
                <a:gd fmla="*/ 44 h 489" name="T17"/>
                <a:gd fmla="*/ 238 w 283" name="T18"/>
                <a:gd fmla="*/ 0 h 489" name="T19"/>
                <a:gd fmla="*/ 141 w 283" name="T20"/>
                <a:gd fmla="*/ 460 h 489" name="T21"/>
                <a:gd fmla="*/ 141 w 283" name="T22"/>
                <a:gd fmla="*/ 460 h 489" name="T23"/>
                <a:gd fmla="*/ 106 w 283" name="T24"/>
                <a:gd fmla="*/ 443 h 489" name="T25"/>
                <a:gd fmla="*/ 141 w 283" name="T26"/>
                <a:gd fmla="*/ 416 h 489" name="T27"/>
                <a:gd fmla="*/ 176 w 283" name="T28"/>
                <a:gd fmla="*/ 443 h 489" name="T29"/>
                <a:gd fmla="*/ 141 w 283" name="T30"/>
                <a:gd fmla="*/ 460 h 489" name="T31"/>
                <a:gd fmla="*/ 247 w 283" name="T32"/>
                <a:gd fmla="*/ 390 h 489" name="T33"/>
                <a:gd fmla="*/ 247 w 283" name="T34"/>
                <a:gd fmla="*/ 390 h 489" name="T35"/>
                <a:gd fmla="*/ 35 w 283" name="T36"/>
                <a:gd fmla="*/ 390 h 489" name="T37"/>
                <a:gd fmla="*/ 35 w 283" name="T38"/>
                <a:gd fmla="*/ 62 h 489" name="T39"/>
                <a:gd fmla="*/ 247 w 283" name="T40"/>
                <a:gd fmla="*/ 62 h 489" name="T41"/>
                <a:gd fmla="*/ 247 w 283" name="T42"/>
                <a:gd fmla="*/ 390 h 489"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489" w="283">
                  <a:moveTo>
                    <a:pt x="238" y="0"/>
                  </a:moveTo>
                  <a:lnTo>
                    <a:pt x="238" y="0"/>
                  </a:lnTo>
                  <a:cubicBezTo>
                    <a:pt x="44" y="0"/>
                    <a:pt x="44" y="0"/>
                    <a:pt x="44" y="0"/>
                  </a:cubicBezTo>
                  <a:cubicBezTo>
                    <a:pt x="17" y="0"/>
                    <a:pt x="0" y="18"/>
                    <a:pt x="0" y="44"/>
                  </a:cubicBezTo>
                  <a:cubicBezTo>
                    <a:pt x="0" y="434"/>
                    <a:pt x="0" y="434"/>
                    <a:pt x="0" y="434"/>
                  </a:cubicBezTo>
                  <a:cubicBezTo>
                    <a:pt x="0" y="460"/>
                    <a:pt x="17" y="488"/>
                    <a:pt x="44" y="488"/>
                  </a:cubicBezTo>
                  <a:cubicBezTo>
                    <a:pt x="238" y="488"/>
                    <a:pt x="238" y="488"/>
                    <a:pt x="238" y="488"/>
                  </a:cubicBezTo>
                  <a:cubicBezTo>
                    <a:pt x="265" y="488"/>
                    <a:pt x="282" y="460"/>
                    <a:pt x="282" y="434"/>
                  </a:cubicBezTo>
                  <a:cubicBezTo>
                    <a:pt x="282" y="44"/>
                    <a:pt x="282" y="44"/>
                    <a:pt x="282" y="44"/>
                  </a:cubicBezTo>
                  <a:cubicBezTo>
                    <a:pt x="282" y="18"/>
                    <a:pt x="265" y="0"/>
                    <a:pt x="238" y="0"/>
                  </a:cubicBezTo>
                  <a:close/>
                  <a:moveTo>
                    <a:pt x="141" y="460"/>
                  </a:moveTo>
                  <a:lnTo>
                    <a:pt x="141" y="460"/>
                  </a:lnTo>
                  <a:cubicBezTo>
                    <a:pt x="123" y="460"/>
                    <a:pt x="106" y="451"/>
                    <a:pt x="106" y="443"/>
                  </a:cubicBezTo>
                  <a:cubicBezTo>
                    <a:pt x="106" y="425"/>
                    <a:pt x="123" y="416"/>
                    <a:pt x="141" y="416"/>
                  </a:cubicBezTo>
                  <a:cubicBezTo>
                    <a:pt x="159" y="416"/>
                    <a:pt x="176" y="425"/>
                    <a:pt x="176" y="443"/>
                  </a:cubicBezTo>
                  <a:cubicBezTo>
                    <a:pt x="176" y="451"/>
                    <a:pt x="159" y="460"/>
                    <a:pt x="141" y="460"/>
                  </a:cubicBezTo>
                  <a:close/>
                  <a:moveTo>
                    <a:pt x="247" y="390"/>
                  </a:moveTo>
                  <a:lnTo>
                    <a:pt x="247" y="390"/>
                  </a:lnTo>
                  <a:cubicBezTo>
                    <a:pt x="35" y="390"/>
                    <a:pt x="35" y="390"/>
                    <a:pt x="35" y="390"/>
                  </a:cubicBezTo>
                  <a:cubicBezTo>
                    <a:pt x="35" y="62"/>
                    <a:pt x="35" y="62"/>
                    <a:pt x="35" y="62"/>
                  </a:cubicBezTo>
                  <a:cubicBezTo>
                    <a:pt x="247" y="62"/>
                    <a:pt x="247" y="62"/>
                    <a:pt x="247" y="62"/>
                  </a:cubicBezTo>
                  <a:lnTo>
                    <a:pt x="247" y="390"/>
                  </a:lnTo>
                  <a:close/>
                </a:path>
              </a:pathLst>
            </a:custGeom>
            <a:solidFill>
              <a:schemeClr val="accent1"/>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 name="TextBox 150"/>
            <p:cNvSpPr txBox="1"/>
            <p:nvPr/>
          </p:nvSpPr>
          <p:spPr>
            <a:xfrm>
              <a:off x="3403103" y="11539722"/>
              <a:ext cx="1334065" cy="563844"/>
            </a:xfrm>
            <a:prstGeom prst="rect">
              <a:avLst/>
            </a:prstGeom>
            <a:noFill/>
          </p:spPr>
          <p:txBody>
            <a:bodyPr bIns="45711" lIns="91423" rIns="91423" rtlCol="0" tIns="45711" wrap="none">
              <a:spAutoFit/>
            </a:bodyPr>
            <a:lstStyle/>
            <a:p>
              <a:pPr algn="ctr">
                <a:lnSpc>
                  <a:spcPts val="1500"/>
                </a:lnSpc>
              </a:pPr>
              <a:r>
                <a:rPr b="1" lang="id-ID" sz="1200">
                  <a:solidFill>
                    <a:schemeClr val="bg1">
                      <a:lumMod val="50000"/>
                    </a:schemeClr>
                  </a:solidFill>
                  <a:latin typeface="Lato Regular"/>
                  <a:ea charset="-122" panose="020b0503020204020204" pitchFamily="34" typeface="微软雅黑"/>
                  <a:cs typeface="Lato Regular"/>
                </a:rPr>
                <a:t>Mobile</a:t>
              </a:r>
            </a:p>
          </p:txBody>
        </p:sp>
      </p:grpSp>
      <p:grpSp>
        <p:nvGrpSpPr>
          <p:cNvPr id="8" name="Group 3"/>
          <p:cNvGrpSpPr/>
          <p:nvPr/>
        </p:nvGrpSpPr>
        <p:grpSpPr>
          <a:xfrm>
            <a:off x="2871764" y="4359005"/>
            <a:ext cx="852062" cy="1695962"/>
            <a:chOff x="5740348" y="8718008"/>
            <a:chExt cx="1704121" cy="3391922"/>
          </a:xfrm>
        </p:grpSpPr>
        <p:sp>
          <p:nvSpPr>
            <p:cNvPr id="9" name="Oval 141"/>
            <p:cNvSpPr>
              <a:spLocks noChangeAspect="1"/>
            </p:cNvSpPr>
            <p:nvPr/>
          </p:nvSpPr>
          <p:spPr>
            <a:xfrm>
              <a:off x="5823214" y="8718008"/>
              <a:ext cx="1461787" cy="1462179"/>
            </a:xfrm>
            <a:prstGeom prst="ellipse">
              <a:avLst/>
            </a:prstGeom>
            <a:noFill/>
            <a:ln cmpd="sng" w="38100">
              <a:solidFill>
                <a:schemeClr val="accent2"/>
              </a:solidFill>
            </a:ln>
            <a:effectLst/>
          </p:spPr>
          <p:style>
            <a:lnRef idx="1">
              <a:schemeClr val="accent1"/>
            </a:lnRef>
            <a:fillRef idx="3">
              <a:schemeClr val="accent1"/>
            </a:fillRef>
            <a:effectRef idx="2">
              <a:schemeClr val="accent1"/>
            </a:effectRef>
            <a:fontRef idx="minor">
              <a:schemeClr val="lt1"/>
            </a:fontRef>
          </p:style>
          <p:txBody>
            <a:bodyPr anchor="ctr" bIns="60951" lIns="121899" rIns="121899" rtlCol="0" tIns="60951"/>
            <a:lstStyle/>
            <a:p>
              <a:pPr algn="ct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0" name="Subtitle 2"/>
            <p:cNvSpPr txBox="1"/>
            <p:nvPr/>
          </p:nvSpPr>
          <p:spPr>
            <a:xfrm>
              <a:off x="5740348" y="9015432"/>
              <a:ext cx="1704121" cy="624740"/>
            </a:xfrm>
            <a:prstGeom prst="rect">
              <a:avLst/>
            </a:prstGeom>
          </p:spPr>
          <p:txBody>
            <a:bodyPr bIns="60935" lIns="121872" rIns="121872" rtlCol="0" tIns="60935" vert="horz" wrap="square">
              <a:spAutoFit/>
            </a:bodyPr>
            <a:lstStyle>
              <a:lvl1pPr algn="l" defTabSz="457200" eaLnBrk="1" hangingPunct="1" indent="-342900" latinLnBrk="0" marL="342900" rtl="0">
                <a:spcBef>
                  <a:spcPct val="20000"/>
                </a:spcBef>
                <a:buFont typeface="Arial"/>
                <a:buChar char="•"/>
                <a:defRPr kern="1200" sz="3200">
                  <a:solidFill>
                    <a:schemeClr val="tx1"/>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a:lstStyle>
            <a:p>
              <a:pPr algn="ctr" indent="0" marL="0">
                <a:lnSpc>
                  <a:spcPts val="1500"/>
                </a:lnSpc>
                <a:buNone/>
              </a:pPr>
              <a:r>
                <a:rPr lang="en-US" sz="1200">
                  <a:solidFill>
                    <a:schemeClr val="bg1">
                      <a:lumMod val="50000"/>
                    </a:schemeClr>
                  </a:solidFill>
                  <a:latin typeface="Lato Regular"/>
                  <a:ea charset="-122" panose="020b0503020204020204" pitchFamily="34" typeface="微软雅黑"/>
                  <a:cs typeface="Lato Regular"/>
                </a:rPr>
                <a:t>33%</a:t>
              </a:r>
            </a:p>
          </p:txBody>
        </p:sp>
        <p:sp>
          <p:nvSpPr>
            <p:cNvPr id="11" name="Freeform 3"/>
            <p:cNvSpPr>
              <a:spLocks noChangeArrowheads="1"/>
            </p:cNvSpPr>
            <p:nvPr/>
          </p:nvSpPr>
          <p:spPr bwMode="auto">
            <a:xfrm>
              <a:off x="6188996" y="10401352"/>
              <a:ext cx="755531" cy="1041643"/>
            </a:xfrm>
            <a:custGeom>
              <a:gdLst>
                <a:gd fmla="*/ 2416 w 2644" name="T0"/>
                <a:gd fmla="*/ 0 h 3645" name="T1"/>
                <a:gd fmla="*/ 2416 w 2644" name="T2"/>
                <a:gd fmla="*/ 0 h 3645" name="T3"/>
                <a:gd fmla="*/ 238 w 2644" name="T4"/>
                <a:gd fmla="*/ 0 h 3645" name="T5"/>
                <a:gd fmla="*/ 0 w 2644" name="T6"/>
                <a:gd fmla="*/ 238 h 3645" name="T7"/>
                <a:gd fmla="*/ 0 w 2644" name="T8"/>
                <a:gd fmla="*/ 3407 h 3645" name="T9"/>
                <a:gd fmla="*/ 238 w 2644" name="T10"/>
                <a:gd fmla="*/ 3644 h 3645" name="T11"/>
                <a:gd fmla="*/ 2416 w 2644" name="T12"/>
                <a:gd fmla="*/ 3644 h 3645" name="T13"/>
                <a:gd fmla="*/ 2643 w 2644" name="T14"/>
                <a:gd fmla="*/ 3407 h 3645" name="T15"/>
                <a:gd fmla="*/ 2643 w 2644" name="T16"/>
                <a:gd fmla="*/ 238 h 3645" name="T17"/>
                <a:gd fmla="*/ 2416 w 2644" name="T18"/>
                <a:gd fmla="*/ 0 h 3645" name="T19"/>
                <a:gd fmla="*/ 1321 w 2644" name="T20"/>
                <a:gd fmla="*/ 3551 h 3645" name="T21"/>
                <a:gd fmla="*/ 1321 w 2644" name="T22"/>
                <a:gd fmla="*/ 3551 h 3645" name="T23"/>
                <a:gd fmla="*/ 1177 w 2644" name="T24"/>
                <a:gd fmla="*/ 3407 h 3645" name="T25"/>
                <a:gd fmla="*/ 1321 w 2644" name="T26"/>
                <a:gd fmla="*/ 3272 h 3645" name="T27"/>
                <a:gd fmla="*/ 1466 w 2644" name="T28"/>
                <a:gd fmla="*/ 3407 h 3645" name="T29"/>
                <a:gd fmla="*/ 1321 w 2644" name="T30"/>
                <a:gd fmla="*/ 3551 h 3645" name="T31"/>
                <a:gd fmla="*/ 2364 w 2644" name="T32"/>
                <a:gd fmla="*/ 3128 h 3645" name="T33"/>
                <a:gd fmla="*/ 2364 w 2644" name="T34"/>
                <a:gd fmla="*/ 3128 h 3645" name="T35"/>
                <a:gd fmla="*/ 238 w 2644" name="T36"/>
                <a:gd fmla="*/ 3128 h 3645" name="T37"/>
                <a:gd fmla="*/ 238 w 2644" name="T38"/>
                <a:gd fmla="*/ 289 h 3645" name="T39"/>
                <a:gd fmla="*/ 2364 w 2644" name="T40"/>
                <a:gd fmla="*/ 289 h 3645" name="T41"/>
                <a:gd fmla="*/ 2364 w 2644" name="T42"/>
                <a:gd fmla="*/ 3128 h 3645" name="T43"/>
                <a:gd fmla="*/ 2364 w 2644" name="T44"/>
                <a:gd fmla="*/ 3128 h 3645" name="T45"/>
                <a:gd fmla="*/ 2364 w 2644" name="T46"/>
                <a:gd fmla="*/ 3128 h 3645"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3644" w="2644">
                  <a:moveTo>
                    <a:pt x="2416" y="0"/>
                  </a:moveTo>
                  <a:lnTo>
                    <a:pt x="2416" y="0"/>
                  </a:lnTo>
                  <a:cubicBezTo>
                    <a:pt x="238" y="0"/>
                    <a:pt x="238" y="0"/>
                    <a:pt x="238" y="0"/>
                  </a:cubicBezTo>
                  <a:cubicBezTo>
                    <a:pt x="93" y="0"/>
                    <a:pt x="0" y="144"/>
                    <a:pt x="0" y="238"/>
                  </a:cubicBezTo>
                  <a:cubicBezTo>
                    <a:pt x="0" y="3407"/>
                    <a:pt x="0" y="3407"/>
                    <a:pt x="0" y="3407"/>
                  </a:cubicBezTo>
                  <a:cubicBezTo>
                    <a:pt x="0" y="3551"/>
                    <a:pt x="93" y="3644"/>
                    <a:pt x="238" y="3644"/>
                  </a:cubicBezTo>
                  <a:cubicBezTo>
                    <a:pt x="2416" y="3644"/>
                    <a:pt x="2416" y="3644"/>
                    <a:pt x="2416" y="3644"/>
                  </a:cubicBezTo>
                  <a:cubicBezTo>
                    <a:pt x="2508" y="3644"/>
                    <a:pt x="2643" y="3551"/>
                    <a:pt x="2643" y="3407"/>
                  </a:cubicBezTo>
                  <a:cubicBezTo>
                    <a:pt x="2643" y="238"/>
                    <a:pt x="2643" y="238"/>
                    <a:pt x="2643" y="238"/>
                  </a:cubicBezTo>
                  <a:cubicBezTo>
                    <a:pt x="2643" y="144"/>
                    <a:pt x="2508" y="0"/>
                    <a:pt x="2416" y="0"/>
                  </a:cubicBezTo>
                  <a:close/>
                  <a:moveTo>
                    <a:pt x="1321" y="3551"/>
                  </a:moveTo>
                  <a:lnTo>
                    <a:pt x="1321" y="3551"/>
                  </a:lnTo>
                  <a:cubicBezTo>
                    <a:pt x="1229" y="3551"/>
                    <a:pt x="1177" y="3500"/>
                    <a:pt x="1177" y="3407"/>
                  </a:cubicBezTo>
                  <a:cubicBezTo>
                    <a:pt x="1177" y="3314"/>
                    <a:pt x="1229" y="3272"/>
                    <a:pt x="1321" y="3272"/>
                  </a:cubicBezTo>
                  <a:cubicBezTo>
                    <a:pt x="1373" y="3272"/>
                    <a:pt x="1466" y="3314"/>
                    <a:pt x="1466" y="3407"/>
                  </a:cubicBezTo>
                  <a:cubicBezTo>
                    <a:pt x="1466" y="3500"/>
                    <a:pt x="1373" y="3551"/>
                    <a:pt x="1321" y="3551"/>
                  </a:cubicBezTo>
                  <a:close/>
                  <a:moveTo>
                    <a:pt x="2364" y="3128"/>
                  </a:moveTo>
                  <a:lnTo>
                    <a:pt x="2364" y="3128"/>
                  </a:lnTo>
                  <a:cubicBezTo>
                    <a:pt x="238" y="3128"/>
                    <a:pt x="238" y="3128"/>
                    <a:pt x="238" y="3128"/>
                  </a:cubicBezTo>
                  <a:cubicBezTo>
                    <a:pt x="238" y="289"/>
                    <a:pt x="238" y="289"/>
                    <a:pt x="238" y="289"/>
                  </a:cubicBezTo>
                  <a:cubicBezTo>
                    <a:pt x="2364" y="289"/>
                    <a:pt x="2364" y="289"/>
                    <a:pt x="2364" y="289"/>
                  </a:cubicBezTo>
                  <a:lnTo>
                    <a:pt x="2364" y="3128"/>
                  </a:lnTo>
                  <a:close/>
                  <a:moveTo>
                    <a:pt x="2364" y="3128"/>
                  </a:moveTo>
                  <a:lnTo>
                    <a:pt x="2364" y="3128"/>
                  </a:lnTo>
                  <a:close/>
                </a:path>
              </a:pathLst>
            </a:custGeom>
            <a:solidFill>
              <a:schemeClr val="accent2"/>
            </a:solidFill>
            <a:ln>
              <a:noFill/>
            </a:ln>
            <a:effectLst/>
          </p:spPr>
          <p:txBody>
            <a:bodyPr anchor="ctr" bIns="60947" lIns="121893" rIns="121893" tIns="60947"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2" name="TextBox 151"/>
            <p:cNvSpPr txBox="1"/>
            <p:nvPr/>
          </p:nvSpPr>
          <p:spPr>
            <a:xfrm>
              <a:off x="5940853" y="11540581"/>
              <a:ext cx="1241593" cy="563844"/>
            </a:xfrm>
            <a:prstGeom prst="rect">
              <a:avLst/>
            </a:prstGeom>
            <a:noFill/>
          </p:spPr>
          <p:txBody>
            <a:bodyPr bIns="45711" lIns="91423" rIns="91423" rtlCol="0" tIns="45711" wrap="none">
              <a:spAutoFit/>
            </a:bodyPr>
            <a:lstStyle/>
            <a:p>
              <a:pPr algn="ctr">
                <a:lnSpc>
                  <a:spcPts val="1500"/>
                </a:lnSpc>
              </a:pPr>
              <a:r>
                <a:rPr b="1" lang="id-ID" sz="1200">
                  <a:solidFill>
                    <a:schemeClr val="bg1">
                      <a:lumMod val="50000"/>
                    </a:schemeClr>
                  </a:solidFill>
                  <a:latin typeface="Lato Regular"/>
                  <a:ea charset="-122" panose="020b0503020204020204" pitchFamily="34" typeface="微软雅黑"/>
                  <a:cs typeface="Lato Regular"/>
                </a:rPr>
                <a:t>Tablet</a:t>
              </a:r>
            </a:p>
          </p:txBody>
        </p:sp>
      </p:grpSp>
      <p:grpSp>
        <p:nvGrpSpPr>
          <p:cNvPr id="13" name="Group 9"/>
          <p:cNvGrpSpPr/>
          <p:nvPr/>
        </p:nvGrpSpPr>
        <p:grpSpPr>
          <a:xfrm>
            <a:off x="4096788" y="4359005"/>
            <a:ext cx="852062" cy="1695962"/>
            <a:chOff x="8190406" y="8718008"/>
            <a:chExt cx="1704123" cy="3391922"/>
          </a:xfrm>
        </p:grpSpPr>
        <p:sp>
          <p:nvSpPr>
            <p:cNvPr id="14" name="Oval 143"/>
            <p:cNvSpPr>
              <a:spLocks noChangeAspect="1"/>
            </p:cNvSpPr>
            <p:nvPr/>
          </p:nvSpPr>
          <p:spPr>
            <a:xfrm>
              <a:off x="8273270" y="8718008"/>
              <a:ext cx="1461787" cy="1462179"/>
            </a:xfrm>
            <a:prstGeom prst="ellipse">
              <a:avLst/>
            </a:prstGeom>
            <a:noFill/>
            <a:ln cmpd="sng" w="38100">
              <a:solidFill>
                <a:schemeClr val="accent3"/>
              </a:solidFill>
            </a:ln>
            <a:effectLst/>
          </p:spPr>
          <p:style>
            <a:lnRef idx="1">
              <a:schemeClr val="accent1"/>
            </a:lnRef>
            <a:fillRef idx="3">
              <a:schemeClr val="accent1"/>
            </a:fillRef>
            <a:effectRef idx="2">
              <a:schemeClr val="accent1"/>
            </a:effectRef>
            <a:fontRef idx="minor">
              <a:schemeClr val="lt1"/>
            </a:fontRef>
          </p:style>
          <p:txBody>
            <a:bodyPr anchor="ctr" bIns="60951" lIns="121899" rIns="121899" rtlCol="0" tIns="60951"/>
            <a:lstStyle/>
            <a:p>
              <a:pPr algn="ct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5" name="Subtitle 2"/>
            <p:cNvSpPr txBox="1"/>
            <p:nvPr/>
          </p:nvSpPr>
          <p:spPr>
            <a:xfrm>
              <a:off x="8190405" y="9015432"/>
              <a:ext cx="1704123" cy="624740"/>
            </a:xfrm>
            <a:prstGeom prst="rect">
              <a:avLst/>
            </a:prstGeom>
          </p:spPr>
          <p:txBody>
            <a:bodyPr bIns="60935" lIns="121872" rIns="121872" rtlCol="0" tIns="60935" vert="horz" wrap="square">
              <a:spAutoFit/>
            </a:bodyPr>
            <a:lstStyle>
              <a:lvl1pPr algn="l" defTabSz="457200" eaLnBrk="1" hangingPunct="1" indent="-342900" latinLnBrk="0" marL="342900" rtl="0">
                <a:spcBef>
                  <a:spcPct val="20000"/>
                </a:spcBef>
                <a:buFont typeface="Arial"/>
                <a:buChar char="•"/>
                <a:defRPr kern="1200" sz="3200">
                  <a:solidFill>
                    <a:schemeClr val="tx1"/>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a:lstStyle>
            <a:p>
              <a:pPr algn="ctr" indent="0" marL="0">
                <a:lnSpc>
                  <a:spcPts val="1500"/>
                </a:lnSpc>
                <a:buNone/>
              </a:pPr>
              <a:r>
                <a:rPr lang="en-US" sz="1200">
                  <a:solidFill>
                    <a:schemeClr val="bg1">
                      <a:lumMod val="50000"/>
                    </a:schemeClr>
                  </a:solidFill>
                  <a:latin typeface="Lato Regular"/>
                  <a:ea charset="-122" panose="020b0503020204020204" pitchFamily="34" typeface="微软雅黑"/>
                  <a:cs typeface="Lato Regular"/>
                </a:rPr>
                <a:t>64%</a:t>
              </a:r>
            </a:p>
          </p:txBody>
        </p:sp>
        <p:sp>
          <p:nvSpPr>
            <p:cNvPr id="16" name="Freeform 96"/>
            <p:cNvSpPr>
              <a:spLocks noChangeArrowheads="1"/>
            </p:cNvSpPr>
            <p:nvPr/>
          </p:nvSpPr>
          <p:spPr bwMode="auto">
            <a:xfrm>
              <a:off x="8451809" y="10401427"/>
              <a:ext cx="1144228" cy="1048184"/>
            </a:xfrm>
            <a:custGeom>
              <a:gdLst>
                <a:gd fmla="*/ 442 w 497" name="T0"/>
                <a:gd fmla="*/ 0 h 435" name="T1"/>
                <a:gd fmla="*/ 442 w 497" name="T2"/>
                <a:gd fmla="*/ 0 h 435" name="T3"/>
                <a:gd fmla="*/ 53 w 497" name="T4"/>
                <a:gd fmla="*/ 0 h 435" name="T5"/>
                <a:gd fmla="*/ 0 w 497" name="T6"/>
                <a:gd fmla="*/ 44 h 435" name="T7"/>
                <a:gd fmla="*/ 0 w 497" name="T8"/>
                <a:gd fmla="*/ 319 h 435" name="T9"/>
                <a:gd fmla="*/ 44 w 497" name="T10"/>
                <a:gd fmla="*/ 381 h 435" name="T11"/>
                <a:gd fmla="*/ 160 w 497" name="T12"/>
                <a:gd fmla="*/ 399 h 435" name="T13"/>
                <a:gd fmla="*/ 123 w 497" name="T14"/>
                <a:gd fmla="*/ 434 h 435" name="T15"/>
                <a:gd fmla="*/ 372 w 497" name="T16"/>
                <a:gd fmla="*/ 434 h 435" name="T17"/>
                <a:gd fmla="*/ 336 w 497" name="T18"/>
                <a:gd fmla="*/ 399 h 435" name="T19"/>
                <a:gd fmla="*/ 451 w 497" name="T20"/>
                <a:gd fmla="*/ 381 h 435" name="T21"/>
                <a:gd fmla="*/ 496 w 497" name="T22"/>
                <a:gd fmla="*/ 319 h 435" name="T23"/>
                <a:gd fmla="*/ 496 w 497" name="T24"/>
                <a:gd fmla="*/ 44 h 435" name="T25"/>
                <a:gd fmla="*/ 442 w 497" name="T26"/>
                <a:gd fmla="*/ 0 h 435" name="T27"/>
                <a:gd fmla="*/ 442 w 497" name="T28"/>
                <a:gd fmla="*/ 319 h 435" name="T29"/>
                <a:gd fmla="*/ 442 w 497" name="T30"/>
                <a:gd fmla="*/ 319 h 435" name="T31"/>
                <a:gd fmla="*/ 53 w 497" name="T32"/>
                <a:gd fmla="*/ 319 h 435" name="T33"/>
                <a:gd fmla="*/ 53 w 497" name="T34"/>
                <a:gd fmla="*/ 44 h 435" name="T35"/>
                <a:gd fmla="*/ 442 w 497" name="T36"/>
                <a:gd fmla="*/ 44 h 435" name="T37"/>
                <a:gd fmla="*/ 442 w 497" name="T38"/>
                <a:gd fmla="*/ 319 h 435"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435" w="497">
                  <a:moveTo>
                    <a:pt x="442" y="0"/>
                  </a:moveTo>
                  <a:lnTo>
                    <a:pt x="442" y="0"/>
                  </a:lnTo>
                  <a:cubicBezTo>
                    <a:pt x="53" y="0"/>
                    <a:pt x="53" y="0"/>
                    <a:pt x="53" y="0"/>
                  </a:cubicBezTo>
                  <a:cubicBezTo>
                    <a:pt x="26" y="0"/>
                    <a:pt x="0" y="17"/>
                    <a:pt x="0" y="44"/>
                  </a:cubicBezTo>
                  <a:cubicBezTo>
                    <a:pt x="0" y="319"/>
                    <a:pt x="0" y="319"/>
                    <a:pt x="0" y="319"/>
                  </a:cubicBezTo>
                  <a:cubicBezTo>
                    <a:pt x="0" y="345"/>
                    <a:pt x="17" y="372"/>
                    <a:pt x="44" y="381"/>
                  </a:cubicBezTo>
                  <a:cubicBezTo>
                    <a:pt x="160" y="399"/>
                    <a:pt x="160" y="399"/>
                    <a:pt x="160" y="399"/>
                  </a:cubicBezTo>
                  <a:cubicBezTo>
                    <a:pt x="160" y="399"/>
                    <a:pt x="62" y="434"/>
                    <a:pt x="123" y="434"/>
                  </a:cubicBezTo>
                  <a:cubicBezTo>
                    <a:pt x="372" y="434"/>
                    <a:pt x="372" y="434"/>
                    <a:pt x="372" y="434"/>
                  </a:cubicBezTo>
                  <a:cubicBezTo>
                    <a:pt x="434" y="434"/>
                    <a:pt x="336" y="399"/>
                    <a:pt x="336" y="399"/>
                  </a:cubicBezTo>
                  <a:cubicBezTo>
                    <a:pt x="451" y="381"/>
                    <a:pt x="451" y="381"/>
                    <a:pt x="451" y="381"/>
                  </a:cubicBezTo>
                  <a:cubicBezTo>
                    <a:pt x="479" y="372"/>
                    <a:pt x="496" y="345"/>
                    <a:pt x="496" y="319"/>
                  </a:cubicBezTo>
                  <a:cubicBezTo>
                    <a:pt x="496" y="44"/>
                    <a:pt x="496" y="44"/>
                    <a:pt x="496" y="44"/>
                  </a:cubicBezTo>
                  <a:cubicBezTo>
                    <a:pt x="496" y="17"/>
                    <a:pt x="470" y="0"/>
                    <a:pt x="442" y="0"/>
                  </a:cubicBezTo>
                  <a:close/>
                  <a:moveTo>
                    <a:pt x="442" y="319"/>
                  </a:moveTo>
                  <a:lnTo>
                    <a:pt x="442" y="319"/>
                  </a:lnTo>
                  <a:cubicBezTo>
                    <a:pt x="53" y="319"/>
                    <a:pt x="53" y="319"/>
                    <a:pt x="53" y="319"/>
                  </a:cubicBezTo>
                  <a:cubicBezTo>
                    <a:pt x="53" y="44"/>
                    <a:pt x="53" y="44"/>
                    <a:pt x="53" y="44"/>
                  </a:cubicBezTo>
                  <a:cubicBezTo>
                    <a:pt x="442" y="44"/>
                    <a:pt x="442" y="44"/>
                    <a:pt x="442" y="44"/>
                  </a:cubicBezTo>
                  <a:lnTo>
                    <a:pt x="442" y="319"/>
                  </a:lnTo>
                  <a:close/>
                </a:path>
              </a:pathLst>
            </a:custGeom>
            <a:solidFill>
              <a:schemeClr val="accent3"/>
            </a:solidFill>
            <a:ln>
              <a:noFill/>
            </a:ln>
            <a:effectLs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7" name="TextBox 152"/>
            <p:cNvSpPr txBox="1"/>
            <p:nvPr/>
          </p:nvSpPr>
          <p:spPr>
            <a:xfrm>
              <a:off x="8218727" y="11540581"/>
              <a:ext cx="1565841" cy="563844"/>
            </a:xfrm>
            <a:prstGeom prst="rect">
              <a:avLst/>
            </a:prstGeom>
            <a:noFill/>
          </p:spPr>
          <p:txBody>
            <a:bodyPr bIns="45711" lIns="91423" rIns="91423" rtlCol="0" tIns="45711" wrap="none">
              <a:spAutoFit/>
            </a:bodyPr>
            <a:lstStyle/>
            <a:p>
              <a:pPr algn="ctr">
                <a:lnSpc>
                  <a:spcPts val="1500"/>
                </a:lnSpc>
              </a:pPr>
              <a:r>
                <a:rPr b="1" lang="id-ID" sz="1200">
                  <a:solidFill>
                    <a:schemeClr val="bg1">
                      <a:lumMod val="50000"/>
                    </a:schemeClr>
                  </a:solidFill>
                  <a:latin typeface="Lato Regular"/>
                  <a:ea charset="-122" panose="020b0503020204020204" pitchFamily="34" typeface="微软雅黑"/>
                  <a:cs typeface="Lato Regular"/>
                </a:rPr>
                <a:t>Desktop</a:t>
              </a:r>
            </a:p>
          </p:txBody>
        </p:sp>
      </p:grpSp>
      <p:grpSp>
        <p:nvGrpSpPr>
          <p:cNvPr id="18" name="Group 10"/>
          <p:cNvGrpSpPr/>
          <p:nvPr/>
        </p:nvGrpSpPr>
        <p:grpSpPr>
          <a:xfrm>
            <a:off x="6987007" y="1771859"/>
            <a:ext cx="3250604" cy="4448109"/>
            <a:chOff x="13970836" y="3543714"/>
            <a:chExt cx="6501208" cy="8896217"/>
          </a:xfrm>
        </p:grpSpPr>
        <p:grpSp>
          <p:nvGrpSpPr>
            <p:cNvPr id="19" name="Group 5"/>
            <p:cNvGrpSpPr/>
            <p:nvPr/>
          </p:nvGrpSpPr>
          <p:grpSpPr>
            <a:xfrm>
              <a:off x="17264876" y="5815634"/>
              <a:ext cx="1947527" cy="1946233"/>
              <a:chOff x="14612206" y="5681418"/>
              <a:chExt cx="2077516" cy="2076135"/>
            </a:xfrm>
          </p:grpSpPr>
          <p:sp>
            <p:nvSpPr>
              <p:cNvPr id="69" name="Freeform 2"/>
              <p:cNvSpPr>
                <a:spLocks noChangeArrowheads="1"/>
              </p:cNvSpPr>
              <p:nvPr/>
            </p:nvSpPr>
            <p:spPr bwMode="auto">
              <a:xfrm>
                <a:off x="14612206" y="5681418"/>
                <a:ext cx="2077516" cy="2076135"/>
              </a:xfrm>
              <a:custGeom>
                <a:gdLst>
                  <a:gd fmla="*/ 4351 w 4352" name="T0"/>
                  <a:gd fmla="*/ 2179 h 4352" name="T1"/>
                  <a:gd fmla="*/ 4351 w 4352" name="T2"/>
                  <a:gd fmla="*/ 2179 h 4352" name="T3"/>
                  <a:gd fmla="*/ 2172 w 4352" name="T4"/>
                  <a:gd fmla="*/ 4351 h 4352" name="T5"/>
                  <a:gd fmla="*/ 0 w 4352" name="T6"/>
                  <a:gd fmla="*/ 2179 h 4352" name="T7"/>
                  <a:gd fmla="*/ 2172 w 4352" name="T8"/>
                  <a:gd fmla="*/ 0 h 4352" name="T9"/>
                  <a:gd fmla="*/ 4351 w 4352" name="T10"/>
                  <a:gd fmla="*/ 2179 h 4352" name="T11"/>
                </a:gdLst>
                <a:cxnLst>
                  <a:cxn ang="0">
                    <a:pos x="T0" y="T1"/>
                  </a:cxn>
                  <a:cxn ang="0">
                    <a:pos x="T2" y="T3"/>
                  </a:cxn>
                  <a:cxn ang="0">
                    <a:pos x="T4" y="T5"/>
                  </a:cxn>
                  <a:cxn ang="0">
                    <a:pos x="T6" y="T7"/>
                  </a:cxn>
                  <a:cxn ang="0">
                    <a:pos x="T8" y="T9"/>
                  </a:cxn>
                  <a:cxn ang="0">
                    <a:pos x="T10" y="T11"/>
                  </a:cxn>
                </a:cxnLst>
                <a:rect b="b" l="0" r="r" t="0"/>
                <a:pathLst>
                  <a:path h="4352" w="4352">
                    <a:moveTo>
                      <a:pt x="4351" y="2179"/>
                    </a:moveTo>
                    <a:lnTo>
                      <a:pt x="4351" y="2179"/>
                    </a:lnTo>
                    <a:cubicBezTo>
                      <a:pt x="4351" y="3378"/>
                      <a:pt x="3377" y="4351"/>
                      <a:pt x="2172" y="4351"/>
                    </a:cubicBezTo>
                    <a:cubicBezTo>
                      <a:pt x="974" y="4351"/>
                      <a:pt x="0" y="3378"/>
                      <a:pt x="0" y="2179"/>
                    </a:cubicBezTo>
                    <a:cubicBezTo>
                      <a:pt x="0" y="974"/>
                      <a:pt x="974" y="0"/>
                      <a:pt x="2172" y="0"/>
                    </a:cubicBezTo>
                    <a:cubicBezTo>
                      <a:pt x="3377" y="0"/>
                      <a:pt x="4351" y="974"/>
                      <a:pt x="4351" y="2179"/>
                    </a:cubicBezTo>
                  </a:path>
                </a:pathLst>
              </a:custGeom>
              <a:solidFill>
                <a:schemeClr val="accent2"/>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0" name="Freeform 3"/>
              <p:cNvSpPr>
                <a:spLocks noChangeArrowheads="1"/>
              </p:cNvSpPr>
              <p:nvPr/>
            </p:nvSpPr>
            <p:spPr bwMode="auto">
              <a:xfrm>
                <a:off x="15111568" y="5990943"/>
                <a:ext cx="1064042" cy="1436028"/>
              </a:xfrm>
              <a:custGeom>
                <a:gdLst>
                  <a:gd fmla="*/ 2232 w 2233" name="T0"/>
                  <a:gd fmla="*/ 1033 h 3014" name="T1"/>
                  <a:gd fmla="*/ 2232 w 2233" name="T2"/>
                  <a:gd fmla="*/ 1033 h 3014" name="T3"/>
                  <a:gd fmla="*/ 1086 w 2233" name="T4"/>
                  <a:gd fmla="*/ 46 h 3014" name="T5"/>
                  <a:gd fmla="*/ 206 w 2233" name="T6"/>
                  <a:gd fmla="*/ 754 h 3014" name="T7"/>
                  <a:gd fmla="*/ 179 w 2233" name="T8"/>
                  <a:gd fmla="*/ 1304 h 3014" name="T9"/>
                  <a:gd fmla="*/ 265 w 2233" name="T10"/>
                  <a:gd fmla="*/ 1423 h 3014" name="T11"/>
                  <a:gd fmla="*/ 27 w 2233" name="T12"/>
                  <a:gd fmla="*/ 1920 h 3014" name="T13"/>
                  <a:gd fmla="*/ 265 w 2233" name="T14"/>
                  <a:gd fmla="*/ 2019 h 3014" name="T15"/>
                  <a:gd fmla="*/ 265 w 2233" name="T16"/>
                  <a:gd fmla="*/ 2331 h 3014" name="T17"/>
                  <a:gd fmla="*/ 649 w 2233" name="T18"/>
                  <a:gd fmla="*/ 2635 h 3014" name="T19"/>
                  <a:gd fmla="*/ 848 w 2233" name="T20"/>
                  <a:gd fmla="*/ 2596 h 3014" name="T21"/>
                  <a:gd fmla="*/ 894 w 2233" name="T22"/>
                  <a:gd fmla="*/ 3013 h 3014" name="T23"/>
                  <a:gd fmla="*/ 2060 w 2233" name="T24"/>
                  <a:gd fmla="*/ 3013 h 3014" name="T25"/>
                  <a:gd fmla="*/ 1888 w 2233" name="T26"/>
                  <a:gd fmla="*/ 2125 h 3014" name="T27"/>
                  <a:gd fmla="*/ 2232 w 2233" name="T28"/>
                  <a:gd fmla="*/ 1033 h 3014" name="T29"/>
                  <a:gd fmla="*/ 941 w 2233" name="T30"/>
                  <a:gd fmla="*/ 1384 h 3014" name="T31"/>
                  <a:gd fmla="*/ 941 w 2233" name="T32"/>
                  <a:gd fmla="*/ 1384 h 3014" name="T33"/>
                  <a:gd fmla="*/ 1338 w 2233" name="T34"/>
                  <a:gd fmla="*/ 913 h 3014" name="T35"/>
                  <a:gd fmla="*/ 504 w 2233" name="T36"/>
                  <a:gd fmla="*/ 913 h 3014" name="T37"/>
                  <a:gd fmla="*/ 1451 w 2233" name="T38"/>
                  <a:gd fmla="*/ 304 h 3014" name="T39"/>
                  <a:gd fmla="*/ 1067 w 2233" name="T40"/>
                  <a:gd fmla="*/ 748 h 3014" name="T41"/>
                  <a:gd fmla="*/ 1881 w 2233" name="T42"/>
                  <a:gd fmla="*/ 748 h 3014" name="T43"/>
                  <a:gd fmla="*/ 941 w 2233" name="T44"/>
                  <a:gd fmla="*/ 1384 h 3014" name="T45"/>
                  <a:gd fmla="*/ 941 w 2233" name="T46"/>
                  <a:gd fmla="*/ 1384 h 3014" name="T47"/>
                  <a:gd fmla="*/ 941 w 2233" name="T48"/>
                  <a:gd fmla="*/ 1384 h 3014"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014" w="2233">
                    <a:moveTo>
                      <a:pt x="2232" y="1033"/>
                    </a:moveTo>
                    <a:lnTo>
                      <a:pt x="2232" y="1033"/>
                    </a:lnTo>
                    <a:cubicBezTo>
                      <a:pt x="2232" y="198"/>
                      <a:pt x="1557" y="0"/>
                      <a:pt x="1086" y="46"/>
                    </a:cubicBezTo>
                    <a:cubicBezTo>
                      <a:pt x="616" y="92"/>
                      <a:pt x="206" y="337"/>
                      <a:pt x="206" y="754"/>
                    </a:cubicBezTo>
                    <a:cubicBezTo>
                      <a:pt x="206" y="1165"/>
                      <a:pt x="179" y="1304"/>
                      <a:pt x="179" y="1304"/>
                    </a:cubicBezTo>
                    <a:cubicBezTo>
                      <a:pt x="265" y="1423"/>
                      <a:pt x="265" y="1423"/>
                      <a:pt x="265" y="1423"/>
                    </a:cubicBezTo>
                    <a:cubicBezTo>
                      <a:pt x="265" y="1423"/>
                      <a:pt x="0" y="1860"/>
                      <a:pt x="27" y="1920"/>
                    </a:cubicBezTo>
                    <a:cubicBezTo>
                      <a:pt x="47" y="1980"/>
                      <a:pt x="265" y="2019"/>
                      <a:pt x="265" y="2019"/>
                    </a:cubicBezTo>
                    <a:cubicBezTo>
                      <a:pt x="265" y="2019"/>
                      <a:pt x="285" y="2046"/>
                      <a:pt x="265" y="2331"/>
                    </a:cubicBezTo>
                    <a:cubicBezTo>
                      <a:pt x="245" y="2648"/>
                      <a:pt x="477" y="2662"/>
                      <a:pt x="649" y="2635"/>
                    </a:cubicBezTo>
                    <a:cubicBezTo>
                      <a:pt x="729" y="2622"/>
                      <a:pt x="788" y="2609"/>
                      <a:pt x="848" y="2596"/>
                    </a:cubicBezTo>
                    <a:cubicBezTo>
                      <a:pt x="894" y="3013"/>
                      <a:pt x="894" y="3013"/>
                      <a:pt x="894" y="3013"/>
                    </a:cubicBezTo>
                    <a:cubicBezTo>
                      <a:pt x="2060" y="3013"/>
                      <a:pt x="2060" y="3013"/>
                      <a:pt x="2060" y="3013"/>
                    </a:cubicBezTo>
                    <a:cubicBezTo>
                      <a:pt x="1888" y="2125"/>
                      <a:pt x="1888" y="2125"/>
                      <a:pt x="1888" y="2125"/>
                    </a:cubicBezTo>
                    <a:cubicBezTo>
                      <a:pt x="1961" y="1840"/>
                      <a:pt x="2232" y="1668"/>
                      <a:pt x="2232" y="1033"/>
                    </a:cubicBezTo>
                    <a:close/>
                    <a:moveTo>
                      <a:pt x="941" y="1384"/>
                    </a:moveTo>
                    <a:lnTo>
                      <a:pt x="941" y="1384"/>
                    </a:lnTo>
                    <a:cubicBezTo>
                      <a:pt x="1338" y="913"/>
                      <a:pt x="1338" y="913"/>
                      <a:pt x="1338" y="913"/>
                    </a:cubicBezTo>
                    <a:cubicBezTo>
                      <a:pt x="504" y="913"/>
                      <a:pt x="504" y="913"/>
                      <a:pt x="504" y="913"/>
                    </a:cubicBezTo>
                    <a:cubicBezTo>
                      <a:pt x="1451" y="304"/>
                      <a:pt x="1451" y="304"/>
                      <a:pt x="1451" y="304"/>
                    </a:cubicBezTo>
                    <a:cubicBezTo>
                      <a:pt x="1067" y="748"/>
                      <a:pt x="1067" y="748"/>
                      <a:pt x="1067" y="748"/>
                    </a:cubicBezTo>
                    <a:cubicBezTo>
                      <a:pt x="1881" y="748"/>
                      <a:pt x="1881" y="748"/>
                      <a:pt x="1881" y="748"/>
                    </a:cubicBezTo>
                    <a:lnTo>
                      <a:pt x="941" y="1384"/>
                    </a:lnTo>
                    <a:close/>
                    <a:moveTo>
                      <a:pt x="941" y="1384"/>
                    </a:moveTo>
                    <a:lnTo>
                      <a:pt x="941" y="1384"/>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sp>
          <p:nvSpPr>
            <p:cNvPr id="20" name="Freeform 4"/>
            <p:cNvSpPr>
              <a:spLocks noChangeArrowheads="1"/>
            </p:cNvSpPr>
            <p:nvPr/>
          </p:nvSpPr>
          <p:spPr bwMode="auto">
            <a:xfrm>
              <a:off x="15002597" y="3543714"/>
              <a:ext cx="1544590" cy="1539615"/>
            </a:xfrm>
            <a:custGeom>
              <a:gdLst>
                <a:gd fmla="*/ 3451 w 3452" name="T0"/>
                <a:gd fmla="*/ 1722 h 3444" name="T1"/>
                <a:gd fmla="*/ 3451 w 3452" name="T2"/>
                <a:gd fmla="*/ 1722 h 3444" name="T3"/>
                <a:gd fmla="*/ 1722 w 3452" name="T4"/>
                <a:gd fmla="*/ 3443 h 3444" name="T5"/>
                <a:gd fmla="*/ 0 w 3452" name="T6"/>
                <a:gd fmla="*/ 1722 h 3444" name="T7"/>
                <a:gd fmla="*/ 1722 w 3452" name="T8"/>
                <a:gd fmla="*/ 0 h 3444" name="T9"/>
                <a:gd fmla="*/ 3451 w 3452" name="T10"/>
                <a:gd fmla="*/ 1722 h 3444" name="T11"/>
              </a:gdLst>
              <a:cxnLst>
                <a:cxn ang="0">
                  <a:pos x="T0" y="T1"/>
                </a:cxn>
                <a:cxn ang="0">
                  <a:pos x="T2" y="T3"/>
                </a:cxn>
                <a:cxn ang="0">
                  <a:pos x="T4" y="T5"/>
                </a:cxn>
                <a:cxn ang="0">
                  <a:pos x="T6" y="T7"/>
                </a:cxn>
                <a:cxn ang="0">
                  <a:pos x="T8" y="T9"/>
                </a:cxn>
                <a:cxn ang="0">
                  <a:pos x="T10" y="T11"/>
                </a:cxn>
              </a:cxnLst>
              <a:rect b="b" l="0" r="r" t="0"/>
              <a:pathLst>
                <a:path h="3444" w="3452">
                  <a:moveTo>
                    <a:pt x="3451" y="1722"/>
                  </a:moveTo>
                  <a:lnTo>
                    <a:pt x="3451" y="1722"/>
                  </a:lnTo>
                  <a:cubicBezTo>
                    <a:pt x="3451" y="2675"/>
                    <a:pt x="2676" y="3443"/>
                    <a:pt x="1722" y="3443"/>
                  </a:cubicBezTo>
                  <a:cubicBezTo>
                    <a:pt x="775" y="3443"/>
                    <a:pt x="0" y="2675"/>
                    <a:pt x="0" y="1722"/>
                  </a:cubicBezTo>
                  <a:cubicBezTo>
                    <a:pt x="0" y="768"/>
                    <a:pt x="775" y="0"/>
                    <a:pt x="1722" y="0"/>
                  </a:cubicBezTo>
                  <a:cubicBezTo>
                    <a:pt x="2676" y="0"/>
                    <a:pt x="3451" y="768"/>
                    <a:pt x="3451" y="1722"/>
                  </a:cubicBezTo>
                </a:path>
              </a:pathLst>
            </a:custGeom>
            <a:solidFill>
              <a:schemeClr val="accent4"/>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1" name="Freeform 5"/>
            <p:cNvSpPr>
              <a:spLocks noChangeArrowheads="1"/>
            </p:cNvSpPr>
            <p:nvPr/>
          </p:nvSpPr>
          <p:spPr bwMode="auto">
            <a:xfrm>
              <a:off x="15766991" y="4272070"/>
              <a:ext cx="464167" cy="509257"/>
            </a:xfrm>
            <a:custGeom>
              <a:gdLst>
                <a:gd fmla="*/ 914 w 1040" name="T0"/>
                <a:gd fmla="*/ 483 h 1140" name="T1"/>
                <a:gd fmla="*/ 914 w 1040" name="T2"/>
                <a:gd fmla="*/ 483 h 1140" name="T3"/>
                <a:gd fmla="*/ 583 w 1040" name="T4"/>
                <a:gd fmla="*/ 139 h 1140" name="T5"/>
                <a:gd fmla="*/ 106 w 1040" name="T6"/>
                <a:gd fmla="*/ 126 h 1140" name="T7"/>
                <a:gd fmla="*/ 6 w 1040" name="T8"/>
                <a:gd fmla="*/ 225 h 1140" name="T9"/>
                <a:gd fmla="*/ 0 w 1040" name="T10"/>
                <a:gd fmla="*/ 225 h 1140" name="T11"/>
                <a:gd fmla="*/ 146 w 1040" name="T12"/>
                <a:gd fmla="*/ 377 h 1140" name="T13"/>
                <a:gd fmla="*/ 152 w 1040" name="T14"/>
                <a:gd fmla="*/ 377 h 1140" name="T15"/>
                <a:gd fmla="*/ 252 w 1040" name="T16"/>
                <a:gd fmla="*/ 278 h 1140" name="T17"/>
                <a:gd fmla="*/ 430 w 1040" name="T18"/>
                <a:gd fmla="*/ 285 h 1140" name="T19"/>
                <a:gd fmla="*/ 761 w 1040" name="T20"/>
                <a:gd fmla="*/ 629 h 1140" name="T21"/>
                <a:gd fmla="*/ 761 w 1040" name="T22"/>
                <a:gd fmla="*/ 808 h 1140" name="T23"/>
                <a:gd fmla="*/ 702 w 1040" name="T24"/>
                <a:gd fmla="*/ 861 h 1140" name="T25"/>
                <a:gd fmla="*/ 523 w 1040" name="T26"/>
                <a:gd fmla="*/ 854 h 1140" name="T27"/>
                <a:gd fmla="*/ 377 w 1040" name="T28"/>
                <a:gd fmla="*/ 702 h 1140" name="T29"/>
                <a:gd fmla="*/ 146 w 1040" name="T30"/>
                <a:gd fmla="*/ 761 h 1140" name="T31"/>
                <a:gd fmla="*/ 371 w 1040" name="T32"/>
                <a:gd fmla="*/ 1000 h 1140" name="T33"/>
                <a:gd fmla="*/ 847 w 1040" name="T34"/>
                <a:gd fmla="*/ 1006 h 1140" name="T35"/>
                <a:gd fmla="*/ 900 w 1040" name="T36"/>
                <a:gd fmla="*/ 953 h 1140" name="T37"/>
                <a:gd fmla="*/ 914 w 1040" name="T38"/>
                <a:gd fmla="*/ 483 h 1140" name="T39"/>
                <a:gd fmla="*/ 914 w 1040" name="T40"/>
                <a:gd fmla="*/ 483 h 1140" name="T41"/>
                <a:gd fmla="*/ 914 w 1040" name="T42"/>
                <a:gd fmla="*/ 483 h 1140"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140" w="1040">
                  <a:moveTo>
                    <a:pt x="914" y="483"/>
                  </a:moveTo>
                  <a:lnTo>
                    <a:pt x="914" y="483"/>
                  </a:lnTo>
                  <a:cubicBezTo>
                    <a:pt x="583" y="139"/>
                    <a:pt x="583" y="139"/>
                    <a:pt x="583" y="139"/>
                  </a:cubicBezTo>
                  <a:cubicBezTo>
                    <a:pt x="450" y="6"/>
                    <a:pt x="238" y="0"/>
                    <a:pt x="106" y="126"/>
                  </a:cubicBezTo>
                  <a:cubicBezTo>
                    <a:pt x="6" y="225"/>
                    <a:pt x="6" y="225"/>
                    <a:pt x="6" y="225"/>
                  </a:cubicBezTo>
                  <a:cubicBezTo>
                    <a:pt x="6" y="225"/>
                    <a:pt x="6" y="225"/>
                    <a:pt x="0" y="225"/>
                  </a:cubicBezTo>
                  <a:cubicBezTo>
                    <a:pt x="146" y="377"/>
                    <a:pt x="146" y="377"/>
                    <a:pt x="146" y="377"/>
                  </a:cubicBezTo>
                  <a:cubicBezTo>
                    <a:pt x="146" y="377"/>
                    <a:pt x="146" y="377"/>
                    <a:pt x="152" y="377"/>
                  </a:cubicBezTo>
                  <a:cubicBezTo>
                    <a:pt x="252" y="278"/>
                    <a:pt x="252" y="278"/>
                    <a:pt x="252" y="278"/>
                  </a:cubicBezTo>
                  <a:cubicBezTo>
                    <a:pt x="305" y="232"/>
                    <a:pt x="384" y="232"/>
                    <a:pt x="430" y="285"/>
                  </a:cubicBezTo>
                  <a:cubicBezTo>
                    <a:pt x="761" y="629"/>
                    <a:pt x="761" y="629"/>
                    <a:pt x="761" y="629"/>
                  </a:cubicBezTo>
                  <a:cubicBezTo>
                    <a:pt x="808" y="675"/>
                    <a:pt x="808" y="755"/>
                    <a:pt x="761" y="808"/>
                  </a:cubicBezTo>
                  <a:cubicBezTo>
                    <a:pt x="702" y="861"/>
                    <a:pt x="702" y="861"/>
                    <a:pt x="702" y="861"/>
                  </a:cubicBezTo>
                  <a:cubicBezTo>
                    <a:pt x="655" y="907"/>
                    <a:pt x="569" y="907"/>
                    <a:pt x="523" y="854"/>
                  </a:cubicBezTo>
                  <a:cubicBezTo>
                    <a:pt x="377" y="702"/>
                    <a:pt x="377" y="702"/>
                    <a:pt x="377" y="702"/>
                  </a:cubicBezTo>
                  <a:cubicBezTo>
                    <a:pt x="305" y="741"/>
                    <a:pt x="225" y="761"/>
                    <a:pt x="146" y="761"/>
                  </a:cubicBezTo>
                  <a:cubicBezTo>
                    <a:pt x="371" y="1000"/>
                    <a:pt x="371" y="1000"/>
                    <a:pt x="371" y="1000"/>
                  </a:cubicBezTo>
                  <a:cubicBezTo>
                    <a:pt x="503" y="1132"/>
                    <a:pt x="715" y="1139"/>
                    <a:pt x="847" y="1006"/>
                  </a:cubicBezTo>
                  <a:cubicBezTo>
                    <a:pt x="900" y="953"/>
                    <a:pt x="900" y="953"/>
                    <a:pt x="900" y="953"/>
                  </a:cubicBezTo>
                  <a:cubicBezTo>
                    <a:pt x="1033" y="827"/>
                    <a:pt x="1039" y="616"/>
                    <a:pt x="914" y="483"/>
                  </a:cubicBezTo>
                  <a:close/>
                  <a:moveTo>
                    <a:pt x="914" y="483"/>
                  </a:moveTo>
                  <a:lnTo>
                    <a:pt x="914" y="483"/>
                  </a:lnTo>
                  <a:close/>
                </a:path>
              </a:pathLst>
            </a:custGeom>
            <a:solidFill>
              <a:schemeClr val="bg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2" name="Freeform 6"/>
            <p:cNvSpPr>
              <a:spLocks noChangeArrowheads="1"/>
            </p:cNvSpPr>
            <p:nvPr/>
          </p:nvSpPr>
          <p:spPr bwMode="auto">
            <a:xfrm>
              <a:off x="15316650" y="3841767"/>
              <a:ext cx="503671" cy="471754"/>
            </a:xfrm>
            <a:custGeom>
              <a:gdLst>
                <a:gd fmla="*/ 278 w 1127" name="T0"/>
                <a:gd fmla="*/ 337 h 1060" name="T1"/>
                <a:gd fmla="*/ 278 w 1127" name="T2"/>
                <a:gd fmla="*/ 337 h 1060" name="T3"/>
                <a:gd fmla="*/ 338 w 1127" name="T4"/>
                <a:gd fmla="*/ 278 h 1060" name="T5"/>
                <a:gd fmla="*/ 517 w 1127" name="T6"/>
                <a:gd fmla="*/ 284 h 1060" name="T7"/>
                <a:gd fmla="*/ 848 w 1127" name="T8"/>
                <a:gd fmla="*/ 629 h 1060" name="T9"/>
                <a:gd fmla="*/ 848 w 1127" name="T10"/>
                <a:gd fmla="*/ 807 h 1060" name="T11"/>
                <a:gd fmla="*/ 742 w 1127" name="T12"/>
                <a:gd fmla="*/ 907 h 1060" name="T13"/>
                <a:gd fmla="*/ 742 w 1127" name="T14"/>
                <a:gd fmla="*/ 907 h 1060" name="T15"/>
                <a:gd fmla="*/ 888 w 1127" name="T16"/>
                <a:gd fmla="*/ 1059 h 1060" name="T17"/>
                <a:gd fmla="*/ 888 w 1127" name="T18"/>
                <a:gd fmla="*/ 1053 h 1060" name="T19"/>
                <a:gd fmla="*/ 987 w 1127" name="T20"/>
                <a:gd fmla="*/ 960 h 1060" name="T21"/>
                <a:gd fmla="*/ 1000 w 1127" name="T22"/>
                <a:gd fmla="*/ 483 h 1060" name="T23"/>
                <a:gd fmla="*/ 669 w 1127" name="T24"/>
                <a:gd fmla="*/ 139 h 1060" name="T25"/>
                <a:gd fmla="*/ 192 w 1127" name="T26"/>
                <a:gd fmla="*/ 132 h 1060" name="T27"/>
                <a:gd fmla="*/ 139 w 1127" name="T28"/>
                <a:gd fmla="*/ 185 h 1060" name="T29"/>
                <a:gd fmla="*/ 126 w 1127" name="T30"/>
                <a:gd fmla="*/ 655 h 1060" name="T31"/>
                <a:gd fmla="*/ 358 w 1127" name="T32"/>
                <a:gd fmla="*/ 900 h 1060" name="T33"/>
                <a:gd fmla="*/ 424 w 1127" name="T34"/>
                <a:gd fmla="*/ 668 h 1060" name="T35"/>
                <a:gd fmla="*/ 278 w 1127" name="T36"/>
                <a:gd fmla="*/ 516 h 1060" name="T37"/>
                <a:gd fmla="*/ 278 w 1127" name="T38"/>
                <a:gd fmla="*/ 337 h 1060" name="T39"/>
                <a:gd fmla="*/ 278 w 1127" name="T40"/>
                <a:gd fmla="*/ 337 h 1060" name="T41"/>
                <a:gd fmla="*/ 278 w 1127" name="T42"/>
                <a:gd fmla="*/ 337 h 1060"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060" w="1127">
                  <a:moveTo>
                    <a:pt x="278" y="337"/>
                  </a:moveTo>
                  <a:lnTo>
                    <a:pt x="278" y="337"/>
                  </a:lnTo>
                  <a:cubicBezTo>
                    <a:pt x="338" y="278"/>
                    <a:pt x="338" y="278"/>
                    <a:pt x="338" y="278"/>
                  </a:cubicBezTo>
                  <a:cubicBezTo>
                    <a:pt x="384" y="231"/>
                    <a:pt x="470" y="231"/>
                    <a:pt x="517" y="284"/>
                  </a:cubicBezTo>
                  <a:cubicBezTo>
                    <a:pt x="848" y="629"/>
                    <a:pt x="848" y="629"/>
                    <a:pt x="848" y="629"/>
                  </a:cubicBezTo>
                  <a:cubicBezTo>
                    <a:pt x="894" y="682"/>
                    <a:pt x="894" y="761"/>
                    <a:pt x="848" y="807"/>
                  </a:cubicBezTo>
                  <a:cubicBezTo>
                    <a:pt x="742" y="907"/>
                    <a:pt x="742" y="907"/>
                    <a:pt x="742" y="907"/>
                  </a:cubicBezTo>
                  <a:lnTo>
                    <a:pt x="742" y="907"/>
                  </a:lnTo>
                  <a:cubicBezTo>
                    <a:pt x="888" y="1059"/>
                    <a:pt x="888" y="1059"/>
                    <a:pt x="888" y="1059"/>
                  </a:cubicBezTo>
                  <a:cubicBezTo>
                    <a:pt x="888" y="1059"/>
                    <a:pt x="888" y="1059"/>
                    <a:pt x="888" y="1053"/>
                  </a:cubicBezTo>
                  <a:cubicBezTo>
                    <a:pt x="987" y="960"/>
                    <a:pt x="987" y="960"/>
                    <a:pt x="987" y="960"/>
                  </a:cubicBezTo>
                  <a:cubicBezTo>
                    <a:pt x="1119" y="827"/>
                    <a:pt x="1126" y="615"/>
                    <a:pt x="1000" y="483"/>
                  </a:cubicBezTo>
                  <a:cubicBezTo>
                    <a:pt x="669" y="139"/>
                    <a:pt x="669" y="139"/>
                    <a:pt x="669" y="139"/>
                  </a:cubicBezTo>
                  <a:cubicBezTo>
                    <a:pt x="537" y="6"/>
                    <a:pt x="325" y="0"/>
                    <a:pt x="192" y="132"/>
                  </a:cubicBezTo>
                  <a:cubicBezTo>
                    <a:pt x="139" y="185"/>
                    <a:pt x="139" y="185"/>
                    <a:pt x="139" y="185"/>
                  </a:cubicBezTo>
                  <a:cubicBezTo>
                    <a:pt x="7" y="311"/>
                    <a:pt x="0" y="523"/>
                    <a:pt x="126" y="655"/>
                  </a:cubicBezTo>
                  <a:cubicBezTo>
                    <a:pt x="358" y="900"/>
                    <a:pt x="358" y="900"/>
                    <a:pt x="358" y="900"/>
                  </a:cubicBezTo>
                  <a:cubicBezTo>
                    <a:pt x="358" y="814"/>
                    <a:pt x="384" y="735"/>
                    <a:pt x="424" y="668"/>
                  </a:cubicBezTo>
                  <a:cubicBezTo>
                    <a:pt x="278" y="516"/>
                    <a:pt x="278" y="516"/>
                    <a:pt x="278" y="516"/>
                  </a:cubicBezTo>
                  <a:cubicBezTo>
                    <a:pt x="232" y="463"/>
                    <a:pt x="232" y="384"/>
                    <a:pt x="278" y="337"/>
                  </a:cubicBezTo>
                  <a:close/>
                  <a:moveTo>
                    <a:pt x="278" y="337"/>
                  </a:moveTo>
                  <a:lnTo>
                    <a:pt x="278" y="337"/>
                  </a:lnTo>
                  <a:close/>
                </a:path>
              </a:pathLst>
            </a:custGeom>
            <a:solidFill>
              <a:schemeClr val="bg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3" name="Freeform 7"/>
            <p:cNvSpPr>
              <a:spLocks noChangeArrowheads="1"/>
            </p:cNvSpPr>
            <p:nvPr/>
          </p:nvSpPr>
          <p:spPr bwMode="auto">
            <a:xfrm>
              <a:off x="15506267" y="4100344"/>
              <a:ext cx="464167" cy="477675"/>
            </a:xfrm>
            <a:custGeom>
              <a:gdLst>
                <a:gd fmla="*/ 1040 w 1041" name="T0"/>
                <a:gd fmla="*/ 841 h 1073" name="T1"/>
                <a:gd fmla="*/ 1040 w 1041" name="T2"/>
                <a:gd fmla="*/ 841 h 1073" name="T3"/>
                <a:gd fmla="*/ 894 w 1041" name="T4"/>
                <a:gd fmla="*/ 695 h 1073" name="T5"/>
                <a:gd fmla="*/ 788 w 1041" name="T6"/>
                <a:gd fmla="*/ 794 h 1073" name="T7"/>
                <a:gd fmla="*/ 609 w 1041" name="T8"/>
                <a:gd fmla="*/ 788 h 1073" name="T9"/>
                <a:gd fmla="*/ 278 w 1041" name="T10"/>
                <a:gd fmla="*/ 443 h 1073" name="T11"/>
                <a:gd fmla="*/ 285 w 1041" name="T12"/>
                <a:gd fmla="*/ 265 h 1073" name="T13"/>
                <a:gd fmla="*/ 404 w 1041" name="T14"/>
                <a:gd fmla="*/ 152 h 1073" name="T15"/>
                <a:gd fmla="*/ 258 w 1041" name="T16"/>
                <a:gd fmla="*/ 0 h 1073" name="T17"/>
                <a:gd fmla="*/ 139 w 1041" name="T18"/>
                <a:gd fmla="*/ 119 h 1073" name="T19"/>
                <a:gd fmla="*/ 126 w 1041" name="T20"/>
                <a:gd fmla="*/ 589 h 1073" name="T21"/>
                <a:gd fmla="*/ 464 w 1041" name="T22"/>
                <a:gd fmla="*/ 933 h 1073" name="T23"/>
                <a:gd fmla="*/ 934 w 1041" name="T24"/>
                <a:gd fmla="*/ 947 h 1073" name="T25"/>
                <a:gd fmla="*/ 1040 w 1041" name="T26"/>
                <a:gd fmla="*/ 841 h 1073" name="T27"/>
                <a:gd fmla="*/ 1040 w 1041" name="T28"/>
                <a:gd fmla="*/ 841 h 1073" name="T29"/>
                <a:gd fmla="*/ 1040 w 1041" name="T30"/>
                <a:gd fmla="*/ 841 h 1073"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73" w="1041">
                  <a:moveTo>
                    <a:pt x="1040" y="841"/>
                  </a:moveTo>
                  <a:lnTo>
                    <a:pt x="1040" y="841"/>
                  </a:lnTo>
                  <a:cubicBezTo>
                    <a:pt x="894" y="695"/>
                    <a:pt x="894" y="695"/>
                    <a:pt x="894" y="695"/>
                  </a:cubicBezTo>
                  <a:cubicBezTo>
                    <a:pt x="788" y="794"/>
                    <a:pt x="788" y="794"/>
                    <a:pt x="788" y="794"/>
                  </a:cubicBezTo>
                  <a:cubicBezTo>
                    <a:pt x="742" y="841"/>
                    <a:pt x="662" y="841"/>
                    <a:pt x="609" y="788"/>
                  </a:cubicBezTo>
                  <a:cubicBezTo>
                    <a:pt x="278" y="443"/>
                    <a:pt x="278" y="443"/>
                    <a:pt x="278" y="443"/>
                  </a:cubicBezTo>
                  <a:cubicBezTo>
                    <a:pt x="232" y="397"/>
                    <a:pt x="232" y="318"/>
                    <a:pt x="285" y="265"/>
                  </a:cubicBezTo>
                  <a:cubicBezTo>
                    <a:pt x="404" y="152"/>
                    <a:pt x="404" y="152"/>
                    <a:pt x="404" y="152"/>
                  </a:cubicBezTo>
                  <a:cubicBezTo>
                    <a:pt x="258" y="0"/>
                    <a:pt x="258" y="0"/>
                    <a:pt x="258" y="0"/>
                  </a:cubicBezTo>
                  <a:cubicBezTo>
                    <a:pt x="139" y="119"/>
                    <a:pt x="139" y="119"/>
                    <a:pt x="139" y="119"/>
                  </a:cubicBezTo>
                  <a:cubicBezTo>
                    <a:pt x="7" y="245"/>
                    <a:pt x="0" y="457"/>
                    <a:pt x="126" y="589"/>
                  </a:cubicBezTo>
                  <a:cubicBezTo>
                    <a:pt x="464" y="933"/>
                    <a:pt x="464" y="933"/>
                    <a:pt x="464" y="933"/>
                  </a:cubicBezTo>
                  <a:cubicBezTo>
                    <a:pt x="589" y="1066"/>
                    <a:pt x="801" y="1072"/>
                    <a:pt x="934" y="947"/>
                  </a:cubicBezTo>
                  <a:lnTo>
                    <a:pt x="1040" y="841"/>
                  </a:lnTo>
                  <a:close/>
                  <a:moveTo>
                    <a:pt x="1040" y="841"/>
                  </a:moveTo>
                  <a:lnTo>
                    <a:pt x="1040" y="841"/>
                  </a:lnTo>
                  <a:close/>
                </a:path>
              </a:pathLst>
            </a:custGeom>
            <a:solidFill>
              <a:schemeClr val="bg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nvGrpSpPr>
            <p:cNvPr id="24" name="Group 6"/>
            <p:cNvGrpSpPr/>
            <p:nvPr/>
          </p:nvGrpSpPr>
          <p:grpSpPr>
            <a:xfrm>
              <a:off x="16751331" y="4254306"/>
              <a:ext cx="1289792" cy="1286961"/>
              <a:chOff x="14064382" y="4015878"/>
              <a:chExt cx="1375880" cy="1372860"/>
            </a:xfrm>
          </p:grpSpPr>
          <p:sp>
            <p:nvSpPr>
              <p:cNvPr id="67" name="Freeform 8"/>
              <p:cNvSpPr>
                <a:spLocks noChangeArrowheads="1"/>
              </p:cNvSpPr>
              <p:nvPr/>
            </p:nvSpPr>
            <p:spPr bwMode="auto">
              <a:xfrm>
                <a:off x="14064382" y="4015878"/>
                <a:ext cx="1375880" cy="1372860"/>
              </a:xfrm>
              <a:custGeom>
                <a:gdLst>
                  <a:gd fmla="*/ 2881 w 2882" name="T0"/>
                  <a:gd fmla="*/ 1437 h 2881" name="T1"/>
                  <a:gd fmla="*/ 2881 w 2882" name="T2"/>
                  <a:gd fmla="*/ 1437 h 2881" name="T3"/>
                  <a:gd fmla="*/ 1444 w 2882" name="T4"/>
                  <a:gd fmla="*/ 2880 h 2881" name="T5"/>
                  <a:gd fmla="*/ 0 w 2882" name="T6"/>
                  <a:gd fmla="*/ 1437 h 2881" name="T7"/>
                  <a:gd fmla="*/ 1444 w 2882" name="T8"/>
                  <a:gd fmla="*/ 0 h 2881" name="T9"/>
                  <a:gd fmla="*/ 2881 w 2882" name="T10"/>
                  <a:gd fmla="*/ 1437 h 2881" name="T11"/>
                </a:gdLst>
                <a:cxnLst>
                  <a:cxn ang="0">
                    <a:pos x="T0" y="T1"/>
                  </a:cxn>
                  <a:cxn ang="0">
                    <a:pos x="T2" y="T3"/>
                  </a:cxn>
                  <a:cxn ang="0">
                    <a:pos x="T4" y="T5"/>
                  </a:cxn>
                  <a:cxn ang="0">
                    <a:pos x="T6" y="T7"/>
                  </a:cxn>
                  <a:cxn ang="0">
                    <a:pos x="T8" y="T9"/>
                  </a:cxn>
                  <a:cxn ang="0">
                    <a:pos x="T10" y="T11"/>
                  </a:cxn>
                </a:cxnLst>
                <a:rect b="b" l="0" r="r" t="0"/>
                <a:pathLst>
                  <a:path h="2881" w="2882">
                    <a:moveTo>
                      <a:pt x="2881" y="1437"/>
                    </a:moveTo>
                    <a:lnTo>
                      <a:pt x="2881" y="1437"/>
                    </a:lnTo>
                    <a:cubicBezTo>
                      <a:pt x="2881" y="2231"/>
                      <a:pt x="2239" y="2880"/>
                      <a:pt x="1444" y="2880"/>
                    </a:cubicBezTo>
                    <a:cubicBezTo>
                      <a:pt x="649" y="2880"/>
                      <a:pt x="0" y="2231"/>
                      <a:pt x="0" y="1437"/>
                    </a:cubicBezTo>
                    <a:cubicBezTo>
                      <a:pt x="0" y="642"/>
                      <a:pt x="649" y="0"/>
                      <a:pt x="1444" y="0"/>
                    </a:cubicBezTo>
                    <a:cubicBezTo>
                      <a:pt x="2239" y="0"/>
                      <a:pt x="2881" y="642"/>
                      <a:pt x="2881" y="1437"/>
                    </a:cubicBezTo>
                  </a:path>
                </a:pathLst>
              </a:custGeom>
              <a:solidFill>
                <a:schemeClr val="accent3"/>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8" name="Freeform 9"/>
              <p:cNvSpPr>
                <a:spLocks noChangeArrowheads="1"/>
              </p:cNvSpPr>
              <p:nvPr/>
            </p:nvSpPr>
            <p:spPr bwMode="auto">
              <a:xfrm>
                <a:off x="14298261" y="4264340"/>
                <a:ext cx="906016" cy="871724"/>
              </a:xfrm>
              <a:custGeom>
                <a:gdLst>
                  <a:gd fmla="*/ 1881 w 1902" name="T0"/>
                  <a:gd fmla="*/ 529 h 1828" name="T1"/>
                  <a:gd fmla="*/ 1881 w 1902" name="T2"/>
                  <a:gd fmla="*/ 529 h 1828" name="T3"/>
                  <a:gd fmla="*/ 1901 w 1902" name="T4"/>
                  <a:gd fmla="*/ 602 h 1828" name="T5"/>
                  <a:gd fmla="*/ 1822 w 1902" name="T6"/>
                  <a:gd fmla="*/ 1059 h 1828" name="T7"/>
                  <a:gd fmla="*/ 1789 w 1902" name="T8"/>
                  <a:gd fmla="*/ 1119 h 1828" name="T9"/>
                  <a:gd fmla="*/ 1722 w 1902" name="T10"/>
                  <a:gd fmla="*/ 1139 h 1828" name="T11"/>
                  <a:gd fmla="*/ 563 w 1902" name="T12"/>
                  <a:gd fmla="*/ 1139 h 1828" name="T13"/>
                  <a:gd fmla="*/ 543 w 1902" name="T14"/>
                  <a:gd fmla="*/ 1271 h 1828" name="T15"/>
                  <a:gd fmla="*/ 1643 w 1902" name="T16"/>
                  <a:gd fmla="*/ 1271 h 1828" name="T17"/>
                  <a:gd fmla="*/ 1716 w 1902" name="T18"/>
                  <a:gd fmla="*/ 1298 h 1828" name="T19"/>
                  <a:gd fmla="*/ 1742 w 1902" name="T20"/>
                  <a:gd fmla="*/ 1370 h 1828" name="T21"/>
                  <a:gd fmla="*/ 1716 w 1902" name="T22"/>
                  <a:gd fmla="*/ 1437 h 1828" name="T23"/>
                  <a:gd fmla="*/ 1643 w 1902" name="T24"/>
                  <a:gd fmla="*/ 1470 h 1828" name="T25"/>
                  <a:gd fmla="*/ 424 w 1902" name="T26"/>
                  <a:gd fmla="*/ 1470 h 1828" name="T27"/>
                  <a:gd fmla="*/ 351 w 1902" name="T28"/>
                  <a:gd fmla="*/ 1430 h 1828" name="T29"/>
                  <a:gd fmla="*/ 325 w 1902" name="T30"/>
                  <a:gd fmla="*/ 1351 h 1828" name="T31"/>
                  <a:gd fmla="*/ 378 w 1902" name="T32"/>
                  <a:gd fmla="*/ 1066 h 1828" name="T33"/>
                  <a:gd fmla="*/ 298 w 1902" name="T34"/>
                  <a:gd fmla="*/ 264 h 1828" name="T35"/>
                  <a:gd fmla="*/ 73 w 1902" name="T36"/>
                  <a:gd fmla="*/ 198 h 1828" name="T37"/>
                  <a:gd fmla="*/ 14 w 1902" name="T38"/>
                  <a:gd fmla="*/ 145 h 1828" name="T39"/>
                  <a:gd fmla="*/ 7 w 1902" name="T40"/>
                  <a:gd fmla="*/ 72 h 1828" name="T41"/>
                  <a:gd fmla="*/ 60 w 1902" name="T42"/>
                  <a:gd fmla="*/ 13 h 1828" name="T43"/>
                  <a:gd fmla="*/ 133 w 1902" name="T44"/>
                  <a:gd fmla="*/ 6 h 1828" name="T45"/>
                  <a:gd fmla="*/ 424 w 1902" name="T46"/>
                  <a:gd fmla="*/ 99 h 1828" name="T47"/>
                  <a:gd fmla="*/ 464 w 1902" name="T48"/>
                  <a:gd fmla="*/ 132 h 1828" name="T49"/>
                  <a:gd fmla="*/ 490 w 1902" name="T50"/>
                  <a:gd fmla="*/ 185 h 1828" name="T51"/>
                  <a:gd fmla="*/ 504 w 1902" name="T52"/>
                  <a:gd fmla="*/ 344 h 1828" name="T53"/>
                  <a:gd fmla="*/ 1815 w 1902" name="T54"/>
                  <a:gd fmla="*/ 490 h 1828" name="T55"/>
                  <a:gd fmla="*/ 1881 w 1902" name="T56"/>
                  <a:gd fmla="*/ 529 h 1828" name="T57"/>
                  <a:gd fmla="*/ 577 w 1902" name="T58"/>
                  <a:gd fmla="*/ 1523 h 1828" name="T59"/>
                  <a:gd fmla="*/ 577 w 1902" name="T60"/>
                  <a:gd fmla="*/ 1523 h 1828" name="T61"/>
                  <a:gd fmla="*/ 683 w 1902" name="T62"/>
                  <a:gd fmla="*/ 1562 h 1828" name="T63"/>
                  <a:gd fmla="*/ 722 w 1902" name="T64"/>
                  <a:gd fmla="*/ 1668 h 1828" name="T65"/>
                  <a:gd fmla="*/ 683 w 1902" name="T66"/>
                  <a:gd fmla="*/ 1781 h 1828" name="T67"/>
                  <a:gd fmla="*/ 577 w 1902" name="T68"/>
                  <a:gd fmla="*/ 1827 h 1828" name="T69"/>
                  <a:gd fmla="*/ 464 w 1902" name="T70"/>
                  <a:gd fmla="*/ 1781 h 1828" name="T71"/>
                  <a:gd fmla="*/ 424 w 1902" name="T72"/>
                  <a:gd fmla="*/ 1668 h 1828" name="T73"/>
                  <a:gd fmla="*/ 464 w 1902" name="T74"/>
                  <a:gd fmla="*/ 1562 h 1828" name="T75"/>
                  <a:gd fmla="*/ 577 w 1902" name="T76"/>
                  <a:gd fmla="*/ 1523 h 1828" name="T77"/>
                  <a:gd fmla="*/ 1464 w 1902" name="T78"/>
                  <a:gd fmla="*/ 1523 h 1828" name="T79"/>
                  <a:gd fmla="*/ 1464 w 1902" name="T80"/>
                  <a:gd fmla="*/ 1523 h 1828" name="T81"/>
                  <a:gd fmla="*/ 1570 w 1902" name="T82"/>
                  <a:gd fmla="*/ 1562 h 1828" name="T83"/>
                  <a:gd fmla="*/ 1616 w 1902" name="T84"/>
                  <a:gd fmla="*/ 1668 h 1828" name="T85"/>
                  <a:gd fmla="*/ 1570 w 1902" name="T86"/>
                  <a:gd fmla="*/ 1781 h 1828" name="T87"/>
                  <a:gd fmla="*/ 1464 w 1902" name="T88"/>
                  <a:gd fmla="*/ 1827 h 1828" name="T89"/>
                  <a:gd fmla="*/ 1358 w 1902" name="T90"/>
                  <a:gd fmla="*/ 1781 h 1828" name="T91"/>
                  <a:gd fmla="*/ 1318 w 1902" name="T92"/>
                  <a:gd fmla="*/ 1668 h 1828" name="T93"/>
                  <a:gd fmla="*/ 1358 w 1902" name="T94"/>
                  <a:gd fmla="*/ 1562 h 1828" name="T95"/>
                  <a:gd fmla="*/ 1464 w 1902" name="T96"/>
                  <a:gd fmla="*/ 1523 h 1828" name="T97"/>
                  <a:gd fmla="*/ 1464 w 1902" name="T98"/>
                  <a:gd fmla="*/ 1523 h 1828" name="T99"/>
                  <a:gd fmla="*/ 1464 w 1902" name="T100"/>
                  <a:gd fmla="*/ 1523 h 1828"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828" w="1902">
                    <a:moveTo>
                      <a:pt x="1881" y="529"/>
                    </a:moveTo>
                    <a:lnTo>
                      <a:pt x="1881" y="529"/>
                    </a:lnTo>
                    <a:cubicBezTo>
                      <a:pt x="1895" y="549"/>
                      <a:pt x="1901" y="576"/>
                      <a:pt x="1901" y="602"/>
                    </a:cubicBezTo>
                    <a:cubicBezTo>
                      <a:pt x="1822" y="1059"/>
                      <a:pt x="1822" y="1059"/>
                      <a:pt x="1822" y="1059"/>
                    </a:cubicBezTo>
                    <a:cubicBezTo>
                      <a:pt x="1815" y="1086"/>
                      <a:pt x="1808" y="1106"/>
                      <a:pt x="1789" y="1119"/>
                    </a:cubicBezTo>
                    <a:cubicBezTo>
                      <a:pt x="1769" y="1132"/>
                      <a:pt x="1749" y="1139"/>
                      <a:pt x="1722" y="1139"/>
                    </a:cubicBezTo>
                    <a:cubicBezTo>
                      <a:pt x="563" y="1139"/>
                      <a:pt x="563" y="1139"/>
                      <a:pt x="563" y="1139"/>
                    </a:cubicBezTo>
                    <a:cubicBezTo>
                      <a:pt x="543" y="1271"/>
                      <a:pt x="543" y="1271"/>
                      <a:pt x="543" y="1271"/>
                    </a:cubicBezTo>
                    <a:cubicBezTo>
                      <a:pt x="1643" y="1271"/>
                      <a:pt x="1643" y="1271"/>
                      <a:pt x="1643" y="1271"/>
                    </a:cubicBezTo>
                    <a:cubicBezTo>
                      <a:pt x="1669" y="1271"/>
                      <a:pt x="1696" y="1278"/>
                      <a:pt x="1716" y="1298"/>
                    </a:cubicBezTo>
                    <a:cubicBezTo>
                      <a:pt x="1736" y="1318"/>
                      <a:pt x="1742" y="1344"/>
                      <a:pt x="1742" y="1370"/>
                    </a:cubicBezTo>
                    <a:cubicBezTo>
                      <a:pt x="1742" y="1397"/>
                      <a:pt x="1736" y="1417"/>
                      <a:pt x="1716" y="1437"/>
                    </a:cubicBezTo>
                    <a:cubicBezTo>
                      <a:pt x="1696" y="1457"/>
                      <a:pt x="1669" y="1470"/>
                      <a:pt x="1643" y="1470"/>
                    </a:cubicBezTo>
                    <a:cubicBezTo>
                      <a:pt x="424" y="1470"/>
                      <a:pt x="424" y="1470"/>
                      <a:pt x="424" y="1470"/>
                    </a:cubicBezTo>
                    <a:cubicBezTo>
                      <a:pt x="398" y="1470"/>
                      <a:pt x="371" y="1457"/>
                      <a:pt x="351" y="1430"/>
                    </a:cubicBezTo>
                    <a:cubicBezTo>
                      <a:pt x="332" y="1410"/>
                      <a:pt x="325" y="1384"/>
                      <a:pt x="325" y="1351"/>
                    </a:cubicBezTo>
                    <a:cubicBezTo>
                      <a:pt x="378" y="1066"/>
                      <a:pt x="378" y="1066"/>
                      <a:pt x="378" y="1066"/>
                    </a:cubicBezTo>
                    <a:cubicBezTo>
                      <a:pt x="298" y="264"/>
                      <a:pt x="298" y="264"/>
                      <a:pt x="298" y="264"/>
                    </a:cubicBezTo>
                    <a:cubicBezTo>
                      <a:pt x="73" y="198"/>
                      <a:pt x="73" y="198"/>
                      <a:pt x="73" y="198"/>
                    </a:cubicBezTo>
                    <a:cubicBezTo>
                      <a:pt x="47" y="185"/>
                      <a:pt x="27" y="172"/>
                      <a:pt x="14" y="145"/>
                    </a:cubicBezTo>
                    <a:cubicBezTo>
                      <a:pt x="7" y="125"/>
                      <a:pt x="0" y="99"/>
                      <a:pt x="7" y="72"/>
                    </a:cubicBezTo>
                    <a:cubicBezTo>
                      <a:pt x="20" y="46"/>
                      <a:pt x="33" y="26"/>
                      <a:pt x="60" y="13"/>
                    </a:cubicBezTo>
                    <a:cubicBezTo>
                      <a:pt x="80" y="6"/>
                      <a:pt x="106" y="0"/>
                      <a:pt x="133" y="6"/>
                    </a:cubicBezTo>
                    <a:cubicBezTo>
                      <a:pt x="424" y="99"/>
                      <a:pt x="424" y="99"/>
                      <a:pt x="424" y="99"/>
                    </a:cubicBezTo>
                    <a:cubicBezTo>
                      <a:pt x="438" y="106"/>
                      <a:pt x="457" y="119"/>
                      <a:pt x="464" y="132"/>
                    </a:cubicBezTo>
                    <a:cubicBezTo>
                      <a:pt x="477" y="145"/>
                      <a:pt x="484" y="165"/>
                      <a:pt x="490" y="185"/>
                    </a:cubicBezTo>
                    <a:cubicBezTo>
                      <a:pt x="504" y="344"/>
                      <a:pt x="504" y="344"/>
                      <a:pt x="504" y="344"/>
                    </a:cubicBezTo>
                    <a:cubicBezTo>
                      <a:pt x="1815" y="490"/>
                      <a:pt x="1815" y="490"/>
                      <a:pt x="1815" y="490"/>
                    </a:cubicBezTo>
                    <a:cubicBezTo>
                      <a:pt x="1842" y="496"/>
                      <a:pt x="1861" y="510"/>
                      <a:pt x="1881" y="529"/>
                    </a:cubicBezTo>
                    <a:close/>
                    <a:moveTo>
                      <a:pt x="577" y="1523"/>
                    </a:moveTo>
                    <a:lnTo>
                      <a:pt x="577" y="1523"/>
                    </a:lnTo>
                    <a:cubicBezTo>
                      <a:pt x="616" y="1523"/>
                      <a:pt x="649" y="1536"/>
                      <a:pt x="683" y="1562"/>
                    </a:cubicBezTo>
                    <a:cubicBezTo>
                      <a:pt x="709" y="1596"/>
                      <a:pt x="722" y="1629"/>
                      <a:pt x="722" y="1668"/>
                    </a:cubicBezTo>
                    <a:cubicBezTo>
                      <a:pt x="722" y="1715"/>
                      <a:pt x="709" y="1748"/>
                      <a:pt x="683" y="1781"/>
                    </a:cubicBezTo>
                    <a:cubicBezTo>
                      <a:pt x="649" y="1808"/>
                      <a:pt x="616" y="1827"/>
                      <a:pt x="577" y="1827"/>
                    </a:cubicBezTo>
                    <a:cubicBezTo>
                      <a:pt x="530" y="1827"/>
                      <a:pt x="497" y="1808"/>
                      <a:pt x="464" y="1781"/>
                    </a:cubicBezTo>
                    <a:cubicBezTo>
                      <a:pt x="438" y="1748"/>
                      <a:pt x="424" y="1715"/>
                      <a:pt x="424" y="1668"/>
                    </a:cubicBezTo>
                    <a:cubicBezTo>
                      <a:pt x="424" y="1629"/>
                      <a:pt x="438" y="1596"/>
                      <a:pt x="464" y="1562"/>
                    </a:cubicBezTo>
                    <a:cubicBezTo>
                      <a:pt x="497" y="1536"/>
                      <a:pt x="530" y="1523"/>
                      <a:pt x="577" y="1523"/>
                    </a:cubicBezTo>
                    <a:close/>
                    <a:moveTo>
                      <a:pt x="1464" y="1523"/>
                    </a:moveTo>
                    <a:lnTo>
                      <a:pt x="1464" y="1523"/>
                    </a:lnTo>
                    <a:cubicBezTo>
                      <a:pt x="1510" y="1523"/>
                      <a:pt x="1543" y="1536"/>
                      <a:pt x="1570" y="1562"/>
                    </a:cubicBezTo>
                    <a:cubicBezTo>
                      <a:pt x="1603" y="1596"/>
                      <a:pt x="1616" y="1629"/>
                      <a:pt x="1616" y="1668"/>
                    </a:cubicBezTo>
                    <a:cubicBezTo>
                      <a:pt x="1616" y="1715"/>
                      <a:pt x="1603" y="1748"/>
                      <a:pt x="1570" y="1781"/>
                    </a:cubicBezTo>
                    <a:cubicBezTo>
                      <a:pt x="1543" y="1808"/>
                      <a:pt x="1510" y="1827"/>
                      <a:pt x="1464" y="1827"/>
                    </a:cubicBezTo>
                    <a:cubicBezTo>
                      <a:pt x="1424" y="1827"/>
                      <a:pt x="1391" y="1808"/>
                      <a:pt x="1358" y="1781"/>
                    </a:cubicBezTo>
                    <a:cubicBezTo>
                      <a:pt x="1331" y="1748"/>
                      <a:pt x="1318" y="1715"/>
                      <a:pt x="1318" y="1668"/>
                    </a:cubicBezTo>
                    <a:cubicBezTo>
                      <a:pt x="1318" y="1629"/>
                      <a:pt x="1331" y="1596"/>
                      <a:pt x="1358" y="1562"/>
                    </a:cubicBezTo>
                    <a:cubicBezTo>
                      <a:pt x="1391" y="1536"/>
                      <a:pt x="1424" y="1523"/>
                      <a:pt x="1464" y="1523"/>
                    </a:cubicBezTo>
                    <a:close/>
                    <a:moveTo>
                      <a:pt x="1464" y="1523"/>
                    </a:moveTo>
                    <a:lnTo>
                      <a:pt x="1464" y="1523"/>
                    </a:lnTo>
                    <a:close/>
                  </a:path>
                </a:pathLst>
              </a:custGeom>
              <a:solidFill>
                <a:schemeClr val="bg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nvGrpSpPr>
            <p:cNvPr id="25" name="Group 8"/>
            <p:cNvGrpSpPr/>
            <p:nvPr/>
          </p:nvGrpSpPr>
          <p:grpSpPr>
            <a:xfrm>
              <a:off x="19216354" y="4730006"/>
              <a:ext cx="707114" cy="706645"/>
              <a:chOff x="16839319" y="4759159"/>
              <a:chExt cx="754311" cy="753810"/>
            </a:xfrm>
          </p:grpSpPr>
          <p:sp>
            <p:nvSpPr>
              <p:cNvPr id="65" name="Freeform 10"/>
              <p:cNvSpPr>
                <a:spLocks noChangeArrowheads="1"/>
              </p:cNvSpPr>
              <p:nvPr/>
            </p:nvSpPr>
            <p:spPr bwMode="auto">
              <a:xfrm>
                <a:off x="16839319" y="4759159"/>
                <a:ext cx="754311" cy="753810"/>
              </a:xfrm>
              <a:custGeom>
                <a:gdLst>
                  <a:gd fmla="*/ 1582 w 1583" name="T0"/>
                  <a:gd fmla="*/ 794 h 1583" name="T1"/>
                  <a:gd fmla="*/ 1582 w 1583" name="T2"/>
                  <a:gd fmla="*/ 794 h 1583" name="T3"/>
                  <a:gd fmla="*/ 788 w 1583" name="T4"/>
                  <a:gd fmla="*/ 1582 h 1583" name="T5"/>
                  <a:gd fmla="*/ 0 w 1583" name="T6"/>
                  <a:gd fmla="*/ 794 h 1583" name="T7"/>
                  <a:gd fmla="*/ 788 w 1583" name="T8"/>
                  <a:gd fmla="*/ 0 h 1583" name="T9"/>
                  <a:gd fmla="*/ 1582 w 1583" name="T10"/>
                  <a:gd fmla="*/ 794 h 1583" name="T11"/>
                </a:gdLst>
                <a:cxnLst>
                  <a:cxn ang="0">
                    <a:pos x="T0" y="T1"/>
                  </a:cxn>
                  <a:cxn ang="0">
                    <a:pos x="T2" y="T3"/>
                  </a:cxn>
                  <a:cxn ang="0">
                    <a:pos x="T4" y="T5"/>
                  </a:cxn>
                  <a:cxn ang="0">
                    <a:pos x="T6" y="T7"/>
                  </a:cxn>
                  <a:cxn ang="0">
                    <a:pos x="T8" y="T9"/>
                  </a:cxn>
                  <a:cxn ang="0">
                    <a:pos x="T10" y="T11"/>
                  </a:cxn>
                </a:cxnLst>
                <a:rect b="b" l="0" r="r" t="0"/>
                <a:pathLst>
                  <a:path h="1583" w="1583">
                    <a:moveTo>
                      <a:pt x="1582" y="794"/>
                    </a:moveTo>
                    <a:lnTo>
                      <a:pt x="1582" y="794"/>
                    </a:lnTo>
                    <a:cubicBezTo>
                      <a:pt x="1582" y="1225"/>
                      <a:pt x="1225" y="1582"/>
                      <a:pt x="788" y="1582"/>
                    </a:cubicBezTo>
                    <a:cubicBezTo>
                      <a:pt x="351" y="1582"/>
                      <a:pt x="0" y="1225"/>
                      <a:pt x="0" y="794"/>
                    </a:cubicBezTo>
                    <a:cubicBezTo>
                      <a:pt x="0" y="357"/>
                      <a:pt x="351" y="0"/>
                      <a:pt x="788" y="0"/>
                    </a:cubicBezTo>
                    <a:cubicBezTo>
                      <a:pt x="1225" y="0"/>
                      <a:pt x="1582" y="357"/>
                      <a:pt x="1582" y="794"/>
                    </a:cubicBezTo>
                  </a:path>
                </a:pathLst>
              </a:custGeom>
              <a:solidFill>
                <a:schemeClr val="accent4">
                  <a:lumMod val="60000"/>
                  <a:lumOff val="40000"/>
                </a:schemeClr>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6" name="Freeform 11"/>
              <p:cNvSpPr>
                <a:spLocks noChangeArrowheads="1"/>
              </p:cNvSpPr>
              <p:nvPr/>
            </p:nvSpPr>
            <p:spPr bwMode="auto">
              <a:xfrm>
                <a:off x="16984703" y="4900235"/>
                <a:ext cx="463543" cy="469552"/>
              </a:xfrm>
              <a:custGeom>
                <a:gdLst>
                  <a:gd fmla="*/ 794 w 974" name="T0"/>
                  <a:gd fmla="*/ 629 h 988" name="T1"/>
                  <a:gd fmla="*/ 794 w 974" name="T2"/>
                  <a:gd fmla="*/ 629 h 988" name="T3"/>
                  <a:gd fmla="*/ 655 w 974" name="T4"/>
                  <a:gd fmla="*/ 695 h 988" name="T5"/>
                  <a:gd fmla="*/ 351 w 974" name="T6"/>
                  <a:gd fmla="*/ 543 h 988" name="T7"/>
                  <a:gd fmla="*/ 358 w 974" name="T8"/>
                  <a:gd fmla="*/ 496 h 988" name="T9"/>
                  <a:gd fmla="*/ 351 w 974" name="T10"/>
                  <a:gd fmla="*/ 443 h 988" name="T11"/>
                  <a:gd fmla="*/ 655 w 974" name="T12"/>
                  <a:gd fmla="*/ 284 h 988" name="T13"/>
                  <a:gd fmla="*/ 794 w 974" name="T14"/>
                  <a:gd fmla="*/ 357 h 988" name="T15"/>
                  <a:gd fmla="*/ 973 w 974" name="T16"/>
                  <a:gd fmla="*/ 178 h 988" name="T17"/>
                  <a:gd fmla="*/ 794 w 974" name="T18"/>
                  <a:gd fmla="*/ 0 h 988" name="T19"/>
                  <a:gd fmla="*/ 615 w 974" name="T20"/>
                  <a:gd fmla="*/ 178 h 988" name="T21"/>
                  <a:gd fmla="*/ 622 w 974" name="T22"/>
                  <a:gd fmla="*/ 225 h 988" name="T23"/>
                  <a:gd fmla="*/ 318 w 974" name="T24"/>
                  <a:gd fmla="*/ 384 h 988" name="T25"/>
                  <a:gd fmla="*/ 179 w 974" name="T26"/>
                  <a:gd fmla="*/ 311 h 988" name="T27"/>
                  <a:gd fmla="*/ 0 w 974" name="T28"/>
                  <a:gd fmla="*/ 496 h 988" name="T29"/>
                  <a:gd fmla="*/ 179 w 974" name="T30"/>
                  <a:gd fmla="*/ 675 h 988" name="T31"/>
                  <a:gd fmla="*/ 318 w 974" name="T32"/>
                  <a:gd fmla="*/ 602 h 988" name="T33"/>
                  <a:gd fmla="*/ 622 w 974" name="T34"/>
                  <a:gd fmla="*/ 755 h 988" name="T35"/>
                  <a:gd fmla="*/ 615 w 974" name="T36"/>
                  <a:gd fmla="*/ 808 h 988" name="T37"/>
                  <a:gd fmla="*/ 794 w 974" name="T38"/>
                  <a:gd fmla="*/ 987 h 988" name="T39"/>
                  <a:gd fmla="*/ 973 w 974" name="T40"/>
                  <a:gd fmla="*/ 808 h 988" name="T41"/>
                  <a:gd fmla="*/ 794 w 974" name="T42"/>
                  <a:gd fmla="*/ 629 h 988" name="T43"/>
                  <a:gd fmla="*/ 794 w 974" name="T44"/>
                  <a:gd fmla="*/ 629 h 988" name="T45"/>
                  <a:gd fmla="*/ 794 w 974" name="T46"/>
                  <a:gd fmla="*/ 629 h 988"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986" w="974">
                    <a:moveTo>
                      <a:pt x="794" y="629"/>
                    </a:moveTo>
                    <a:lnTo>
                      <a:pt x="794" y="629"/>
                    </a:lnTo>
                    <a:cubicBezTo>
                      <a:pt x="734" y="629"/>
                      <a:pt x="688" y="655"/>
                      <a:pt x="655" y="695"/>
                    </a:cubicBezTo>
                    <a:cubicBezTo>
                      <a:pt x="351" y="543"/>
                      <a:pt x="351" y="543"/>
                      <a:pt x="351" y="543"/>
                    </a:cubicBezTo>
                    <a:cubicBezTo>
                      <a:pt x="351" y="523"/>
                      <a:pt x="358" y="510"/>
                      <a:pt x="358" y="496"/>
                    </a:cubicBezTo>
                    <a:cubicBezTo>
                      <a:pt x="358" y="477"/>
                      <a:pt x="351" y="457"/>
                      <a:pt x="351" y="443"/>
                    </a:cubicBezTo>
                    <a:cubicBezTo>
                      <a:pt x="655" y="284"/>
                      <a:pt x="655" y="284"/>
                      <a:pt x="655" y="284"/>
                    </a:cubicBezTo>
                    <a:cubicBezTo>
                      <a:pt x="681" y="331"/>
                      <a:pt x="734" y="357"/>
                      <a:pt x="794" y="357"/>
                    </a:cubicBezTo>
                    <a:cubicBezTo>
                      <a:pt x="893" y="357"/>
                      <a:pt x="973" y="278"/>
                      <a:pt x="973" y="178"/>
                    </a:cubicBezTo>
                    <a:cubicBezTo>
                      <a:pt x="973" y="79"/>
                      <a:pt x="893" y="0"/>
                      <a:pt x="794" y="0"/>
                    </a:cubicBezTo>
                    <a:cubicBezTo>
                      <a:pt x="694" y="0"/>
                      <a:pt x="615" y="79"/>
                      <a:pt x="615" y="178"/>
                    </a:cubicBezTo>
                    <a:cubicBezTo>
                      <a:pt x="615" y="198"/>
                      <a:pt x="615" y="212"/>
                      <a:pt x="622" y="225"/>
                    </a:cubicBezTo>
                    <a:cubicBezTo>
                      <a:pt x="318" y="384"/>
                      <a:pt x="318" y="384"/>
                      <a:pt x="318" y="384"/>
                    </a:cubicBezTo>
                    <a:cubicBezTo>
                      <a:pt x="285" y="337"/>
                      <a:pt x="232" y="311"/>
                      <a:pt x="179" y="311"/>
                    </a:cubicBezTo>
                    <a:cubicBezTo>
                      <a:pt x="79" y="311"/>
                      <a:pt x="0" y="397"/>
                      <a:pt x="0" y="496"/>
                    </a:cubicBezTo>
                    <a:cubicBezTo>
                      <a:pt x="0" y="589"/>
                      <a:pt x="79" y="675"/>
                      <a:pt x="179" y="675"/>
                    </a:cubicBezTo>
                    <a:cubicBezTo>
                      <a:pt x="238" y="675"/>
                      <a:pt x="285" y="642"/>
                      <a:pt x="318" y="602"/>
                    </a:cubicBezTo>
                    <a:cubicBezTo>
                      <a:pt x="622" y="755"/>
                      <a:pt x="622" y="755"/>
                      <a:pt x="622" y="755"/>
                    </a:cubicBezTo>
                    <a:cubicBezTo>
                      <a:pt x="622" y="775"/>
                      <a:pt x="615" y="788"/>
                      <a:pt x="615" y="808"/>
                    </a:cubicBezTo>
                    <a:cubicBezTo>
                      <a:pt x="615" y="907"/>
                      <a:pt x="694" y="987"/>
                      <a:pt x="794" y="987"/>
                    </a:cubicBezTo>
                    <a:cubicBezTo>
                      <a:pt x="893" y="987"/>
                      <a:pt x="973" y="907"/>
                      <a:pt x="973" y="808"/>
                    </a:cubicBezTo>
                    <a:cubicBezTo>
                      <a:pt x="973" y="708"/>
                      <a:pt x="893" y="629"/>
                      <a:pt x="794" y="629"/>
                    </a:cubicBezTo>
                    <a:close/>
                    <a:moveTo>
                      <a:pt x="794" y="629"/>
                    </a:moveTo>
                    <a:lnTo>
                      <a:pt x="794" y="629"/>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nvGrpSpPr>
            <p:cNvPr id="26" name="Group 14"/>
            <p:cNvGrpSpPr/>
            <p:nvPr/>
          </p:nvGrpSpPr>
          <p:grpSpPr>
            <a:xfrm>
              <a:off x="14636807" y="5418887"/>
              <a:ext cx="1050796" cy="1048123"/>
              <a:chOff x="14636807" y="5418887"/>
              <a:chExt cx="1050796" cy="1048123"/>
            </a:xfrm>
          </p:grpSpPr>
          <p:sp>
            <p:nvSpPr>
              <p:cNvPr id="60" name="Freeform 12"/>
              <p:cNvSpPr>
                <a:spLocks noChangeArrowheads="1"/>
              </p:cNvSpPr>
              <p:nvPr/>
            </p:nvSpPr>
            <p:spPr bwMode="auto">
              <a:xfrm>
                <a:off x="14636807" y="5418887"/>
                <a:ext cx="1050796" cy="1048123"/>
              </a:xfrm>
              <a:custGeom>
                <a:gdLst>
                  <a:gd fmla="*/ 2351 w 2352" name="T0"/>
                  <a:gd fmla="*/ 1172 h 2345" name="T1"/>
                  <a:gd fmla="*/ 2351 w 2352" name="T2"/>
                  <a:gd fmla="*/ 1172 h 2345" name="T3"/>
                  <a:gd fmla="*/ 1179 w 2352" name="T4"/>
                  <a:gd fmla="*/ 2344 h 2345" name="T5"/>
                  <a:gd fmla="*/ 0 w 2352" name="T6"/>
                  <a:gd fmla="*/ 1172 h 2345" name="T7"/>
                  <a:gd fmla="*/ 1179 w 2352" name="T8"/>
                  <a:gd fmla="*/ 0 h 2345" name="T9"/>
                  <a:gd fmla="*/ 2351 w 2352" name="T10"/>
                  <a:gd fmla="*/ 1172 h 2345" name="T11"/>
                </a:gdLst>
                <a:cxnLst>
                  <a:cxn ang="0">
                    <a:pos x="T0" y="T1"/>
                  </a:cxn>
                  <a:cxn ang="0">
                    <a:pos x="T2" y="T3"/>
                  </a:cxn>
                  <a:cxn ang="0">
                    <a:pos x="T4" y="T5"/>
                  </a:cxn>
                  <a:cxn ang="0">
                    <a:pos x="T6" y="T7"/>
                  </a:cxn>
                  <a:cxn ang="0">
                    <a:pos x="T8" y="T9"/>
                  </a:cxn>
                  <a:cxn ang="0">
                    <a:pos x="T10" y="T11"/>
                  </a:cxn>
                </a:cxnLst>
                <a:rect b="b" l="0" r="r" t="0"/>
                <a:pathLst>
                  <a:path h="2345" w="2352">
                    <a:moveTo>
                      <a:pt x="2351" y="1172"/>
                    </a:moveTo>
                    <a:lnTo>
                      <a:pt x="2351" y="1172"/>
                    </a:lnTo>
                    <a:cubicBezTo>
                      <a:pt x="2351" y="1821"/>
                      <a:pt x="1822" y="2344"/>
                      <a:pt x="1179" y="2344"/>
                    </a:cubicBezTo>
                    <a:cubicBezTo>
                      <a:pt x="530" y="2344"/>
                      <a:pt x="0" y="1821"/>
                      <a:pt x="0" y="1172"/>
                    </a:cubicBezTo>
                    <a:cubicBezTo>
                      <a:pt x="0" y="523"/>
                      <a:pt x="530" y="0"/>
                      <a:pt x="1179" y="0"/>
                    </a:cubicBezTo>
                    <a:cubicBezTo>
                      <a:pt x="1822" y="0"/>
                      <a:pt x="2351" y="523"/>
                      <a:pt x="2351" y="1172"/>
                    </a:cubicBezTo>
                  </a:path>
                </a:pathLst>
              </a:custGeom>
              <a:solidFill>
                <a:schemeClr val="accent6"/>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1" name="Freeform 13"/>
              <p:cNvSpPr>
                <a:spLocks noChangeArrowheads="1"/>
              </p:cNvSpPr>
              <p:nvPr/>
            </p:nvSpPr>
            <p:spPr bwMode="auto">
              <a:xfrm>
                <a:off x="14690137" y="5470208"/>
                <a:ext cx="944136" cy="943508"/>
              </a:xfrm>
              <a:custGeom>
                <a:gdLst>
                  <a:gd fmla="*/ 1059 w 2113" name="T0"/>
                  <a:gd fmla="*/ 2112 h 2113" name="T1"/>
                  <a:gd fmla="*/ 1059 w 2113" name="T2"/>
                  <a:gd fmla="*/ 2112 h 2113" name="T3"/>
                  <a:gd fmla="*/ 0 w 2113" name="T4"/>
                  <a:gd fmla="*/ 1059 h 2113" name="T5"/>
                  <a:gd fmla="*/ 1059 w 2113" name="T6"/>
                  <a:gd fmla="*/ 0 h 2113" name="T7"/>
                  <a:gd fmla="*/ 2112 w 2113" name="T8"/>
                  <a:gd fmla="*/ 1059 h 2113" name="T9"/>
                  <a:gd fmla="*/ 1059 w 2113" name="T10"/>
                  <a:gd fmla="*/ 2112 h 2113" name="T11"/>
                  <a:gd fmla="*/ 1059 w 2113" name="T12"/>
                  <a:gd fmla="*/ 132 h 2113" name="T13"/>
                  <a:gd fmla="*/ 1059 w 2113" name="T14"/>
                  <a:gd fmla="*/ 132 h 2113" name="T15"/>
                  <a:gd fmla="*/ 126 w 2113" name="T16"/>
                  <a:gd fmla="*/ 1059 h 2113" name="T17"/>
                  <a:gd fmla="*/ 1059 w 2113" name="T18"/>
                  <a:gd fmla="*/ 1987 h 2113" name="T19"/>
                  <a:gd fmla="*/ 1986 w 2113" name="T20"/>
                  <a:gd fmla="*/ 1059 h 2113" name="T21"/>
                  <a:gd fmla="*/ 1059 w 2113" name="T22"/>
                  <a:gd fmla="*/ 132 h 2113" name="T23"/>
                  <a:gd fmla="*/ 1059 w 2113" name="T24"/>
                  <a:gd fmla="*/ 132 h 2113" name="T25"/>
                  <a:gd fmla="*/ 1059 w 2113" name="T26"/>
                  <a:gd fmla="*/ 132 h 2113"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113" w="2113">
                    <a:moveTo>
                      <a:pt x="1059" y="2112"/>
                    </a:moveTo>
                    <a:lnTo>
                      <a:pt x="1059" y="2112"/>
                    </a:lnTo>
                    <a:cubicBezTo>
                      <a:pt x="476" y="2112"/>
                      <a:pt x="0" y="1642"/>
                      <a:pt x="0" y="1059"/>
                    </a:cubicBezTo>
                    <a:cubicBezTo>
                      <a:pt x="0" y="477"/>
                      <a:pt x="476" y="0"/>
                      <a:pt x="1059" y="0"/>
                    </a:cubicBezTo>
                    <a:cubicBezTo>
                      <a:pt x="1635" y="0"/>
                      <a:pt x="2112" y="477"/>
                      <a:pt x="2112" y="1059"/>
                    </a:cubicBezTo>
                    <a:cubicBezTo>
                      <a:pt x="2112" y="1642"/>
                      <a:pt x="1635" y="2112"/>
                      <a:pt x="1059" y="2112"/>
                    </a:cubicBezTo>
                    <a:close/>
                    <a:moveTo>
                      <a:pt x="1059" y="132"/>
                    </a:moveTo>
                    <a:lnTo>
                      <a:pt x="1059" y="132"/>
                    </a:lnTo>
                    <a:cubicBezTo>
                      <a:pt x="543" y="132"/>
                      <a:pt x="126" y="543"/>
                      <a:pt x="126" y="1059"/>
                    </a:cubicBezTo>
                    <a:cubicBezTo>
                      <a:pt x="126" y="1569"/>
                      <a:pt x="543" y="1987"/>
                      <a:pt x="1059" y="1987"/>
                    </a:cubicBezTo>
                    <a:cubicBezTo>
                      <a:pt x="1569" y="1987"/>
                      <a:pt x="1986" y="1569"/>
                      <a:pt x="1986" y="1059"/>
                    </a:cubicBezTo>
                    <a:cubicBezTo>
                      <a:pt x="1986" y="543"/>
                      <a:pt x="1569" y="132"/>
                      <a:pt x="1059" y="132"/>
                    </a:cubicBezTo>
                    <a:close/>
                    <a:moveTo>
                      <a:pt x="1059" y="132"/>
                    </a:moveTo>
                    <a:lnTo>
                      <a:pt x="1059" y="132"/>
                    </a:lnTo>
                    <a:close/>
                  </a:path>
                </a:pathLst>
              </a:custGeom>
              <a:solidFill>
                <a:schemeClr val="bg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2" name="Freeform 14"/>
              <p:cNvSpPr>
                <a:spLocks noChangeArrowheads="1"/>
              </p:cNvSpPr>
              <p:nvPr/>
            </p:nvSpPr>
            <p:spPr bwMode="auto">
              <a:xfrm>
                <a:off x="15314295" y="5659699"/>
                <a:ext cx="134312" cy="134223"/>
              </a:xfrm>
              <a:custGeom>
                <a:gdLst>
                  <a:gd fmla="*/ 14 w 306" name="T0"/>
                  <a:gd fmla="*/ 291 h 305" name="T1"/>
                  <a:gd fmla="*/ 14 w 306" name="T2"/>
                  <a:gd fmla="*/ 291 h 305" name="T3"/>
                  <a:gd fmla="*/ 53 w 306" name="T4"/>
                  <a:gd fmla="*/ 291 h 305" name="T5"/>
                  <a:gd fmla="*/ 292 w 306" name="T6"/>
                  <a:gd fmla="*/ 53 h 305" name="T7"/>
                  <a:gd fmla="*/ 292 w 306" name="T8"/>
                  <a:gd fmla="*/ 13 h 305" name="T9"/>
                  <a:gd fmla="*/ 245 w 306" name="T10"/>
                  <a:gd fmla="*/ 13 h 305" name="T11"/>
                  <a:gd fmla="*/ 14 w 306" name="T12"/>
                  <a:gd fmla="*/ 245 h 305" name="T13"/>
                  <a:gd fmla="*/ 14 w 306" name="T14"/>
                  <a:gd fmla="*/ 291 h 305" name="T15"/>
                  <a:gd fmla="*/ 14 w 306" name="T16"/>
                  <a:gd fmla="*/ 291 h 305" name="T17"/>
                  <a:gd fmla="*/ 14 w 306" name="T18"/>
                  <a:gd fmla="*/ 291 h 30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05" w="306">
                    <a:moveTo>
                      <a:pt x="14" y="291"/>
                    </a:moveTo>
                    <a:lnTo>
                      <a:pt x="14" y="291"/>
                    </a:lnTo>
                    <a:cubicBezTo>
                      <a:pt x="27" y="304"/>
                      <a:pt x="40" y="304"/>
                      <a:pt x="53" y="291"/>
                    </a:cubicBezTo>
                    <a:cubicBezTo>
                      <a:pt x="292" y="53"/>
                      <a:pt x="292" y="53"/>
                      <a:pt x="292" y="53"/>
                    </a:cubicBezTo>
                    <a:cubicBezTo>
                      <a:pt x="305" y="39"/>
                      <a:pt x="305" y="19"/>
                      <a:pt x="292" y="13"/>
                    </a:cubicBezTo>
                    <a:cubicBezTo>
                      <a:pt x="279" y="0"/>
                      <a:pt x="259" y="0"/>
                      <a:pt x="245" y="13"/>
                    </a:cubicBezTo>
                    <a:cubicBezTo>
                      <a:pt x="14" y="245"/>
                      <a:pt x="14" y="245"/>
                      <a:pt x="14" y="245"/>
                    </a:cubicBezTo>
                    <a:cubicBezTo>
                      <a:pt x="0" y="258"/>
                      <a:pt x="0" y="278"/>
                      <a:pt x="14" y="291"/>
                    </a:cubicBezTo>
                    <a:close/>
                    <a:moveTo>
                      <a:pt x="14" y="291"/>
                    </a:moveTo>
                    <a:lnTo>
                      <a:pt x="14" y="291"/>
                    </a:lnTo>
                    <a:close/>
                  </a:path>
                </a:pathLst>
              </a:custGeom>
              <a:solidFill>
                <a:schemeClr val="bg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3" name="Freeform 15"/>
              <p:cNvSpPr>
                <a:spLocks noChangeArrowheads="1"/>
              </p:cNvSpPr>
              <p:nvPr/>
            </p:nvSpPr>
            <p:spPr bwMode="auto">
              <a:xfrm>
                <a:off x="15178007" y="5839321"/>
                <a:ext cx="79008" cy="78955"/>
              </a:xfrm>
              <a:custGeom>
                <a:gdLst>
                  <a:gd fmla="*/ 145 w 180" name="T0"/>
                  <a:gd fmla="*/ 33 h 179" name="T1"/>
                  <a:gd fmla="*/ 145 w 180" name="T2"/>
                  <a:gd fmla="*/ 33 h 179" name="T3"/>
                  <a:gd fmla="*/ 99 w 180" name="T4"/>
                  <a:gd fmla="*/ 6 h 179" name="T5"/>
                  <a:gd fmla="*/ 53 w 180" name="T6"/>
                  <a:gd fmla="*/ 0 h 179" name="T7"/>
                  <a:gd fmla="*/ 20 w 180" name="T8"/>
                  <a:gd fmla="*/ 19 h 179" name="T9"/>
                  <a:gd fmla="*/ 0 w 180" name="T10"/>
                  <a:gd fmla="*/ 46 h 179" name="T11"/>
                  <a:gd fmla="*/ 0 w 180" name="T12"/>
                  <a:gd fmla="*/ 79 h 179" name="T13"/>
                  <a:gd fmla="*/ 6 w 180" name="T14"/>
                  <a:gd fmla="*/ 112 h 179" name="T15"/>
                  <a:gd fmla="*/ 33 w 180" name="T16"/>
                  <a:gd fmla="*/ 145 h 179" name="T17"/>
                  <a:gd fmla="*/ 66 w 180" name="T18"/>
                  <a:gd fmla="*/ 172 h 179" name="T19"/>
                  <a:gd fmla="*/ 99 w 180" name="T20"/>
                  <a:gd fmla="*/ 178 h 179" name="T21"/>
                  <a:gd fmla="*/ 132 w 180" name="T22"/>
                  <a:gd fmla="*/ 178 h 179" name="T23"/>
                  <a:gd fmla="*/ 159 w 180" name="T24"/>
                  <a:gd fmla="*/ 158 h 179" name="T25"/>
                  <a:gd fmla="*/ 179 w 180" name="T26"/>
                  <a:gd fmla="*/ 125 h 179" name="T27"/>
                  <a:gd fmla="*/ 172 w 180" name="T28"/>
                  <a:gd fmla="*/ 79 h 179" name="T29"/>
                  <a:gd fmla="*/ 145 w 180" name="T30"/>
                  <a:gd fmla="*/ 33 h 179" name="T31"/>
                  <a:gd fmla="*/ 145 w 180" name="T32"/>
                  <a:gd fmla="*/ 33 h 179" name="T33"/>
                  <a:gd fmla="*/ 145 w 180" name="T34"/>
                  <a:gd fmla="*/ 33 h 179"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79" w="180">
                    <a:moveTo>
                      <a:pt x="145" y="33"/>
                    </a:moveTo>
                    <a:lnTo>
                      <a:pt x="145" y="33"/>
                    </a:lnTo>
                    <a:cubicBezTo>
                      <a:pt x="126" y="19"/>
                      <a:pt x="112" y="13"/>
                      <a:pt x="99" y="6"/>
                    </a:cubicBezTo>
                    <a:cubicBezTo>
                      <a:pt x="86" y="0"/>
                      <a:pt x="73" y="0"/>
                      <a:pt x="53" y="0"/>
                    </a:cubicBezTo>
                    <a:cubicBezTo>
                      <a:pt x="39" y="6"/>
                      <a:pt x="33" y="13"/>
                      <a:pt x="20" y="19"/>
                    </a:cubicBezTo>
                    <a:cubicBezTo>
                      <a:pt x="13" y="33"/>
                      <a:pt x="6" y="39"/>
                      <a:pt x="0" y="46"/>
                    </a:cubicBezTo>
                    <a:cubicBezTo>
                      <a:pt x="0" y="59"/>
                      <a:pt x="0" y="66"/>
                      <a:pt x="0" y="79"/>
                    </a:cubicBezTo>
                    <a:cubicBezTo>
                      <a:pt x="0" y="86"/>
                      <a:pt x="0" y="99"/>
                      <a:pt x="6" y="112"/>
                    </a:cubicBezTo>
                    <a:cubicBezTo>
                      <a:pt x="13" y="119"/>
                      <a:pt x="20" y="132"/>
                      <a:pt x="33" y="145"/>
                    </a:cubicBezTo>
                    <a:cubicBezTo>
                      <a:pt x="46" y="152"/>
                      <a:pt x="53" y="165"/>
                      <a:pt x="66" y="172"/>
                    </a:cubicBezTo>
                    <a:cubicBezTo>
                      <a:pt x="79" y="178"/>
                      <a:pt x="92" y="178"/>
                      <a:pt x="99" y="178"/>
                    </a:cubicBezTo>
                    <a:cubicBezTo>
                      <a:pt x="112" y="178"/>
                      <a:pt x="119" y="178"/>
                      <a:pt x="132" y="178"/>
                    </a:cubicBezTo>
                    <a:cubicBezTo>
                      <a:pt x="139" y="172"/>
                      <a:pt x="145" y="165"/>
                      <a:pt x="159" y="158"/>
                    </a:cubicBezTo>
                    <a:cubicBezTo>
                      <a:pt x="165" y="145"/>
                      <a:pt x="172" y="139"/>
                      <a:pt x="179" y="125"/>
                    </a:cubicBezTo>
                    <a:cubicBezTo>
                      <a:pt x="179" y="112"/>
                      <a:pt x="179" y="92"/>
                      <a:pt x="172" y="79"/>
                    </a:cubicBezTo>
                    <a:cubicBezTo>
                      <a:pt x="165" y="66"/>
                      <a:pt x="159" y="53"/>
                      <a:pt x="145" y="33"/>
                    </a:cubicBezTo>
                    <a:close/>
                    <a:moveTo>
                      <a:pt x="145" y="33"/>
                    </a:moveTo>
                    <a:lnTo>
                      <a:pt x="145" y="33"/>
                    </a:lnTo>
                    <a:close/>
                  </a:path>
                </a:pathLst>
              </a:custGeom>
              <a:solidFill>
                <a:schemeClr val="bg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4" name="Freeform 16"/>
              <p:cNvSpPr>
                <a:spLocks noChangeArrowheads="1"/>
              </p:cNvSpPr>
              <p:nvPr/>
            </p:nvSpPr>
            <p:spPr bwMode="auto">
              <a:xfrm>
                <a:off x="14877780" y="5677464"/>
                <a:ext cx="553050" cy="550708"/>
              </a:xfrm>
              <a:custGeom>
                <a:gdLst>
                  <a:gd fmla="*/ 1205 w 1239" name="T0"/>
                  <a:gd fmla="*/ 206 h 1233" name="T1"/>
                  <a:gd fmla="*/ 1106 w 1239" name="T2"/>
                  <a:gd fmla="*/ 212 h 1233" name="T3"/>
                  <a:gd fmla="*/ 914 w 1239" name="T4"/>
                  <a:gd fmla="*/ 318 h 1233" name="T5"/>
                  <a:gd fmla="*/ 1020 w 1239" name="T6"/>
                  <a:gd fmla="*/ 126 h 1233" name="T7"/>
                  <a:gd fmla="*/ 1033 w 1239" name="T8"/>
                  <a:gd fmla="*/ 27 h 1233" name="T9"/>
                  <a:gd fmla="*/ 26 w 1239" name="T10"/>
                  <a:gd fmla="*/ 656 h 1233" name="T11"/>
                  <a:gd fmla="*/ 470 w 1239" name="T12"/>
                  <a:gd fmla="*/ 1206 h 1233" name="T13"/>
                  <a:gd fmla="*/ 1205 w 1239" name="T14"/>
                  <a:gd fmla="*/ 576 h 1233" name="T15"/>
                  <a:gd fmla="*/ 516 w 1239" name="T16"/>
                  <a:gd fmla="*/ 881 h 1233" name="T17"/>
                  <a:gd fmla="*/ 483 w 1239" name="T18"/>
                  <a:gd fmla="*/ 927 h 1233" name="T19"/>
                  <a:gd fmla="*/ 384 w 1239" name="T20"/>
                  <a:gd fmla="*/ 967 h 1233" name="T21"/>
                  <a:gd fmla="*/ 344 w 1239" name="T22"/>
                  <a:gd fmla="*/ 927 h 1233" name="T23"/>
                  <a:gd fmla="*/ 364 w 1239" name="T24"/>
                  <a:gd fmla="*/ 907 h 1233" name="T25"/>
                  <a:gd fmla="*/ 404 w 1239" name="T26"/>
                  <a:gd fmla="*/ 921 h 1233" name="T27"/>
                  <a:gd fmla="*/ 450 w 1239" name="T28"/>
                  <a:gd fmla="*/ 901 h 1233" name="T29"/>
                  <a:gd fmla="*/ 463 w 1239" name="T30"/>
                  <a:gd fmla="*/ 835 h 1233" name="T31"/>
                  <a:gd fmla="*/ 417 w 1239" name="T32"/>
                  <a:gd fmla="*/ 828 h 1233" name="T33"/>
                  <a:gd fmla="*/ 338 w 1239" name="T34"/>
                  <a:gd fmla="*/ 868 h 1233" name="T35"/>
                  <a:gd fmla="*/ 265 w 1239" name="T36"/>
                  <a:gd fmla="*/ 854 h 1233" name="T37"/>
                  <a:gd fmla="*/ 251 w 1239" name="T38"/>
                  <a:gd fmla="*/ 775 h 1233" name="T39"/>
                  <a:gd fmla="*/ 318 w 1239" name="T40"/>
                  <a:gd fmla="*/ 702 h 1233" name="T41"/>
                  <a:gd fmla="*/ 377 w 1239" name="T42"/>
                  <a:gd fmla="*/ 696 h 1233" name="T43"/>
                  <a:gd fmla="*/ 404 w 1239" name="T44"/>
                  <a:gd fmla="*/ 722 h 1233" name="T45"/>
                  <a:gd fmla="*/ 384 w 1239" name="T46"/>
                  <a:gd fmla="*/ 749 h 1233" name="T47"/>
                  <a:gd fmla="*/ 338 w 1239" name="T48"/>
                  <a:gd fmla="*/ 742 h 1233" name="T49"/>
                  <a:gd fmla="*/ 291 w 1239" name="T50"/>
                  <a:gd fmla="*/ 788 h 1233" name="T51"/>
                  <a:gd fmla="*/ 311 w 1239" name="T52"/>
                  <a:gd fmla="*/ 821 h 1233" name="T53"/>
                  <a:gd fmla="*/ 344 w 1239" name="T54"/>
                  <a:gd fmla="*/ 815 h 1233" name="T55"/>
                  <a:gd fmla="*/ 404 w 1239" name="T56"/>
                  <a:gd fmla="*/ 782 h 1233" name="T57"/>
                  <a:gd fmla="*/ 470 w 1239" name="T58"/>
                  <a:gd fmla="*/ 768 h 1233" name="T59"/>
                  <a:gd fmla="*/ 523 w 1239" name="T60"/>
                  <a:gd fmla="*/ 828 h 1233" name="T61"/>
                  <a:gd fmla="*/ 722 w 1239" name="T62"/>
                  <a:gd fmla="*/ 682 h 1233" name="T63"/>
                  <a:gd fmla="*/ 616 w 1239" name="T64"/>
                  <a:gd fmla="*/ 788 h 1233" name="T65"/>
                  <a:gd fmla="*/ 563 w 1239" name="T66"/>
                  <a:gd fmla="*/ 788 h 1233" name="T67"/>
                  <a:gd fmla="*/ 410 w 1239" name="T68"/>
                  <a:gd fmla="*/ 629 h 1233" name="T69"/>
                  <a:gd fmla="*/ 424 w 1239" name="T70"/>
                  <a:gd fmla="*/ 596 h 1233" name="T71"/>
                  <a:gd fmla="*/ 543 w 1239" name="T72"/>
                  <a:gd fmla="*/ 484 h 1233" name="T73"/>
                  <a:gd fmla="*/ 563 w 1239" name="T74"/>
                  <a:gd fmla="*/ 510 h 1233" name="T75"/>
                  <a:gd fmla="*/ 463 w 1239" name="T76"/>
                  <a:gd fmla="*/ 616 h 1233" name="T77"/>
                  <a:gd fmla="*/ 596 w 1239" name="T78"/>
                  <a:gd fmla="*/ 583 h 1233" name="T79"/>
                  <a:gd fmla="*/ 629 w 1239" name="T80"/>
                  <a:gd fmla="*/ 576 h 1233" name="T81"/>
                  <a:gd fmla="*/ 622 w 1239" name="T82"/>
                  <a:gd fmla="*/ 610 h 1233" name="T83"/>
                  <a:gd fmla="*/ 596 w 1239" name="T84"/>
                  <a:gd fmla="*/ 742 h 1233" name="T85"/>
                  <a:gd fmla="*/ 708 w 1239" name="T86"/>
                  <a:gd fmla="*/ 643 h 1233" name="T87"/>
                  <a:gd fmla="*/ 728 w 1239" name="T88"/>
                  <a:gd fmla="*/ 669 h 1233" name="T89"/>
                  <a:gd fmla="*/ 887 w 1239" name="T90"/>
                  <a:gd fmla="*/ 504 h 1233" name="T91"/>
                  <a:gd fmla="*/ 854 w 1239" name="T92"/>
                  <a:gd fmla="*/ 557 h 1233" name="T93"/>
                  <a:gd fmla="*/ 761 w 1239" name="T94"/>
                  <a:gd fmla="*/ 596 h 1233" name="T95"/>
                  <a:gd fmla="*/ 662 w 1239" name="T96"/>
                  <a:gd fmla="*/ 550 h 1233" name="T97"/>
                  <a:gd fmla="*/ 616 w 1239" name="T98"/>
                  <a:gd fmla="*/ 451 h 1233" name="T99"/>
                  <a:gd fmla="*/ 655 w 1239" name="T100"/>
                  <a:gd fmla="*/ 358 h 1233" name="T101"/>
                  <a:gd fmla="*/ 788 w 1239" name="T102"/>
                  <a:gd fmla="*/ 318 h 1233" name="T103"/>
                  <a:gd fmla="*/ 887 w 1239" name="T104"/>
                  <a:gd fmla="*/ 404 h 1233" name="T105"/>
                  <a:gd fmla="*/ 887 w 1239" name="T106"/>
                  <a:gd fmla="*/ 504 h 1233" name="T107"/>
                  <a:gd fmla="*/ 887 w 1239" name="T108"/>
                  <a:gd fmla="*/ 504 h 1233"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1233" w="1239">
                    <a:moveTo>
                      <a:pt x="1205" y="206"/>
                    </a:moveTo>
                    <a:lnTo>
                      <a:pt x="1205" y="206"/>
                    </a:lnTo>
                    <a:cubicBezTo>
                      <a:pt x="1166" y="159"/>
                      <a:pt x="1166" y="159"/>
                      <a:pt x="1166" y="159"/>
                    </a:cubicBezTo>
                    <a:cubicBezTo>
                      <a:pt x="1106" y="212"/>
                      <a:pt x="1106" y="212"/>
                      <a:pt x="1106" y="212"/>
                    </a:cubicBezTo>
                    <a:cubicBezTo>
                      <a:pt x="1113" y="252"/>
                      <a:pt x="1106" y="292"/>
                      <a:pt x="1079" y="318"/>
                    </a:cubicBezTo>
                    <a:cubicBezTo>
                      <a:pt x="1033" y="365"/>
                      <a:pt x="960" y="365"/>
                      <a:pt x="914" y="318"/>
                    </a:cubicBezTo>
                    <a:cubicBezTo>
                      <a:pt x="867" y="272"/>
                      <a:pt x="867" y="206"/>
                      <a:pt x="914" y="159"/>
                    </a:cubicBezTo>
                    <a:cubicBezTo>
                      <a:pt x="940" y="133"/>
                      <a:pt x="980" y="120"/>
                      <a:pt x="1020" y="126"/>
                    </a:cubicBezTo>
                    <a:cubicBezTo>
                      <a:pt x="1073" y="73"/>
                      <a:pt x="1073" y="73"/>
                      <a:pt x="1073" y="73"/>
                    </a:cubicBezTo>
                    <a:cubicBezTo>
                      <a:pt x="1033" y="27"/>
                      <a:pt x="1033" y="27"/>
                      <a:pt x="1033" y="27"/>
                    </a:cubicBezTo>
                    <a:cubicBezTo>
                      <a:pt x="1000" y="0"/>
                      <a:pt x="689" y="0"/>
                      <a:pt x="655" y="27"/>
                    </a:cubicBezTo>
                    <a:cubicBezTo>
                      <a:pt x="26" y="656"/>
                      <a:pt x="26" y="656"/>
                      <a:pt x="26" y="656"/>
                    </a:cubicBezTo>
                    <a:cubicBezTo>
                      <a:pt x="0" y="682"/>
                      <a:pt x="0" y="735"/>
                      <a:pt x="26" y="762"/>
                    </a:cubicBezTo>
                    <a:cubicBezTo>
                      <a:pt x="470" y="1206"/>
                      <a:pt x="470" y="1206"/>
                      <a:pt x="470" y="1206"/>
                    </a:cubicBezTo>
                    <a:cubicBezTo>
                      <a:pt x="503" y="1232"/>
                      <a:pt x="549" y="1232"/>
                      <a:pt x="583" y="1206"/>
                    </a:cubicBezTo>
                    <a:cubicBezTo>
                      <a:pt x="1205" y="576"/>
                      <a:pt x="1205" y="576"/>
                      <a:pt x="1205" y="576"/>
                    </a:cubicBezTo>
                    <a:cubicBezTo>
                      <a:pt x="1238" y="550"/>
                      <a:pt x="1238" y="232"/>
                      <a:pt x="1205" y="206"/>
                    </a:cubicBezTo>
                    <a:close/>
                    <a:moveTo>
                      <a:pt x="516" y="881"/>
                    </a:moveTo>
                    <a:lnTo>
                      <a:pt x="516" y="881"/>
                    </a:lnTo>
                    <a:cubicBezTo>
                      <a:pt x="510" y="894"/>
                      <a:pt x="496" y="914"/>
                      <a:pt x="483" y="927"/>
                    </a:cubicBezTo>
                    <a:cubicBezTo>
                      <a:pt x="463" y="947"/>
                      <a:pt x="443" y="960"/>
                      <a:pt x="424" y="960"/>
                    </a:cubicBezTo>
                    <a:cubicBezTo>
                      <a:pt x="410" y="967"/>
                      <a:pt x="397" y="967"/>
                      <a:pt x="384" y="967"/>
                    </a:cubicBezTo>
                    <a:cubicBezTo>
                      <a:pt x="371" y="960"/>
                      <a:pt x="357" y="954"/>
                      <a:pt x="351" y="947"/>
                    </a:cubicBezTo>
                    <a:cubicBezTo>
                      <a:pt x="344" y="941"/>
                      <a:pt x="344" y="934"/>
                      <a:pt x="344" y="927"/>
                    </a:cubicBezTo>
                    <a:cubicBezTo>
                      <a:pt x="344" y="921"/>
                      <a:pt x="344" y="921"/>
                      <a:pt x="351" y="914"/>
                    </a:cubicBezTo>
                    <a:cubicBezTo>
                      <a:pt x="351" y="907"/>
                      <a:pt x="357" y="907"/>
                      <a:pt x="364" y="907"/>
                    </a:cubicBezTo>
                    <a:cubicBezTo>
                      <a:pt x="371" y="907"/>
                      <a:pt x="377" y="907"/>
                      <a:pt x="384" y="907"/>
                    </a:cubicBezTo>
                    <a:cubicBezTo>
                      <a:pt x="391" y="914"/>
                      <a:pt x="397" y="914"/>
                      <a:pt x="404" y="921"/>
                    </a:cubicBezTo>
                    <a:cubicBezTo>
                      <a:pt x="410" y="921"/>
                      <a:pt x="424" y="921"/>
                      <a:pt x="430" y="914"/>
                    </a:cubicBezTo>
                    <a:cubicBezTo>
                      <a:pt x="437" y="914"/>
                      <a:pt x="443" y="907"/>
                      <a:pt x="450" y="901"/>
                    </a:cubicBezTo>
                    <a:cubicBezTo>
                      <a:pt x="463" y="888"/>
                      <a:pt x="470" y="874"/>
                      <a:pt x="470" y="861"/>
                    </a:cubicBezTo>
                    <a:cubicBezTo>
                      <a:pt x="477" y="848"/>
                      <a:pt x="470" y="841"/>
                      <a:pt x="463" y="835"/>
                    </a:cubicBezTo>
                    <a:cubicBezTo>
                      <a:pt x="457" y="828"/>
                      <a:pt x="450" y="821"/>
                      <a:pt x="443" y="821"/>
                    </a:cubicBezTo>
                    <a:cubicBezTo>
                      <a:pt x="437" y="821"/>
                      <a:pt x="424" y="828"/>
                      <a:pt x="417" y="828"/>
                    </a:cubicBezTo>
                    <a:cubicBezTo>
                      <a:pt x="410" y="835"/>
                      <a:pt x="397" y="841"/>
                      <a:pt x="384" y="848"/>
                    </a:cubicBezTo>
                    <a:cubicBezTo>
                      <a:pt x="371" y="854"/>
                      <a:pt x="357" y="868"/>
                      <a:pt x="338" y="868"/>
                    </a:cubicBezTo>
                    <a:cubicBezTo>
                      <a:pt x="324" y="874"/>
                      <a:pt x="311" y="874"/>
                      <a:pt x="298" y="874"/>
                    </a:cubicBezTo>
                    <a:cubicBezTo>
                      <a:pt x="291" y="874"/>
                      <a:pt x="278" y="868"/>
                      <a:pt x="265" y="854"/>
                    </a:cubicBezTo>
                    <a:cubicBezTo>
                      <a:pt x="251" y="841"/>
                      <a:pt x="245" y="835"/>
                      <a:pt x="245" y="821"/>
                    </a:cubicBezTo>
                    <a:cubicBezTo>
                      <a:pt x="245" y="802"/>
                      <a:pt x="245" y="788"/>
                      <a:pt x="251" y="775"/>
                    </a:cubicBezTo>
                    <a:cubicBezTo>
                      <a:pt x="258" y="762"/>
                      <a:pt x="271" y="742"/>
                      <a:pt x="285" y="729"/>
                    </a:cubicBezTo>
                    <a:cubicBezTo>
                      <a:pt x="298" y="715"/>
                      <a:pt x="304" y="709"/>
                      <a:pt x="318" y="702"/>
                    </a:cubicBezTo>
                    <a:cubicBezTo>
                      <a:pt x="331" y="696"/>
                      <a:pt x="344" y="696"/>
                      <a:pt x="351" y="696"/>
                    </a:cubicBezTo>
                    <a:cubicBezTo>
                      <a:pt x="364" y="696"/>
                      <a:pt x="371" y="696"/>
                      <a:pt x="377" y="696"/>
                    </a:cubicBezTo>
                    <a:cubicBezTo>
                      <a:pt x="384" y="696"/>
                      <a:pt x="391" y="702"/>
                      <a:pt x="397" y="709"/>
                    </a:cubicBezTo>
                    <a:cubicBezTo>
                      <a:pt x="404" y="715"/>
                      <a:pt x="404" y="715"/>
                      <a:pt x="404" y="722"/>
                    </a:cubicBezTo>
                    <a:cubicBezTo>
                      <a:pt x="404" y="735"/>
                      <a:pt x="404" y="735"/>
                      <a:pt x="397" y="742"/>
                    </a:cubicBezTo>
                    <a:cubicBezTo>
                      <a:pt x="397" y="749"/>
                      <a:pt x="391" y="749"/>
                      <a:pt x="384" y="749"/>
                    </a:cubicBezTo>
                    <a:cubicBezTo>
                      <a:pt x="384" y="749"/>
                      <a:pt x="377" y="749"/>
                      <a:pt x="371" y="749"/>
                    </a:cubicBezTo>
                    <a:cubicBezTo>
                      <a:pt x="357" y="742"/>
                      <a:pt x="344" y="742"/>
                      <a:pt x="338" y="742"/>
                    </a:cubicBezTo>
                    <a:cubicBezTo>
                      <a:pt x="331" y="742"/>
                      <a:pt x="318" y="749"/>
                      <a:pt x="311" y="762"/>
                    </a:cubicBezTo>
                    <a:cubicBezTo>
                      <a:pt x="298" y="768"/>
                      <a:pt x="291" y="782"/>
                      <a:pt x="291" y="788"/>
                    </a:cubicBezTo>
                    <a:cubicBezTo>
                      <a:pt x="291" y="802"/>
                      <a:pt x="291" y="808"/>
                      <a:pt x="298" y="815"/>
                    </a:cubicBezTo>
                    <a:cubicBezTo>
                      <a:pt x="304" y="821"/>
                      <a:pt x="304" y="821"/>
                      <a:pt x="311" y="821"/>
                    </a:cubicBezTo>
                    <a:cubicBezTo>
                      <a:pt x="318" y="821"/>
                      <a:pt x="318" y="821"/>
                      <a:pt x="324" y="821"/>
                    </a:cubicBezTo>
                    <a:cubicBezTo>
                      <a:pt x="331" y="821"/>
                      <a:pt x="338" y="815"/>
                      <a:pt x="344" y="815"/>
                    </a:cubicBezTo>
                    <a:cubicBezTo>
                      <a:pt x="344" y="815"/>
                      <a:pt x="357" y="808"/>
                      <a:pt x="364" y="802"/>
                    </a:cubicBezTo>
                    <a:cubicBezTo>
                      <a:pt x="377" y="795"/>
                      <a:pt x="391" y="788"/>
                      <a:pt x="404" y="782"/>
                    </a:cubicBezTo>
                    <a:cubicBezTo>
                      <a:pt x="417" y="775"/>
                      <a:pt x="424" y="768"/>
                      <a:pt x="437" y="768"/>
                    </a:cubicBezTo>
                    <a:cubicBezTo>
                      <a:pt x="450" y="768"/>
                      <a:pt x="457" y="768"/>
                      <a:pt x="470" y="768"/>
                    </a:cubicBezTo>
                    <a:cubicBezTo>
                      <a:pt x="477" y="775"/>
                      <a:pt x="490" y="782"/>
                      <a:pt x="496" y="788"/>
                    </a:cubicBezTo>
                    <a:cubicBezTo>
                      <a:pt x="510" y="802"/>
                      <a:pt x="516" y="815"/>
                      <a:pt x="523" y="828"/>
                    </a:cubicBezTo>
                    <a:cubicBezTo>
                      <a:pt x="523" y="848"/>
                      <a:pt x="523" y="861"/>
                      <a:pt x="516" y="881"/>
                    </a:cubicBezTo>
                    <a:close/>
                    <a:moveTo>
                      <a:pt x="722" y="682"/>
                    </a:moveTo>
                    <a:lnTo>
                      <a:pt x="722" y="682"/>
                    </a:lnTo>
                    <a:cubicBezTo>
                      <a:pt x="616" y="788"/>
                      <a:pt x="616" y="788"/>
                      <a:pt x="616" y="788"/>
                    </a:cubicBezTo>
                    <a:cubicBezTo>
                      <a:pt x="602" y="802"/>
                      <a:pt x="596" y="802"/>
                      <a:pt x="589" y="802"/>
                    </a:cubicBezTo>
                    <a:cubicBezTo>
                      <a:pt x="583" y="802"/>
                      <a:pt x="576" y="802"/>
                      <a:pt x="563" y="788"/>
                    </a:cubicBezTo>
                    <a:cubicBezTo>
                      <a:pt x="424" y="649"/>
                      <a:pt x="424" y="649"/>
                      <a:pt x="424" y="649"/>
                    </a:cubicBezTo>
                    <a:cubicBezTo>
                      <a:pt x="417" y="643"/>
                      <a:pt x="410" y="636"/>
                      <a:pt x="410" y="629"/>
                    </a:cubicBezTo>
                    <a:cubicBezTo>
                      <a:pt x="410" y="623"/>
                      <a:pt x="410" y="623"/>
                      <a:pt x="410" y="616"/>
                    </a:cubicBezTo>
                    <a:cubicBezTo>
                      <a:pt x="410" y="610"/>
                      <a:pt x="417" y="603"/>
                      <a:pt x="424" y="596"/>
                    </a:cubicBezTo>
                    <a:cubicBezTo>
                      <a:pt x="523" y="497"/>
                      <a:pt x="523" y="497"/>
                      <a:pt x="523" y="497"/>
                    </a:cubicBezTo>
                    <a:cubicBezTo>
                      <a:pt x="530" y="490"/>
                      <a:pt x="536" y="484"/>
                      <a:pt x="543" y="484"/>
                    </a:cubicBezTo>
                    <a:cubicBezTo>
                      <a:pt x="549" y="484"/>
                      <a:pt x="549" y="490"/>
                      <a:pt x="556" y="490"/>
                    </a:cubicBezTo>
                    <a:cubicBezTo>
                      <a:pt x="563" y="497"/>
                      <a:pt x="563" y="504"/>
                      <a:pt x="563" y="510"/>
                    </a:cubicBezTo>
                    <a:cubicBezTo>
                      <a:pt x="563" y="517"/>
                      <a:pt x="563" y="517"/>
                      <a:pt x="556" y="523"/>
                    </a:cubicBezTo>
                    <a:cubicBezTo>
                      <a:pt x="463" y="616"/>
                      <a:pt x="463" y="616"/>
                      <a:pt x="463" y="616"/>
                    </a:cubicBezTo>
                    <a:cubicBezTo>
                      <a:pt x="510" y="662"/>
                      <a:pt x="510" y="662"/>
                      <a:pt x="510" y="662"/>
                    </a:cubicBezTo>
                    <a:cubicBezTo>
                      <a:pt x="596" y="583"/>
                      <a:pt x="596" y="583"/>
                      <a:pt x="596" y="583"/>
                    </a:cubicBezTo>
                    <a:cubicBezTo>
                      <a:pt x="602" y="576"/>
                      <a:pt x="602" y="570"/>
                      <a:pt x="609" y="570"/>
                    </a:cubicBezTo>
                    <a:cubicBezTo>
                      <a:pt x="616" y="570"/>
                      <a:pt x="622" y="570"/>
                      <a:pt x="629" y="576"/>
                    </a:cubicBezTo>
                    <a:cubicBezTo>
                      <a:pt x="629" y="583"/>
                      <a:pt x="636" y="590"/>
                      <a:pt x="629" y="590"/>
                    </a:cubicBezTo>
                    <a:cubicBezTo>
                      <a:pt x="629" y="596"/>
                      <a:pt x="629" y="603"/>
                      <a:pt x="622" y="610"/>
                    </a:cubicBezTo>
                    <a:cubicBezTo>
                      <a:pt x="543" y="689"/>
                      <a:pt x="543" y="689"/>
                      <a:pt x="543" y="689"/>
                    </a:cubicBezTo>
                    <a:cubicBezTo>
                      <a:pt x="596" y="742"/>
                      <a:pt x="596" y="742"/>
                      <a:pt x="596" y="742"/>
                    </a:cubicBezTo>
                    <a:cubicBezTo>
                      <a:pt x="689" y="656"/>
                      <a:pt x="689" y="656"/>
                      <a:pt x="689" y="656"/>
                    </a:cubicBezTo>
                    <a:cubicBezTo>
                      <a:pt x="695" y="649"/>
                      <a:pt x="702" y="643"/>
                      <a:pt x="708" y="643"/>
                    </a:cubicBezTo>
                    <a:cubicBezTo>
                      <a:pt x="708" y="643"/>
                      <a:pt x="715" y="649"/>
                      <a:pt x="722" y="649"/>
                    </a:cubicBezTo>
                    <a:cubicBezTo>
                      <a:pt x="728" y="656"/>
                      <a:pt x="728" y="662"/>
                      <a:pt x="728" y="669"/>
                    </a:cubicBezTo>
                    <a:cubicBezTo>
                      <a:pt x="728" y="676"/>
                      <a:pt x="722" y="676"/>
                      <a:pt x="722" y="682"/>
                    </a:cubicBezTo>
                    <a:close/>
                    <a:moveTo>
                      <a:pt x="887" y="504"/>
                    </a:moveTo>
                    <a:lnTo>
                      <a:pt x="887" y="504"/>
                    </a:lnTo>
                    <a:cubicBezTo>
                      <a:pt x="881" y="523"/>
                      <a:pt x="874" y="537"/>
                      <a:pt x="854" y="557"/>
                    </a:cubicBezTo>
                    <a:cubicBezTo>
                      <a:pt x="841" y="570"/>
                      <a:pt x="828" y="576"/>
                      <a:pt x="808" y="590"/>
                    </a:cubicBezTo>
                    <a:cubicBezTo>
                      <a:pt x="795" y="596"/>
                      <a:pt x="775" y="596"/>
                      <a:pt x="761" y="596"/>
                    </a:cubicBezTo>
                    <a:cubicBezTo>
                      <a:pt x="742" y="596"/>
                      <a:pt x="728" y="590"/>
                      <a:pt x="708" y="583"/>
                    </a:cubicBezTo>
                    <a:cubicBezTo>
                      <a:pt x="695" y="576"/>
                      <a:pt x="675" y="563"/>
                      <a:pt x="662" y="550"/>
                    </a:cubicBezTo>
                    <a:cubicBezTo>
                      <a:pt x="649" y="530"/>
                      <a:pt x="636" y="517"/>
                      <a:pt x="629" y="504"/>
                    </a:cubicBezTo>
                    <a:cubicBezTo>
                      <a:pt x="622" y="484"/>
                      <a:pt x="616" y="470"/>
                      <a:pt x="616" y="451"/>
                    </a:cubicBezTo>
                    <a:cubicBezTo>
                      <a:pt x="616" y="437"/>
                      <a:pt x="616" y="418"/>
                      <a:pt x="622" y="404"/>
                    </a:cubicBezTo>
                    <a:cubicBezTo>
                      <a:pt x="629" y="384"/>
                      <a:pt x="642" y="371"/>
                      <a:pt x="655" y="358"/>
                    </a:cubicBezTo>
                    <a:cubicBezTo>
                      <a:pt x="675" y="338"/>
                      <a:pt x="695" y="325"/>
                      <a:pt x="722" y="318"/>
                    </a:cubicBezTo>
                    <a:cubicBezTo>
                      <a:pt x="742" y="312"/>
                      <a:pt x="768" y="312"/>
                      <a:pt x="788" y="318"/>
                    </a:cubicBezTo>
                    <a:cubicBezTo>
                      <a:pt x="808" y="325"/>
                      <a:pt x="828" y="338"/>
                      <a:pt x="854" y="358"/>
                    </a:cubicBezTo>
                    <a:cubicBezTo>
                      <a:pt x="867" y="378"/>
                      <a:pt x="881" y="391"/>
                      <a:pt x="887" y="404"/>
                    </a:cubicBezTo>
                    <a:cubicBezTo>
                      <a:pt x="894" y="424"/>
                      <a:pt x="901" y="437"/>
                      <a:pt x="901" y="457"/>
                    </a:cubicBezTo>
                    <a:cubicBezTo>
                      <a:pt x="901" y="470"/>
                      <a:pt x="894" y="490"/>
                      <a:pt x="887" y="504"/>
                    </a:cubicBezTo>
                    <a:close/>
                    <a:moveTo>
                      <a:pt x="887" y="504"/>
                    </a:moveTo>
                    <a:lnTo>
                      <a:pt x="887" y="504"/>
                    </a:lnTo>
                    <a:close/>
                  </a:path>
                </a:pathLst>
              </a:custGeom>
              <a:solidFill>
                <a:schemeClr val="bg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nvGrpSpPr>
            <p:cNvPr id="27" name="Group 17"/>
            <p:cNvGrpSpPr/>
            <p:nvPr/>
          </p:nvGrpSpPr>
          <p:grpSpPr>
            <a:xfrm>
              <a:off x="16265437" y="7890168"/>
              <a:ext cx="1491261" cy="1492243"/>
              <a:chOff x="16265437" y="7890168"/>
              <a:chExt cx="1491261" cy="1492243"/>
            </a:xfrm>
          </p:grpSpPr>
          <p:sp>
            <p:nvSpPr>
              <p:cNvPr id="58" name="Freeform 17"/>
              <p:cNvSpPr>
                <a:spLocks noChangeArrowheads="1"/>
              </p:cNvSpPr>
              <p:nvPr/>
            </p:nvSpPr>
            <p:spPr bwMode="auto">
              <a:xfrm>
                <a:off x="16265437" y="7890168"/>
                <a:ext cx="1491261" cy="1492243"/>
              </a:xfrm>
              <a:custGeom>
                <a:gdLst>
                  <a:gd fmla="*/ 3331 w 3332" name="T0"/>
                  <a:gd fmla="*/ 1668 h 3338" name="T1"/>
                  <a:gd fmla="*/ 3331 w 3332" name="T2"/>
                  <a:gd fmla="*/ 1668 h 3338" name="T3"/>
                  <a:gd fmla="*/ 1669 w 3332" name="T4"/>
                  <a:gd fmla="*/ 3337 h 3338" name="T5"/>
                  <a:gd fmla="*/ 0 w 3332" name="T6"/>
                  <a:gd fmla="*/ 1668 h 3338" name="T7"/>
                  <a:gd fmla="*/ 1669 w 3332" name="T8"/>
                  <a:gd fmla="*/ 0 h 3338" name="T9"/>
                  <a:gd fmla="*/ 3331 w 3332" name="T10"/>
                  <a:gd fmla="*/ 1668 h 3338" name="T11"/>
                </a:gdLst>
                <a:cxnLst>
                  <a:cxn ang="0">
                    <a:pos x="T0" y="T1"/>
                  </a:cxn>
                  <a:cxn ang="0">
                    <a:pos x="T2" y="T3"/>
                  </a:cxn>
                  <a:cxn ang="0">
                    <a:pos x="T4" y="T5"/>
                  </a:cxn>
                  <a:cxn ang="0">
                    <a:pos x="T6" y="T7"/>
                  </a:cxn>
                  <a:cxn ang="0">
                    <a:pos x="T8" y="T9"/>
                  </a:cxn>
                  <a:cxn ang="0">
                    <a:pos x="T10" y="T11"/>
                  </a:cxn>
                </a:cxnLst>
                <a:rect b="b" l="0" r="r" t="0"/>
                <a:pathLst>
                  <a:path h="3338" w="3332">
                    <a:moveTo>
                      <a:pt x="3331" y="1668"/>
                    </a:moveTo>
                    <a:lnTo>
                      <a:pt x="3331" y="1668"/>
                    </a:lnTo>
                    <a:cubicBezTo>
                      <a:pt x="3331" y="2589"/>
                      <a:pt x="2590" y="3337"/>
                      <a:pt x="1669" y="3337"/>
                    </a:cubicBezTo>
                    <a:cubicBezTo>
                      <a:pt x="742" y="3337"/>
                      <a:pt x="0" y="2589"/>
                      <a:pt x="0" y="1668"/>
                    </a:cubicBezTo>
                    <a:cubicBezTo>
                      <a:pt x="0" y="748"/>
                      <a:pt x="742" y="0"/>
                      <a:pt x="1669" y="0"/>
                    </a:cubicBezTo>
                    <a:cubicBezTo>
                      <a:pt x="2590" y="0"/>
                      <a:pt x="3331" y="748"/>
                      <a:pt x="3331" y="1668"/>
                    </a:cubicBezTo>
                  </a:path>
                </a:pathLst>
              </a:custGeom>
              <a:solidFill>
                <a:schemeClr val="accent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9" name="Freeform 18"/>
              <p:cNvSpPr>
                <a:spLocks noChangeArrowheads="1"/>
              </p:cNvSpPr>
              <p:nvPr/>
            </p:nvSpPr>
            <p:spPr bwMode="auto">
              <a:xfrm>
                <a:off x="16528135" y="8200065"/>
                <a:ext cx="961913" cy="874423"/>
              </a:xfrm>
              <a:custGeom>
                <a:gdLst>
                  <a:gd fmla="*/ 2006 w 2153" name="T0"/>
                  <a:gd fmla="*/ 767 h 1960" name="T1"/>
                  <a:gd fmla="*/ 1814 w 2153" name="T2"/>
                  <a:gd fmla="*/ 198 h 1960" name="T3"/>
                  <a:gd fmla="*/ 198 w 2153" name="T4"/>
                  <a:gd fmla="*/ 0 h 1960" name="T5"/>
                  <a:gd fmla="*/ 0 w 2153" name="T6"/>
                  <a:gd fmla="*/ 1025 h 1960" name="T7"/>
                  <a:gd fmla="*/ 377 w 2153" name="T8"/>
                  <a:gd fmla="*/ 1224 h 1960" name="T9"/>
                  <a:gd fmla="*/ 543 w 2153" name="T10"/>
                  <a:gd fmla="*/ 1959 h 1960" name="T11"/>
                  <a:gd fmla="*/ 1066 w 2153" name="T12"/>
                  <a:gd fmla="*/ 1800 h 1960" name="T13"/>
                  <a:gd fmla="*/ 1192 w 2153" name="T14"/>
                  <a:gd fmla="*/ 1224 h 1960" name="T15"/>
                  <a:gd fmla="*/ 1337 w 2153" name="T16"/>
                  <a:gd fmla="*/ 1655 h 1960" name="T17"/>
                  <a:gd fmla="*/ 2152 w 2153" name="T18"/>
                  <a:gd fmla="*/ 1509 h 1960" name="T19"/>
                  <a:gd fmla="*/ 2006 w 2153" name="T20"/>
                  <a:gd fmla="*/ 767 h 1960" name="T21"/>
                  <a:gd fmla="*/ 1966 w 2153" name="T22"/>
                  <a:gd fmla="*/ 846 h 1960" name="T23"/>
                  <a:gd fmla="*/ 1966 w 2153" name="T24"/>
                  <a:gd fmla="*/ 933 h 1960" name="T25"/>
                  <a:gd fmla="*/ 1966 w 2153" name="T26"/>
                  <a:gd fmla="*/ 846 h 1960" name="T27"/>
                  <a:gd fmla="*/ 2046 w 2153" name="T28"/>
                  <a:gd fmla="*/ 1535 h 1960" name="T29"/>
                  <a:gd fmla="*/ 1304 w 2153" name="T30"/>
                  <a:gd fmla="*/ 999 h 1960" name="T31"/>
                  <a:gd fmla="*/ 2046 w 2153" name="T32"/>
                  <a:gd fmla="*/ 1535 h 1960" name="T33"/>
                  <a:gd fmla="*/ 1841 w 2153" name="T34"/>
                  <a:gd fmla="*/ 846 h 1960" name="T35"/>
                  <a:gd fmla="*/ 1841 w 2153" name="T36"/>
                  <a:gd fmla="*/ 933 h 1960" name="T37"/>
                  <a:gd fmla="*/ 1841 w 2153" name="T38"/>
                  <a:gd fmla="*/ 846 h 1960" name="T39"/>
                  <a:gd fmla="*/ 1576 w 2153" name="T40"/>
                  <a:gd fmla="*/ 98 h 1960" name="T41"/>
                  <a:gd fmla="*/ 1576 w 2153" name="T42"/>
                  <a:gd fmla="*/ 218 h 1960" name="T43"/>
                  <a:gd fmla="*/ 1576 w 2153" name="T44"/>
                  <a:gd fmla="*/ 98 h 1960" name="T45"/>
                  <a:gd fmla="*/ 1410 w 2153" name="T46"/>
                  <a:gd fmla="*/ 98 h 1960" name="T47"/>
                  <a:gd fmla="*/ 1410 w 2153" name="T48"/>
                  <a:gd fmla="*/ 218 h 1960" name="T49"/>
                  <a:gd fmla="*/ 1410 w 2153" name="T50"/>
                  <a:gd fmla="*/ 98 h 1960" name="T51"/>
                  <a:gd fmla="*/ 721 w 2153" name="T52"/>
                  <a:gd fmla="*/ 919 h 1960" name="T53"/>
                  <a:gd fmla="*/ 807 w 2153" name="T54"/>
                  <a:gd fmla="*/ 919 h 1960" name="T55"/>
                  <a:gd fmla="*/ 721 w 2153" name="T56"/>
                  <a:gd fmla="*/ 919 h 1960" name="T57"/>
                  <a:gd fmla="*/ 847 w 2153" name="T58"/>
                  <a:gd fmla="*/ 919 h 1960" name="T59"/>
                  <a:gd fmla="*/ 933 w 2153" name="T60"/>
                  <a:gd fmla="*/ 919 h 1960" name="T61"/>
                  <a:gd fmla="*/ 847 w 2153" name="T62"/>
                  <a:gd fmla="*/ 919 h 1960" name="T63"/>
                  <a:gd fmla="*/ 940 w 2153" name="T64"/>
                  <a:gd fmla="*/ 1820 h 1960" name="T65"/>
                  <a:gd fmla="*/ 503 w 2153" name="T66"/>
                  <a:gd fmla="*/ 1045 h 1960" name="T67"/>
                  <a:gd fmla="*/ 940 w 2153" name="T68"/>
                  <a:gd fmla="*/ 1820 h 1960" name="T69"/>
                  <a:gd fmla="*/ 1066 w 2153" name="T70"/>
                  <a:gd fmla="*/ 1058 h 1960" name="T71"/>
                  <a:gd fmla="*/ 900 w 2153" name="T72"/>
                  <a:gd fmla="*/ 787 h 1960" name="T73"/>
                  <a:gd fmla="*/ 377 w 2153" name="T74"/>
                  <a:gd fmla="*/ 952 h 1960" name="T75"/>
                  <a:gd fmla="*/ 152 w 2153" name="T76"/>
                  <a:gd fmla="*/ 1058 h 1960" name="T77"/>
                  <a:gd fmla="*/ 1669 w 2153" name="T78"/>
                  <a:gd fmla="*/ 310 h 1960" name="T79"/>
                  <a:gd fmla="*/ 1337 w 2153" name="T80"/>
                  <a:gd fmla="*/ 767 h 1960" name="T81"/>
                  <a:gd fmla="*/ 1192 w 2153" name="T82"/>
                  <a:gd fmla="*/ 1058 h 1960" name="T83"/>
                  <a:gd fmla="*/ 1066 w 2153" name="T84"/>
                  <a:gd fmla="*/ 1058 h 1960"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960" w="2153">
                    <a:moveTo>
                      <a:pt x="2006" y="767"/>
                    </a:moveTo>
                    <a:lnTo>
                      <a:pt x="2006" y="767"/>
                    </a:lnTo>
                    <a:cubicBezTo>
                      <a:pt x="1814" y="767"/>
                      <a:pt x="1814" y="767"/>
                      <a:pt x="1814" y="767"/>
                    </a:cubicBezTo>
                    <a:cubicBezTo>
                      <a:pt x="1814" y="198"/>
                      <a:pt x="1814" y="198"/>
                      <a:pt x="1814" y="198"/>
                    </a:cubicBezTo>
                    <a:cubicBezTo>
                      <a:pt x="1814" y="85"/>
                      <a:pt x="1728" y="0"/>
                      <a:pt x="1622" y="0"/>
                    </a:cubicBezTo>
                    <a:cubicBezTo>
                      <a:pt x="198" y="0"/>
                      <a:pt x="198" y="0"/>
                      <a:pt x="198" y="0"/>
                    </a:cubicBezTo>
                    <a:cubicBezTo>
                      <a:pt x="92" y="0"/>
                      <a:pt x="0" y="85"/>
                      <a:pt x="0" y="198"/>
                    </a:cubicBezTo>
                    <a:cubicBezTo>
                      <a:pt x="0" y="1025"/>
                      <a:pt x="0" y="1025"/>
                      <a:pt x="0" y="1025"/>
                    </a:cubicBezTo>
                    <a:cubicBezTo>
                      <a:pt x="0" y="1138"/>
                      <a:pt x="92" y="1224"/>
                      <a:pt x="198" y="1224"/>
                    </a:cubicBezTo>
                    <a:cubicBezTo>
                      <a:pt x="377" y="1224"/>
                      <a:pt x="377" y="1224"/>
                      <a:pt x="377" y="1224"/>
                    </a:cubicBezTo>
                    <a:cubicBezTo>
                      <a:pt x="377" y="1800"/>
                      <a:pt x="377" y="1800"/>
                      <a:pt x="377" y="1800"/>
                    </a:cubicBezTo>
                    <a:cubicBezTo>
                      <a:pt x="377" y="1886"/>
                      <a:pt x="450" y="1959"/>
                      <a:pt x="543" y="1959"/>
                    </a:cubicBezTo>
                    <a:cubicBezTo>
                      <a:pt x="900" y="1959"/>
                      <a:pt x="900" y="1959"/>
                      <a:pt x="900" y="1959"/>
                    </a:cubicBezTo>
                    <a:cubicBezTo>
                      <a:pt x="993" y="1959"/>
                      <a:pt x="1066" y="1886"/>
                      <a:pt x="1066" y="1800"/>
                    </a:cubicBezTo>
                    <a:cubicBezTo>
                      <a:pt x="1066" y="1224"/>
                      <a:pt x="1066" y="1224"/>
                      <a:pt x="1066" y="1224"/>
                    </a:cubicBezTo>
                    <a:cubicBezTo>
                      <a:pt x="1192" y="1224"/>
                      <a:pt x="1192" y="1224"/>
                      <a:pt x="1192" y="1224"/>
                    </a:cubicBezTo>
                    <a:cubicBezTo>
                      <a:pt x="1192" y="1509"/>
                      <a:pt x="1192" y="1509"/>
                      <a:pt x="1192" y="1509"/>
                    </a:cubicBezTo>
                    <a:cubicBezTo>
                      <a:pt x="1192" y="1588"/>
                      <a:pt x="1258" y="1655"/>
                      <a:pt x="1337" y="1655"/>
                    </a:cubicBezTo>
                    <a:cubicBezTo>
                      <a:pt x="2006" y="1655"/>
                      <a:pt x="2006" y="1655"/>
                      <a:pt x="2006" y="1655"/>
                    </a:cubicBezTo>
                    <a:cubicBezTo>
                      <a:pt x="2086" y="1655"/>
                      <a:pt x="2152" y="1588"/>
                      <a:pt x="2152" y="1509"/>
                    </a:cubicBezTo>
                    <a:cubicBezTo>
                      <a:pt x="2152" y="913"/>
                      <a:pt x="2152" y="913"/>
                      <a:pt x="2152" y="913"/>
                    </a:cubicBezTo>
                    <a:cubicBezTo>
                      <a:pt x="2152" y="833"/>
                      <a:pt x="2086" y="767"/>
                      <a:pt x="2006" y="767"/>
                    </a:cubicBezTo>
                    <a:close/>
                    <a:moveTo>
                      <a:pt x="1966" y="846"/>
                    </a:moveTo>
                    <a:lnTo>
                      <a:pt x="1966" y="846"/>
                    </a:lnTo>
                    <a:cubicBezTo>
                      <a:pt x="1993" y="846"/>
                      <a:pt x="2013" y="866"/>
                      <a:pt x="2013" y="893"/>
                    </a:cubicBezTo>
                    <a:cubicBezTo>
                      <a:pt x="2013" y="913"/>
                      <a:pt x="1993" y="933"/>
                      <a:pt x="1966" y="933"/>
                    </a:cubicBezTo>
                    <a:cubicBezTo>
                      <a:pt x="1940" y="933"/>
                      <a:pt x="1920" y="913"/>
                      <a:pt x="1920" y="893"/>
                    </a:cubicBezTo>
                    <a:cubicBezTo>
                      <a:pt x="1920" y="866"/>
                      <a:pt x="1940" y="846"/>
                      <a:pt x="1966" y="846"/>
                    </a:cubicBezTo>
                    <a:close/>
                    <a:moveTo>
                      <a:pt x="2046" y="1535"/>
                    </a:moveTo>
                    <a:lnTo>
                      <a:pt x="2046" y="1535"/>
                    </a:lnTo>
                    <a:cubicBezTo>
                      <a:pt x="1304" y="1535"/>
                      <a:pt x="1304" y="1535"/>
                      <a:pt x="1304" y="1535"/>
                    </a:cubicBezTo>
                    <a:cubicBezTo>
                      <a:pt x="1304" y="999"/>
                      <a:pt x="1304" y="999"/>
                      <a:pt x="1304" y="999"/>
                    </a:cubicBezTo>
                    <a:cubicBezTo>
                      <a:pt x="2046" y="999"/>
                      <a:pt x="2046" y="999"/>
                      <a:pt x="2046" y="999"/>
                    </a:cubicBezTo>
                    <a:lnTo>
                      <a:pt x="2046" y="1535"/>
                    </a:lnTo>
                    <a:close/>
                    <a:moveTo>
                      <a:pt x="1841" y="846"/>
                    </a:moveTo>
                    <a:lnTo>
                      <a:pt x="1841" y="846"/>
                    </a:lnTo>
                    <a:cubicBezTo>
                      <a:pt x="1867" y="846"/>
                      <a:pt x="1887" y="866"/>
                      <a:pt x="1887" y="893"/>
                    </a:cubicBezTo>
                    <a:cubicBezTo>
                      <a:pt x="1887" y="913"/>
                      <a:pt x="1867" y="933"/>
                      <a:pt x="1841" y="933"/>
                    </a:cubicBezTo>
                    <a:cubicBezTo>
                      <a:pt x="1814" y="933"/>
                      <a:pt x="1794" y="913"/>
                      <a:pt x="1794" y="893"/>
                    </a:cubicBezTo>
                    <a:cubicBezTo>
                      <a:pt x="1794" y="866"/>
                      <a:pt x="1814" y="846"/>
                      <a:pt x="1841" y="846"/>
                    </a:cubicBezTo>
                    <a:close/>
                    <a:moveTo>
                      <a:pt x="1576" y="98"/>
                    </a:moveTo>
                    <a:lnTo>
                      <a:pt x="1576" y="98"/>
                    </a:lnTo>
                    <a:cubicBezTo>
                      <a:pt x="1609" y="98"/>
                      <a:pt x="1635" y="125"/>
                      <a:pt x="1635" y="158"/>
                    </a:cubicBezTo>
                    <a:cubicBezTo>
                      <a:pt x="1635" y="191"/>
                      <a:pt x="1609" y="218"/>
                      <a:pt x="1576" y="218"/>
                    </a:cubicBezTo>
                    <a:cubicBezTo>
                      <a:pt x="1543" y="218"/>
                      <a:pt x="1516" y="191"/>
                      <a:pt x="1516" y="158"/>
                    </a:cubicBezTo>
                    <a:cubicBezTo>
                      <a:pt x="1516" y="125"/>
                      <a:pt x="1543" y="98"/>
                      <a:pt x="1576" y="98"/>
                    </a:cubicBezTo>
                    <a:close/>
                    <a:moveTo>
                      <a:pt x="1410" y="98"/>
                    </a:moveTo>
                    <a:lnTo>
                      <a:pt x="1410" y="98"/>
                    </a:lnTo>
                    <a:cubicBezTo>
                      <a:pt x="1443" y="98"/>
                      <a:pt x="1470" y="125"/>
                      <a:pt x="1470" y="158"/>
                    </a:cubicBezTo>
                    <a:cubicBezTo>
                      <a:pt x="1470" y="191"/>
                      <a:pt x="1443" y="218"/>
                      <a:pt x="1410" y="218"/>
                    </a:cubicBezTo>
                    <a:cubicBezTo>
                      <a:pt x="1377" y="218"/>
                      <a:pt x="1351" y="191"/>
                      <a:pt x="1351" y="158"/>
                    </a:cubicBezTo>
                    <a:cubicBezTo>
                      <a:pt x="1351" y="125"/>
                      <a:pt x="1377" y="98"/>
                      <a:pt x="1410" y="98"/>
                    </a:cubicBezTo>
                    <a:close/>
                    <a:moveTo>
                      <a:pt x="721" y="919"/>
                    </a:moveTo>
                    <a:lnTo>
                      <a:pt x="721" y="919"/>
                    </a:lnTo>
                    <a:cubicBezTo>
                      <a:pt x="721" y="893"/>
                      <a:pt x="741" y="873"/>
                      <a:pt x="761" y="873"/>
                    </a:cubicBezTo>
                    <a:cubicBezTo>
                      <a:pt x="788" y="873"/>
                      <a:pt x="807" y="893"/>
                      <a:pt x="807" y="919"/>
                    </a:cubicBezTo>
                    <a:cubicBezTo>
                      <a:pt x="807" y="946"/>
                      <a:pt x="788" y="966"/>
                      <a:pt x="761" y="966"/>
                    </a:cubicBezTo>
                    <a:cubicBezTo>
                      <a:pt x="741" y="966"/>
                      <a:pt x="721" y="946"/>
                      <a:pt x="721" y="919"/>
                    </a:cubicBezTo>
                    <a:close/>
                    <a:moveTo>
                      <a:pt x="847" y="919"/>
                    </a:moveTo>
                    <a:lnTo>
                      <a:pt x="847" y="919"/>
                    </a:lnTo>
                    <a:cubicBezTo>
                      <a:pt x="847" y="893"/>
                      <a:pt x="867" y="873"/>
                      <a:pt x="887" y="873"/>
                    </a:cubicBezTo>
                    <a:cubicBezTo>
                      <a:pt x="913" y="873"/>
                      <a:pt x="933" y="893"/>
                      <a:pt x="933" y="919"/>
                    </a:cubicBezTo>
                    <a:cubicBezTo>
                      <a:pt x="933" y="946"/>
                      <a:pt x="913" y="966"/>
                      <a:pt x="887" y="966"/>
                    </a:cubicBezTo>
                    <a:cubicBezTo>
                      <a:pt x="867" y="966"/>
                      <a:pt x="847" y="946"/>
                      <a:pt x="847" y="919"/>
                    </a:cubicBezTo>
                    <a:close/>
                    <a:moveTo>
                      <a:pt x="940" y="1820"/>
                    </a:moveTo>
                    <a:lnTo>
                      <a:pt x="940" y="1820"/>
                    </a:lnTo>
                    <a:cubicBezTo>
                      <a:pt x="503" y="1820"/>
                      <a:pt x="503" y="1820"/>
                      <a:pt x="503" y="1820"/>
                    </a:cubicBezTo>
                    <a:cubicBezTo>
                      <a:pt x="503" y="1045"/>
                      <a:pt x="503" y="1045"/>
                      <a:pt x="503" y="1045"/>
                    </a:cubicBezTo>
                    <a:cubicBezTo>
                      <a:pt x="940" y="1045"/>
                      <a:pt x="940" y="1045"/>
                      <a:pt x="940" y="1045"/>
                    </a:cubicBezTo>
                    <a:lnTo>
                      <a:pt x="940" y="1820"/>
                    </a:lnTo>
                    <a:close/>
                    <a:moveTo>
                      <a:pt x="1066" y="1058"/>
                    </a:moveTo>
                    <a:lnTo>
                      <a:pt x="1066" y="1058"/>
                    </a:lnTo>
                    <a:cubicBezTo>
                      <a:pt x="1066" y="952"/>
                      <a:pt x="1066" y="952"/>
                      <a:pt x="1066" y="952"/>
                    </a:cubicBezTo>
                    <a:cubicBezTo>
                      <a:pt x="1066" y="860"/>
                      <a:pt x="993" y="787"/>
                      <a:pt x="900" y="787"/>
                    </a:cubicBezTo>
                    <a:cubicBezTo>
                      <a:pt x="543" y="787"/>
                      <a:pt x="543" y="787"/>
                      <a:pt x="543" y="787"/>
                    </a:cubicBezTo>
                    <a:cubicBezTo>
                      <a:pt x="450" y="787"/>
                      <a:pt x="377" y="860"/>
                      <a:pt x="377" y="952"/>
                    </a:cubicBezTo>
                    <a:cubicBezTo>
                      <a:pt x="377" y="1058"/>
                      <a:pt x="377" y="1058"/>
                      <a:pt x="377" y="1058"/>
                    </a:cubicBezTo>
                    <a:cubicBezTo>
                      <a:pt x="152" y="1058"/>
                      <a:pt x="152" y="1058"/>
                      <a:pt x="152" y="1058"/>
                    </a:cubicBezTo>
                    <a:cubicBezTo>
                      <a:pt x="152" y="310"/>
                      <a:pt x="152" y="310"/>
                      <a:pt x="152" y="310"/>
                    </a:cubicBezTo>
                    <a:cubicBezTo>
                      <a:pt x="1669" y="310"/>
                      <a:pt x="1669" y="310"/>
                      <a:pt x="1669" y="310"/>
                    </a:cubicBezTo>
                    <a:cubicBezTo>
                      <a:pt x="1669" y="767"/>
                      <a:pt x="1669" y="767"/>
                      <a:pt x="1669" y="767"/>
                    </a:cubicBezTo>
                    <a:cubicBezTo>
                      <a:pt x="1337" y="767"/>
                      <a:pt x="1337" y="767"/>
                      <a:pt x="1337" y="767"/>
                    </a:cubicBezTo>
                    <a:cubicBezTo>
                      <a:pt x="1258" y="767"/>
                      <a:pt x="1192" y="833"/>
                      <a:pt x="1192" y="913"/>
                    </a:cubicBezTo>
                    <a:cubicBezTo>
                      <a:pt x="1192" y="1058"/>
                      <a:pt x="1192" y="1058"/>
                      <a:pt x="1192" y="1058"/>
                    </a:cubicBezTo>
                    <a:lnTo>
                      <a:pt x="1066" y="1058"/>
                    </a:lnTo>
                    <a:close/>
                    <a:moveTo>
                      <a:pt x="1066" y="1058"/>
                    </a:moveTo>
                    <a:lnTo>
                      <a:pt x="1066" y="1058"/>
                    </a:lnTo>
                    <a:close/>
                  </a:path>
                </a:pathLst>
              </a:custGeom>
              <a:solidFill>
                <a:schemeClr val="bg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nvGrpSpPr>
            <p:cNvPr id="28" name="Group 7"/>
            <p:cNvGrpSpPr/>
            <p:nvPr/>
          </p:nvGrpSpPr>
          <p:grpSpPr>
            <a:xfrm>
              <a:off x="18347275" y="3778604"/>
              <a:ext cx="770320" cy="771782"/>
              <a:chOff x="15766848" y="3508425"/>
              <a:chExt cx="821736" cy="823295"/>
            </a:xfrm>
          </p:grpSpPr>
          <p:sp>
            <p:nvSpPr>
              <p:cNvPr id="56" name="Freeform 19"/>
              <p:cNvSpPr>
                <a:spLocks noChangeArrowheads="1"/>
              </p:cNvSpPr>
              <p:nvPr/>
            </p:nvSpPr>
            <p:spPr bwMode="auto">
              <a:xfrm>
                <a:off x="15766848" y="3508425"/>
                <a:ext cx="821736" cy="823295"/>
              </a:xfrm>
              <a:custGeom>
                <a:gdLst>
                  <a:gd fmla="*/ 1722 w 1723" name="T0"/>
                  <a:gd fmla="*/ 867 h 1729" name="T1"/>
                  <a:gd fmla="*/ 1722 w 1723" name="T2"/>
                  <a:gd fmla="*/ 867 h 1729" name="T3"/>
                  <a:gd fmla="*/ 861 w 1723" name="T4"/>
                  <a:gd fmla="*/ 1728 h 1729" name="T5"/>
                  <a:gd fmla="*/ 0 w 1723" name="T6"/>
                  <a:gd fmla="*/ 867 h 1729" name="T7"/>
                  <a:gd fmla="*/ 861 w 1723" name="T8"/>
                  <a:gd fmla="*/ 0 h 1729" name="T9"/>
                  <a:gd fmla="*/ 1722 w 1723" name="T10"/>
                  <a:gd fmla="*/ 867 h 1729" name="T11"/>
                </a:gdLst>
                <a:cxnLst>
                  <a:cxn ang="0">
                    <a:pos x="T0" y="T1"/>
                  </a:cxn>
                  <a:cxn ang="0">
                    <a:pos x="T2" y="T3"/>
                  </a:cxn>
                  <a:cxn ang="0">
                    <a:pos x="T4" y="T5"/>
                  </a:cxn>
                  <a:cxn ang="0">
                    <a:pos x="T6" y="T7"/>
                  </a:cxn>
                  <a:cxn ang="0">
                    <a:pos x="T8" y="T9"/>
                  </a:cxn>
                  <a:cxn ang="0">
                    <a:pos x="T10" y="T11"/>
                  </a:cxn>
                </a:cxnLst>
                <a:rect b="b" l="0" r="r" t="0"/>
                <a:pathLst>
                  <a:path h="1729" w="1723">
                    <a:moveTo>
                      <a:pt x="1722" y="867"/>
                    </a:moveTo>
                    <a:lnTo>
                      <a:pt x="1722" y="867"/>
                    </a:lnTo>
                    <a:cubicBezTo>
                      <a:pt x="1722" y="1344"/>
                      <a:pt x="1338" y="1728"/>
                      <a:pt x="861" y="1728"/>
                    </a:cubicBezTo>
                    <a:cubicBezTo>
                      <a:pt x="384" y="1728"/>
                      <a:pt x="0" y="1344"/>
                      <a:pt x="0" y="867"/>
                    </a:cubicBezTo>
                    <a:cubicBezTo>
                      <a:pt x="0" y="391"/>
                      <a:pt x="384" y="0"/>
                      <a:pt x="861" y="0"/>
                    </a:cubicBezTo>
                    <a:cubicBezTo>
                      <a:pt x="1338" y="0"/>
                      <a:pt x="1722" y="391"/>
                      <a:pt x="1722" y="867"/>
                    </a:cubicBezTo>
                  </a:path>
                </a:pathLst>
              </a:custGeom>
              <a:solidFill>
                <a:schemeClr val="accent3">
                  <a:lumMod val="50000"/>
                </a:schemeClr>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7" name="Freeform 20"/>
              <p:cNvSpPr>
                <a:spLocks noChangeArrowheads="1"/>
              </p:cNvSpPr>
              <p:nvPr/>
            </p:nvSpPr>
            <p:spPr bwMode="auto">
              <a:xfrm>
                <a:off x="16019690" y="3632656"/>
                <a:ext cx="313945" cy="581149"/>
              </a:xfrm>
              <a:custGeom>
                <a:gdLst>
                  <a:gd fmla="*/ 636 w 663" name="T0"/>
                  <a:gd fmla="*/ 0 h 1220" name="T1"/>
                  <a:gd fmla="*/ 636 w 663" name="T2"/>
                  <a:gd fmla="*/ 0 h 1220" name="T3"/>
                  <a:gd fmla="*/ 477 w 663" name="T4"/>
                  <a:gd fmla="*/ 0 h 1220" name="T5"/>
                  <a:gd fmla="*/ 185 w 663" name="T6"/>
                  <a:gd fmla="*/ 298 h 1220" name="T7"/>
                  <a:gd fmla="*/ 185 w 663" name="T8"/>
                  <a:gd fmla="*/ 437 h 1220" name="T9"/>
                  <a:gd fmla="*/ 27 w 663" name="T10"/>
                  <a:gd fmla="*/ 437 h 1220" name="T11"/>
                  <a:gd fmla="*/ 0 w 663" name="T12"/>
                  <a:gd fmla="*/ 464 h 1220" name="T13"/>
                  <a:gd fmla="*/ 0 w 663" name="T14"/>
                  <a:gd fmla="*/ 662 h 1220" name="T15"/>
                  <a:gd fmla="*/ 27 w 663" name="T16"/>
                  <a:gd fmla="*/ 689 h 1220" name="T17"/>
                  <a:gd fmla="*/ 185 w 663" name="T18"/>
                  <a:gd fmla="*/ 689 h 1220" name="T19"/>
                  <a:gd fmla="*/ 185 w 663" name="T20"/>
                  <a:gd fmla="*/ 1192 h 1220" name="T21"/>
                  <a:gd fmla="*/ 212 w 663" name="T22"/>
                  <a:gd fmla="*/ 1219 h 1220" name="T23"/>
                  <a:gd fmla="*/ 417 w 663" name="T24"/>
                  <a:gd fmla="*/ 1219 h 1220" name="T25"/>
                  <a:gd fmla="*/ 444 w 663" name="T26"/>
                  <a:gd fmla="*/ 1192 h 1220" name="T27"/>
                  <a:gd fmla="*/ 444 w 663" name="T28"/>
                  <a:gd fmla="*/ 689 h 1220" name="T29"/>
                  <a:gd fmla="*/ 629 w 663" name="T30"/>
                  <a:gd fmla="*/ 689 h 1220" name="T31"/>
                  <a:gd fmla="*/ 656 w 663" name="T32"/>
                  <a:gd fmla="*/ 662 h 1220" name="T33"/>
                  <a:gd fmla="*/ 656 w 663" name="T34"/>
                  <a:gd fmla="*/ 464 h 1220" name="T35"/>
                  <a:gd fmla="*/ 649 w 663" name="T36"/>
                  <a:gd fmla="*/ 444 h 1220" name="T37"/>
                  <a:gd fmla="*/ 629 w 663" name="T38"/>
                  <a:gd fmla="*/ 437 h 1220" name="T39"/>
                  <a:gd fmla="*/ 444 w 663" name="T40"/>
                  <a:gd fmla="*/ 437 h 1220" name="T41"/>
                  <a:gd fmla="*/ 444 w 663" name="T42"/>
                  <a:gd fmla="*/ 318 h 1220" name="T43"/>
                  <a:gd fmla="*/ 530 w 663" name="T44"/>
                  <a:gd fmla="*/ 232 h 1220" name="T45"/>
                  <a:gd fmla="*/ 636 w 663" name="T46"/>
                  <a:gd fmla="*/ 232 h 1220" name="T47"/>
                  <a:gd fmla="*/ 662 w 663" name="T48"/>
                  <a:gd fmla="*/ 205 h 1220" name="T49"/>
                  <a:gd fmla="*/ 662 w 663" name="T50"/>
                  <a:gd fmla="*/ 20 h 1220" name="T51"/>
                  <a:gd fmla="*/ 636 w 663" name="T52"/>
                  <a:gd fmla="*/ 0 h 1220" name="T53"/>
                  <a:gd fmla="*/ 636 w 663" name="T54"/>
                  <a:gd fmla="*/ 0 h 1220" name="T55"/>
                  <a:gd fmla="*/ 636 w 663" name="T56"/>
                  <a:gd fmla="*/ 0 h 1220"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220" w="663">
                    <a:moveTo>
                      <a:pt x="636" y="0"/>
                    </a:moveTo>
                    <a:lnTo>
                      <a:pt x="636" y="0"/>
                    </a:lnTo>
                    <a:cubicBezTo>
                      <a:pt x="477" y="0"/>
                      <a:pt x="477" y="0"/>
                      <a:pt x="477" y="0"/>
                    </a:cubicBezTo>
                    <a:cubicBezTo>
                      <a:pt x="298" y="0"/>
                      <a:pt x="185" y="113"/>
                      <a:pt x="185" y="298"/>
                    </a:cubicBezTo>
                    <a:cubicBezTo>
                      <a:pt x="185" y="437"/>
                      <a:pt x="185" y="437"/>
                      <a:pt x="185" y="437"/>
                    </a:cubicBezTo>
                    <a:cubicBezTo>
                      <a:pt x="27" y="437"/>
                      <a:pt x="27" y="437"/>
                      <a:pt x="27" y="437"/>
                    </a:cubicBezTo>
                    <a:cubicBezTo>
                      <a:pt x="13" y="437"/>
                      <a:pt x="0" y="444"/>
                      <a:pt x="0" y="464"/>
                    </a:cubicBezTo>
                    <a:cubicBezTo>
                      <a:pt x="0" y="662"/>
                      <a:pt x="0" y="662"/>
                      <a:pt x="0" y="662"/>
                    </a:cubicBezTo>
                    <a:cubicBezTo>
                      <a:pt x="0" y="676"/>
                      <a:pt x="13" y="689"/>
                      <a:pt x="27" y="689"/>
                    </a:cubicBezTo>
                    <a:cubicBezTo>
                      <a:pt x="185" y="689"/>
                      <a:pt x="185" y="689"/>
                      <a:pt x="185" y="689"/>
                    </a:cubicBezTo>
                    <a:cubicBezTo>
                      <a:pt x="185" y="1192"/>
                      <a:pt x="185" y="1192"/>
                      <a:pt x="185" y="1192"/>
                    </a:cubicBezTo>
                    <a:cubicBezTo>
                      <a:pt x="185" y="1205"/>
                      <a:pt x="199" y="1219"/>
                      <a:pt x="212" y="1219"/>
                    </a:cubicBezTo>
                    <a:cubicBezTo>
                      <a:pt x="417" y="1219"/>
                      <a:pt x="417" y="1219"/>
                      <a:pt x="417" y="1219"/>
                    </a:cubicBezTo>
                    <a:cubicBezTo>
                      <a:pt x="430" y="1219"/>
                      <a:pt x="444" y="1205"/>
                      <a:pt x="444" y="1192"/>
                    </a:cubicBezTo>
                    <a:cubicBezTo>
                      <a:pt x="444" y="689"/>
                      <a:pt x="444" y="689"/>
                      <a:pt x="444" y="689"/>
                    </a:cubicBezTo>
                    <a:cubicBezTo>
                      <a:pt x="629" y="689"/>
                      <a:pt x="629" y="689"/>
                      <a:pt x="629" y="689"/>
                    </a:cubicBezTo>
                    <a:cubicBezTo>
                      <a:pt x="642" y="689"/>
                      <a:pt x="656" y="676"/>
                      <a:pt x="656" y="662"/>
                    </a:cubicBezTo>
                    <a:cubicBezTo>
                      <a:pt x="656" y="464"/>
                      <a:pt x="656" y="464"/>
                      <a:pt x="656" y="464"/>
                    </a:cubicBezTo>
                    <a:cubicBezTo>
                      <a:pt x="656" y="457"/>
                      <a:pt x="649" y="450"/>
                      <a:pt x="649" y="444"/>
                    </a:cubicBezTo>
                    <a:cubicBezTo>
                      <a:pt x="642" y="437"/>
                      <a:pt x="636" y="437"/>
                      <a:pt x="629" y="437"/>
                    </a:cubicBezTo>
                    <a:cubicBezTo>
                      <a:pt x="444" y="437"/>
                      <a:pt x="444" y="437"/>
                      <a:pt x="444" y="437"/>
                    </a:cubicBezTo>
                    <a:cubicBezTo>
                      <a:pt x="444" y="318"/>
                      <a:pt x="444" y="318"/>
                      <a:pt x="444" y="318"/>
                    </a:cubicBezTo>
                    <a:cubicBezTo>
                      <a:pt x="444" y="265"/>
                      <a:pt x="457" y="232"/>
                      <a:pt x="530" y="232"/>
                    </a:cubicBezTo>
                    <a:cubicBezTo>
                      <a:pt x="636" y="232"/>
                      <a:pt x="636" y="232"/>
                      <a:pt x="636" y="232"/>
                    </a:cubicBezTo>
                    <a:cubicBezTo>
                      <a:pt x="649" y="232"/>
                      <a:pt x="662" y="225"/>
                      <a:pt x="662" y="205"/>
                    </a:cubicBezTo>
                    <a:cubicBezTo>
                      <a:pt x="662" y="20"/>
                      <a:pt x="662" y="20"/>
                      <a:pt x="662" y="20"/>
                    </a:cubicBezTo>
                    <a:cubicBezTo>
                      <a:pt x="662" y="7"/>
                      <a:pt x="649" y="0"/>
                      <a:pt x="636" y="0"/>
                    </a:cubicBezTo>
                    <a:close/>
                    <a:moveTo>
                      <a:pt x="636" y="0"/>
                    </a:moveTo>
                    <a:lnTo>
                      <a:pt x="636" y="0"/>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nvGrpSpPr>
            <p:cNvPr id="29" name="Group 4"/>
            <p:cNvGrpSpPr/>
            <p:nvPr/>
          </p:nvGrpSpPr>
          <p:grpSpPr>
            <a:xfrm>
              <a:off x="15848673" y="6307127"/>
              <a:ext cx="790072" cy="789546"/>
              <a:chOff x="13101476" y="6205716"/>
              <a:chExt cx="842806" cy="842245"/>
            </a:xfrm>
          </p:grpSpPr>
          <p:sp>
            <p:nvSpPr>
              <p:cNvPr id="54" name="Freeform 40"/>
              <p:cNvSpPr>
                <a:spLocks noChangeArrowheads="1"/>
              </p:cNvSpPr>
              <p:nvPr/>
            </p:nvSpPr>
            <p:spPr bwMode="auto">
              <a:xfrm>
                <a:off x="13101476" y="6205716"/>
                <a:ext cx="842806" cy="842245"/>
              </a:xfrm>
              <a:custGeom>
                <a:gdLst>
                  <a:gd fmla="*/ 1768 w 1769" name="T0"/>
                  <a:gd fmla="*/ 881 h 1769" name="T1"/>
                  <a:gd fmla="*/ 1768 w 1769" name="T2"/>
                  <a:gd fmla="*/ 881 h 1769" name="T3"/>
                  <a:gd fmla="*/ 881 w 1769" name="T4"/>
                  <a:gd fmla="*/ 1768 h 1769" name="T5"/>
                  <a:gd fmla="*/ 0 w 1769" name="T6"/>
                  <a:gd fmla="*/ 881 h 1769" name="T7"/>
                  <a:gd fmla="*/ 881 w 1769" name="T8"/>
                  <a:gd fmla="*/ 0 h 1769" name="T9"/>
                  <a:gd fmla="*/ 1768 w 1769" name="T10"/>
                  <a:gd fmla="*/ 881 h 1769" name="T11"/>
                </a:gdLst>
                <a:cxnLst>
                  <a:cxn ang="0">
                    <a:pos x="T0" y="T1"/>
                  </a:cxn>
                  <a:cxn ang="0">
                    <a:pos x="T2" y="T3"/>
                  </a:cxn>
                  <a:cxn ang="0">
                    <a:pos x="T4" y="T5"/>
                  </a:cxn>
                  <a:cxn ang="0">
                    <a:pos x="T6" y="T7"/>
                  </a:cxn>
                  <a:cxn ang="0">
                    <a:pos x="T8" y="T9"/>
                  </a:cxn>
                  <a:cxn ang="0">
                    <a:pos x="T10" y="T11"/>
                  </a:cxn>
                </a:cxnLst>
                <a:rect b="b" l="0" r="r" t="0"/>
                <a:pathLst>
                  <a:path h="1769" w="1769">
                    <a:moveTo>
                      <a:pt x="1768" y="881"/>
                    </a:moveTo>
                    <a:lnTo>
                      <a:pt x="1768" y="881"/>
                    </a:lnTo>
                    <a:cubicBezTo>
                      <a:pt x="1768" y="1371"/>
                      <a:pt x="1371" y="1768"/>
                      <a:pt x="881" y="1768"/>
                    </a:cubicBezTo>
                    <a:cubicBezTo>
                      <a:pt x="397" y="1768"/>
                      <a:pt x="0" y="1371"/>
                      <a:pt x="0" y="881"/>
                    </a:cubicBezTo>
                    <a:cubicBezTo>
                      <a:pt x="0" y="397"/>
                      <a:pt x="397" y="0"/>
                      <a:pt x="881" y="0"/>
                    </a:cubicBezTo>
                    <a:cubicBezTo>
                      <a:pt x="1371" y="0"/>
                      <a:pt x="1768" y="397"/>
                      <a:pt x="1768" y="881"/>
                    </a:cubicBezTo>
                  </a:path>
                </a:pathLst>
              </a:custGeom>
              <a:solidFill>
                <a:schemeClr val="accent2">
                  <a:lumMod val="60000"/>
                  <a:lumOff val="40000"/>
                </a:schemeClr>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5" name="Freeform 41"/>
              <p:cNvSpPr>
                <a:spLocks noChangeArrowheads="1"/>
              </p:cNvSpPr>
              <p:nvPr/>
            </p:nvSpPr>
            <p:spPr bwMode="auto">
              <a:xfrm>
                <a:off x="13274252" y="6376270"/>
                <a:ext cx="501469" cy="501136"/>
              </a:xfrm>
              <a:custGeom>
                <a:gdLst>
                  <a:gd fmla="*/ 1046 w 1054" name="T0"/>
                  <a:gd fmla="*/ 464 h 1054" name="T1"/>
                  <a:gd fmla="*/ 914 w 1054" name="T2"/>
                  <a:gd fmla="*/ 265 h 1054" name="T3"/>
                  <a:gd fmla="*/ 940 w 1054" name="T4"/>
                  <a:gd fmla="*/ 193 h 1054" name="T5"/>
                  <a:gd fmla="*/ 861 w 1054" name="T6"/>
                  <a:gd fmla="*/ 113 h 1054" name="T7"/>
                  <a:gd fmla="*/ 794 w 1054" name="T8"/>
                  <a:gd fmla="*/ 140 h 1054" name="T9"/>
                  <a:gd fmla="*/ 589 w 1054" name="T10"/>
                  <a:gd fmla="*/ 0 h 1054" name="T11"/>
                  <a:gd fmla="*/ 529 w 1054" name="T12"/>
                  <a:gd fmla="*/ 0 h 1054" name="T13"/>
                  <a:gd fmla="*/ 463 w 1054" name="T14"/>
                  <a:gd fmla="*/ 0 h 1054" name="T15"/>
                  <a:gd fmla="*/ 264 w 1054" name="T16"/>
                  <a:gd fmla="*/ 140 h 1054" name="T17"/>
                  <a:gd fmla="*/ 192 w 1054" name="T18"/>
                  <a:gd fmla="*/ 113 h 1054" name="T19"/>
                  <a:gd fmla="*/ 112 w 1054" name="T20"/>
                  <a:gd fmla="*/ 193 h 1054" name="T21"/>
                  <a:gd fmla="*/ 139 w 1054" name="T22"/>
                  <a:gd fmla="*/ 259 h 1054" name="T23"/>
                  <a:gd fmla="*/ 0 w 1054" name="T24"/>
                  <a:gd fmla="*/ 464 h 1054" name="T25"/>
                  <a:gd fmla="*/ 0 w 1054" name="T26"/>
                  <a:gd fmla="*/ 524 h 1054" name="T27"/>
                  <a:gd fmla="*/ 0 w 1054" name="T28"/>
                  <a:gd fmla="*/ 583 h 1054" name="T29"/>
                  <a:gd fmla="*/ 139 w 1054" name="T30"/>
                  <a:gd fmla="*/ 788 h 1054" name="T31"/>
                  <a:gd fmla="*/ 112 w 1054" name="T32"/>
                  <a:gd fmla="*/ 861 h 1054" name="T33"/>
                  <a:gd fmla="*/ 192 w 1054" name="T34"/>
                  <a:gd fmla="*/ 941 h 1054" name="T35"/>
                  <a:gd fmla="*/ 258 w 1054" name="T36"/>
                  <a:gd fmla="*/ 914 h 1054" name="T37"/>
                  <a:gd fmla="*/ 463 w 1054" name="T38"/>
                  <a:gd fmla="*/ 1047 h 1054" name="T39"/>
                  <a:gd fmla="*/ 523 w 1054" name="T40"/>
                  <a:gd fmla="*/ 1053 h 1054" name="T41"/>
                  <a:gd fmla="*/ 582 w 1054" name="T42"/>
                  <a:gd fmla="*/ 1047 h 1054" name="T43"/>
                  <a:gd fmla="*/ 788 w 1054" name="T44"/>
                  <a:gd fmla="*/ 914 h 1054" name="T45"/>
                  <a:gd fmla="*/ 854 w 1054" name="T46"/>
                  <a:gd fmla="*/ 941 h 1054" name="T47"/>
                  <a:gd fmla="*/ 933 w 1054" name="T48"/>
                  <a:gd fmla="*/ 861 h 1054" name="T49"/>
                  <a:gd fmla="*/ 914 w 1054" name="T50"/>
                  <a:gd fmla="*/ 795 h 1054" name="T51"/>
                  <a:gd fmla="*/ 1046 w 1054" name="T52"/>
                  <a:gd fmla="*/ 590 h 1054" name="T53"/>
                  <a:gd fmla="*/ 1053 w 1054" name="T54"/>
                  <a:gd fmla="*/ 530 h 1054" name="T55"/>
                  <a:gd fmla="*/ 1046 w 1054" name="T56"/>
                  <a:gd fmla="*/ 464 h 1054" name="T57"/>
                  <a:gd fmla="*/ 523 w 1054" name="T58"/>
                  <a:gd fmla="*/ 815 h 1054" name="T59"/>
                  <a:gd fmla="*/ 523 w 1054" name="T60"/>
                  <a:gd fmla="*/ 239 h 1054" name="T61"/>
                  <a:gd fmla="*/ 523 w 1054" name="T62"/>
                  <a:gd fmla="*/ 815 h 105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054" w="1054">
                    <a:moveTo>
                      <a:pt x="1046" y="464"/>
                    </a:moveTo>
                    <a:lnTo>
                      <a:pt x="1046" y="464"/>
                    </a:lnTo>
                    <a:cubicBezTo>
                      <a:pt x="986" y="444"/>
                      <a:pt x="986" y="444"/>
                      <a:pt x="986" y="444"/>
                    </a:cubicBezTo>
                    <a:cubicBezTo>
                      <a:pt x="973" y="378"/>
                      <a:pt x="953" y="318"/>
                      <a:pt x="914" y="265"/>
                    </a:cubicBezTo>
                    <a:cubicBezTo>
                      <a:pt x="940" y="199"/>
                      <a:pt x="940" y="199"/>
                      <a:pt x="940" y="199"/>
                    </a:cubicBezTo>
                    <a:cubicBezTo>
                      <a:pt x="940" y="199"/>
                      <a:pt x="940" y="199"/>
                      <a:pt x="940" y="193"/>
                    </a:cubicBezTo>
                    <a:cubicBezTo>
                      <a:pt x="900" y="153"/>
                      <a:pt x="900" y="153"/>
                      <a:pt x="900" y="153"/>
                    </a:cubicBezTo>
                    <a:cubicBezTo>
                      <a:pt x="861" y="113"/>
                      <a:pt x="861" y="113"/>
                      <a:pt x="861" y="113"/>
                    </a:cubicBezTo>
                    <a:lnTo>
                      <a:pt x="854" y="113"/>
                    </a:lnTo>
                    <a:cubicBezTo>
                      <a:pt x="794" y="140"/>
                      <a:pt x="794" y="140"/>
                      <a:pt x="794" y="140"/>
                    </a:cubicBezTo>
                    <a:cubicBezTo>
                      <a:pt x="741" y="106"/>
                      <a:pt x="682" y="80"/>
                      <a:pt x="615" y="67"/>
                    </a:cubicBezTo>
                    <a:cubicBezTo>
                      <a:pt x="589" y="0"/>
                      <a:pt x="589" y="0"/>
                      <a:pt x="589" y="0"/>
                    </a:cubicBezTo>
                    <a:lnTo>
                      <a:pt x="582" y="0"/>
                    </a:lnTo>
                    <a:cubicBezTo>
                      <a:pt x="529" y="0"/>
                      <a:pt x="529" y="0"/>
                      <a:pt x="529" y="0"/>
                    </a:cubicBezTo>
                    <a:cubicBezTo>
                      <a:pt x="470" y="0"/>
                      <a:pt x="470" y="0"/>
                      <a:pt x="470" y="0"/>
                    </a:cubicBezTo>
                    <a:lnTo>
                      <a:pt x="463" y="0"/>
                    </a:lnTo>
                    <a:cubicBezTo>
                      <a:pt x="443" y="67"/>
                      <a:pt x="443" y="67"/>
                      <a:pt x="443" y="67"/>
                    </a:cubicBezTo>
                    <a:cubicBezTo>
                      <a:pt x="377" y="73"/>
                      <a:pt x="317" y="100"/>
                      <a:pt x="264" y="140"/>
                    </a:cubicBezTo>
                    <a:cubicBezTo>
                      <a:pt x="198" y="113"/>
                      <a:pt x="198" y="113"/>
                      <a:pt x="198" y="113"/>
                    </a:cubicBezTo>
                    <a:lnTo>
                      <a:pt x="192" y="113"/>
                    </a:lnTo>
                    <a:cubicBezTo>
                      <a:pt x="152" y="153"/>
                      <a:pt x="152" y="153"/>
                      <a:pt x="152" y="153"/>
                    </a:cubicBezTo>
                    <a:cubicBezTo>
                      <a:pt x="112" y="193"/>
                      <a:pt x="112" y="193"/>
                      <a:pt x="112" y="193"/>
                    </a:cubicBezTo>
                    <a:lnTo>
                      <a:pt x="112" y="199"/>
                    </a:lnTo>
                    <a:cubicBezTo>
                      <a:pt x="139" y="259"/>
                      <a:pt x="139" y="259"/>
                      <a:pt x="139" y="259"/>
                    </a:cubicBezTo>
                    <a:cubicBezTo>
                      <a:pt x="99" y="312"/>
                      <a:pt x="79" y="371"/>
                      <a:pt x="66" y="438"/>
                    </a:cubicBezTo>
                    <a:cubicBezTo>
                      <a:pt x="0" y="464"/>
                      <a:pt x="0" y="464"/>
                      <a:pt x="0" y="464"/>
                    </a:cubicBezTo>
                    <a:cubicBezTo>
                      <a:pt x="0" y="464"/>
                      <a:pt x="0" y="464"/>
                      <a:pt x="0" y="471"/>
                    </a:cubicBezTo>
                    <a:cubicBezTo>
                      <a:pt x="0" y="524"/>
                      <a:pt x="0" y="524"/>
                      <a:pt x="0" y="524"/>
                    </a:cubicBezTo>
                    <a:cubicBezTo>
                      <a:pt x="0" y="583"/>
                      <a:pt x="0" y="583"/>
                      <a:pt x="0" y="583"/>
                    </a:cubicBezTo>
                    <a:lnTo>
                      <a:pt x="0" y="583"/>
                    </a:lnTo>
                    <a:cubicBezTo>
                      <a:pt x="66" y="610"/>
                      <a:pt x="66" y="610"/>
                      <a:pt x="66" y="610"/>
                    </a:cubicBezTo>
                    <a:cubicBezTo>
                      <a:pt x="72" y="676"/>
                      <a:pt x="99" y="735"/>
                      <a:pt x="139" y="788"/>
                    </a:cubicBezTo>
                    <a:cubicBezTo>
                      <a:pt x="112" y="855"/>
                      <a:pt x="112" y="855"/>
                      <a:pt x="112" y="855"/>
                    </a:cubicBezTo>
                    <a:cubicBezTo>
                      <a:pt x="106" y="855"/>
                      <a:pt x="112" y="855"/>
                      <a:pt x="112" y="861"/>
                    </a:cubicBezTo>
                    <a:cubicBezTo>
                      <a:pt x="152" y="901"/>
                      <a:pt x="152" y="901"/>
                      <a:pt x="152" y="901"/>
                    </a:cubicBezTo>
                    <a:cubicBezTo>
                      <a:pt x="192" y="941"/>
                      <a:pt x="192" y="941"/>
                      <a:pt x="192" y="941"/>
                    </a:cubicBezTo>
                    <a:cubicBezTo>
                      <a:pt x="192" y="941"/>
                      <a:pt x="192" y="941"/>
                      <a:pt x="198" y="941"/>
                    </a:cubicBezTo>
                    <a:cubicBezTo>
                      <a:pt x="258" y="914"/>
                      <a:pt x="258" y="914"/>
                      <a:pt x="258" y="914"/>
                    </a:cubicBezTo>
                    <a:cubicBezTo>
                      <a:pt x="311" y="947"/>
                      <a:pt x="370" y="974"/>
                      <a:pt x="437" y="987"/>
                    </a:cubicBezTo>
                    <a:cubicBezTo>
                      <a:pt x="463" y="1047"/>
                      <a:pt x="463" y="1047"/>
                      <a:pt x="463" y="1047"/>
                    </a:cubicBezTo>
                    <a:cubicBezTo>
                      <a:pt x="463" y="1053"/>
                      <a:pt x="463" y="1053"/>
                      <a:pt x="470" y="1053"/>
                    </a:cubicBezTo>
                    <a:cubicBezTo>
                      <a:pt x="523" y="1053"/>
                      <a:pt x="523" y="1053"/>
                      <a:pt x="523" y="1053"/>
                    </a:cubicBezTo>
                    <a:cubicBezTo>
                      <a:pt x="582" y="1053"/>
                      <a:pt x="582" y="1053"/>
                      <a:pt x="582" y="1053"/>
                    </a:cubicBezTo>
                    <a:cubicBezTo>
                      <a:pt x="582" y="1053"/>
                      <a:pt x="582" y="1053"/>
                      <a:pt x="582" y="1047"/>
                    </a:cubicBezTo>
                    <a:cubicBezTo>
                      <a:pt x="609" y="987"/>
                      <a:pt x="609" y="987"/>
                      <a:pt x="609" y="987"/>
                    </a:cubicBezTo>
                    <a:cubicBezTo>
                      <a:pt x="675" y="974"/>
                      <a:pt x="735" y="954"/>
                      <a:pt x="788" y="914"/>
                    </a:cubicBezTo>
                    <a:cubicBezTo>
                      <a:pt x="847" y="941"/>
                      <a:pt x="847" y="941"/>
                      <a:pt x="847" y="941"/>
                    </a:cubicBezTo>
                    <a:cubicBezTo>
                      <a:pt x="854" y="941"/>
                      <a:pt x="854" y="941"/>
                      <a:pt x="854" y="941"/>
                    </a:cubicBezTo>
                    <a:cubicBezTo>
                      <a:pt x="894" y="901"/>
                      <a:pt x="894" y="901"/>
                      <a:pt x="894" y="901"/>
                    </a:cubicBezTo>
                    <a:cubicBezTo>
                      <a:pt x="933" y="861"/>
                      <a:pt x="933" y="861"/>
                      <a:pt x="933" y="861"/>
                    </a:cubicBezTo>
                    <a:cubicBezTo>
                      <a:pt x="940" y="861"/>
                      <a:pt x="940" y="855"/>
                      <a:pt x="940" y="855"/>
                    </a:cubicBezTo>
                    <a:cubicBezTo>
                      <a:pt x="914" y="795"/>
                      <a:pt x="914" y="795"/>
                      <a:pt x="914" y="795"/>
                    </a:cubicBezTo>
                    <a:cubicBezTo>
                      <a:pt x="947" y="742"/>
                      <a:pt x="973" y="683"/>
                      <a:pt x="986" y="616"/>
                    </a:cubicBezTo>
                    <a:cubicBezTo>
                      <a:pt x="1046" y="590"/>
                      <a:pt x="1046" y="590"/>
                      <a:pt x="1046" y="590"/>
                    </a:cubicBezTo>
                    <a:cubicBezTo>
                      <a:pt x="1053" y="590"/>
                      <a:pt x="1053" y="590"/>
                      <a:pt x="1053" y="583"/>
                    </a:cubicBezTo>
                    <a:cubicBezTo>
                      <a:pt x="1053" y="530"/>
                      <a:pt x="1053" y="530"/>
                      <a:pt x="1053" y="530"/>
                    </a:cubicBezTo>
                    <a:cubicBezTo>
                      <a:pt x="1053" y="471"/>
                      <a:pt x="1053" y="471"/>
                      <a:pt x="1053" y="471"/>
                    </a:cubicBezTo>
                    <a:cubicBezTo>
                      <a:pt x="1053" y="471"/>
                      <a:pt x="1053" y="471"/>
                      <a:pt x="1046" y="464"/>
                    </a:cubicBezTo>
                    <a:close/>
                    <a:moveTo>
                      <a:pt x="523" y="815"/>
                    </a:moveTo>
                    <a:lnTo>
                      <a:pt x="523" y="815"/>
                    </a:lnTo>
                    <a:cubicBezTo>
                      <a:pt x="370" y="815"/>
                      <a:pt x="238" y="683"/>
                      <a:pt x="238" y="524"/>
                    </a:cubicBezTo>
                    <a:cubicBezTo>
                      <a:pt x="238" y="371"/>
                      <a:pt x="370" y="239"/>
                      <a:pt x="523" y="239"/>
                    </a:cubicBezTo>
                    <a:cubicBezTo>
                      <a:pt x="682" y="239"/>
                      <a:pt x="808" y="371"/>
                      <a:pt x="808" y="524"/>
                    </a:cubicBezTo>
                    <a:cubicBezTo>
                      <a:pt x="808" y="683"/>
                      <a:pt x="682" y="815"/>
                      <a:pt x="523" y="815"/>
                    </a:cubicBez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nvGrpSpPr>
            <p:cNvPr id="30" name="Group 11"/>
            <p:cNvGrpSpPr/>
            <p:nvPr/>
          </p:nvGrpSpPr>
          <p:grpSpPr>
            <a:xfrm>
              <a:off x="14493987" y="7249294"/>
              <a:ext cx="1645325" cy="1644231"/>
              <a:chOff x="19502585" y="4333825"/>
              <a:chExt cx="1755143" cy="1753976"/>
            </a:xfrm>
          </p:grpSpPr>
          <p:sp>
            <p:nvSpPr>
              <p:cNvPr id="52" name="Freeform 44"/>
              <p:cNvSpPr>
                <a:spLocks noChangeArrowheads="1"/>
              </p:cNvSpPr>
              <p:nvPr/>
            </p:nvSpPr>
            <p:spPr bwMode="auto">
              <a:xfrm>
                <a:off x="19502585" y="4333825"/>
                <a:ext cx="1755143" cy="1753976"/>
              </a:xfrm>
              <a:custGeom>
                <a:gdLst>
                  <a:gd fmla="*/ 3675 w 3676" name="T0"/>
                  <a:gd fmla="*/ 1841 h 3677" name="T1"/>
                  <a:gd fmla="*/ 3675 w 3676" name="T2"/>
                  <a:gd fmla="*/ 1841 h 3677" name="T3"/>
                  <a:gd fmla="*/ 1841 w 3676" name="T4"/>
                  <a:gd fmla="*/ 3676 h 3677" name="T5"/>
                  <a:gd fmla="*/ 0 w 3676" name="T6"/>
                  <a:gd fmla="*/ 1841 h 3677" name="T7"/>
                  <a:gd fmla="*/ 1841 w 3676" name="T8"/>
                  <a:gd fmla="*/ 0 h 3677" name="T9"/>
                  <a:gd fmla="*/ 3675 w 3676" name="T10"/>
                  <a:gd fmla="*/ 1841 h 3677" name="T11"/>
                </a:gdLst>
                <a:cxnLst>
                  <a:cxn ang="0">
                    <a:pos x="T0" y="T1"/>
                  </a:cxn>
                  <a:cxn ang="0">
                    <a:pos x="T2" y="T3"/>
                  </a:cxn>
                  <a:cxn ang="0">
                    <a:pos x="T4" y="T5"/>
                  </a:cxn>
                  <a:cxn ang="0">
                    <a:pos x="T6" y="T7"/>
                  </a:cxn>
                  <a:cxn ang="0">
                    <a:pos x="T8" y="T9"/>
                  </a:cxn>
                  <a:cxn ang="0">
                    <a:pos x="T10" y="T11"/>
                  </a:cxn>
                </a:cxnLst>
                <a:rect b="b" l="0" r="r" t="0"/>
                <a:pathLst>
                  <a:path h="3677" w="3676">
                    <a:moveTo>
                      <a:pt x="3675" y="1841"/>
                    </a:moveTo>
                    <a:lnTo>
                      <a:pt x="3675" y="1841"/>
                    </a:lnTo>
                    <a:cubicBezTo>
                      <a:pt x="3675" y="2855"/>
                      <a:pt x="2854" y="3676"/>
                      <a:pt x="1841" y="3676"/>
                    </a:cubicBezTo>
                    <a:cubicBezTo>
                      <a:pt x="821" y="3676"/>
                      <a:pt x="0" y="2855"/>
                      <a:pt x="0" y="1841"/>
                    </a:cubicBezTo>
                    <a:cubicBezTo>
                      <a:pt x="0" y="822"/>
                      <a:pt x="821" y="0"/>
                      <a:pt x="1841" y="0"/>
                    </a:cubicBezTo>
                    <a:cubicBezTo>
                      <a:pt x="2854" y="0"/>
                      <a:pt x="3675" y="822"/>
                      <a:pt x="3675" y="1841"/>
                    </a:cubicBezTo>
                  </a:path>
                </a:pathLst>
              </a:custGeom>
              <a:solidFill>
                <a:schemeClr val="accent5"/>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3" name="Freeform 45"/>
              <p:cNvSpPr>
                <a:spLocks noChangeArrowheads="1"/>
              </p:cNvSpPr>
              <p:nvPr/>
            </p:nvSpPr>
            <p:spPr bwMode="auto">
              <a:xfrm>
                <a:off x="19886062" y="4717047"/>
                <a:ext cx="988190" cy="987533"/>
              </a:xfrm>
              <a:custGeom>
                <a:gdLst>
                  <a:gd fmla="*/ 1040 w 2074" name="T0"/>
                  <a:gd fmla="*/ 0 h 2073" name="T1"/>
                  <a:gd fmla="*/ 1040 w 2074" name="T2"/>
                  <a:gd fmla="*/ 2072 h 2073" name="T3"/>
                  <a:gd fmla="*/ 1040 w 2074" name="T4"/>
                  <a:gd fmla="*/ 0 h 2073" name="T5"/>
                  <a:gd fmla="*/ 1643 w 2074" name="T6"/>
                  <a:gd fmla="*/ 967 h 2073" name="T7"/>
                  <a:gd fmla="*/ 1775 w 2074" name="T8"/>
                  <a:gd fmla="*/ 529 h 2073" name="T9"/>
                  <a:gd fmla="*/ 1643 w 2074" name="T10"/>
                  <a:gd fmla="*/ 967 h 2073" name="T11"/>
                  <a:gd fmla="*/ 1497 w 2074" name="T12"/>
                  <a:gd fmla="*/ 967 h 2073" name="T13"/>
                  <a:gd fmla="*/ 1113 w 2074" name="T14"/>
                  <a:gd fmla="*/ 695 h 2073" name="T15"/>
                  <a:gd fmla="*/ 1497 w 2074" name="T16"/>
                  <a:gd fmla="*/ 967 h 2073" name="T17"/>
                  <a:gd fmla="*/ 1113 w 2074" name="T18"/>
                  <a:gd fmla="*/ 549 h 2073" name="T19"/>
                  <a:gd fmla="*/ 1212 w 2074" name="T20"/>
                  <a:gd fmla="*/ 159 h 2073" name="T21"/>
                  <a:gd fmla="*/ 1113 w 2074" name="T22"/>
                  <a:gd fmla="*/ 549 h 2073" name="T23"/>
                  <a:gd fmla="*/ 973 w 2074" name="T24"/>
                  <a:gd fmla="*/ 556 h 2073" name="T25"/>
                  <a:gd fmla="*/ 887 w 2074" name="T26"/>
                  <a:gd fmla="*/ 152 h 2073" name="T27"/>
                  <a:gd fmla="*/ 973 w 2074" name="T28"/>
                  <a:gd fmla="*/ 556 h 2073" name="T29"/>
                  <a:gd fmla="*/ 973 w 2074" name="T30"/>
                  <a:gd fmla="*/ 695 h 2073" name="T31"/>
                  <a:gd fmla="*/ 589 w 2074" name="T32"/>
                  <a:gd fmla="*/ 967 h 2073" name="T33"/>
                  <a:gd fmla="*/ 973 w 2074" name="T34"/>
                  <a:gd fmla="*/ 695 h 2073" name="T35"/>
                  <a:gd fmla="*/ 450 w 2074" name="T36"/>
                  <a:gd fmla="*/ 967 h 2073" name="T37"/>
                  <a:gd fmla="*/ 298 w 2074" name="T38"/>
                  <a:gd fmla="*/ 536 h 2073" name="T39"/>
                  <a:gd fmla="*/ 450 w 2074" name="T40"/>
                  <a:gd fmla="*/ 967 h 2073" name="T41"/>
                  <a:gd fmla="*/ 450 w 2074" name="T42"/>
                  <a:gd fmla="*/ 1106 h 2073" name="T43"/>
                  <a:gd fmla="*/ 291 w 2074" name="T44"/>
                  <a:gd fmla="*/ 1529 h 2073" name="T45"/>
                  <a:gd fmla="*/ 450 w 2074" name="T46"/>
                  <a:gd fmla="*/ 1106 h 2073" name="T47"/>
                  <a:gd fmla="*/ 589 w 2074" name="T48"/>
                  <a:gd fmla="*/ 1106 h 2073" name="T49"/>
                  <a:gd fmla="*/ 973 w 2074" name="T50"/>
                  <a:gd fmla="*/ 1364 h 2073" name="T51"/>
                  <a:gd fmla="*/ 589 w 2074" name="T52"/>
                  <a:gd fmla="*/ 1106 h 2073" name="T53"/>
                  <a:gd fmla="*/ 973 w 2074" name="T54"/>
                  <a:gd fmla="*/ 1503 h 2073" name="T55"/>
                  <a:gd fmla="*/ 887 w 2074" name="T56"/>
                  <a:gd fmla="*/ 1920 h 2073" name="T57"/>
                  <a:gd fmla="*/ 973 w 2074" name="T58"/>
                  <a:gd fmla="*/ 1503 h 2073" name="T59"/>
                  <a:gd fmla="*/ 1113 w 2074" name="T60"/>
                  <a:gd fmla="*/ 1503 h 2073" name="T61"/>
                  <a:gd fmla="*/ 1212 w 2074" name="T62"/>
                  <a:gd fmla="*/ 1913 h 2073" name="T63"/>
                  <a:gd fmla="*/ 1113 w 2074" name="T64"/>
                  <a:gd fmla="*/ 1503 h 2073" name="T65"/>
                  <a:gd fmla="*/ 1113 w 2074" name="T66"/>
                  <a:gd fmla="*/ 1364 h 2073" name="T67"/>
                  <a:gd fmla="*/ 1497 w 2074" name="T68"/>
                  <a:gd fmla="*/ 1106 h 2073" name="T69"/>
                  <a:gd fmla="*/ 1113 w 2074" name="T70"/>
                  <a:gd fmla="*/ 1364 h 2073" name="T71"/>
                  <a:gd fmla="*/ 1643 w 2074" name="T72"/>
                  <a:gd fmla="*/ 1106 h 2073" name="T73"/>
                  <a:gd fmla="*/ 1782 w 2074" name="T74"/>
                  <a:gd fmla="*/ 1536 h 2073" name="T75"/>
                  <a:gd fmla="*/ 1643 w 2074" name="T76"/>
                  <a:gd fmla="*/ 1106 h 2073" name="T77"/>
                  <a:gd fmla="*/ 1682 w 2074" name="T78"/>
                  <a:gd fmla="*/ 417 h 2073" name="T79"/>
                  <a:gd fmla="*/ 1431 w 2074" name="T80"/>
                  <a:gd fmla="*/ 231 h 2073" name="T81"/>
                  <a:gd fmla="*/ 662 w 2074" name="T82"/>
                  <a:gd fmla="*/ 225 h 2073" name="T83"/>
                  <a:gd fmla="*/ 543 w 2074" name="T84"/>
                  <a:gd fmla="*/ 483 h 2073" name="T85"/>
                  <a:gd fmla="*/ 662 w 2074" name="T86"/>
                  <a:gd fmla="*/ 225 h 2073" name="T87"/>
                  <a:gd fmla="*/ 378 w 2074" name="T88"/>
                  <a:gd fmla="*/ 1642 h 2073" name="T89"/>
                  <a:gd fmla="*/ 662 w 2074" name="T90"/>
                  <a:gd fmla="*/ 1854 h 2073" name="T91"/>
                  <a:gd fmla="*/ 1431 w 2074" name="T92"/>
                  <a:gd fmla="*/ 1841 h 2073" name="T93"/>
                  <a:gd fmla="*/ 1550 w 2074" name="T94"/>
                  <a:gd fmla="*/ 1589 h 2073" name="T95"/>
                  <a:gd fmla="*/ 1431 w 2074" name="T96"/>
                  <a:gd fmla="*/ 1841 h 2073"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073" w="2074">
                    <a:moveTo>
                      <a:pt x="1040" y="0"/>
                    </a:moveTo>
                    <a:lnTo>
                      <a:pt x="1040" y="0"/>
                    </a:lnTo>
                    <a:cubicBezTo>
                      <a:pt x="464" y="0"/>
                      <a:pt x="0" y="463"/>
                      <a:pt x="0" y="1039"/>
                    </a:cubicBezTo>
                    <a:cubicBezTo>
                      <a:pt x="0" y="1609"/>
                      <a:pt x="464" y="2072"/>
                      <a:pt x="1040" y="2072"/>
                    </a:cubicBezTo>
                    <a:cubicBezTo>
                      <a:pt x="1609" y="2072"/>
                      <a:pt x="2073" y="1609"/>
                      <a:pt x="2073" y="1039"/>
                    </a:cubicBezTo>
                    <a:cubicBezTo>
                      <a:pt x="2073" y="463"/>
                      <a:pt x="1609" y="0"/>
                      <a:pt x="1040" y="0"/>
                    </a:cubicBezTo>
                    <a:close/>
                    <a:moveTo>
                      <a:pt x="1643" y="967"/>
                    </a:moveTo>
                    <a:lnTo>
                      <a:pt x="1643" y="967"/>
                    </a:lnTo>
                    <a:cubicBezTo>
                      <a:pt x="1636" y="841"/>
                      <a:pt x="1616" y="721"/>
                      <a:pt x="1583" y="602"/>
                    </a:cubicBezTo>
                    <a:cubicBezTo>
                      <a:pt x="1649" y="582"/>
                      <a:pt x="1715" y="556"/>
                      <a:pt x="1775" y="529"/>
                    </a:cubicBezTo>
                    <a:cubicBezTo>
                      <a:pt x="1861" y="655"/>
                      <a:pt x="1921" y="801"/>
                      <a:pt x="1934" y="967"/>
                    </a:cubicBezTo>
                    <a:lnTo>
                      <a:pt x="1643" y="967"/>
                    </a:lnTo>
                    <a:close/>
                    <a:moveTo>
                      <a:pt x="1497" y="967"/>
                    </a:moveTo>
                    <a:lnTo>
                      <a:pt x="1497" y="967"/>
                    </a:lnTo>
                    <a:cubicBezTo>
                      <a:pt x="1113" y="967"/>
                      <a:pt x="1113" y="967"/>
                      <a:pt x="1113" y="967"/>
                    </a:cubicBezTo>
                    <a:cubicBezTo>
                      <a:pt x="1113" y="695"/>
                      <a:pt x="1113" y="695"/>
                      <a:pt x="1113" y="695"/>
                    </a:cubicBezTo>
                    <a:cubicBezTo>
                      <a:pt x="1232" y="688"/>
                      <a:pt x="1344" y="668"/>
                      <a:pt x="1450" y="642"/>
                    </a:cubicBezTo>
                    <a:cubicBezTo>
                      <a:pt x="1477" y="748"/>
                      <a:pt x="1497" y="854"/>
                      <a:pt x="1497" y="967"/>
                    </a:cubicBezTo>
                    <a:close/>
                    <a:moveTo>
                      <a:pt x="1113" y="549"/>
                    </a:moveTo>
                    <a:lnTo>
                      <a:pt x="1113" y="549"/>
                    </a:lnTo>
                    <a:cubicBezTo>
                      <a:pt x="1113" y="145"/>
                      <a:pt x="1113" y="145"/>
                      <a:pt x="1113" y="145"/>
                    </a:cubicBezTo>
                    <a:cubicBezTo>
                      <a:pt x="1146" y="145"/>
                      <a:pt x="1179" y="152"/>
                      <a:pt x="1212" y="159"/>
                    </a:cubicBezTo>
                    <a:cubicBezTo>
                      <a:pt x="1291" y="258"/>
                      <a:pt x="1358" y="377"/>
                      <a:pt x="1411" y="510"/>
                    </a:cubicBezTo>
                    <a:cubicBezTo>
                      <a:pt x="1311" y="529"/>
                      <a:pt x="1219" y="549"/>
                      <a:pt x="1113" y="549"/>
                    </a:cubicBezTo>
                    <a:close/>
                    <a:moveTo>
                      <a:pt x="973" y="556"/>
                    </a:moveTo>
                    <a:lnTo>
                      <a:pt x="973" y="556"/>
                    </a:lnTo>
                    <a:cubicBezTo>
                      <a:pt x="874" y="549"/>
                      <a:pt x="775" y="536"/>
                      <a:pt x="682" y="516"/>
                    </a:cubicBezTo>
                    <a:cubicBezTo>
                      <a:pt x="728" y="377"/>
                      <a:pt x="801" y="258"/>
                      <a:pt x="887" y="152"/>
                    </a:cubicBezTo>
                    <a:cubicBezTo>
                      <a:pt x="914" y="152"/>
                      <a:pt x="940" y="145"/>
                      <a:pt x="973" y="145"/>
                    </a:cubicBezTo>
                    <a:lnTo>
                      <a:pt x="973" y="556"/>
                    </a:lnTo>
                    <a:close/>
                    <a:moveTo>
                      <a:pt x="973" y="695"/>
                    </a:moveTo>
                    <a:lnTo>
                      <a:pt x="973" y="695"/>
                    </a:lnTo>
                    <a:cubicBezTo>
                      <a:pt x="973" y="967"/>
                      <a:pt x="973" y="967"/>
                      <a:pt x="973" y="967"/>
                    </a:cubicBezTo>
                    <a:cubicBezTo>
                      <a:pt x="589" y="967"/>
                      <a:pt x="589" y="967"/>
                      <a:pt x="589" y="967"/>
                    </a:cubicBezTo>
                    <a:cubicBezTo>
                      <a:pt x="596" y="854"/>
                      <a:pt x="609" y="748"/>
                      <a:pt x="636" y="649"/>
                    </a:cubicBezTo>
                    <a:cubicBezTo>
                      <a:pt x="742" y="675"/>
                      <a:pt x="854" y="688"/>
                      <a:pt x="973" y="695"/>
                    </a:cubicBezTo>
                    <a:close/>
                    <a:moveTo>
                      <a:pt x="450" y="967"/>
                    </a:moveTo>
                    <a:lnTo>
                      <a:pt x="450" y="967"/>
                    </a:lnTo>
                    <a:cubicBezTo>
                      <a:pt x="146" y="967"/>
                      <a:pt x="146" y="967"/>
                      <a:pt x="146" y="967"/>
                    </a:cubicBezTo>
                    <a:cubicBezTo>
                      <a:pt x="159" y="808"/>
                      <a:pt x="212" y="662"/>
                      <a:pt x="298" y="536"/>
                    </a:cubicBezTo>
                    <a:cubicBezTo>
                      <a:pt x="364" y="562"/>
                      <a:pt x="430" y="596"/>
                      <a:pt x="503" y="615"/>
                    </a:cubicBezTo>
                    <a:cubicBezTo>
                      <a:pt x="470" y="728"/>
                      <a:pt x="457" y="841"/>
                      <a:pt x="450" y="967"/>
                    </a:cubicBezTo>
                    <a:close/>
                    <a:moveTo>
                      <a:pt x="450" y="1106"/>
                    </a:moveTo>
                    <a:lnTo>
                      <a:pt x="450" y="1106"/>
                    </a:lnTo>
                    <a:cubicBezTo>
                      <a:pt x="457" y="1225"/>
                      <a:pt x="470" y="1337"/>
                      <a:pt x="497" y="1443"/>
                    </a:cubicBezTo>
                    <a:cubicBezTo>
                      <a:pt x="424" y="1470"/>
                      <a:pt x="358" y="1496"/>
                      <a:pt x="291" y="1529"/>
                    </a:cubicBezTo>
                    <a:cubicBezTo>
                      <a:pt x="205" y="1404"/>
                      <a:pt x="159" y="1258"/>
                      <a:pt x="146" y="1106"/>
                    </a:cubicBezTo>
                    <a:lnTo>
                      <a:pt x="450" y="1106"/>
                    </a:lnTo>
                    <a:close/>
                    <a:moveTo>
                      <a:pt x="589" y="1106"/>
                    </a:moveTo>
                    <a:lnTo>
                      <a:pt x="589" y="1106"/>
                    </a:lnTo>
                    <a:cubicBezTo>
                      <a:pt x="973" y="1106"/>
                      <a:pt x="973" y="1106"/>
                      <a:pt x="973" y="1106"/>
                    </a:cubicBezTo>
                    <a:cubicBezTo>
                      <a:pt x="973" y="1364"/>
                      <a:pt x="973" y="1364"/>
                      <a:pt x="973" y="1364"/>
                    </a:cubicBezTo>
                    <a:cubicBezTo>
                      <a:pt x="854" y="1364"/>
                      <a:pt x="742" y="1377"/>
                      <a:pt x="636" y="1404"/>
                    </a:cubicBezTo>
                    <a:cubicBezTo>
                      <a:pt x="609" y="1311"/>
                      <a:pt x="596" y="1212"/>
                      <a:pt x="589" y="1106"/>
                    </a:cubicBezTo>
                    <a:close/>
                    <a:moveTo>
                      <a:pt x="973" y="1503"/>
                    </a:moveTo>
                    <a:lnTo>
                      <a:pt x="973" y="1503"/>
                    </a:lnTo>
                    <a:cubicBezTo>
                      <a:pt x="973" y="1933"/>
                      <a:pt x="973" y="1933"/>
                      <a:pt x="973" y="1933"/>
                    </a:cubicBezTo>
                    <a:cubicBezTo>
                      <a:pt x="940" y="1927"/>
                      <a:pt x="914" y="1927"/>
                      <a:pt x="887" y="1920"/>
                    </a:cubicBezTo>
                    <a:cubicBezTo>
                      <a:pt x="795" y="1814"/>
                      <a:pt x="722" y="1682"/>
                      <a:pt x="675" y="1543"/>
                    </a:cubicBezTo>
                    <a:cubicBezTo>
                      <a:pt x="768" y="1516"/>
                      <a:pt x="867" y="1503"/>
                      <a:pt x="973" y="1503"/>
                    </a:cubicBezTo>
                    <a:close/>
                    <a:moveTo>
                      <a:pt x="1113" y="1503"/>
                    </a:moveTo>
                    <a:lnTo>
                      <a:pt x="1113" y="1503"/>
                    </a:lnTo>
                    <a:cubicBezTo>
                      <a:pt x="1219" y="1510"/>
                      <a:pt x="1318" y="1523"/>
                      <a:pt x="1417" y="1549"/>
                    </a:cubicBezTo>
                    <a:cubicBezTo>
                      <a:pt x="1364" y="1688"/>
                      <a:pt x="1298" y="1814"/>
                      <a:pt x="1212" y="1913"/>
                    </a:cubicBezTo>
                    <a:cubicBezTo>
                      <a:pt x="1179" y="1920"/>
                      <a:pt x="1146" y="1927"/>
                      <a:pt x="1113" y="1933"/>
                    </a:cubicBezTo>
                    <a:lnTo>
                      <a:pt x="1113" y="1503"/>
                    </a:lnTo>
                    <a:close/>
                    <a:moveTo>
                      <a:pt x="1113" y="1364"/>
                    </a:moveTo>
                    <a:lnTo>
                      <a:pt x="1113" y="1364"/>
                    </a:lnTo>
                    <a:cubicBezTo>
                      <a:pt x="1113" y="1106"/>
                      <a:pt x="1113" y="1106"/>
                      <a:pt x="1113" y="1106"/>
                    </a:cubicBezTo>
                    <a:cubicBezTo>
                      <a:pt x="1497" y="1106"/>
                      <a:pt x="1497" y="1106"/>
                      <a:pt x="1497" y="1106"/>
                    </a:cubicBezTo>
                    <a:cubicBezTo>
                      <a:pt x="1497" y="1212"/>
                      <a:pt x="1477" y="1318"/>
                      <a:pt x="1457" y="1410"/>
                    </a:cubicBezTo>
                    <a:cubicBezTo>
                      <a:pt x="1344" y="1384"/>
                      <a:pt x="1232" y="1371"/>
                      <a:pt x="1113" y="1364"/>
                    </a:cubicBezTo>
                    <a:close/>
                    <a:moveTo>
                      <a:pt x="1643" y="1106"/>
                    </a:moveTo>
                    <a:lnTo>
                      <a:pt x="1643" y="1106"/>
                    </a:lnTo>
                    <a:cubicBezTo>
                      <a:pt x="1934" y="1106"/>
                      <a:pt x="1934" y="1106"/>
                      <a:pt x="1934" y="1106"/>
                    </a:cubicBezTo>
                    <a:cubicBezTo>
                      <a:pt x="1921" y="1265"/>
                      <a:pt x="1868" y="1410"/>
                      <a:pt x="1782" y="1536"/>
                    </a:cubicBezTo>
                    <a:cubicBezTo>
                      <a:pt x="1722" y="1503"/>
                      <a:pt x="1656" y="1476"/>
                      <a:pt x="1590" y="1457"/>
                    </a:cubicBezTo>
                    <a:cubicBezTo>
                      <a:pt x="1616" y="1344"/>
                      <a:pt x="1636" y="1225"/>
                      <a:pt x="1643" y="1106"/>
                    </a:cubicBezTo>
                    <a:close/>
                    <a:moveTo>
                      <a:pt x="1682" y="417"/>
                    </a:moveTo>
                    <a:lnTo>
                      <a:pt x="1682" y="417"/>
                    </a:lnTo>
                    <a:cubicBezTo>
                      <a:pt x="1636" y="437"/>
                      <a:pt x="1590" y="457"/>
                      <a:pt x="1543" y="470"/>
                    </a:cubicBezTo>
                    <a:cubicBezTo>
                      <a:pt x="1510" y="384"/>
                      <a:pt x="1477" y="304"/>
                      <a:pt x="1431" y="231"/>
                    </a:cubicBezTo>
                    <a:cubicBezTo>
                      <a:pt x="1530" y="278"/>
                      <a:pt x="1609" y="337"/>
                      <a:pt x="1682" y="417"/>
                    </a:cubicBezTo>
                    <a:close/>
                    <a:moveTo>
                      <a:pt x="662" y="225"/>
                    </a:moveTo>
                    <a:lnTo>
                      <a:pt x="662" y="225"/>
                    </a:lnTo>
                    <a:cubicBezTo>
                      <a:pt x="616" y="304"/>
                      <a:pt x="576" y="390"/>
                      <a:pt x="543" y="483"/>
                    </a:cubicBezTo>
                    <a:cubicBezTo>
                      <a:pt x="490" y="463"/>
                      <a:pt x="437" y="443"/>
                      <a:pt x="391" y="423"/>
                    </a:cubicBezTo>
                    <a:cubicBezTo>
                      <a:pt x="464" y="337"/>
                      <a:pt x="563" y="271"/>
                      <a:pt x="662" y="225"/>
                    </a:cubicBezTo>
                    <a:close/>
                    <a:moveTo>
                      <a:pt x="378" y="1642"/>
                    </a:moveTo>
                    <a:lnTo>
                      <a:pt x="378" y="1642"/>
                    </a:lnTo>
                    <a:cubicBezTo>
                      <a:pt x="430" y="1616"/>
                      <a:pt x="483" y="1596"/>
                      <a:pt x="536" y="1576"/>
                    </a:cubicBezTo>
                    <a:cubicBezTo>
                      <a:pt x="570" y="1675"/>
                      <a:pt x="616" y="1768"/>
                      <a:pt x="662" y="1854"/>
                    </a:cubicBezTo>
                    <a:cubicBezTo>
                      <a:pt x="556" y="1801"/>
                      <a:pt x="457" y="1728"/>
                      <a:pt x="378" y="1642"/>
                    </a:cubicBezTo>
                    <a:close/>
                    <a:moveTo>
                      <a:pt x="1431" y="1841"/>
                    </a:moveTo>
                    <a:lnTo>
                      <a:pt x="1431" y="1841"/>
                    </a:lnTo>
                    <a:cubicBezTo>
                      <a:pt x="1477" y="1761"/>
                      <a:pt x="1517" y="1682"/>
                      <a:pt x="1550" y="1589"/>
                    </a:cubicBezTo>
                    <a:cubicBezTo>
                      <a:pt x="1603" y="1609"/>
                      <a:pt x="1649" y="1629"/>
                      <a:pt x="1695" y="1649"/>
                    </a:cubicBezTo>
                    <a:cubicBezTo>
                      <a:pt x="1623" y="1728"/>
                      <a:pt x="1530" y="1794"/>
                      <a:pt x="1431" y="1841"/>
                    </a:cubicBez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nvGrpSpPr>
            <p:cNvPr id="31" name="Group 15"/>
            <p:cNvGrpSpPr/>
            <p:nvPr/>
          </p:nvGrpSpPr>
          <p:grpSpPr>
            <a:xfrm>
              <a:off x="19352642" y="7299628"/>
              <a:ext cx="770320" cy="771782"/>
              <a:chOff x="19352642" y="7299628"/>
              <a:chExt cx="770320" cy="771782"/>
            </a:xfrm>
          </p:grpSpPr>
          <p:sp>
            <p:nvSpPr>
              <p:cNvPr id="50" name="Freeform 19"/>
              <p:cNvSpPr>
                <a:spLocks noChangeArrowheads="1"/>
              </p:cNvSpPr>
              <p:nvPr/>
            </p:nvSpPr>
            <p:spPr bwMode="auto">
              <a:xfrm>
                <a:off x="19352642" y="7299628"/>
                <a:ext cx="770320" cy="771782"/>
              </a:xfrm>
              <a:custGeom>
                <a:gdLst>
                  <a:gd fmla="*/ 1722 w 1723" name="T0"/>
                  <a:gd fmla="*/ 867 h 1729" name="T1"/>
                  <a:gd fmla="*/ 1722 w 1723" name="T2"/>
                  <a:gd fmla="*/ 867 h 1729" name="T3"/>
                  <a:gd fmla="*/ 861 w 1723" name="T4"/>
                  <a:gd fmla="*/ 1728 h 1729" name="T5"/>
                  <a:gd fmla="*/ 0 w 1723" name="T6"/>
                  <a:gd fmla="*/ 867 h 1729" name="T7"/>
                  <a:gd fmla="*/ 861 w 1723" name="T8"/>
                  <a:gd fmla="*/ 0 h 1729" name="T9"/>
                  <a:gd fmla="*/ 1722 w 1723" name="T10"/>
                  <a:gd fmla="*/ 867 h 1729" name="T11"/>
                </a:gdLst>
                <a:cxnLst>
                  <a:cxn ang="0">
                    <a:pos x="T0" y="T1"/>
                  </a:cxn>
                  <a:cxn ang="0">
                    <a:pos x="T2" y="T3"/>
                  </a:cxn>
                  <a:cxn ang="0">
                    <a:pos x="T4" y="T5"/>
                  </a:cxn>
                  <a:cxn ang="0">
                    <a:pos x="T6" y="T7"/>
                  </a:cxn>
                  <a:cxn ang="0">
                    <a:pos x="T8" y="T9"/>
                  </a:cxn>
                  <a:cxn ang="0">
                    <a:pos x="T10" y="T11"/>
                  </a:cxn>
                </a:cxnLst>
                <a:rect b="b" l="0" r="r" t="0"/>
                <a:pathLst>
                  <a:path h="1729" w="1723">
                    <a:moveTo>
                      <a:pt x="1722" y="867"/>
                    </a:moveTo>
                    <a:lnTo>
                      <a:pt x="1722" y="867"/>
                    </a:lnTo>
                    <a:cubicBezTo>
                      <a:pt x="1722" y="1344"/>
                      <a:pt x="1338" y="1728"/>
                      <a:pt x="861" y="1728"/>
                    </a:cubicBezTo>
                    <a:cubicBezTo>
                      <a:pt x="384" y="1728"/>
                      <a:pt x="0" y="1344"/>
                      <a:pt x="0" y="867"/>
                    </a:cubicBezTo>
                    <a:cubicBezTo>
                      <a:pt x="0" y="391"/>
                      <a:pt x="384" y="0"/>
                      <a:pt x="861" y="0"/>
                    </a:cubicBezTo>
                    <a:cubicBezTo>
                      <a:pt x="1338" y="0"/>
                      <a:pt x="1722" y="391"/>
                      <a:pt x="1722" y="867"/>
                    </a:cubicBezTo>
                  </a:path>
                </a:pathLst>
              </a:custGeom>
              <a:solidFill>
                <a:schemeClr val="accent4"/>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1" name="Freeform 152"/>
              <p:cNvSpPr>
                <a:spLocks noChangeArrowheads="1"/>
              </p:cNvSpPr>
              <p:nvPr/>
            </p:nvSpPr>
            <p:spPr bwMode="auto">
              <a:xfrm>
                <a:off x="19520870" y="7547768"/>
                <a:ext cx="426498" cy="214099"/>
              </a:xfrm>
              <a:custGeom>
                <a:gdLst>
                  <a:gd fmla="*/ 29 w 954" name="T0"/>
                  <a:gd fmla="*/ 474 h 481" name="T1"/>
                  <a:gd fmla="*/ 29 w 954" name="T2"/>
                  <a:gd fmla="*/ 474 h 481" name="T3"/>
                  <a:gd fmla="*/ 70 w 954" name="T4"/>
                  <a:gd fmla="*/ 474 h 481" name="T5"/>
                  <a:gd fmla="*/ 304 w 954" name="T6"/>
                  <a:gd fmla="*/ 404 h 481" name="T7"/>
                  <a:gd fmla="*/ 339 w 954" name="T8"/>
                  <a:gd fmla="*/ 381 h 481" name="T9"/>
                  <a:gd fmla="*/ 339 w 954" name="T10"/>
                  <a:gd fmla="*/ 334 h 481" name="T11"/>
                  <a:gd fmla="*/ 339 w 954" name="T12"/>
                  <a:gd fmla="*/ 328 h 481" name="T13"/>
                  <a:gd fmla="*/ 287 w 954" name="T14"/>
                  <a:gd fmla="*/ 252 h 481" name="T15"/>
                  <a:gd fmla="*/ 638 w 954" name="T16"/>
                  <a:gd fmla="*/ 211 h 481" name="T17"/>
                  <a:gd fmla="*/ 608 w 954" name="T18"/>
                  <a:gd fmla="*/ 299 h 481" name="T19"/>
                  <a:gd fmla="*/ 602 w 954" name="T20"/>
                  <a:gd fmla="*/ 304 h 481" name="T21"/>
                  <a:gd fmla="*/ 620 w 954" name="T22"/>
                  <a:gd fmla="*/ 345 h 481" name="T23"/>
                  <a:gd fmla="*/ 655 w 954" name="T24"/>
                  <a:gd fmla="*/ 363 h 481" name="T25"/>
                  <a:gd fmla="*/ 901 w 954" name="T26"/>
                  <a:gd fmla="*/ 375 h 481" name="T27"/>
                  <a:gd fmla="*/ 936 w 954" name="T28"/>
                  <a:gd fmla="*/ 363 h 481" name="T29"/>
                  <a:gd fmla="*/ 953 w 954" name="T30"/>
                  <a:gd fmla="*/ 328 h 481" name="T31"/>
                  <a:gd fmla="*/ 953 w 954" name="T32"/>
                  <a:gd fmla="*/ 322 h 481" name="T33"/>
                  <a:gd fmla="*/ 913 w 954" name="T34"/>
                  <a:gd fmla="*/ 111 h 481" name="T35"/>
                  <a:gd fmla="*/ 907 w 954" name="T36"/>
                  <a:gd fmla="*/ 106 h 481" name="T37"/>
                  <a:gd fmla="*/ 895 w 954" name="T38"/>
                  <a:gd fmla="*/ 100 h 481" name="T39"/>
                  <a:gd fmla="*/ 6 w 954" name="T40"/>
                  <a:gd fmla="*/ 205 h 481" name="T41"/>
                  <a:gd fmla="*/ 0 w 954" name="T42"/>
                  <a:gd fmla="*/ 205 h 481" name="T43"/>
                  <a:gd fmla="*/ 0 w 954" name="T44"/>
                  <a:gd fmla="*/ 217 h 481" name="T45"/>
                  <a:gd fmla="*/ 6 w 954" name="T46"/>
                  <a:gd fmla="*/ 433 h 481" name="T47"/>
                  <a:gd fmla="*/ 6 w 954" name="T48"/>
                  <a:gd fmla="*/ 439 h 481" name="T49"/>
                  <a:gd fmla="*/ 29 w 954" name="T50"/>
                  <a:gd fmla="*/ 474 h 481"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481" w="954">
                    <a:moveTo>
                      <a:pt x="29" y="474"/>
                    </a:moveTo>
                    <a:lnTo>
                      <a:pt x="29" y="474"/>
                    </a:lnTo>
                    <a:cubicBezTo>
                      <a:pt x="41" y="480"/>
                      <a:pt x="53" y="480"/>
                      <a:pt x="70" y="474"/>
                    </a:cubicBezTo>
                    <a:cubicBezTo>
                      <a:pt x="158" y="474"/>
                      <a:pt x="234" y="451"/>
                      <a:pt x="304" y="404"/>
                    </a:cubicBezTo>
                    <a:cubicBezTo>
                      <a:pt x="322" y="398"/>
                      <a:pt x="333" y="392"/>
                      <a:pt x="339" y="381"/>
                    </a:cubicBezTo>
                    <a:cubicBezTo>
                      <a:pt x="345" y="369"/>
                      <a:pt x="345" y="351"/>
                      <a:pt x="339" y="334"/>
                    </a:cubicBezTo>
                    <a:cubicBezTo>
                      <a:pt x="339" y="334"/>
                      <a:pt x="339" y="334"/>
                      <a:pt x="339" y="328"/>
                    </a:cubicBezTo>
                    <a:cubicBezTo>
                      <a:pt x="287" y="252"/>
                      <a:pt x="287" y="252"/>
                      <a:pt x="287" y="252"/>
                    </a:cubicBezTo>
                    <a:cubicBezTo>
                      <a:pt x="404" y="217"/>
                      <a:pt x="515" y="205"/>
                      <a:pt x="638" y="211"/>
                    </a:cubicBezTo>
                    <a:cubicBezTo>
                      <a:pt x="608" y="299"/>
                      <a:pt x="608" y="299"/>
                      <a:pt x="608" y="299"/>
                    </a:cubicBezTo>
                    <a:cubicBezTo>
                      <a:pt x="608" y="304"/>
                      <a:pt x="602" y="304"/>
                      <a:pt x="602" y="304"/>
                    </a:cubicBezTo>
                    <a:cubicBezTo>
                      <a:pt x="602" y="322"/>
                      <a:pt x="608" y="340"/>
                      <a:pt x="620" y="345"/>
                    </a:cubicBezTo>
                    <a:cubicBezTo>
                      <a:pt x="626" y="357"/>
                      <a:pt x="638" y="363"/>
                      <a:pt x="655" y="363"/>
                    </a:cubicBezTo>
                    <a:cubicBezTo>
                      <a:pt x="731" y="392"/>
                      <a:pt x="819" y="398"/>
                      <a:pt x="901" y="375"/>
                    </a:cubicBezTo>
                    <a:cubicBezTo>
                      <a:pt x="918" y="381"/>
                      <a:pt x="930" y="375"/>
                      <a:pt x="936" y="363"/>
                    </a:cubicBezTo>
                    <a:cubicBezTo>
                      <a:pt x="948" y="357"/>
                      <a:pt x="953" y="345"/>
                      <a:pt x="953" y="328"/>
                    </a:cubicBezTo>
                    <a:lnTo>
                      <a:pt x="953" y="322"/>
                    </a:lnTo>
                    <a:cubicBezTo>
                      <a:pt x="913" y="111"/>
                      <a:pt x="913" y="111"/>
                      <a:pt x="913" y="111"/>
                    </a:cubicBezTo>
                    <a:cubicBezTo>
                      <a:pt x="907" y="111"/>
                      <a:pt x="907" y="106"/>
                      <a:pt x="907" y="106"/>
                    </a:cubicBezTo>
                    <a:cubicBezTo>
                      <a:pt x="907" y="100"/>
                      <a:pt x="901" y="100"/>
                      <a:pt x="895" y="100"/>
                    </a:cubicBezTo>
                    <a:cubicBezTo>
                      <a:pt x="585" y="0"/>
                      <a:pt x="287" y="41"/>
                      <a:pt x="6" y="205"/>
                    </a:cubicBezTo>
                    <a:cubicBezTo>
                      <a:pt x="6" y="205"/>
                      <a:pt x="6" y="205"/>
                      <a:pt x="0" y="205"/>
                    </a:cubicBezTo>
                    <a:cubicBezTo>
                      <a:pt x="0" y="211"/>
                      <a:pt x="0" y="217"/>
                      <a:pt x="0" y="217"/>
                    </a:cubicBezTo>
                    <a:cubicBezTo>
                      <a:pt x="6" y="433"/>
                      <a:pt x="6" y="433"/>
                      <a:pt x="6" y="433"/>
                    </a:cubicBezTo>
                    <a:cubicBezTo>
                      <a:pt x="6" y="433"/>
                      <a:pt x="6" y="433"/>
                      <a:pt x="6" y="439"/>
                    </a:cubicBezTo>
                    <a:cubicBezTo>
                      <a:pt x="11" y="457"/>
                      <a:pt x="17" y="468"/>
                      <a:pt x="29" y="474"/>
                    </a:cubicBezTo>
                  </a:path>
                </a:pathLst>
              </a:custGeom>
              <a:solidFill>
                <a:schemeClr val="bg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nvGrpSpPr>
            <p:cNvPr id="32" name="Group 16"/>
            <p:cNvGrpSpPr/>
            <p:nvPr/>
          </p:nvGrpSpPr>
          <p:grpSpPr>
            <a:xfrm>
              <a:off x="18567509" y="8327743"/>
              <a:ext cx="1289792" cy="1286961"/>
              <a:chOff x="18567509" y="8327743"/>
              <a:chExt cx="1289792" cy="1286961"/>
            </a:xfrm>
          </p:grpSpPr>
          <p:sp>
            <p:nvSpPr>
              <p:cNvPr id="48" name="Freeform 8"/>
              <p:cNvSpPr>
                <a:spLocks noChangeArrowheads="1"/>
              </p:cNvSpPr>
              <p:nvPr/>
            </p:nvSpPr>
            <p:spPr bwMode="auto">
              <a:xfrm>
                <a:off x="18567509" y="8327743"/>
                <a:ext cx="1289792" cy="1286961"/>
              </a:xfrm>
              <a:custGeom>
                <a:gdLst>
                  <a:gd fmla="*/ 2881 w 2882" name="T0"/>
                  <a:gd fmla="*/ 1437 h 2881" name="T1"/>
                  <a:gd fmla="*/ 2881 w 2882" name="T2"/>
                  <a:gd fmla="*/ 1437 h 2881" name="T3"/>
                  <a:gd fmla="*/ 1444 w 2882" name="T4"/>
                  <a:gd fmla="*/ 2880 h 2881" name="T5"/>
                  <a:gd fmla="*/ 0 w 2882" name="T6"/>
                  <a:gd fmla="*/ 1437 h 2881" name="T7"/>
                  <a:gd fmla="*/ 1444 w 2882" name="T8"/>
                  <a:gd fmla="*/ 0 h 2881" name="T9"/>
                  <a:gd fmla="*/ 2881 w 2882" name="T10"/>
                  <a:gd fmla="*/ 1437 h 2881" name="T11"/>
                </a:gdLst>
                <a:cxnLst>
                  <a:cxn ang="0">
                    <a:pos x="T0" y="T1"/>
                  </a:cxn>
                  <a:cxn ang="0">
                    <a:pos x="T2" y="T3"/>
                  </a:cxn>
                  <a:cxn ang="0">
                    <a:pos x="T4" y="T5"/>
                  </a:cxn>
                  <a:cxn ang="0">
                    <a:pos x="T6" y="T7"/>
                  </a:cxn>
                  <a:cxn ang="0">
                    <a:pos x="T8" y="T9"/>
                  </a:cxn>
                  <a:cxn ang="0">
                    <a:pos x="T10" y="T11"/>
                  </a:cxn>
                </a:cxnLst>
                <a:rect b="b" l="0" r="r" t="0"/>
                <a:pathLst>
                  <a:path h="2881" w="2882">
                    <a:moveTo>
                      <a:pt x="2881" y="1437"/>
                    </a:moveTo>
                    <a:lnTo>
                      <a:pt x="2881" y="1437"/>
                    </a:lnTo>
                    <a:cubicBezTo>
                      <a:pt x="2881" y="2231"/>
                      <a:pt x="2239" y="2880"/>
                      <a:pt x="1444" y="2880"/>
                    </a:cubicBezTo>
                    <a:cubicBezTo>
                      <a:pt x="649" y="2880"/>
                      <a:pt x="0" y="2231"/>
                      <a:pt x="0" y="1437"/>
                    </a:cubicBezTo>
                    <a:cubicBezTo>
                      <a:pt x="0" y="642"/>
                      <a:pt x="649" y="0"/>
                      <a:pt x="1444" y="0"/>
                    </a:cubicBezTo>
                    <a:cubicBezTo>
                      <a:pt x="2239" y="0"/>
                      <a:pt x="2881" y="642"/>
                      <a:pt x="2881" y="1437"/>
                    </a:cubicBezTo>
                  </a:path>
                </a:pathLst>
              </a:custGeom>
              <a:solidFill>
                <a:schemeClr val="accent2"/>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9" name="Freeform 250"/>
              <p:cNvSpPr>
                <a:spLocks noChangeArrowheads="1"/>
              </p:cNvSpPr>
              <p:nvPr/>
            </p:nvSpPr>
            <p:spPr bwMode="auto">
              <a:xfrm>
                <a:off x="18903938" y="8646372"/>
                <a:ext cx="616934" cy="578859"/>
              </a:xfrm>
              <a:custGeom>
                <a:gdLst>
                  <a:gd fmla="*/ 1130 w 1376" name="T0"/>
                  <a:gd fmla="*/ 848 h 1293" name="T1"/>
                  <a:gd fmla="*/ 1130 w 1376" name="T2"/>
                  <a:gd fmla="*/ 848 h 1293" name="T3"/>
                  <a:gd fmla="*/ 1194 w 1376" name="T4"/>
                  <a:gd fmla="*/ 555 h 1293" name="T5"/>
                  <a:gd fmla="*/ 907 w 1376" name="T6"/>
                  <a:gd fmla="*/ 0 h 1293" name="T7"/>
                  <a:gd fmla="*/ 907 w 1376" name="T8"/>
                  <a:gd fmla="*/ 47 h 1293" name="T9"/>
                  <a:gd fmla="*/ 702 w 1376" name="T10"/>
                  <a:gd fmla="*/ 532 h 1293" name="T11"/>
                  <a:gd fmla="*/ 428 w 1376" name="T12"/>
                  <a:gd fmla="*/ 404 h 1293" name="T13"/>
                  <a:gd fmla="*/ 123 w 1376" name="T14"/>
                  <a:gd fmla="*/ 590 h 1293" name="T15"/>
                  <a:gd fmla="*/ 0 w 1376" name="T16"/>
                  <a:gd fmla="*/ 590 h 1293" name="T17"/>
                  <a:gd fmla="*/ 88 w 1376" name="T18"/>
                  <a:gd fmla="*/ 701 h 1293" name="T19"/>
                  <a:gd fmla="*/ 82 w 1376" name="T20"/>
                  <a:gd fmla="*/ 713 h 1293" name="T21"/>
                  <a:gd fmla="*/ 0 w 1376" name="T22"/>
                  <a:gd fmla="*/ 801 h 1293" name="T23"/>
                  <a:gd fmla="*/ 88 w 1376" name="T24"/>
                  <a:gd fmla="*/ 801 h 1293" name="T25"/>
                  <a:gd fmla="*/ 147 w 1376" name="T26"/>
                  <a:gd fmla="*/ 953 h 1293" name="T27"/>
                  <a:gd fmla="*/ 738 w 1376" name="T28"/>
                  <a:gd fmla="*/ 1292 h 1293" name="T29"/>
                  <a:gd fmla="*/ 1375 w 1376" name="T30"/>
                  <a:gd fmla="*/ 848 h 1293" name="T31"/>
                  <a:gd fmla="*/ 1130 w 1376" name="T32"/>
                  <a:gd fmla="*/ 848 h 1293" name="T33"/>
                  <a:gd fmla="*/ 334 w 1376" name="T34"/>
                  <a:gd fmla="*/ 684 h 1293" name="T35"/>
                  <a:gd fmla="*/ 334 w 1376" name="T36"/>
                  <a:gd fmla="*/ 684 h 1293" name="T37"/>
                  <a:gd fmla="*/ 287 w 1376" name="T38"/>
                  <a:gd fmla="*/ 637 h 1293" name="T39"/>
                  <a:gd fmla="*/ 334 w 1376" name="T40"/>
                  <a:gd fmla="*/ 590 h 1293" name="T41"/>
                  <a:gd fmla="*/ 381 w 1376" name="T42"/>
                  <a:gd fmla="*/ 637 h 1293" name="T43"/>
                  <a:gd fmla="*/ 334 w 1376" name="T44"/>
                  <a:gd fmla="*/ 684 h 129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293" w="1376">
                    <a:moveTo>
                      <a:pt x="1130" y="848"/>
                    </a:moveTo>
                    <a:lnTo>
                      <a:pt x="1130" y="848"/>
                    </a:lnTo>
                    <a:cubicBezTo>
                      <a:pt x="1171" y="760"/>
                      <a:pt x="1194" y="655"/>
                      <a:pt x="1194" y="555"/>
                    </a:cubicBezTo>
                    <a:cubicBezTo>
                      <a:pt x="1194" y="328"/>
                      <a:pt x="1083" y="123"/>
                      <a:pt x="907" y="0"/>
                    </a:cubicBezTo>
                    <a:cubicBezTo>
                      <a:pt x="907" y="12"/>
                      <a:pt x="907" y="30"/>
                      <a:pt x="907" y="47"/>
                    </a:cubicBezTo>
                    <a:cubicBezTo>
                      <a:pt x="907" y="234"/>
                      <a:pt x="831" y="410"/>
                      <a:pt x="702" y="532"/>
                    </a:cubicBezTo>
                    <a:cubicBezTo>
                      <a:pt x="638" y="457"/>
                      <a:pt x="539" y="404"/>
                      <a:pt x="428" y="404"/>
                    </a:cubicBezTo>
                    <a:cubicBezTo>
                      <a:pt x="299" y="404"/>
                      <a:pt x="182" y="480"/>
                      <a:pt x="123" y="590"/>
                    </a:cubicBezTo>
                    <a:cubicBezTo>
                      <a:pt x="0" y="590"/>
                      <a:pt x="0" y="590"/>
                      <a:pt x="0" y="590"/>
                    </a:cubicBezTo>
                    <a:cubicBezTo>
                      <a:pt x="88" y="701"/>
                      <a:pt x="88" y="701"/>
                      <a:pt x="88" y="701"/>
                    </a:cubicBezTo>
                    <a:cubicBezTo>
                      <a:pt x="82" y="707"/>
                      <a:pt x="82" y="707"/>
                      <a:pt x="82" y="713"/>
                    </a:cubicBezTo>
                    <a:cubicBezTo>
                      <a:pt x="0" y="801"/>
                      <a:pt x="0" y="801"/>
                      <a:pt x="0" y="801"/>
                    </a:cubicBezTo>
                    <a:cubicBezTo>
                      <a:pt x="88" y="801"/>
                      <a:pt x="88" y="801"/>
                      <a:pt x="88" y="801"/>
                    </a:cubicBezTo>
                    <a:cubicBezTo>
                      <a:pt x="100" y="865"/>
                      <a:pt x="141" y="941"/>
                      <a:pt x="147" y="953"/>
                    </a:cubicBezTo>
                    <a:cubicBezTo>
                      <a:pt x="264" y="1158"/>
                      <a:pt x="486" y="1292"/>
                      <a:pt x="738" y="1292"/>
                    </a:cubicBezTo>
                    <a:cubicBezTo>
                      <a:pt x="1030" y="1292"/>
                      <a:pt x="1282" y="1111"/>
                      <a:pt x="1375" y="848"/>
                    </a:cubicBezTo>
                    <a:lnTo>
                      <a:pt x="1130" y="848"/>
                    </a:lnTo>
                    <a:close/>
                    <a:moveTo>
                      <a:pt x="334" y="684"/>
                    </a:moveTo>
                    <a:lnTo>
                      <a:pt x="334" y="684"/>
                    </a:lnTo>
                    <a:cubicBezTo>
                      <a:pt x="311" y="684"/>
                      <a:pt x="287" y="661"/>
                      <a:pt x="287" y="637"/>
                    </a:cubicBezTo>
                    <a:cubicBezTo>
                      <a:pt x="287" y="608"/>
                      <a:pt x="311" y="590"/>
                      <a:pt x="334" y="590"/>
                    </a:cubicBezTo>
                    <a:cubicBezTo>
                      <a:pt x="363" y="590"/>
                      <a:pt x="381" y="608"/>
                      <a:pt x="381" y="637"/>
                    </a:cubicBezTo>
                    <a:cubicBezTo>
                      <a:pt x="381" y="661"/>
                      <a:pt x="363" y="684"/>
                      <a:pt x="334" y="684"/>
                    </a:cubicBezTo>
                    <a:close/>
                  </a:path>
                </a:pathLst>
              </a:custGeom>
              <a:solidFill>
                <a:schemeClr val="bg1"/>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sp>
          <p:nvSpPr>
            <p:cNvPr id="33" name="Freeform 31"/>
            <p:cNvSpPr>
              <a:spLocks noEditPoints="1"/>
            </p:cNvSpPr>
            <p:nvPr/>
          </p:nvSpPr>
          <p:spPr bwMode="auto">
            <a:xfrm>
              <a:off x="19662860" y="6008221"/>
              <a:ext cx="809183" cy="810990"/>
            </a:xfrm>
            <a:custGeom>
              <a:gdLst>
                <a:gd fmla="*/ 140 w 280" name="T0"/>
                <a:gd fmla="*/ 0 h 280" name="T1"/>
                <a:gd fmla="*/ 0 w 280" name="T2"/>
                <a:gd fmla="*/ 140 h 280" name="T3"/>
                <a:gd fmla="*/ 140 w 280" name="T4"/>
                <a:gd fmla="*/ 280 h 280" name="T5"/>
                <a:gd fmla="*/ 280 w 280" name="T6"/>
                <a:gd fmla="*/ 140 h 280" name="T7"/>
                <a:gd fmla="*/ 140 w 280" name="T8"/>
                <a:gd fmla="*/ 0 h 280" name="T9"/>
                <a:gd fmla="*/ 185 w 280" name="T10"/>
                <a:gd fmla="*/ 69 h 280" name="T11"/>
                <a:gd fmla="*/ 211 w 280" name="T12"/>
                <a:gd fmla="*/ 95 h 280" name="T13"/>
                <a:gd fmla="*/ 185 w 280" name="T14"/>
                <a:gd fmla="*/ 122 h 280" name="T15"/>
                <a:gd fmla="*/ 174 w 280" name="T16"/>
                <a:gd fmla="*/ 119 h 280" name="T17"/>
                <a:gd fmla="*/ 158 w 280" name="T18"/>
                <a:gd fmla="*/ 95 h 280" name="T19"/>
                <a:gd fmla="*/ 185 w 280" name="T20"/>
                <a:gd fmla="*/ 69 h 280" name="T21"/>
                <a:gd fmla="*/ 141 w 280" name="T22"/>
                <a:gd fmla="*/ 96 h 280" name="T23"/>
                <a:gd fmla="*/ 167 w 280" name="T24"/>
                <a:gd fmla="*/ 123 h 280" name="T25"/>
                <a:gd fmla="*/ 141 w 280" name="T26"/>
                <a:gd fmla="*/ 149 h 280" name="T27"/>
                <a:gd fmla="*/ 115 w 280" name="T28"/>
                <a:gd fmla="*/ 123 h 280" name="T29"/>
                <a:gd fmla="*/ 141 w 280" name="T30"/>
                <a:gd fmla="*/ 96 h 280" name="T31"/>
                <a:gd fmla="*/ 95 w 280" name="T32"/>
                <a:gd fmla="*/ 69 h 280" name="T33"/>
                <a:gd fmla="*/ 121 w 280" name="T34"/>
                <a:gd fmla="*/ 95 h 280" name="T35"/>
                <a:gd fmla="*/ 121 w 280" name="T36"/>
                <a:gd fmla="*/ 97 h 280" name="T37"/>
                <a:gd fmla="*/ 109 w 280" name="T38"/>
                <a:gd fmla="*/ 118 h 280" name="T39"/>
                <a:gd fmla="*/ 95 w 280" name="T40"/>
                <a:gd fmla="*/ 122 h 280" name="T41"/>
                <a:gd fmla="*/ 68 w 280" name="T42"/>
                <a:gd fmla="*/ 95 h 280" name="T43"/>
                <a:gd fmla="*/ 95 w 280" name="T44"/>
                <a:gd fmla="*/ 69 h 280" name="T45"/>
                <a:gd fmla="*/ 90 w 280" name="T46"/>
                <a:gd fmla="*/ 193 h 280" name="T47"/>
                <a:gd fmla="*/ 52 w 280" name="T48"/>
                <a:gd fmla="*/ 186 h 280" name="T49"/>
                <a:gd fmla="*/ 50 w 280" name="T50"/>
                <a:gd fmla="*/ 185 h 280" name="T51"/>
                <a:gd fmla="*/ 50 w 280" name="T52"/>
                <a:gd fmla="*/ 185 h 280" name="T53"/>
                <a:gd fmla="*/ 50 w 280" name="T54"/>
                <a:gd fmla="*/ 157 h 280" name="T55"/>
                <a:gd fmla="*/ 84 w 280" name="T56"/>
                <a:gd fmla="*/ 124 h 280" name="T57"/>
                <a:gd fmla="*/ 106 w 280" name="T58"/>
                <a:gd fmla="*/ 124 h 280" name="T59"/>
                <a:gd fmla="*/ 108 w 280" name="T60"/>
                <a:gd fmla="*/ 124 h 280" name="T61"/>
                <a:gd fmla="*/ 118 w 280" name="T62"/>
                <a:gd fmla="*/ 146 h 280" name="T63"/>
                <a:gd fmla="*/ 90 w 280" name="T64"/>
                <a:gd fmla="*/ 185 h 280" name="T65"/>
                <a:gd fmla="*/ 90 w 280" name="T66"/>
                <a:gd fmla="*/ 193 h 280" name="T67"/>
                <a:gd fmla="*/ 186 w 280" name="T68"/>
                <a:gd fmla="*/ 212 h 280" name="T69"/>
                <a:gd fmla="*/ 186 w 280" name="T70"/>
                <a:gd fmla="*/ 212 h 280" name="T71"/>
                <a:gd fmla="*/ 184 w 280" name="T72"/>
                <a:gd fmla="*/ 213 h 280" name="T73"/>
                <a:gd fmla="*/ 144 w 280" name="T74"/>
                <a:gd fmla="*/ 220 h 280" name="T75"/>
                <a:gd fmla="*/ 98 w 280" name="T76"/>
                <a:gd fmla="*/ 213 h 280" name="T77"/>
                <a:gd fmla="*/ 96 w 280" name="T78"/>
                <a:gd fmla="*/ 212 h 280" name="T79"/>
                <a:gd fmla="*/ 96 w 280" name="T80"/>
                <a:gd fmla="*/ 212 h 280" name="T81"/>
                <a:gd fmla="*/ 96 w 280" name="T82"/>
                <a:gd fmla="*/ 185 h 280" name="T83"/>
                <a:gd fmla="*/ 130 w 280" name="T84"/>
                <a:gd fmla="*/ 151 h 280" name="T85"/>
                <a:gd fmla="*/ 152 w 280" name="T86"/>
                <a:gd fmla="*/ 151 h 280" name="T87"/>
                <a:gd fmla="*/ 186 w 280" name="T88"/>
                <a:gd fmla="*/ 185 h 280" name="T89"/>
                <a:gd fmla="*/ 186 w 280" name="T90"/>
                <a:gd fmla="*/ 212 h 280" name="T91"/>
                <a:gd fmla="*/ 230 w 280" name="T92"/>
                <a:gd fmla="*/ 185 h 280" name="T93"/>
                <a:gd fmla="*/ 230 w 280" name="T94"/>
                <a:gd fmla="*/ 185 h 280" name="T95"/>
                <a:gd fmla="*/ 228 w 280" name="T96"/>
                <a:gd fmla="*/ 186 h 280" name="T97"/>
                <a:gd fmla="*/ 192 w 280" name="T98"/>
                <a:gd fmla="*/ 193 h 280" name="T99"/>
                <a:gd fmla="*/ 192 w 280" name="T100"/>
                <a:gd fmla="*/ 185 h 280" name="T101"/>
                <a:gd fmla="*/ 164 w 280" name="T102"/>
                <a:gd fmla="*/ 146 h 280" name="T103"/>
                <a:gd fmla="*/ 174 w 280" name="T104"/>
                <a:gd fmla="*/ 124 h 280" name="T105"/>
                <a:gd fmla="*/ 196 w 280" name="T106"/>
                <a:gd fmla="*/ 124 h 280" name="T107"/>
                <a:gd fmla="*/ 230 w 280" name="T108"/>
                <a:gd fmla="*/ 157 h 280" name="T109"/>
                <a:gd fmla="*/ 230 w 280" name="T110"/>
                <a:gd fmla="*/ 185 h 280"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280" w="280">
                  <a:moveTo>
                    <a:pt x="140" y="0"/>
                  </a:moveTo>
                  <a:cubicBezTo>
                    <a:pt x="62" y="0"/>
                    <a:pt x="0" y="62"/>
                    <a:pt x="0" y="140"/>
                  </a:cubicBezTo>
                  <a:cubicBezTo>
                    <a:pt x="0" y="217"/>
                    <a:pt x="62" y="280"/>
                    <a:pt x="140" y="280"/>
                  </a:cubicBezTo>
                  <a:cubicBezTo>
                    <a:pt x="217" y="280"/>
                    <a:pt x="280" y="217"/>
                    <a:pt x="280" y="140"/>
                  </a:cubicBezTo>
                  <a:cubicBezTo>
                    <a:pt x="280" y="62"/>
                    <a:pt x="217" y="0"/>
                    <a:pt x="140" y="0"/>
                  </a:cubicBezTo>
                  <a:close/>
                  <a:moveTo>
                    <a:pt x="185" y="69"/>
                  </a:moveTo>
                  <a:cubicBezTo>
                    <a:pt x="199" y="69"/>
                    <a:pt x="211" y="81"/>
                    <a:pt x="211" y="95"/>
                  </a:cubicBezTo>
                  <a:cubicBezTo>
                    <a:pt x="211" y="110"/>
                    <a:pt x="199" y="122"/>
                    <a:pt x="185" y="122"/>
                  </a:cubicBezTo>
                  <a:cubicBezTo>
                    <a:pt x="181" y="122"/>
                    <a:pt x="177" y="121"/>
                    <a:pt x="174" y="119"/>
                  </a:cubicBezTo>
                  <a:cubicBezTo>
                    <a:pt x="173" y="109"/>
                    <a:pt x="167" y="100"/>
                    <a:pt x="158" y="95"/>
                  </a:cubicBezTo>
                  <a:cubicBezTo>
                    <a:pt x="159" y="81"/>
                    <a:pt x="170" y="69"/>
                    <a:pt x="185" y="69"/>
                  </a:cubicBezTo>
                  <a:close/>
                  <a:moveTo>
                    <a:pt x="141" y="96"/>
                  </a:moveTo>
                  <a:cubicBezTo>
                    <a:pt x="156" y="96"/>
                    <a:pt x="167" y="108"/>
                    <a:pt x="167" y="123"/>
                  </a:cubicBezTo>
                  <a:cubicBezTo>
                    <a:pt x="167" y="137"/>
                    <a:pt x="156" y="149"/>
                    <a:pt x="141" y="149"/>
                  </a:cubicBezTo>
                  <a:cubicBezTo>
                    <a:pt x="127" y="149"/>
                    <a:pt x="115" y="137"/>
                    <a:pt x="115" y="123"/>
                  </a:cubicBezTo>
                  <a:cubicBezTo>
                    <a:pt x="115" y="108"/>
                    <a:pt x="127" y="96"/>
                    <a:pt x="141" y="96"/>
                  </a:cubicBezTo>
                  <a:close/>
                  <a:moveTo>
                    <a:pt x="95" y="69"/>
                  </a:moveTo>
                  <a:cubicBezTo>
                    <a:pt x="109" y="69"/>
                    <a:pt x="121" y="81"/>
                    <a:pt x="121" y="95"/>
                  </a:cubicBezTo>
                  <a:cubicBezTo>
                    <a:pt x="121" y="96"/>
                    <a:pt x="121" y="96"/>
                    <a:pt x="121" y="97"/>
                  </a:cubicBezTo>
                  <a:cubicBezTo>
                    <a:pt x="115" y="102"/>
                    <a:pt x="110" y="109"/>
                    <a:pt x="109" y="118"/>
                  </a:cubicBezTo>
                  <a:cubicBezTo>
                    <a:pt x="105" y="120"/>
                    <a:pt x="100" y="122"/>
                    <a:pt x="95" y="122"/>
                  </a:cubicBezTo>
                  <a:cubicBezTo>
                    <a:pt x="80" y="122"/>
                    <a:pt x="68" y="110"/>
                    <a:pt x="68" y="95"/>
                  </a:cubicBezTo>
                  <a:cubicBezTo>
                    <a:pt x="68" y="81"/>
                    <a:pt x="80" y="69"/>
                    <a:pt x="95" y="69"/>
                  </a:cubicBezTo>
                  <a:close/>
                  <a:moveTo>
                    <a:pt x="90" y="193"/>
                  </a:moveTo>
                  <a:cubicBezTo>
                    <a:pt x="79" y="192"/>
                    <a:pt x="66" y="190"/>
                    <a:pt x="52" y="186"/>
                  </a:cubicBezTo>
                  <a:cubicBezTo>
                    <a:pt x="50" y="185"/>
                    <a:pt x="50" y="185"/>
                    <a:pt x="50" y="185"/>
                  </a:cubicBezTo>
                  <a:cubicBezTo>
                    <a:pt x="50" y="185"/>
                    <a:pt x="50" y="185"/>
                    <a:pt x="50" y="185"/>
                  </a:cubicBezTo>
                  <a:cubicBezTo>
                    <a:pt x="50" y="157"/>
                    <a:pt x="50" y="157"/>
                    <a:pt x="50" y="157"/>
                  </a:cubicBezTo>
                  <a:cubicBezTo>
                    <a:pt x="50" y="139"/>
                    <a:pt x="65" y="124"/>
                    <a:pt x="84" y="124"/>
                  </a:cubicBezTo>
                  <a:cubicBezTo>
                    <a:pt x="106" y="124"/>
                    <a:pt x="106" y="124"/>
                    <a:pt x="106" y="124"/>
                  </a:cubicBezTo>
                  <a:cubicBezTo>
                    <a:pt x="107" y="124"/>
                    <a:pt x="108" y="124"/>
                    <a:pt x="108" y="124"/>
                  </a:cubicBezTo>
                  <a:cubicBezTo>
                    <a:pt x="109" y="132"/>
                    <a:pt x="113" y="140"/>
                    <a:pt x="118" y="146"/>
                  </a:cubicBezTo>
                  <a:cubicBezTo>
                    <a:pt x="102" y="151"/>
                    <a:pt x="90" y="166"/>
                    <a:pt x="90" y="185"/>
                  </a:cubicBezTo>
                  <a:lnTo>
                    <a:pt x="90" y="193"/>
                  </a:lnTo>
                  <a:close/>
                  <a:moveTo>
                    <a:pt x="186" y="212"/>
                  </a:moveTo>
                  <a:cubicBezTo>
                    <a:pt x="186" y="212"/>
                    <a:pt x="186" y="212"/>
                    <a:pt x="186" y="212"/>
                  </a:cubicBezTo>
                  <a:cubicBezTo>
                    <a:pt x="184" y="213"/>
                    <a:pt x="184" y="213"/>
                    <a:pt x="184" y="213"/>
                  </a:cubicBezTo>
                  <a:cubicBezTo>
                    <a:pt x="183" y="213"/>
                    <a:pt x="169" y="220"/>
                    <a:pt x="144" y="220"/>
                  </a:cubicBezTo>
                  <a:cubicBezTo>
                    <a:pt x="131" y="220"/>
                    <a:pt x="116" y="218"/>
                    <a:pt x="98" y="213"/>
                  </a:cubicBezTo>
                  <a:cubicBezTo>
                    <a:pt x="96" y="212"/>
                    <a:pt x="96" y="212"/>
                    <a:pt x="96" y="212"/>
                  </a:cubicBezTo>
                  <a:cubicBezTo>
                    <a:pt x="96" y="212"/>
                    <a:pt x="96" y="212"/>
                    <a:pt x="96" y="212"/>
                  </a:cubicBezTo>
                  <a:cubicBezTo>
                    <a:pt x="96" y="185"/>
                    <a:pt x="96" y="185"/>
                    <a:pt x="96" y="185"/>
                  </a:cubicBezTo>
                  <a:cubicBezTo>
                    <a:pt x="96" y="166"/>
                    <a:pt x="111" y="151"/>
                    <a:pt x="130" y="151"/>
                  </a:cubicBezTo>
                  <a:cubicBezTo>
                    <a:pt x="152" y="151"/>
                    <a:pt x="152" y="151"/>
                    <a:pt x="152" y="151"/>
                  </a:cubicBezTo>
                  <a:cubicBezTo>
                    <a:pt x="171" y="151"/>
                    <a:pt x="186" y="166"/>
                    <a:pt x="186" y="185"/>
                  </a:cubicBezTo>
                  <a:lnTo>
                    <a:pt x="186" y="212"/>
                  </a:lnTo>
                  <a:close/>
                  <a:moveTo>
                    <a:pt x="230" y="185"/>
                  </a:moveTo>
                  <a:cubicBezTo>
                    <a:pt x="230" y="185"/>
                    <a:pt x="230" y="185"/>
                    <a:pt x="230" y="185"/>
                  </a:cubicBezTo>
                  <a:cubicBezTo>
                    <a:pt x="228" y="186"/>
                    <a:pt x="228" y="186"/>
                    <a:pt x="228" y="186"/>
                  </a:cubicBezTo>
                  <a:cubicBezTo>
                    <a:pt x="227" y="186"/>
                    <a:pt x="214" y="192"/>
                    <a:pt x="192" y="193"/>
                  </a:cubicBezTo>
                  <a:cubicBezTo>
                    <a:pt x="192" y="185"/>
                    <a:pt x="192" y="185"/>
                    <a:pt x="192" y="185"/>
                  </a:cubicBezTo>
                  <a:cubicBezTo>
                    <a:pt x="192" y="166"/>
                    <a:pt x="180" y="151"/>
                    <a:pt x="164" y="146"/>
                  </a:cubicBezTo>
                  <a:cubicBezTo>
                    <a:pt x="170" y="140"/>
                    <a:pt x="173" y="132"/>
                    <a:pt x="174" y="124"/>
                  </a:cubicBezTo>
                  <a:cubicBezTo>
                    <a:pt x="196" y="124"/>
                    <a:pt x="196" y="124"/>
                    <a:pt x="196" y="124"/>
                  </a:cubicBezTo>
                  <a:cubicBezTo>
                    <a:pt x="215" y="124"/>
                    <a:pt x="230" y="139"/>
                    <a:pt x="230" y="157"/>
                  </a:cubicBezTo>
                  <a:lnTo>
                    <a:pt x="230" y="185"/>
                  </a:lnTo>
                  <a:close/>
                </a:path>
              </a:pathLst>
            </a:custGeom>
            <a:solidFill>
              <a:schemeClr val="accent5"/>
            </a:solidFill>
            <a:ln>
              <a:noFill/>
            </a:ln>
          </p:spPr>
          <p:txBody>
            <a:bodyPr anchor="t" anchorCtr="0" bIns="45711" compatLnSpc="1" lIns="91423" numCol="1" rIns="91423" tIns="45711" vert="horz" wrap="square">
              <a:prstTxWarp prst="textNoShape">
                <a:avLst/>
              </a:prstTxWarp>
            </a:bodyPr>
            <a:lstStyle/>
            <a:p>
              <a:pPr>
                <a:lnSpc>
                  <a:spcPts val="1500"/>
                </a:lnSpc>
              </a:pPr>
              <a:endParaRPr lang="id-ID" sz="1200">
                <a:solidFill>
                  <a:schemeClr val="bg1">
                    <a:lumMod val="50000"/>
                  </a:schemeClr>
                </a:solidFill>
                <a:latin typeface="Raleway Black"/>
                <a:ea charset="-122" panose="020b0503020204020204" pitchFamily="34" typeface="微软雅黑"/>
                <a:cs typeface="Raleway Black"/>
              </a:endParaRPr>
            </a:p>
          </p:txBody>
        </p:sp>
        <p:sp>
          <p:nvSpPr>
            <p:cNvPr id="34" name="Freeform 38"/>
            <p:cNvSpPr>
              <a:spLocks noEditPoints="1"/>
            </p:cNvSpPr>
            <p:nvPr/>
          </p:nvSpPr>
          <p:spPr bwMode="auto">
            <a:xfrm>
              <a:off x="15566710" y="8945894"/>
              <a:ext cx="807447" cy="820202"/>
            </a:xfrm>
            <a:custGeom>
              <a:gdLst>
                <a:gd fmla="*/ 190 w 195" name="T0"/>
                <a:gd fmla="*/ 120 h 198" name="T1"/>
                <a:gd fmla="*/ 192 w 195" name="T2"/>
                <a:gd fmla="*/ 100 h 198" name="T3"/>
                <a:gd fmla="*/ 99 w 195" name="T4"/>
                <a:gd fmla="*/ 7 h 198" name="T5"/>
                <a:gd fmla="*/ 83 w 195" name="T6"/>
                <a:gd fmla="*/ 8 h 198" name="T7"/>
                <a:gd fmla="*/ 54 w 195" name="T8"/>
                <a:gd fmla="*/ 0 h 198" name="T9"/>
                <a:gd fmla="*/ 0 w 195" name="T10"/>
                <a:gd fmla="*/ 54 h 198" name="T11"/>
                <a:gd fmla="*/ 7 w 195" name="T12"/>
                <a:gd fmla="*/ 81 h 198" name="T13"/>
                <a:gd fmla="*/ 5 w 195" name="T14"/>
                <a:gd fmla="*/ 100 h 198" name="T15"/>
                <a:gd fmla="*/ 99 w 195" name="T16"/>
                <a:gd fmla="*/ 193 h 198" name="T17"/>
                <a:gd fmla="*/ 116 w 195" name="T18"/>
                <a:gd fmla="*/ 192 h 198" name="T19"/>
                <a:gd fmla="*/ 141 w 195" name="T20"/>
                <a:gd fmla="*/ 198 h 198" name="T21"/>
                <a:gd fmla="*/ 195 w 195" name="T22"/>
                <a:gd fmla="*/ 144 h 198" name="T23"/>
                <a:gd fmla="*/ 190 w 195" name="T24"/>
                <a:gd fmla="*/ 120 h 198" name="T25"/>
                <a:gd fmla="*/ 146 w 195" name="T26"/>
                <a:gd fmla="*/ 145 h 198" name="T27"/>
                <a:gd fmla="*/ 127 w 195" name="T28"/>
                <a:gd fmla="*/ 159 h 198" name="T29"/>
                <a:gd fmla="*/ 98 w 195" name="T30"/>
                <a:gd fmla="*/ 164 h 198" name="T31"/>
                <a:gd fmla="*/ 65 w 195" name="T32"/>
                <a:gd fmla="*/ 157 h 198" name="T33"/>
                <a:gd fmla="*/ 49 w 195" name="T34"/>
                <a:gd fmla="*/ 144 h 198" name="T35"/>
                <a:gd fmla="*/ 44 w 195" name="T36"/>
                <a:gd fmla="*/ 127 h 198" name="T37"/>
                <a:gd fmla="*/ 47 w 195" name="T38"/>
                <a:gd fmla="*/ 118 h 198" name="T39"/>
                <a:gd fmla="*/ 57 w 195" name="T40"/>
                <a:gd fmla="*/ 114 h 198" name="T41"/>
                <a:gd fmla="*/ 65 w 195" name="T42"/>
                <a:gd fmla="*/ 117 h 198" name="T43"/>
                <a:gd fmla="*/ 71 w 195" name="T44"/>
                <a:gd fmla="*/ 125 h 198" name="T45"/>
                <a:gd fmla="*/ 76 w 195" name="T46"/>
                <a:gd fmla="*/ 135 h 198" name="T47"/>
                <a:gd fmla="*/ 84 w 195" name="T48"/>
                <a:gd fmla="*/ 141 h 198" name="T49"/>
                <a:gd fmla="*/ 98 w 195" name="T50"/>
                <a:gd fmla="*/ 143 h 198" name="T51"/>
                <a:gd fmla="*/ 116 w 195" name="T52"/>
                <a:gd fmla="*/ 138 h 198" name="T53"/>
                <a:gd fmla="*/ 123 w 195" name="T54"/>
                <a:gd fmla="*/ 127 h 198" name="T55"/>
                <a:gd fmla="*/ 120 w 195" name="T56"/>
                <a:gd fmla="*/ 118 h 198" name="T57"/>
                <a:gd fmla="*/ 110 w 195" name="T58"/>
                <a:gd fmla="*/ 112 h 198" name="T59"/>
                <a:gd fmla="*/ 93 w 195" name="T60"/>
                <a:gd fmla="*/ 108 h 198" name="T61"/>
                <a:gd fmla="*/ 68 w 195" name="T62"/>
                <a:gd fmla="*/ 101 h 198" name="T63"/>
                <a:gd fmla="*/ 52 w 195" name="T64"/>
                <a:gd fmla="*/ 89 h 198" name="T65"/>
                <a:gd fmla="*/ 46 w 195" name="T66"/>
                <a:gd fmla="*/ 70 h 198" name="T67"/>
                <a:gd fmla="*/ 52 w 195" name="T68"/>
                <a:gd fmla="*/ 51 h 198" name="T69"/>
                <a:gd fmla="*/ 71 w 195" name="T70"/>
                <a:gd fmla="*/ 39 h 198" name="T71"/>
                <a:gd fmla="*/ 98 w 195" name="T72"/>
                <a:gd fmla="*/ 35 h 198" name="T73"/>
                <a:gd fmla="*/ 120 w 195" name="T74"/>
                <a:gd fmla="*/ 37 h 198" name="T75"/>
                <a:gd fmla="*/ 135 w 195" name="T76"/>
                <a:gd fmla="*/ 45 h 198" name="T77"/>
                <a:gd fmla="*/ 144 w 195" name="T78"/>
                <a:gd fmla="*/ 55 h 198" name="T79"/>
                <a:gd fmla="*/ 147 w 195" name="T80"/>
                <a:gd fmla="*/ 66 h 198" name="T81"/>
                <a:gd fmla="*/ 143 w 195" name="T82"/>
                <a:gd fmla="*/ 75 h 198" name="T83"/>
                <a:gd fmla="*/ 134 w 195" name="T84"/>
                <a:gd fmla="*/ 79 h 198" name="T85"/>
                <a:gd fmla="*/ 126 w 195" name="T86"/>
                <a:gd fmla="*/ 76 h 198" name="T87"/>
                <a:gd fmla="*/ 120 w 195" name="T88"/>
                <a:gd fmla="*/ 69 h 198" name="T89"/>
                <a:gd fmla="*/ 112 w 195" name="T90"/>
                <a:gd fmla="*/ 59 h 198" name="T91"/>
                <a:gd fmla="*/ 96 w 195" name="T92"/>
                <a:gd fmla="*/ 55 h 198" name="T93"/>
                <a:gd fmla="*/ 80 w 195" name="T94"/>
                <a:gd fmla="*/ 59 h 198" name="T95"/>
                <a:gd fmla="*/ 74 w 195" name="T96"/>
                <a:gd fmla="*/ 68 h 198" name="T97"/>
                <a:gd fmla="*/ 76 w 195" name="T98"/>
                <a:gd fmla="*/ 73 h 198" name="T99"/>
                <a:gd fmla="*/ 82 w 195" name="T100"/>
                <a:gd fmla="*/ 78 h 198" name="T101"/>
                <a:gd fmla="*/ 89 w 195" name="T102"/>
                <a:gd fmla="*/ 81 h 198" name="T103"/>
                <a:gd fmla="*/ 102 w 195" name="T104"/>
                <a:gd fmla="*/ 84 h 198" name="T105"/>
                <a:gd fmla="*/ 123 w 195" name="T106"/>
                <a:gd fmla="*/ 89 h 198" name="T107"/>
                <a:gd fmla="*/ 139 w 195" name="T108"/>
                <a:gd fmla="*/ 96 h 198" name="T109"/>
                <a:gd fmla="*/ 149 w 195" name="T110"/>
                <a:gd fmla="*/ 108 h 198" name="T111"/>
                <a:gd fmla="*/ 153 w 195" name="T112"/>
                <a:gd fmla="*/ 124 h 198" name="T113"/>
                <a:gd fmla="*/ 146 w 195" name="T114"/>
                <a:gd fmla="*/ 145 h 198"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198" w="195">
                  <a:moveTo>
                    <a:pt x="190" y="120"/>
                  </a:moveTo>
                  <a:cubicBezTo>
                    <a:pt x="191" y="114"/>
                    <a:pt x="192" y="107"/>
                    <a:pt x="192" y="100"/>
                  </a:cubicBezTo>
                  <a:cubicBezTo>
                    <a:pt x="192" y="49"/>
                    <a:pt x="150" y="7"/>
                    <a:pt x="99" y="7"/>
                  </a:cubicBezTo>
                  <a:cubicBezTo>
                    <a:pt x="93" y="7"/>
                    <a:pt x="88" y="7"/>
                    <a:pt x="83" y="8"/>
                  </a:cubicBezTo>
                  <a:cubicBezTo>
                    <a:pt x="74" y="3"/>
                    <a:pt x="64" y="0"/>
                    <a:pt x="54" y="0"/>
                  </a:cubicBezTo>
                  <a:cubicBezTo>
                    <a:pt x="24" y="0"/>
                    <a:pt x="0" y="24"/>
                    <a:pt x="0" y="54"/>
                  </a:cubicBezTo>
                  <a:cubicBezTo>
                    <a:pt x="0" y="64"/>
                    <a:pt x="2" y="73"/>
                    <a:pt x="7" y="81"/>
                  </a:cubicBezTo>
                  <a:cubicBezTo>
                    <a:pt x="6" y="87"/>
                    <a:pt x="5" y="94"/>
                    <a:pt x="5" y="100"/>
                  </a:cubicBezTo>
                  <a:cubicBezTo>
                    <a:pt x="5" y="152"/>
                    <a:pt x="47" y="193"/>
                    <a:pt x="99" y="193"/>
                  </a:cubicBezTo>
                  <a:cubicBezTo>
                    <a:pt x="104" y="193"/>
                    <a:pt x="110" y="193"/>
                    <a:pt x="116" y="192"/>
                  </a:cubicBezTo>
                  <a:cubicBezTo>
                    <a:pt x="123" y="196"/>
                    <a:pt x="132" y="198"/>
                    <a:pt x="141" y="198"/>
                  </a:cubicBezTo>
                  <a:cubicBezTo>
                    <a:pt x="171" y="198"/>
                    <a:pt x="195" y="174"/>
                    <a:pt x="195" y="144"/>
                  </a:cubicBezTo>
                  <a:cubicBezTo>
                    <a:pt x="195" y="136"/>
                    <a:pt x="193" y="127"/>
                    <a:pt x="190" y="120"/>
                  </a:cubicBezTo>
                  <a:close/>
                  <a:moveTo>
                    <a:pt x="146" y="145"/>
                  </a:moveTo>
                  <a:cubicBezTo>
                    <a:pt x="142" y="151"/>
                    <a:pt x="136" y="156"/>
                    <a:pt x="127" y="159"/>
                  </a:cubicBezTo>
                  <a:cubicBezTo>
                    <a:pt x="119" y="163"/>
                    <a:pt x="109" y="164"/>
                    <a:pt x="98" y="164"/>
                  </a:cubicBezTo>
                  <a:cubicBezTo>
                    <a:pt x="85" y="164"/>
                    <a:pt x="74" y="162"/>
                    <a:pt x="65" y="157"/>
                  </a:cubicBezTo>
                  <a:cubicBezTo>
                    <a:pt x="59" y="154"/>
                    <a:pt x="53" y="149"/>
                    <a:pt x="49" y="144"/>
                  </a:cubicBezTo>
                  <a:cubicBezTo>
                    <a:pt x="46" y="138"/>
                    <a:pt x="44" y="132"/>
                    <a:pt x="44" y="127"/>
                  </a:cubicBezTo>
                  <a:cubicBezTo>
                    <a:pt x="44" y="123"/>
                    <a:pt x="45" y="120"/>
                    <a:pt x="47" y="118"/>
                  </a:cubicBezTo>
                  <a:cubicBezTo>
                    <a:pt x="50" y="116"/>
                    <a:pt x="53" y="114"/>
                    <a:pt x="57" y="114"/>
                  </a:cubicBezTo>
                  <a:cubicBezTo>
                    <a:pt x="60" y="114"/>
                    <a:pt x="63" y="115"/>
                    <a:pt x="65" y="117"/>
                  </a:cubicBezTo>
                  <a:cubicBezTo>
                    <a:pt x="68" y="119"/>
                    <a:pt x="69" y="122"/>
                    <a:pt x="71" y="125"/>
                  </a:cubicBezTo>
                  <a:cubicBezTo>
                    <a:pt x="72" y="129"/>
                    <a:pt x="74" y="132"/>
                    <a:pt x="76" y="135"/>
                  </a:cubicBezTo>
                  <a:cubicBezTo>
                    <a:pt x="78" y="137"/>
                    <a:pt x="81" y="139"/>
                    <a:pt x="84" y="141"/>
                  </a:cubicBezTo>
                  <a:cubicBezTo>
                    <a:pt x="87" y="142"/>
                    <a:pt x="92" y="143"/>
                    <a:pt x="98" y="143"/>
                  </a:cubicBezTo>
                  <a:cubicBezTo>
                    <a:pt x="105" y="143"/>
                    <a:pt x="112" y="142"/>
                    <a:pt x="116" y="138"/>
                  </a:cubicBezTo>
                  <a:cubicBezTo>
                    <a:pt x="121" y="135"/>
                    <a:pt x="123" y="131"/>
                    <a:pt x="123" y="127"/>
                  </a:cubicBezTo>
                  <a:cubicBezTo>
                    <a:pt x="123" y="123"/>
                    <a:pt x="122" y="120"/>
                    <a:pt x="120" y="118"/>
                  </a:cubicBezTo>
                  <a:cubicBezTo>
                    <a:pt x="117" y="115"/>
                    <a:pt x="114" y="114"/>
                    <a:pt x="110" y="112"/>
                  </a:cubicBezTo>
                  <a:cubicBezTo>
                    <a:pt x="105" y="111"/>
                    <a:pt x="100" y="110"/>
                    <a:pt x="93" y="108"/>
                  </a:cubicBezTo>
                  <a:cubicBezTo>
                    <a:pt x="83" y="106"/>
                    <a:pt x="75" y="104"/>
                    <a:pt x="68" y="101"/>
                  </a:cubicBezTo>
                  <a:cubicBezTo>
                    <a:pt x="61" y="98"/>
                    <a:pt x="56" y="94"/>
                    <a:pt x="52" y="89"/>
                  </a:cubicBezTo>
                  <a:cubicBezTo>
                    <a:pt x="48" y="84"/>
                    <a:pt x="46" y="78"/>
                    <a:pt x="46" y="70"/>
                  </a:cubicBezTo>
                  <a:cubicBezTo>
                    <a:pt x="46" y="63"/>
                    <a:pt x="48" y="57"/>
                    <a:pt x="52" y="51"/>
                  </a:cubicBezTo>
                  <a:cubicBezTo>
                    <a:pt x="57" y="46"/>
                    <a:pt x="63" y="42"/>
                    <a:pt x="71" y="39"/>
                  </a:cubicBezTo>
                  <a:cubicBezTo>
                    <a:pt x="78" y="36"/>
                    <a:pt x="87" y="35"/>
                    <a:pt x="98" y="35"/>
                  </a:cubicBezTo>
                  <a:cubicBezTo>
                    <a:pt x="106" y="35"/>
                    <a:pt x="114" y="35"/>
                    <a:pt x="120" y="37"/>
                  </a:cubicBezTo>
                  <a:cubicBezTo>
                    <a:pt x="126" y="39"/>
                    <a:pt x="131" y="42"/>
                    <a:pt x="135" y="45"/>
                  </a:cubicBezTo>
                  <a:cubicBezTo>
                    <a:pt x="139" y="48"/>
                    <a:pt x="142" y="52"/>
                    <a:pt x="144" y="55"/>
                  </a:cubicBezTo>
                  <a:cubicBezTo>
                    <a:pt x="146" y="59"/>
                    <a:pt x="147" y="62"/>
                    <a:pt x="147" y="66"/>
                  </a:cubicBezTo>
                  <a:cubicBezTo>
                    <a:pt x="147" y="69"/>
                    <a:pt x="146" y="72"/>
                    <a:pt x="143" y="75"/>
                  </a:cubicBezTo>
                  <a:cubicBezTo>
                    <a:pt x="141" y="78"/>
                    <a:pt x="137" y="79"/>
                    <a:pt x="134" y="79"/>
                  </a:cubicBezTo>
                  <a:cubicBezTo>
                    <a:pt x="130" y="79"/>
                    <a:pt x="128" y="78"/>
                    <a:pt x="126" y="76"/>
                  </a:cubicBezTo>
                  <a:cubicBezTo>
                    <a:pt x="124" y="75"/>
                    <a:pt x="122" y="72"/>
                    <a:pt x="120" y="69"/>
                  </a:cubicBezTo>
                  <a:cubicBezTo>
                    <a:pt x="118" y="65"/>
                    <a:pt x="115" y="61"/>
                    <a:pt x="112" y="59"/>
                  </a:cubicBezTo>
                  <a:cubicBezTo>
                    <a:pt x="109" y="56"/>
                    <a:pt x="103" y="55"/>
                    <a:pt x="96" y="55"/>
                  </a:cubicBezTo>
                  <a:cubicBezTo>
                    <a:pt x="89" y="55"/>
                    <a:pt x="84" y="56"/>
                    <a:pt x="80" y="59"/>
                  </a:cubicBezTo>
                  <a:cubicBezTo>
                    <a:pt x="76" y="62"/>
                    <a:pt x="74" y="65"/>
                    <a:pt x="74" y="68"/>
                  </a:cubicBezTo>
                  <a:cubicBezTo>
                    <a:pt x="74" y="70"/>
                    <a:pt x="75" y="72"/>
                    <a:pt x="76" y="73"/>
                  </a:cubicBezTo>
                  <a:cubicBezTo>
                    <a:pt x="77" y="75"/>
                    <a:pt x="79" y="76"/>
                    <a:pt x="82" y="78"/>
                  </a:cubicBezTo>
                  <a:cubicBezTo>
                    <a:pt x="84" y="79"/>
                    <a:pt x="87" y="80"/>
                    <a:pt x="89" y="81"/>
                  </a:cubicBezTo>
                  <a:cubicBezTo>
                    <a:pt x="92" y="81"/>
                    <a:pt x="96" y="82"/>
                    <a:pt x="102" y="84"/>
                  </a:cubicBezTo>
                  <a:cubicBezTo>
                    <a:pt x="110" y="85"/>
                    <a:pt x="117" y="87"/>
                    <a:pt x="123" y="89"/>
                  </a:cubicBezTo>
                  <a:cubicBezTo>
                    <a:pt x="129" y="91"/>
                    <a:pt x="134" y="94"/>
                    <a:pt x="139" y="96"/>
                  </a:cubicBezTo>
                  <a:cubicBezTo>
                    <a:pt x="143" y="99"/>
                    <a:pt x="147" y="103"/>
                    <a:pt x="149" y="108"/>
                  </a:cubicBezTo>
                  <a:cubicBezTo>
                    <a:pt x="152" y="112"/>
                    <a:pt x="153" y="118"/>
                    <a:pt x="153" y="124"/>
                  </a:cubicBezTo>
                  <a:cubicBezTo>
                    <a:pt x="153" y="132"/>
                    <a:pt x="151" y="139"/>
                    <a:pt x="146" y="145"/>
                  </a:cubicBezTo>
                  <a:close/>
                </a:path>
              </a:pathLst>
            </a:custGeom>
            <a:solidFill>
              <a:schemeClr val="accent3"/>
            </a:solidFill>
            <a:ln>
              <a:noFill/>
            </a:ln>
            <a:extLst/>
          </p:spPr>
          <p:txBody>
            <a:bodyPr anchor="t" anchorCtr="0" bIns="45711" compatLnSpc="1" lIns="91423" numCol="1" rIns="91423" tIns="45711" vert="horz" wrap="square">
              <a:prstTxWarp prst="textNoShape">
                <a:avLst/>
              </a:prstTxWarp>
            </a:bodyPr>
            <a:lstStyle/>
            <a:p>
              <a:pPr>
                <a:lnSpc>
                  <a:spcPts val="1500"/>
                </a:lnSpc>
              </a:pPr>
              <a:endParaRPr lang="id-ID" sz="1200">
                <a:solidFill>
                  <a:schemeClr val="bg1">
                    <a:lumMod val="50000"/>
                  </a:schemeClr>
                </a:solidFill>
                <a:latin panose="020f0302020204030204" typeface="Calibri Light"/>
                <a:ea charset="-122" panose="020b0503020204020204" pitchFamily="34" typeface="微软雅黑"/>
              </a:endParaRPr>
            </a:p>
          </p:txBody>
        </p:sp>
        <p:sp>
          <p:nvSpPr>
            <p:cNvPr id="35" name="Freeform 21"/>
            <p:cNvSpPr/>
            <p:nvPr/>
          </p:nvSpPr>
          <p:spPr bwMode="auto">
            <a:xfrm>
              <a:off x="13970836" y="6413716"/>
              <a:ext cx="918608" cy="914274"/>
            </a:xfrm>
            <a:custGeom>
              <a:gdLst>
                <a:gd fmla="*/ 114 w 228" name="T0"/>
                <a:gd fmla="*/ 0 h 227" name="T1"/>
                <a:gd fmla="*/ 0 w 228" name="T2"/>
                <a:gd fmla="*/ 114 h 227" name="T3"/>
                <a:gd fmla="*/ 68 w 228" name="T4"/>
                <a:gd fmla="*/ 218 h 227" name="T5"/>
                <a:gd fmla="*/ 70 w 228" name="T6"/>
                <a:gd fmla="*/ 192 h 227" name="T7"/>
                <a:gd fmla="*/ 85 w 228" name="T8"/>
                <a:gd fmla="*/ 130 h 227" name="T9"/>
                <a:gd fmla="*/ 81 w 228" name="T10"/>
                <a:gd fmla="*/ 112 h 227" name="T11"/>
                <a:gd fmla="*/ 103 w 228" name="T12"/>
                <a:gd fmla="*/ 82 h 227" name="T13"/>
                <a:gd fmla="*/ 119 w 228" name="T14"/>
                <a:gd fmla="*/ 99 h 227" name="T15"/>
                <a:gd fmla="*/ 109 w 228" name="T16"/>
                <a:gd fmla="*/ 140 h 227" name="T17"/>
                <a:gd fmla="*/ 127 w 228" name="T18"/>
                <a:gd fmla="*/ 162 h 227" name="T19"/>
                <a:gd fmla="*/ 163 w 228" name="T20"/>
                <a:gd fmla="*/ 101 h 227" name="T21"/>
                <a:gd fmla="*/ 115 w 228" name="T22"/>
                <a:gd fmla="*/ 57 h 227" name="T23"/>
                <a:gd fmla="*/ 59 w 228" name="T24"/>
                <a:gd fmla="*/ 112 h 227" name="T25"/>
                <a:gd fmla="*/ 67 w 228" name="T26"/>
                <a:gd fmla="*/ 134 h 227" name="T27"/>
                <a:gd fmla="*/ 68 w 228" name="T28"/>
                <a:gd fmla="*/ 141 h 227" name="T29"/>
                <a:gd fmla="*/ 66 w 228" name="T30"/>
                <a:gd fmla="*/ 150 h 227" name="T31"/>
                <a:gd fmla="*/ 60 w 228" name="T32"/>
                <a:gd fmla="*/ 153 h 227" name="T33"/>
                <a:gd fmla="*/ 37 w 228" name="T34"/>
                <a:gd fmla="*/ 109 h 227" name="T35"/>
                <a:gd fmla="*/ 118 w 228" name="T36"/>
                <a:gd fmla="*/ 38 h 227" name="T37"/>
                <a:gd fmla="*/ 191 w 228" name="T38"/>
                <a:gd fmla="*/ 103 h 227" name="T39"/>
                <a:gd fmla="*/ 129 w 228" name="T40"/>
                <a:gd fmla="*/ 181 h 227" name="T41"/>
                <a:gd fmla="*/ 101 w 228" name="T42"/>
                <a:gd fmla="*/ 167 h 227" name="T43"/>
                <a:gd fmla="*/ 93 w 228" name="T44"/>
                <a:gd fmla="*/ 198 h 227" name="T45"/>
                <a:gd fmla="*/ 82 w 228" name="T46"/>
                <a:gd fmla="*/ 223 h 227" name="T47"/>
                <a:gd fmla="*/ 114 w 228" name="T48"/>
                <a:gd fmla="*/ 227 h 227" name="T49"/>
                <a:gd fmla="*/ 228 w 228" name="T50"/>
                <a:gd fmla="*/ 114 h 227" name="T51"/>
                <a:gd fmla="*/ 114 w 228" name="T52"/>
                <a:gd fmla="*/ 0 h 227"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226" w="228">
                  <a:moveTo>
                    <a:pt x="114" y="0"/>
                  </a:moveTo>
                  <a:cubicBezTo>
                    <a:pt x="51" y="0"/>
                    <a:pt x="0" y="51"/>
                    <a:pt x="0" y="114"/>
                  </a:cubicBezTo>
                  <a:cubicBezTo>
                    <a:pt x="0" y="160"/>
                    <a:pt x="28" y="200"/>
                    <a:pt x="68" y="218"/>
                  </a:cubicBezTo>
                  <a:cubicBezTo>
                    <a:pt x="68" y="210"/>
                    <a:pt x="68" y="200"/>
                    <a:pt x="70" y="192"/>
                  </a:cubicBezTo>
                  <a:cubicBezTo>
                    <a:pt x="73" y="183"/>
                    <a:pt x="85" y="130"/>
                    <a:pt x="85" y="130"/>
                  </a:cubicBezTo>
                  <a:cubicBezTo>
                    <a:pt x="85" y="130"/>
                    <a:pt x="81" y="122"/>
                    <a:pt x="81" y="112"/>
                  </a:cubicBezTo>
                  <a:cubicBezTo>
                    <a:pt x="81" y="95"/>
                    <a:pt x="91" y="82"/>
                    <a:pt x="103" y="82"/>
                  </a:cubicBezTo>
                  <a:cubicBezTo>
                    <a:pt x="114" y="82"/>
                    <a:pt x="119" y="90"/>
                    <a:pt x="119" y="99"/>
                  </a:cubicBezTo>
                  <a:cubicBezTo>
                    <a:pt x="119" y="110"/>
                    <a:pt x="112" y="125"/>
                    <a:pt x="109" y="140"/>
                  </a:cubicBezTo>
                  <a:cubicBezTo>
                    <a:pt x="106" y="152"/>
                    <a:pt x="115" y="162"/>
                    <a:pt x="127" y="162"/>
                  </a:cubicBezTo>
                  <a:cubicBezTo>
                    <a:pt x="148" y="162"/>
                    <a:pt x="163" y="134"/>
                    <a:pt x="163" y="101"/>
                  </a:cubicBezTo>
                  <a:cubicBezTo>
                    <a:pt x="163" y="76"/>
                    <a:pt x="146" y="57"/>
                    <a:pt x="115" y="57"/>
                  </a:cubicBezTo>
                  <a:cubicBezTo>
                    <a:pt x="81" y="57"/>
                    <a:pt x="59" y="83"/>
                    <a:pt x="59" y="112"/>
                  </a:cubicBezTo>
                  <a:cubicBezTo>
                    <a:pt x="59" y="122"/>
                    <a:pt x="62" y="129"/>
                    <a:pt x="67" y="134"/>
                  </a:cubicBezTo>
                  <a:cubicBezTo>
                    <a:pt x="69" y="137"/>
                    <a:pt x="69" y="138"/>
                    <a:pt x="68" y="141"/>
                  </a:cubicBezTo>
                  <a:cubicBezTo>
                    <a:pt x="68" y="143"/>
                    <a:pt x="67" y="148"/>
                    <a:pt x="66" y="150"/>
                  </a:cubicBezTo>
                  <a:cubicBezTo>
                    <a:pt x="65" y="153"/>
                    <a:pt x="63" y="154"/>
                    <a:pt x="60" y="153"/>
                  </a:cubicBezTo>
                  <a:cubicBezTo>
                    <a:pt x="44" y="146"/>
                    <a:pt x="37" y="129"/>
                    <a:pt x="37" y="109"/>
                  </a:cubicBezTo>
                  <a:cubicBezTo>
                    <a:pt x="37" y="77"/>
                    <a:pt x="64" y="38"/>
                    <a:pt x="118" y="38"/>
                  </a:cubicBezTo>
                  <a:cubicBezTo>
                    <a:pt x="162" y="38"/>
                    <a:pt x="191" y="70"/>
                    <a:pt x="191" y="103"/>
                  </a:cubicBezTo>
                  <a:cubicBezTo>
                    <a:pt x="191" y="148"/>
                    <a:pt x="166" y="181"/>
                    <a:pt x="129" y="181"/>
                  </a:cubicBezTo>
                  <a:cubicBezTo>
                    <a:pt x="117" y="181"/>
                    <a:pt x="105" y="175"/>
                    <a:pt x="101" y="167"/>
                  </a:cubicBezTo>
                  <a:cubicBezTo>
                    <a:pt x="101" y="167"/>
                    <a:pt x="95" y="193"/>
                    <a:pt x="93" y="198"/>
                  </a:cubicBezTo>
                  <a:cubicBezTo>
                    <a:pt x="91" y="207"/>
                    <a:pt x="86" y="216"/>
                    <a:pt x="82" y="223"/>
                  </a:cubicBezTo>
                  <a:cubicBezTo>
                    <a:pt x="92" y="226"/>
                    <a:pt x="103" y="227"/>
                    <a:pt x="114" y="227"/>
                  </a:cubicBezTo>
                  <a:cubicBezTo>
                    <a:pt x="177" y="227"/>
                    <a:pt x="228" y="176"/>
                    <a:pt x="228" y="114"/>
                  </a:cubicBezTo>
                  <a:cubicBezTo>
                    <a:pt x="228" y="51"/>
                    <a:pt x="177" y="0"/>
                    <a:pt x="114" y="0"/>
                  </a:cubicBezTo>
                  <a:close/>
                </a:path>
              </a:pathLst>
            </a:custGeom>
            <a:solidFill>
              <a:schemeClr val="accent1"/>
            </a:solidFill>
            <a:ln>
              <a:noFill/>
            </a:ln>
            <a:extLst/>
          </p:spPr>
          <p:txBody>
            <a:bodyPr anchor="t" anchorCtr="0" bIns="45711" compatLnSpc="1" lIns="91423" numCol="1" rIns="91423" tIns="45711" vert="horz" wrap="square">
              <a:prstTxWarp prst="textNoShape">
                <a:avLst/>
              </a:prstTxWarp>
            </a:bodyPr>
            <a:lstStyle/>
            <a:p>
              <a:pPr>
                <a:lnSpc>
                  <a:spcPts val="1500"/>
                </a:lnSpc>
              </a:pPr>
              <a:endParaRPr lang="id-ID" sz="1200">
                <a:solidFill>
                  <a:schemeClr val="bg1">
                    <a:lumMod val="50000"/>
                  </a:schemeClr>
                </a:solidFill>
                <a:latin panose="020f0302020204030204" typeface="Calibri Light"/>
                <a:ea charset="-122" panose="020b0503020204020204" pitchFamily="34" typeface="微软雅黑"/>
              </a:endParaRPr>
            </a:p>
          </p:txBody>
        </p:sp>
        <p:grpSp>
          <p:nvGrpSpPr>
            <p:cNvPr id="36" name="Group 20"/>
            <p:cNvGrpSpPr/>
            <p:nvPr/>
          </p:nvGrpSpPr>
          <p:grpSpPr>
            <a:xfrm>
              <a:off x="15267970" y="9715995"/>
              <a:ext cx="3620504" cy="2723936"/>
              <a:chOff x="15267970" y="9715995"/>
              <a:chExt cx="3620504" cy="2723936"/>
            </a:xfrm>
          </p:grpSpPr>
          <p:sp>
            <p:nvSpPr>
              <p:cNvPr id="40" name="Freeform 21"/>
              <p:cNvSpPr>
                <a:spLocks noChangeArrowheads="1"/>
              </p:cNvSpPr>
              <p:nvPr/>
            </p:nvSpPr>
            <p:spPr bwMode="auto">
              <a:xfrm>
                <a:off x="15431911" y="11790529"/>
                <a:ext cx="2832407" cy="564525"/>
              </a:xfrm>
              <a:custGeom>
                <a:gdLst>
                  <a:gd fmla="*/ 3166 w 6326" name="T0"/>
                  <a:gd fmla="*/ 0 h 1266" name="T1"/>
                  <a:gd fmla="*/ 0 w 6326" name="T2"/>
                  <a:gd fmla="*/ 629 h 1266" name="T3"/>
                  <a:gd fmla="*/ 3166 w 6326" name="T4"/>
                  <a:gd fmla="*/ 1265 h 1266" name="T5"/>
                  <a:gd fmla="*/ 6325 w 6326" name="T6"/>
                  <a:gd fmla="*/ 629 h 1266" name="T7"/>
                  <a:gd fmla="*/ 3166 w 6326" name="T8"/>
                  <a:gd fmla="*/ 0 h 1266" name="T9"/>
                </a:gdLst>
                <a:cxnLst>
                  <a:cxn ang="0">
                    <a:pos x="T0" y="T1"/>
                  </a:cxn>
                  <a:cxn ang="0">
                    <a:pos x="T2" y="T3"/>
                  </a:cxn>
                  <a:cxn ang="0">
                    <a:pos x="T4" y="T5"/>
                  </a:cxn>
                  <a:cxn ang="0">
                    <a:pos x="T6" y="T7"/>
                  </a:cxn>
                  <a:cxn ang="0">
                    <a:pos x="T8" y="T9"/>
                  </a:cxn>
                </a:cxnLst>
                <a:rect b="b" l="0" r="r" t="0"/>
                <a:pathLst>
                  <a:path h="1266" w="6326">
                    <a:moveTo>
                      <a:pt x="3166" y="0"/>
                    </a:moveTo>
                    <a:lnTo>
                      <a:pt x="0" y="629"/>
                    </a:lnTo>
                    <a:lnTo>
                      <a:pt x="3166" y="1265"/>
                    </a:lnTo>
                    <a:lnTo>
                      <a:pt x="6325" y="629"/>
                    </a:lnTo>
                    <a:lnTo>
                      <a:pt x="3166" y="0"/>
                    </a:lnTo>
                  </a:path>
                </a:pathLst>
              </a:custGeom>
              <a:solidFill>
                <a:srgbClr val="A68C5D"/>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1" name="Freeform 23"/>
              <p:cNvSpPr>
                <a:spLocks noChangeArrowheads="1"/>
              </p:cNvSpPr>
              <p:nvPr/>
            </p:nvSpPr>
            <p:spPr bwMode="auto">
              <a:xfrm>
                <a:off x="16850089" y="9915356"/>
                <a:ext cx="1414228" cy="2524575"/>
              </a:xfrm>
              <a:custGeom>
                <a:gdLst>
                  <a:gd fmla="*/ 3159 w 3160" name="T0"/>
                  <a:gd fmla="*/ 0 h 5644" name="T1"/>
                  <a:gd fmla="*/ 3159 w 3160" name="T2"/>
                  <a:gd fmla="*/ 4821 h 5644" name="T3"/>
                  <a:gd fmla="*/ 0 w 3160" name="T4"/>
                  <a:gd fmla="*/ 5643 h 5644" name="T5"/>
                  <a:gd fmla="*/ 0 w 3160" name="T6"/>
                  <a:gd fmla="*/ 444 h 5644" name="T7"/>
                  <a:gd fmla="*/ 3159 w 3160" name="T8"/>
                  <a:gd fmla="*/ 0 h 5644" name="T9"/>
                </a:gdLst>
                <a:cxnLst>
                  <a:cxn ang="0">
                    <a:pos x="T0" y="T1"/>
                  </a:cxn>
                  <a:cxn ang="0">
                    <a:pos x="T2" y="T3"/>
                  </a:cxn>
                  <a:cxn ang="0">
                    <a:pos x="T4" y="T5"/>
                  </a:cxn>
                  <a:cxn ang="0">
                    <a:pos x="T6" y="T7"/>
                  </a:cxn>
                  <a:cxn ang="0">
                    <a:pos x="T8" y="T9"/>
                  </a:cxn>
                </a:cxnLst>
                <a:rect b="b" l="0" r="r" t="0"/>
                <a:pathLst>
                  <a:path h="5644" w="3160">
                    <a:moveTo>
                      <a:pt x="3159" y="0"/>
                    </a:moveTo>
                    <a:lnTo>
                      <a:pt x="3159" y="4821"/>
                    </a:lnTo>
                    <a:lnTo>
                      <a:pt x="0" y="5643"/>
                    </a:lnTo>
                    <a:lnTo>
                      <a:pt x="0" y="444"/>
                    </a:lnTo>
                    <a:lnTo>
                      <a:pt x="3159" y="0"/>
                    </a:lnTo>
                  </a:path>
                </a:pathLst>
              </a:custGeom>
              <a:solidFill>
                <a:srgbClr val="AF937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2" name="Freeform 24"/>
              <p:cNvSpPr>
                <a:spLocks noChangeArrowheads="1"/>
              </p:cNvSpPr>
              <p:nvPr/>
            </p:nvSpPr>
            <p:spPr bwMode="auto">
              <a:xfrm>
                <a:off x="16850089" y="9715995"/>
                <a:ext cx="1414228" cy="396747"/>
              </a:xfrm>
              <a:custGeom>
                <a:gdLst>
                  <a:gd fmla="*/ 0 w 3160" name="T0"/>
                  <a:gd fmla="*/ 0 h 889" name="T1"/>
                  <a:gd fmla="*/ 3159 w 3160" name="T2"/>
                  <a:gd fmla="*/ 444 h 889" name="T3"/>
                  <a:gd fmla="*/ 0 w 3160" name="T4"/>
                  <a:gd fmla="*/ 888 h 889" name="T5"/>
                  <a:gd fmla="*/ 0 w 3160" name="T6"/>
                  <a:gd fmla="*/ 0 h 889" name="T7"/>
                </a:gdLst>
                <a:cxnLst>
                  <a:cxn ang="0">
                    <a:pos x="T0" y="T1"/>
                  </a:cxn>
                  <a:cxn ang="0">
                    <a:pos x="T2" y="T3"/>
                  </a:cxn>
                  <a:cxn ang="0">
                    <a:pos x="T4" y="T5"/>
                  </a:cxn>
                  <a:cxn ang="0">
                    <a:pos x="T6" y="T7"/>
                  </a:cxn>
                </a:cxnLst>
                <a:rect b="b" l="0" r="r" t="0"/>
                <a:pathLst>
                  <a:path h="889" w="3160">
                    <a:moveTo>
                      <a:pt x="0" y="0"/>
                    </a:moveTo>
                    <a:lnTo>
                      <a:pt x="3159" y="444"/>
                    </a:lnTo>
                    <a:lnTo>
                      <a:pt x="0" y="888"/>
                    </a:lnTo>
                    <a:lnTo>
                      <a:pt x="0" y="0"/>
                    </a:lnTo>
                  </a:path>
                </a:pathLst>
              </a:custGeom>
              <a:solidFill>
                <a:srgbClr val="6C543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3" name="Freeform 25"/>
              <p:cNvSpPr>
                <a:spLocks noChangeArrowheads="1"/>
              </p:cNvSpPr>
              <p:nvPr/>
            </p:nvSpPr>
            <p:spPr bwMode="auto">
              <a:xfrm>
                <a:off x="15431911" y="9715995"/>
                <a:ext cx="1416204" cy="396747"/>
              </a:xfrm>
              <a:custGeom>
                <a:gdLst>
                  <a:gd fmla="*/ 0 w 3167" name="T0"/>
                  <a:gd fmla="*/ 444 h 889" name="T1"/>
                  <a:gd fmla="*/ 3166 w 3167" name="T2"/>
                  <a:gd fmla="*/ 0 h 889" name="T3"/>
                  <a:gd fmla="*/ 3166 w 3167" name="T4"/>
                  <a:gd fmla="*/ 888 h 889" name="T5"/>
                  <a:gd fmla="*/ 0 w 3167" name="T6"/>
                  <a:gd fmla="*/ 444 h 889" name="T7"/>
                </a:gdLst>
                <a:cxnLst>
                  <a:cxn ang="0">
                    <a:pos x="T0" y="T1"/>
                  </a:cxn>
                  <a:cxn ang="0">
                    <a:pos x="T2" y="T3"/>
                  </a:cxn>
                  <a:cxn ang="0">
                    <a:pos x="T4" y="T5"/>
                  </a:cxn>
                  <a:cxn ang="0">
                    <a:pos x="T6" y="T7"/>
                  </a:cxn>
                </a:cxnLst>
                <a:rect b="b" l="0" r="r" t="0"/>
                <a:pathLst>
                  <a:path h="889" w="3167">
                    <a:moveTo>
                      <a:pt x="0" y="444"/>
                    </a:moveTo>
                    <a:lnTo>
                      <a:pt x="3166" y="0"/>
                    </a:lnTo>
                    <a:lnTo>
                      <a:pt x="3166" y="888"/>
                    </a:lnTo>
                    <a:lnTo>
                      <a:pt x="0" y="444"/>
                    </a:lnTo>
                  </a:path>
                </a:pathLst>
              </a:custGeom>
              <a:solidFill>
                <a:srgbClr val="A68C5D"/>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4" name="Freeform 26"/>
              <p:cNvSpPr>
                <a:spLocks noChangeArrowheads="1"/>
              </p:cNvSpPr>
              <p:nvPr/>
            </p:nvSpPr>
            <p:spPr bwMode="auto">
              <a:xfrm>
                <a:off x="16850089" y="10041683"/>
                <a:ext cx="1414228" cy="982985"/>
              </a:xfrm>
              <a:custGeom>
                <a:gdLst>
                  <a:gd fmla="*/ 3159 w 3160" name="T0"/>
                  <a:gd fmla="*/ 0 h 2200" name="T1"/>
                  <a:gd fmla="*/ 0 w 3160" name="T2"/>
                  <a:gd fmla="*/ 159 h 2200" name="T3"/>
                  <a:gd fmla="*/ 1377 w 3160" name="T4"/>
                  <a:gd fmla="*/ 2199 h 2200" name="T5"/>
                  <a:gd fmla="*/ 3159 w 3160" name="T6"/>
                  <a:gd fmla="*/ 1768 h 2200" name="T7"/>
                  <a:gd fmla="*/ 3159 w 3160" name="T8"/>
                  <a:gd fmla="*/ 0 h 2200" name="T9"/>
                </a:gdLst>
                <a:cxnLst>
                  <a:cxn ang="0">
                    <a:pos x="T0" y="T1"/>
                  </a:cxn>
                  <a:cxn ang="0">
                    <a:pos x="T2" y="T3"/>
                  </a:cxn>
                  <a:cxn ang="0">
                    <a:pos x="T4" y="T5"/>
                  </a:cxn>
                  <a:cxn ang="0">
                    <a:pos x="T6" y="T7"/>
                  </a:cxn>
                  <a:cxn ang="0">
                    <a:pos x="T8" y="T9"/>
                  </a:cxn>
                </a:cxnLst>
                <a:rect b="b" l="0" r="r" t="0"/>
                <a:pathLst>
                  <a:path h="2200" w="3160">
                    <a:moveTo>
                      <a:pt x="3159" y="0"/>
                    </a:moveTo>
                    <a:lnTo>
                      <a:pt x="0" y="159"/>
                    </a:lnTo>
                    <a:lnTo>
                      <a:pt x="1377" y="2199"/>
                    </a:lnTo>
                    <a:lnTo>
                      <a:pt x="3159" y="1768"/>
                    </a:lnTo>
                    <a:lnTo>
                      <a:pt x="3159" y="0"/>
                    </a:lnTo>
                  </a:path>
                </a:pathLst>
              </a:custGeom>
              <a:solidFill>
                <a:srgbClr val="6C543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5" name="Freeform 27"/>
              <p:cNvSpPr>
                <a:spLocks noChangeArrowheads="1"/>
              </p:cNvSpPr>
              <p:nvPr/>
            </p:nvSpPr>
            <p:spPr bwMode="auto">
              <a:xfrm>
                <a:off x="16850089" y="9915356"/>
                <a:ext cx="2038386" cy="961273"/>
              </a:xfrm>
              <a:custGeom>
                <a:gdLst>
                  <a:gd fmla="*/ 0 w 4557" name="T0"/>
                  <a:gd fmla="*/ 444 h 2153" name="T1"/>
                  <a:gd fmla="*/ 1708 w 4557" name="T2"/>
                  <a:gd fmla="*/ 2152 h 2153" name="T3"/>
                  <a:gd fmla="*/ 4556 w 4557" name="T4"/>
                  <a:gd fmla="*/ 1398 h 2153" name="T5"/>
                  <a:gd fmla="*/ 3159 w 4557" name="T6"/>
                  <a:gd fmla="*/ 0 h 2153" name="T7"/>
                  <a:gd fmla="*/ 0 w 4557" name="T8"/>
                  <a:gd fmla="*/ 444 h 2153" name="T9"/>
                </a:gdLst>
                <a:cxnLst>
                  <a:cxn ang="0">
                    <a:pos x="T0" y="T1"/>
                  </a:cxn>
                  <a:cxn ang="0">
                    <a:pos x="T2" y="T3"/>
                  </a:cxn>
                  <a:cxn ang="0">
                    <a:pos x="T4" y="T5"/>
                  </a:cxn>
                  <a:cxn ang="0">
                    <a:pos x="T6" y="T7"/>
                  </a:cxn>
                  <a:cxn ang="0">
                    <a:pos x="T8" y="T9"/>
                  </a:cxn>
                </a:cxnLst>
                <a:rect b="b" l="0" r="r" t="0"/>
                <a:pathLst>
                  <a:path h="2153" w="4557">
                    <a:moveTo>
                      <a:pt x="0" y="444"/>
                    </a:moveTo>
                    <a:lnTo>
                      <a:pt x="1708" y="2152"/>
                    </a:lnTo>
                    <a:lnTo>
                      <a:pt x="4556" y="1398"/>
                    </a:lnTo>
                    <a:lnTo>
                      <a:pt x="3159" y="0"/>
                    </a:lnTo>
                    <a:lnTo>
                      <a:pt x="0" y="444"/>
                    </a:lnTo>
                  </a:path>
                </a:pathLst>
              </a:custGeom>
              <a:solidFill>
                <a:srgbClr val="BFA27E"/>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6" name="Freeform 28"/>
              <p:cNvSpPr>
                <a:spLocks noChangeArrowheads="1"/>
              </p:cNvSpPr>
              <p:nvPr/>
            </p:nvSpPr>
            <p:spPr bwMode="auto">
              <a:xfrm>
                <a:off x="15267970" y="9915356"/>
                <a:ext cx="161965" cy="805337"/>
              </a:xfrm>
              <a:custGeom>
                <a:gdLst>
                  <a:gd fmla="*/ 364 w 365" name="T0"/>
                  <a:gd fmla="*/ 0 h 1803" name="T1"/>
                  <a:gd fmla="*/ 364 w 365" name="T2"/>
                  <a:gd fmla="*/ 0 h 1803" name="T3"/>
                  <a:gd fmla="*/ 0 w 365" name="T4"/>
                  <a:gd fmla="*/ 1802 h 1803" name="T5"/>
                  <a:gd fmla="*/ 364 w 365" name="T6"/>
                  <a:gd fmla="*/ 1802 h 1803" name="T7"/>
                  <a:gd fmla="*/ 364 w 365" name="T8"/>
                  <a:gd fmla="*/ 0 h 1803" name="T9"/>
                </a:gdLst>
                <a:cxnLst>
                  <a:cxn ang="0">
                    <a:pos x="T0" y="T1"/>
                  </a:cxn>
                  <a:cxn ang="0">
                    <a:pos x="T2" y="T3"/>
                  </a:cxn>
                  <a:cxn ang="0">
                    <a:pos x="T4" y="T5"/>
                  </a:cxn>
                  <a:cxn ang="0">
                    <a:pos x="T6" y="T7"/>
                  </a:cxn>
                  <a:cxn ang="0">
                    <a:pos x="T8" y="T9"/>
                  </a:cxn>
                </a:cxnLst>
                <a:rect b="b" l="0" r="r" t="0"/>
                <a:pathLst>
                  <a:path h="1803" w="365">
                    <a:moveTo>
                      <a:pt x="364" y="0"/>
                    </a:moveTo>
                    <a:lnTo>
                      <a:pt x="364" y="0"/>
                    </a:lnTo>
                    <a:cubicBezTo>
                      <a:pt x="305" y="7"/>
                      <a:pt x="0" y="1802"/>
                      <a:pt x="0" y="1802"/>
                    </a:cubicBezTo>
                    <a:cubicBezTo>
                      <a:pt x="364" y="1802"/>
                      <a:pt x="364" y="1802"/>
                      <a:pt x="364" y="1802"/>
                    </a:cubicBezTo>
                    <a:lnTo>
                      <a:pt x="364" y="0"/>
                    </a:lnTo>
                  </a:path>
                </a:pathLst>
              </a:custGeom>
              <a:solidFill>
                <a:srgbClr val="A68C5D"/>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7" name="Freeform 22"/>
              <p:cNvSpPr>
                <a:spLocks noChangeArrowheads="1"/>
              </p:cNvSpPr>
              <p:nvPr/>
            </p:nvSpPr>
            <p:spPr bwMode="auto">
              <a:xfrm>
                <a:off x="15431911" y="9915356"/>
                <a:ext cx="1416204" cy="2524575"/>
              </a:xfrm>
              <a:custGeom>
                <a:gdLst>
                  <a:gd fmla="*/ 3166 w 3167" name="T0"/>
                  <a:gd fmla="*/ 444 h 5644" name="T1"/>
                  <a:gd fmla="*/ 3166 w 3167" name="T2"/>
                  <a:gd fmla="*/ 5643 h 5644" name="T3"/>
                  <a:gd fmla="*/ 0 w 3167" name="T4"/>
                  <a:gd fmla="*/ 4821 h 5644" name="T5"/>
                  <a:gd fmla="*/ 0 w 3167" name="T6"/>
                  <a:gd fmla="*/ 0 h 5644" name="T7"/>
                  <a:gd fmla="*/ 3166 w 3167" name="T8"/>
                  <a:gd fmla="*/ 444 h 5644" name="T9"/>
                </a:gdLst>
                <a:cxnLst>
                  <a:cxn ang="0">
                    <a:pos x="T0" y="T1"/>
                  </a:cxn>
                  <a:cxn ang="0">
                    <a:pos x="T2" y="T3"/>
                  </a:cxn>
                  <a:cxn ang="0">
                    <a:pos x="T4" y="T5"/>
                  </a:cxn>
                  <a:cxn ang="0">
                    <a:pos x="T6" y="T7"/>
                  </a:cxn>
                  <a:cxn ang="0">
                    <a:pos x="T8" y="T9"/>
                  </a:cxn>
                </a:cxnLst>
                <a:rect b="b" l="0" r="r" t="0"/>
                <a:pathLst>
                  <a:path h="5644" w="3167">
                    <a:moveTo>
                      <a:pt x="3166" y="444"/>
                    </a:moveTo>
                    <a:lnTo>
                      <a:pt x="3166" y="5643"/>
                    </a:lnTo>
                    <a:lnTo>
                      <a:pt x="0" y="4821"/>
                    </a:lnTo>
                    <a:lnTo>
                      <a:pt x="0" y="0"/>
                    </a:lnTo>
                    <a:lnTo>
                      <a:pt x="3166" y="444"/>
                    </a:lnTo>
                  </a:path>
                </a:pathLst>
              </a:custGeom>
              <a:solidFill>
                <a:srgbClr val="745B3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nvGrpSpPr>
            <p:cNvPr id="37" name="Group 1"/>
            <p:cNvGrpSpPr/>
            <p:nvPr/>
          </p:nvGrpSpPr>
          <p:grpSpPr>
            <a:xfrm>
              <a:off x="17545352" y="9514661"/>
              <a:ext cx="689338" cy="497415"/>
              <a:chOff x="14911401" y="9627338"/>
              <a:chExt cx="735348" cy="530615"/>
            </a:xfrm>
          </p:grpSpPr>
          <p:sp>
            <p:nvSpPr>
              <p:cNvPr id="38" name="Freeform 42"/>
              <p:cNvSpPr>
                <a:spLocks noChangeArrowheads="1"/>
              </p:cNvSpPr>
              <p:nvPr/>
            </p:nvSpPr>
            <p:spPr bwMode="auto">
              <a:xfrm>
                <a:off x="14911401" y="9627338"/>
                <a:ext cx="735348" cy="530615"/>
              </a:xfrm>
              <a:custGeom>
                <a:gdLst>
                  <a:gd fmla="*/ 1530 w 1544" name="T0"/>
                  <a:gd fmla="*/ 908 h 1114" name="T1"/>
                  <a:gd fmla="*/ 1530 w 1544" name="T2"/>
                  <a:gd fmla="*/ 908 h 1114" name="T3"/>
                  <a:gd fmla="*/ 1543 w 1544" name="T4"/>
                  <a:gd fmla="*/ 775 h 1114" name="T5"/>
                  <a:gd fmla="*/ 768 w 1544" name="T6"/>
                  <a:gd fmla="*/ 0 h 1114" name="T7"/>
                  <a:gd fmla="*/ 0 w 1544" name="T8"/>
                  <a:gd fmla="*/ 775 h 1114" name="T9"/>
                  <a:gd fmla="*/ 73 w 1544" name="T10"/>
                  <a:gd fmla="*/ 1113 h 1114" name="T11"/>
                  <a:gd fmla="*/ 1530 w 1544" name="T12"/>
                  <a:gd fmla="*/ 908 h 1114" name="T13"/>
                </a:gdLst>
                <a:cxnLst>
                  <a:cxn ang="0">
                    <a:pos x="T0" y="T1"/>
                  </a:cxn>
                  <a:cxn ang="0">
                    <a:pos x="T2" y="T3"/>
                  </a:cxn>
                  <a:cxn ang="0">
                    <a:pos x="T4" y="T5"/>
                  </a:cxn>
                  <a:cxn ang="0">
                    <a:pos x="T6" y="T7"/>
                  </a:cxn>
                  <a:cxn ang="0">
                    <a:pos x="T8" y="T9"/>
                  </a:cxn>
                  <a:cxn ang="0">
                    <a:pos x="T10" y="T11"/>
                  </a:cxn>
                  <a:cxn ang="0">
                    <a:pos x="T12" y="T13"/>
                  </a:cxn>
                </a:cxnLst>
                <a:rect b="b" l="0" r="r" t="0"/>
                <a:pathLst>
                  <a:path h="1114" w="1544">
                    <a:moveTo>
                      <a:pt x="1530" y="908"/>
                    </a:moveTo>
                    <a:lnTo>
                      <a:pt x="1530" y="908"/>
                    </a:lnTo>
                    <a:cubicBezTo>
                      <a:pt x="1543" y="861"/>
                      <a:pt x="1543" y="815"/>
                      <a:pt x="1543" y="775"/>
                    </a:cubicBezTo>
                    <a:cubicBezTo>
                      <a:pt x="1543" y="345"/>
                      <a:pt x="1199" y="0"/>
                      <a:pt x="768" y="0"/>
                    </a:cubicBezTo>
                    <a:cubicBezTo>
                      <a:pt x="345" y="0"/>
                      <a:pt x="0" y="345"/>
                      <a:pt x="0" y="775"/>
                    </a:cubicBezTo>
                    <a:cubicBezTo>
                      <a:pt x="0" y="894"/>
                      <a:pt x="27" y="1007"/>
                      <a:pt x="73" y="1113"/>
                    </a:cubicBezTo>
                    <a:lnTo>
                      <a:pt x="1530" y="908"/>
                    </a:lnTo>
                  </a:path>
                </a:pathLst>
              </a:custGeom>
              <a:solidFill>
                <a:schemeClr val="accent1">
                  <a:lumMod val="75000"/>
                </a:schemeClr>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39" name="Freeform 43"/>
              <p:cNvSpPr>
                <a:spLocks noChangeArrowheads="1"/>
              </p:cNvSpPr>
              <p:nvPr/>
            </p:nvSpPr>
            <p:spPr bwMode="auto">
              <a:xfrm>
                <a:off x="15090497" y="9808420"/>
                <a:ext cx="379263" cy="307420"/>
              </a:xfrm>
              <a:custGeom>
                <a:gdLst>
                  <a:gd fmla="*/ 795 w 796" name="T0"/>
                  <a:gd fmla="*/ 79 h 650" name="T1"/>
                  <a:gd fmla="*/ 795 w 796" name="T2"/>
                  <a:gd fmla="*/ 79 h 650" name="T3"/>
                  <a:gd fmla="*/ 702 w 796" name="T4"/>
                  <a:gd fmla="*/ 106 h 650" name="T5"/>
                  <a:gd fmla="*/ 775 w 796" name="T6"/>
                  <a:gd fmla="*/ 13 h 650" name="T7"/>
                  <a:gd fmla="*/ 669 w 796" name="T8"/>
                  <a:gd fmla="*/ 53 h 650" name="T9"/>
                  <a:gd fmla="*/ 550 w 796" name="T10"/>
                  <a:gd fmla="*/ 0 h 650" name="T11"/>
                  <a:gd fmla="*/ 391 w 796" name="T12"/>
                  <a:gd fmla="*/ 165 h 650" name="T13"/>
                  <a:gd fmla="*/ 391 w 796" name="T14"/>
                  <a:gd fmla="*/ 205 h 650" name="T15"/>
                  <a:gd fmla="*/ 60 w 796" name="T16"/>
                  <a:gd fmla="*/ 33 h 650" name="T17"/>
                  <a:gd fmla="*/ 33 w 796" name="T18"/>
                  <a:gd fmla="*/ 112 h 650" name="T19"/>
                  <a:gd fmla="*/ 106 w 796" name="T20"/>
                  <a:gd fmla="*/ 251 h 650" name="T21"/>
                  <a:gd fmla="*/ 33 w 796" name="T22"/>
                  <a:gd fmla="*/ 231 h 650" name="T23"/>
                  <a:gd fmla="*/ 33 w 796" name="T24"/>
                  <a:gd fmla="*/ 231 h 650" name="T25"/>
                  <a:gd fmla="*/ 166 w 796" name="T26"/>
                  <a:gd fmla="*/ 390 h 650" name="T27"/>
                  <a:gd fmla="*/ 119 w 796" name="T28"/>
                  <a:gd fmla="*/ 397 h 650" name="T29"/>
                  <a:gd fmla="*/ 93 w 796" name="T30"/>
                  <a:gd fmla="*/ 397 h 650" name="T31"/>
                  <a:gd fmla="*/ 245 w 796" name="T32"/>
                  <a:gd fmla="*/ 510 h 650" name="T33"/>
                  <a:gd fmla="*/ 40 w 796" name="T34"/>
                  <a:gd fmla="*/ 576 h 650" name="T35"/>
                  <a:gd fmla="*/ 0 w 796" name="T36"/>
                  <a:gd fmla="*/ 576 h 650" name="T37"/>
                  <a:gd fmla="*/ 252 w 796" name="T38"/>
                  <a:gd fmla="*/ 649 h 650" name="T39"/>
                  <a:gd fmla="*/ 715 w 796" name="T40"/>
                  <a:gd fmla="*/ 185 h 650" name="T41"/>
                  <a:gd fmla="*/ 715 w 796" name="T42"/>
                  <a:gd fmla="*/ 165 h 650" name="T43"/>
                  <a:gd fmla="*/ 795 w 796" name="T44"/>
                  <a:gd fmla="*/ 79 h 650" name="T45"/>
                  <a:gd fmla="*/ 795 w 796" name="T46"/>
                  <a:gd fmla="*/ 79 h 650" name="T47"/>
                  <a:gd fmla="*/ 795 w 796" name="T48"/>
                  <a:gd fmla="*/ 79 h 650"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650" w="796">
                    <a:moveTo>
                      <a:pt x="795" y="79"/>
                    </a:moveTo>
                    <a:lnTo>
                      <a:pt x="795" y="79"/>
                    </a:lnTo>
                    <a:cubicBezTo>
                      <a:pt x="768" y="92"/>
                      <a:pt x="735" y="99"/>
                      <a:pt x="702" y="106"/>
                    </a:cubicBezTo>
                    <a:cubicBezTo>
                      <a:pt x="735" y="86"/>
                      <a:pt x="762" y="53"/>
                      <a:pt x="775" y="13"/>
                    </a:cubicBezTo>
                    <a:cubicBezTo>
                      <a:pt x="742" y="33"/>
                      <a:pt x="709" y="46"/>
                      <a:pt x="669" y="53"/>
                    </a:cubicBezTo>
                    <a:cubicBezTo>
                      <a:pt x="642" y="20"/>
                      <a:pt x="603" y="0"/>
                      <a:pt x="550" y="0"/>
                    </a:cubicBezTo>
                    <a:cubicBezTo>
                      <a:pt x="464" y="0"/>
                      <a:pt x="391" y="79"/>
                      <a:pt x="391" y="165"/>
                    </a:cubicBezTo>
                    <a:cubicBezTo>
                      <a:pt x="391" y="178"/>
                      <a:pt x="391" y="192"/>
                      <a:pt x="391" y="205"/>
                    </a:cubicBezTo>
                    <a:cubicBezTo>
                      <a:pt x="258" y="198"/>
                      <a:pt x="139" y="132"/>
                      <a:pt x="60" y="33"/>
                    </a:cubicBezTo>
                    <a:cubicBezTo>
                      <a:pt x="46" y="59"/>
                      <a:pt x="33" y="86"/>
                      <a:pt x="33" y="112"/>
                    </a:cubicBezTo>
                    <a:cubicBezTo>
                      <a:pt x="33" y="172"/>
                      <a:pt x="66" y="218"/>
                      <a:pt x="106" y="251"/>
                    </a:cubicBezTo>
                    <a:cubicBezTo>
                      <a:pt x="80" y="251"/>
                      <a:pt x="53" y="245"/>
                      <a:pt x="33" y="231"/>
                    </a:cubicBezTo>
                    <a:lnTo>
                      <a:pt x="33" y="231"/>
                    </a:lnTo>
                    <a:cubicBezTo>
                      <a:pt x="33" y="311"/>
                      <a:pt x="93" y="377"/>
                      <a:pt x="166" y="390"/>
                    </a:cubicBezTo>
                    <a:cubicBezTo>
                      <a:pt x="152" y="397"/>
                      <a:pt x="139" y="397"/>
                      <a:pt x="119" y="397"/>
                    </a:cubicBezTo>
                    <a:cubicBezTo>
                      <a:pt x="113" y="397"/>
                      <a:pt x="99" y="397"/>
                      <a:pt x="93" y="397"/>
                    </a:cubicBezTo>
                    <a:cubicBezTo>
                      <a:pt x="113" y="457"/>
                      <a:pt x="172" y="510"/>
                      <a:pt x="245" y="510"/>
                    </a:cubicBezTo>
                    <a:cubicBezTo>
                      <a:pt x="186" y="549"/>
                      <a:pt x="119" y="576"/>
                      <a:pt x="40" y="576"/>
                    </a:cubicBezTo>
                    <a:cubicBezTo>
                      <a:pt x="27" y="576"/>
                      <a:pt x="13" y="576"/>
                      <a:pt x="0" y="576"/>
                    </a:cubicBezTo>
                    <a:cubicBezTo>
                      <a:pt x="73" y="622"/>
                      <a:pt x="159" y="649"/>
                      <a:pt x="252" y="649"/>
                    </a:cubicBezTo>
                    <a:cubicBezTo>
                      <a:pt x="550" y="649"/>
                      <a:pt x="715" y="404"/>
                      <a:pt x="715" y="185"/>
                    </a:cubicBezTo>
                    <a:cubicBezTo>
                      <a:pt x="715" y="165"/>
                      <a:pt x="715" y="165"/>
                      <a:pt x="715" y="165"/>
                    </a:cubicBezTo>
                    <a:cubicBezTo>
                      <a:pt x="748" y="139"/>
                      <a:pt x="775" y="112"/>
                      <a:pt x="795" y="79"/>
                    </a:cubicBezTo>
                    <a:close/>
                    <a:moveTo>
                      <a:pt x="795" y="79"/>
                    </a:moveTo>
                    <a:lnTo>
                      <a:pt x="795" y="79"/>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sp>
        <p:nvSpPr>
          <p:cNvPr id="71" name="矩形 70"/>
          <p:cNvSpPr/>
          <p:nvPr/>
        </p:nvSpPr>
        <p:spPr>
          <a:xfrm>
            <a:off x="1078469" y="3155291"/>
            <a:ext cx="1308441" cy="4724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a:t>
            </a:r>
          </a:p>
        </p:txBody>
      </p:sp>
      <p:sp>
        <p:nvSpPr>
          <p:cNvPr id="72" name="矩形 71"/>
          <p:cNvSpPr/>
          <p:nvPr/>
        </p:nvSpPr>
        <p:spPr>
          <a:xfrm>
            <a:off x="2582978" y="3186623"/>
            <a:ext cx="1308441" cy="4724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a:t>
            </a:r>
          </a:p>
        </p:txBody>
      </p:sp>
      <p:sp>
        <p:nvSpPr>
          <p:cNvPr id="73" name="矩形 72"/>
          <p:cNvSpPr/>
          <p:nvPr/>
        </p:nvSpPr>
        <p:spPr>
          <a:xfrm>
            <a:off x="4005502" y="3198623"/>
            <a:ext cx="1308441" cy="4724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a:t>
            </a:r>
          </a:p>
        </p:txBody>
      </p:sp>
      <p:sp>
        <p:nvSpPr>
          <p:cNvPr id="74" name="矩形 73"/>
          <p:cNvSpPr/>
          <p:nvPr/>
        </p:nvSpPr>
        <p:spPr>
          <a:xfrm>
            <a:off x="996343" y="1731046"/>
            <a:ext cx="5606501" cy="6629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Tree>
    <p:extLst>
      <p:ext uri="{BB962C8B-B14F-4D97-AF65-F5344CB8AC3E}">
        <p14:creationId val="1646468321"/>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fade" transition="in">
                                      <p:cBhvr>
                                        <p:cTn dur="500" id="7"/>
                                        <p:tgtEl>
                                          <p:spTgt spid="3"/>
                                        </p:tgtEl>
                                      </p:cBhvr>
                                    </p:animEffect>
                                  </p:childTnLst>
                                </p:cTn>
                              </p:par>
                            </p:childTnLst>
                          </p:cTn>
                        </p:par>
                        <p:par>
                          <p:cTn fill="hold" id="8" nodeType="afterGroup">
                            <p:stCondLst>
                              <p:cond delay="500"/>
                            </p:stCondLst>
                            <p:childTnLst>
                              <p:par>
                                <p:cTn fill="hold" id="9" nodeType="afterEffect" presetClass="entr" presetID="10" presetSubtype="0">
                                  <p:stCondLst>
                                    <p:cond delay="0"/>
                                  </p:stCondLst>
                                  <p:childTnLst>
                                    <p:set>
                                      <p:cBhvr>
                                        <p:cTn dur="1" fill="hold" id="10">
                                          <p:stCondLst>
                                            <p:cond delay="0"/>
                                          </p:stCondLst>
                                        </p:cTn>
                                        <p:tgtEl>
                                          <p:spTgt spid="8"/>
                                        </p:tgtEl>
                                        <p:attrNameLst>
                                          <p:attrName>style.visibility</p:attrName>
                                        </p:attrNameLst>
                                      </p:cBhvr>
                                      <p:to>
                                        <p:strVal val="visible"/>
                                      </p:to>
                                    </p:set>
                                    <p:animEffect filter="fade" transition="in">
                                      <p:cBhvr>
                                        <p:cTn dur="500" id="11"/>
                                        <p:tgtEl>
                                          <p:spTgt spid="8"/>
                                        </p:tgtEl>
                                      </p:cBhvr>
                                    </p:animEffect>
                                  </p:childTnLst>
                                </p:cTn>
                              </p:par>
                            </p:childTnLst>
                          </p:cTn>
                        </p:par>
                        <p:par>
                          <p:cTn fill="hold" id="12" nodeType="afterGroup">
                            <p:stCondLst>
                              <p:cond delay="1000"/>
                            </p:stCondLst>
                            <p:childTnLst>
                              <p:par>
                                <p:cTn fill="hold" id="13" nodeType="afterEffect" presetClass="entr" presetID="10" presetSubtype="0">
                                  <p:stCondLst>
                                    <p:cond delay="0"/>
                                  </p:stCondLst>
                                  <p:childTnLst>
                                    <p:set>
                                      <p:cBhvr>
                                        <p:cTn dur="1" fill="hold" id="14">
                                          <p:stCondLst>
                                            <p:cond delay="0"/>
                                          </p:stCondLst>
                                        </p:cTn>
                                        <p:tgtEl>
                                          <p:spTgt spid="13"/>
                                        </p:tgtEl>
                                        <p:attrNameLst>
                                          <p:attrName>style.visibility</p:attrName>
                                        </p:attrNameLst>
                                      </p:cBhvr>
                                      <p:to>
                                        <p:strVal val="visible"/>
                                      </p:to>
                                    </p:set>
                                    <p:animEffect filter="fade" transition="in">
                                      <p:cBhvr>
                                        <p:cTn dur="500" id="15"/>
                                        <p:tgtEl>
                                          <p:spTgt spid="13"/>
                                        </p:tgtEl>
                                      </p:cBhvr>
                                    </p:animEffect>
                                  </p:childTnLst>
                                </p:cTn>
                              </p:par>
                              <p:par>
                                <p:cTn fill="hold" id="16" nodeType="withEffect" presetClass="entr" presetID="53" presetSubtype="0">
                                  <p:stCondLst>
                                    <p:cond delay="0"/>
                                  </p:stCondLst>
                                  <p:childTnLst>
                                    <p:set>
                                      <p:cBhvr>
                                        <p:cTn dur="1" fill="hold" id="17">
                                          <p:stCondLst>
                                            <p:cond delay="0"/>
                                          </p:stCondLst>
                                        </p:cTn>
                                        <p:tgtEl>
                                          <p:spTgt spid="18"/>
                                        </p:tgtEl>
                                        <p:attrNameLst>
                                          <p:attrName>style.visibility</p:attrName>
                                        </p:attrNameLst>
                                      </p:cBhvr>
                                      <p:to>
                                        <p:strVal val="visible"/>
                                      </p:to>
                                    </p:set>
                                    <p:anim calcmode="lin" valueType="num">
                                      <p:cBhvr>
                                        <p:cTn dur="500" fill="hold" id="18"/>
                                        <p:tgtEl>
                                          <p:spTgt spid="18"/>
                                        </p:tgtEl>
                                        <p:attrNameLst>
                                          <p:attrName>ppt_w</p:attrName>
                                        </p:attrNameLst>
                                      </p:cBhvr>
                                      <p:tavLst>
                                        <p:tav tm="0">
                                          <p:val>
                                            <p:fltVal val="0"/>
                                          </p:val>
                                        </p:tav>
                                        <p:tav tm="100000">
                                          <p:val>
                                            <p:strVal val="#ppt_w"/>
                                          </p:val>
                                        </p:tav>
                                      </p:tavLst>
                                    </p:anim>
                                    <p:anim calcmode="lin" valueType="num">
                                      <p:cBhvr>
                                        <p:cTn dur="500" fill="hold" id="19"/>
                                        <p:tgtEl>
                                          <p:spTgt spid="18"/>
                                        </p:tgtEl>
                                        <p:attrNameLst>
                                          <p:attrName>ppt_h</p:attrName>
                                        </p:attrNameLst>
                                      </p:cBhvr>
                                      <p:tavLst>
                                        <p:tav tm="0">
                                          <p:val>
                                            <p:fltVal val="0"/>
                                          </p:val>
                                        </p:tav>
                                        <p:tav tm="100000">
                                          <p:val>
                                            <p:strVal val="#ppt_h"/>
                                          </p:val>
                                        </p:tav>
                                      </p:tavLst>
                                    </p:anim>
                                    <p:animEffect filter="fade" transition="in">
                                      <p:cBhvr>
                                        <p:cTn dur="500" id="20"/>
                                        <p:tgtEl>
                                          <p:spTgt spid="18"/>
                                        </p:tgtEl>
                                      </p:cBhvr>
                                    </p:animEffect>
                                  </p:childTnLst>
                                </p:cTn>
                              </p:par>
                            </p:childTnLst>
                          </p:cTn>
                        </p:par>
                        <p:par>
                          <p:cTn fill="hold" id="21" nodeType="afterGroup">
                            <p:stCondLst>
                              <p:cond delay="1500"/>
                            </p:stCondLst>
                            <p:childTnLst>
                              <p:par>
                                <p:cTn fill="hold" grpId="0" id="22" nodeType="afterEffect" presetClass="entr" presetID="10" presetSubtype="0">
                                  <p:stCondLst>
                                    <p:cond delay="0"/>
                                  </p:stCondLst>
                                  <p:childTnLst>
                                    <p:set>
                                      <p:cBhvr>
                                        <p:cTn dur="1" fill="hold" id="23">
                                          <p:stCondLst>
                                            <p:cond delay="0"/>
                                          </p:stCondLst>
                                        </p:cTn>
                                        <p:tgtEl>
                                          <p:spTgt spid="71"/>
                                        </p:tgtEl>
                                        <p:attrNameLst>
                                          <p:attrName>style.visibility</p:attrName>
                                        </p:attrNameLst>
                                      </p:cBhvr>
                                      <p:to>
                                        <p:strVal val="visible"/>
                                      </p:to>
                                    </p:set>
                                    <p:animEffect filter="fade" transition="in">
                                      <p:cBhvr>
                                        <p:cTn dur="500" id="24"/>
                                        <p:tgtEl>
                                          <p:spTgt spid="71"/>
                                        </p:tgtEl>
                                      </p:cBhvr>
                                    </p:animEffect>
                                  </p:childTnLst>
                                </p:cTn>
                              </p:par>
                            </p:childTnLst>
                          </p:cTn>
                        </p:par>
                        <p:par>
                          <p:cTn fill="hold" id="25" nodeType="afterGroup">
                            <p:stCondLst>
                              <p:cond delay="2000"/>
                            </p:stCondLst>
                            <p:childTnLst>
                              <p:par>
                                <p:cTn fill="hold" grpId="0" id="26" nodeType="afterEffect" presetClass="entr" presetID="10" presetSubtype="0">
                                  <p:stCondLst>
                                    <p:cond delay="0"/>
                                  </p:stCondLst>
                                  <p:childTnLst>
                                    <p:set>
                                      <p:cBhvr>
                                        <p:cTn dur="1" fill="hold" id="27">
                                          <p:stCondLst>
                                            <p:cond delay="0"/>
                                          </p:stCondLst>
                                        </p:cTn>
                                        <p:tgtEl>
                                          <p:spTgt spid="72"/>
                                        </p:tgtEl>
                                        <p:attrNameLst>
                                          <p:attrName>style.visibility</p:attrName>
                                        </p:attrNameLst>
                                      </p:cBhvr>
                                      <p:to>
                                        <p:strVal val="visible"/>
                                      </p:to>
                                    </p:set>
                                    <p:animEffect filter="fade" transition="in">
                                      <p:cBhvr>
                                        <p:cTn dur="500" id="28"/>
                                        <p:tgtEl>
                                          <p:spTgt spid="72"/>
                                        </p:tgtEl>
                                      </p:cBhvr>
                                    </p:animEffect>
                                  </p:childTnLst>
                                </p:cTn>
                              </p:par>
                            </p:childTnLst>
                          </p:cTn>
                        </p:par>
                        <p:par>
                          <p:cTn fill="hold" id="29" nodeType="afterGroup">
                            <p:stCondLst>
                              <p:cond delay="2500"/>
                            </p:stCondLst>
                            <p:childTnLst>
                              <p:par>
                                <p:cTn fill="hold" grpId="0" id="30" nodeType="afterEffect" presetClass="entr" presetID="10" presetSubtype="0">
                                  <p:stCondLst>
                                    <p:cond delay="0"/>
                                  </p:stCondLst>
                                  <p:childTnLst>
                                    <p:set>
                                      <p:cBhvr>
                                        <p:cTn dur="1" fill="hold" id="31">
                                          <p:stCondLst>
                                            <p:cond delay="0"/>
                                          </p:stCondLst>
                                        </p:cTn>
                                        <p:tgtEl>
                                          <p:spTgt spid="73"/>
                                        </p:tgtEl>
                                        <p:attrNameLst>
                                          <p:attrName>style.visibility</p:attrName>
                                        </p:attrNameLst>
                                      </p:cBhvr>
                                      <p:to>
                                        <p:strVal val="visible"/>
                                      </p:to>
                                    </p:set>
                                    <p:animEffect filter="fade" transition="in">
                                      <p:cBhvr>
                                        <p:cTn dur="500" id="32"/>
                                        <p:tgtEl>
                                          <p:spTgt spid="73"/>
                                        </p:tgtEl>
                                      </p:cBhvr>
                                    </p:animEffect>
                                  </p:childTnLst>
                                </p:cTn>
                              </p:par>
                            </p:childTnLst>
                          </p:cTn>
                        </p:par>
                        <p:par>
                          <p:cTn fill="hold" id="33" nodeType="afterGroup">
                            <p:stCondLst>
                              <p:cond delay="3000"/>
                            </p:stCondLst>
                            <p:childTnLst>
                              <p:par>
                                <p:cTn fill="hold" grpId="0" id="34" nodeType="afterEffect" presetClass="entr" presetID="10" presetSubtype="0">
                                  <p:stCondLst>
                                    <p:cond delay="0"/>
                                  </p:stCondLst>
                                  <p:childTnLst>
                                    <p:set>
                                      <p:cBhvr>
                                        <p:cTn dur="1" fill="hold" id="35">
                                          <p:stCondLst>
                                            <p:cond delay="0"/>
                                          </p:stCondLst>
                                        </p:cTn>
                                        <p:tgtEl>
                                          <p:spTgt spid="74"/>
                                        </p:tgtEl>
                                        <p:attrNameLst>
                                          <p:attrName>style.visibility</p:attrName>
                                        </p:attrNameLst>
                                      </p:cBhvr>
                                      <p:to>
                                        <p:strVal val="visible"/>
                                      </p:to>
                                    </p:set>
                                    <p:animEffect filter="fade" transition="in">
                                      <p:cBhvr>
                                        <p:cTn dur="500" id="36"/>
                                        <p:tgtEl>
                                          <p:spTgt spid="7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1"/>
      <p:bldP grpId="0" spid="72"/>
      <p:bldP grpId="0" spid="73"/>
      <p:bldP grpId="0" spid="74"/>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0" y="0"/>
            <a:ext cx="12192000" cy="6858000"/>
          </a:xfrm>
          <a:prstGeom prst="rect">
            <a:avLst/>
          </a:prstGeom>
          <a:solidFill>
            <a:srgbClr val="F7F2D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4" name="图片 3"/>
          <p:cNvPicPr>
            <a:picLocks noChangeAspect="1"/>
          </p:cNvPicPr>
          <p:nvPr/>
        </p:nvPicPr>
        <p:blipFill>
          <a:blip r:embed="rId2">
            <a:extLst>
              <a:ext uri="{28A0092B-C50C-407E-A947-70E740481C1C}">
                <a14:useLocalDpi val="0"/>
              </a:ext>
            </a:extLst>
          </a:blip>
          <a:stretch>
            <a:fillRect/>
          </a:stretch>
        </p:blipFill>
        <p:spPr>
          <a:xfrm>
            <a:off x="-2098964" y="197429"/>
            <a:ext cx="12192000" cy="5715000"/>
          </a:xfrm>
          <a:prstGeom prst="rect">
            <a:avLst/>
          </a:prstGeom>
        </p:spPr>
      </p:pic>
      <p:pic>
        <p:nvPicPr>
          <p:cNvPr id="6" name="图片 5"/>
          <p:cNvPicPr>
            <a:picLocks noChangeAspect="1"/>
          </p:cNvPicPr>
          <p:nvPr/>
        </p:nvPicPr>
        <p:blipFill>
          <a:blip r:embed="rId3">
            <a:extLst>
              <a:ext uri="{28A0092B-C50C-407E-A947-70E740481C1C}">
                <a14:useLocalDpi val="0"/>
              </a:ext>
            </a:extLst>
          </a:blip>
          <a:srcRect l="26421" r="22272" t="53545"/>
          <a:stretch>
            <a:fillRect/>
          </a:stretch>
        </p:blipFill>
        <p:spPr>
          <a:xfrm>
            <a:off x="221671" y="3366656"/>
            <a:ext cx="8789291" cy="3730338"/>
          </a:xfrm>
          <a:prstGeom prst="rect">
            <a:avLst/>
          </a:prstGeom>
        </p:spPr>
      </p:pic>
      <p:sp>
        <p:nvSpPr>
          <p:cNvPr id="5" name="文本框 4"/>
          <p:cNvSpPr txBox="1"/>
          <p:nvPr/>
        </p:nvSpPr>
        <p:spPr>
          <a:xfrm>
            <a:off x="7135656" y="2001130"/>
            <a:ext cx="4832687" cy="914400"/>
          </a:xfrm>
          <a:prstGeom prst="rect">
            <a:avLst/>
          </a:prstGeom>
          <a:noFill/>
        </p:spPr>
        <p:txBody>
          <a:bodyPr rtlCol="0" wrap="square">
            <a:spAutoFit/>
          </a:bodyPr>
          <a:lstStyle/>
          <a:p>
            <a:pPr algn="ctr"/>
            <a:r>
              <a:rPr altLang="zh-CN" b="1" lang="en-US" smtClean="0" sz="5400">
                <a:solidFill>
                  <a:srgbClr val="784B23"/>
                </a:solidFill>
                <a:latin charset="-122" panose="020b0503020204020204" pitchFamily="34" typeface="微软雅黑"/>
                <a:ea charset="-122" panose="020b0503020204020204" pitchFamily="34" typeface="微软雅黑"/>
              </a:rPr>
              <a:t>PART  THREE</a:t>
            </a:r>
          </a:p>
        </p:txBody>
      </p:sp>
      <p:sp>
        <p:nvSpPr>
          <p:cNvPr id="7" name="文本框 6"/>
          <p:cNvSpPr txBox="1"/>
          <p:nvPr/>
        </p:nvSpPr>
        <p:spPr>
          <a:xfrm>
            <a:off x="7538715" y="3188561"/>
            <a:ext cx="4026569" cy="914400"/>
          </a:xfrm>
          <a:prstGeom prst="rect">
            <a:avLst/>
          </a:prstGeom>
          <a:noFill/>
        </p:spPr>
        <p:txBody>
          <a:bodyPr rtlCol="0" wrap="square">
            <a:spAutoFit/>
          </a:bodyPr>
          <a:lstStyle/>
          <a:p>
            <a:pPr algn="ctr"/>
            <a:r>
              <a:rPr altLang="en-US" b="1" lang="zh-CN" smtClean="0" sz="5400">
                <a:solidFill>
                  <a:srgbClr val="784B23"/>
                </a:solidFill>
                <a:latin charset="-122" panose="020b0503020204020204" pitchFamily="34" typeface="微软雅黑"/>
                <a:ea charset="-122" panose="020b0503020204020204" pitchFamily="34" typeface="微软雅黑"/>
              </a:rPr>
              <a:t>教学过程</a:t>
            </a:r>
          </a:p>
        </p:txBody>
      </p:sp>
    </p:spTree>
    <p:extLst>
      <p:ext uri="{BB962C8B-B14F-4D97-AF65-F5344CB8AC3E}">
        <p14:creationId val="2329846820"/>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fade" transition="in">
                                      <p:cBhvr>
                                        <p:cTn dur="1250" id="7"/>
                                        <p:tgtEl>
                                          <p:spTgt spid="3"/>
                                        </p:tgtEl>
                                      </p:cBhvr>
                                    </p:animEffect>
                                  </p:childTnLst>
                                </p:cTn>
                              </p:par>
                            </p:childTnLst>
                          </p:cTn>
                        </p:par>
                        <p:par>
                          <p:cTn fill="hold" id="8" nodeType="afterGroup">
                            <p:stCondLst>
                              <p:cond delay="1250"/>
                            </p:stCondLst>
                            <p:childTnLst>
                              <p:par>
                                <p:cTn fill="hold" id="9" nodeType="afterEffect" presetClass="entr" presetID="10" presetSubtype="0">
                                  <p:stCondLst>
                                    <p:cond delay="0"/>
                                  </p:stCondLst>
                                  <p:childTnLst>
                                    <p:set>
                                      <p:cBhvr>
                                        <p:cTn dur="1" fill="hold" id="10">
                                          <p:stCondLst>
                                            <p:cond delay="0"/>
                                          </p:stCondLst>
                                        </p:cTn>
                                        <p:tgtEl>
                                          <p:spTgt spid="6"/>
                                        </p:tgtEl>
                                        <p:attrNameLst>
                                          <p:attrName>style.visibility</p:attrName>
                                        </p:attrNameLst>
                                      </p:cBhvr>
                                      <p:to>
                                        <p:strVal val="visible"/>
                                      </p:to>
                                    </p:set>
                                    <p:animEffect filter="fade" transition="in">
                                      <p:cBhvr>
                                        <p:cTn dur="1250" id="11"/>
                                        <p:tgtEl>
                                          <p:spTgt spid="6"/>
                                        </p:tgtEl>
                                      </p:cBhvr>
                                    </p:animEffect>
                                  </p:childTnLst>
                                </p:cTn>
                              </p:par>
                            </p:childTnLst>
                          </p:cTn>
                        </p:par>
                        <p:par>
                          <p:cTn fill="hold" id="12" nodeType="afterGroup">
                            <p:stCondLst>
                              <p:cond delay="2500"/>
                            </p:stCondLst>
                            <p:childTnLst>
                              <p:par>
                                <p:cTn fill="hold" id="13" nodeType="afterEffect" presetClass="entr" presetID="53" presetSubtype="0">
                                  <p:stCondLst>
                                    <p:cond delay="0"/>
                                  </p:stCondLst>
                                  <p:childTnLst>
                                    <p:set>
                                      <p:cBhvr>
                                        <p:cTn dur="1" fill="hold" id="14">
                                          <p:stCondLst>
                                            <p:cond delay="0"/>
                                          </p:stCondLst>
                                        </p:cTn>
                                        <p:tgtEl>
                                          <p:spTgt spid="4"/>
                                        </p:tgtEl>
                                        <p:attrNameLst>
                                          <p:attrName>style.visibility</p:attrName>
                                        </p:attrNameLst>
                                      </p:cBhvr>
                                      <p:to>
                                        <p:strVal val="visible"/>
                                      </p:to>
                                    </p:set>
                                    <p:anim calcmode="lin" valueType="num">
                                      <p:cBhvr>
                                        <p:cTn dur="1250" fill="hold" id="15"/>
                                        <p:tgtEl>
                                          <p:spTgt spid="4"/>
                                        </p:tgtEl>
                                        <p:attrNameLst>
                                          <p:attrName>ppt_w</p:attrName>
                                        </p:attrNameLst>
                                      </p:cBhvr>
                                      <p:tavLst>
                                        <p:tav tm="0">
                                          <p:val>
                                            <p:fltVal val="0"/>
                                          </p:val>
                                        </p:tav>
                                        <p:tav tm="100000">
                                          <p:val>
                                            <p:strVal val="#ppt_w"/>
                                          </p:val>
                                        </p:tav>
                                      </p:tavLst>
                                    </p:anim>
                                    <p:anim calcmode="lin" valueType="num">
                                      <p:cBhvr>
                                        <p:cTn dur="1250" fill="hold" id="16"/>
                                        <p:tgtEl>
                                          <p:spTgt spid="4"/>
                                        </p:tgtEl>
                                        <p:attrNameLst>
                                          <p:attrName>ppt_h</p:attrName>
                                        </p:attrNameLst>
                                      </p:cBhvr>
                                      <p:tavLst>
                                        <p:tav tm="0">
                                          <p:val>
                                            <p:fltVal val="0"/>
                                          </p:val>
                                        </p:tav>
                                        <p:tav tm="100000">
                                          <p:val>
                                            <p:strVal val="#ppt_h"/>
                                          </p:val>
                                        </p:tav>
                                      </p:tavLst>
                                    </p:anim>
                                    <p:animEffect filter="fade" transition="in">
                                      <p:cBhvr>
                                        <p:cTn dur="1250" id="17"/>
                                        <p:tgtEl>
                                          <p:spTgt spid="4"/>
                                        </p:tgtEl>
                                      </p:cBhvr>
                                    </p:animEffect>
                                  </p:childTnLst>
                                </p:cTn>
                              </p:par>
                            </p:childTnLst>
                          </p:cTn>
                        </p:par>
                        <p:par>
                          <p:cTn fill="hold" id="18" nodeType="afterGroup">
                            <p:stCondLst>
                              <p:cond delay="3750"/>
                            </p:stCondLst>
                            <p:childTnLst>
                              <p:par>
                                <p:cTn fill="hold" grpId="0" id="19" nodeType="afterEffect" presetClass="entr" presetID="10" presetSubtype="0">
                                  <p:stCondLst>
                                    <p:cond delay="0"/>
                                  </p:stCondLst>
                                  <p:childTnLst>
                                    <p:set>
                                      <p:cBhvr>
                                        <p:cTn dur="1" fill="hold" id="20">
                                          <p:stCondLst>
                                            <p:cond delay="0"/>
                                          </p:stCondLst>
                                        </p:cTn>
                                        <p:tgtEl>
                                          <p:spTgt spid="5"/>
                                        </p:tgtEl>
                                        <p:attrNameLst>
                                          <p:attrName>style.visibility</p:attrName>
                                        </p:attrNameLst>
                                      </p:cBhvr>
                                      <p:to>
                                        <p:strVal val="visible"/>
                                      </p:to>
                                    </p:set>
                                    <p:animEffect filter="fade" transition="in">
                                      <p:cBhvr>
                                        <p:cTn dur="500" id="21"/>
                                        <p:tgtEl>
                                          <p:spTgt spid="5"/>
                                        </p:tgtEl>
                                      </p:cBhvr>
                                    </p:animEffect>
                                  </p:childTnLst>
                                </p:cTn>
                              </p:par>
                            </p:childTnLst>
                          </p:cTn>
                        </p:par>
                        <p:par>
                          <p:cTn fill="hold" id="22" nodeType="afterGroup">
                            <p:stCondLst>
                              <p:cond delay="4250"/>
                            </p:stCondLst>
                            <p:childTnLst>
                              <p:par>
                                <p:cTn fill="hold" grpId="0" id="23" nodeType="afterEffect" presetClass="entr" presetID="10" presetSubtype="0">
                                  <p:stCondLst>
                                    <p:cond delay="0"/>
                                  </p:stCondLst>
                                  <p:childTnLst>
                                    <p:set>
                                      <p:cBhvr>
                                        <p:cTn dur="1" fill="hold" id="24">
                                          <p:stCondLst>
                                            <p:cond delay="0"/>
                                          </p:stCondLst>
                                        </p:cTn>
                                        <p:tgtEl>
                                          <p:spTgt spid="7"/>
                                        </p:tgtEl>
                                        <p:attrNameLst>
                                          <p:attrName>style.visibility</p:attrName>
                                        </p:attrNameLst>
                                      </p:cBhvr>
                                      <p:to>
                                        <p:strVal val="visible"/>
                                      </p:to>
                                    </p:set>
                                    <p:animEffect filter="fade" transition="in">
                                      <p:cBhvr>
                                        <p:cTn dur="500" id="25"/>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5"/>
      <p:bldP grpId="0" spid="7"/>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教学过程</a:t>
            </a:r>
          </a:p>
        </p:txBody>
      </p:sp>
      <p:grpSp>
        <p:nvGrpSpPr>
          <p:cNvPr id="3" name="Group 256"/>
          <p:cNvGrpSpPr/>
          <p:nvPr/>
        </p:nvGrpSpPr>
        <p:grpSpPr>
          <a:xfrm rot="900000">
            <a:off x="1868314" y="2056728"/>
            <a:ext cx="2163111" cy="2163957"/>
            <a:chOff x="2328110" y="2786149"/>
            <a:chExt cx="6516601" cy="6516602"/>
          </a:xfrm>
        </p:grpSpPr>
        <p:sp>
          <p:nvSpPr>
            <p:cNvPr id="4" name="Freeform 1"/>
            <p:cNvSpPr>
              <a:spLocks noChangeArrowheads="1"/>
            </p:cNvSpPr>
            <p:nvPr/>
          </p:nvSpPr>
          <p:spPr bwMode="auto">
            <a:xfrm>
              <a:off x="2328110" y="4367620"/>
              <a:ext cx="4466256" cy="4935131"/>
            </a:xfrm>
            <a:custGeom>
              <a:gdLst>
                <a:gd fmla="*/ 1472 w 2478" name="T0"/>
                <a:gd fmla="*/ 0 h 2738" name="T1"/>
                <a:gd fmla="*/ 1472 w 2478" name="T2"/>
                <a:gd fmla="*/ 0 h 2738" name="T3"/>
                <a:gd fmla="*/ 1453 w 2478" name="T4"/>
                <a:gd fmla="*/ 0 h 2738" name="T5"/>
                <a:gd fmla="*/ 1342 w 2478" name="T6"/>
                <a:gd fmla="*/ 75 h 2738" name="T7"/>
                <a:gd fmla="*/ 1342 w 2478" name="T8"/>
                <a:gd fmla="*/ 112 h 2738" name="T9"/>
                <a:gd fmla="*/ 1379 w 2478" name="T10"/>
                <a:gd fmla="*/ 186 h 2738" name="T11"/>
                <a:gd fmla="*/ 1360 w 2478" name="T12"/>
                <a:gd fmla="*/ 205 h 2738" name="T13"/>
                <a:gd fmla="*/ 615 w 2478" name="T14"/>
                <a:gd fmla="*/ 1192 h 2738" name="T15"/>
                <a:gd fmla="*/ 615 w 2478" name="T16"/>
                <a:gd fmla="*/ 1229 h 2738" name="T17"/>
                <a:gd fmla="*/ 578 w 2478" name="T18"/>
                <a:gd fmla="*/ 1210 h 2738" name="T19"/>
                <a:gd fmla="*/ 559 w 2478" name="T20"/>
                <a:gd fmla="*/ 1229 h 2738" name="T21"/>
                <a:gd fmla="*/ 19 w 2478" name="T22"/>
                <a:gd fmla="*/ 1527 h 2738" name="T23"/>
                <a:gd fmla="*/ 0 w 2478" name="T24"/>
                <a:gd fmla="*/ 1583 h 2738" name="T25"/>
                <a:gd fmla="*/ 354 w 2478" name="T26"/>
                <a:gd fmla="*/ 2216 h 2738" name="T27"/>
                <a:gd fmla="*/ 392 w 2478" name="T28"/>
                <a:gd fmla="*/ 2235 h 2738" name="T29"/>
                <a:gd fmla="*/ 410 w 2478" name="T30"/>
                <a:gd fmla="*/ 2235 h 2738" name="T31"/>
                <a:gd fmla="*/ 541 w 2478" name="T32"/>
                <a:gd fmla="*/ 2160 h 2738" name="T33"/>
                <a:gd fmla="*/ 839 w 2478" name="T34"/>
                <a:gd fmla="*/ 2718 h 2738" name="T35"/>
                <a:gd fmla="*/ 876 w 2478" name="T36"/>
                <a:gd fmla="*/ 2737 h 2738" name="T37"/>
                <a:gd fmla="*/ 895 w 2478" name="T38"/>
                <a:gd fmla="*/ 2737 h 2738" name="T39"/>
                <a:gd fmla="*/ 1118 w 2478" name="T40"/>
                <a:gd fmla="*/ 2606 h 2738" name="T41"/>
                <a:gd fmla="*/ 1137 w 2478" name="T42"/>
                <a:gd fmla="*/ 2551 h 2738" name="T43"/>
                <a:gd fmla="*/ 988 w 2478" name="T44"/>
                <a:gd fmla="*/ 2290 h 2738" name="T45"/>
                <a:gd fmla="*/ 1062 w 2478" name="T46"/>
                <a:gd fmla="*/ 2197 h 2738" name="T47"/>
                <a:gd fmla="*/ 1062 w 2478" name="T48"/>
                <a:gd fmla="*/ 2141 h 2738" name="T49"/>
                <a:gd fmla="*/ 895 w 2478" name="T50"/>
                <a:gd fmla="*/ 1974 h 2738" name="T51"/>
                <a:gd fmla="*/ 950 w 2478" name="T52"/>
                <a:gd fmla="*/ 1937 h 2738" name="T53"/>
                <a:gd fmla="*/ 969 w 2478" name="T54"/>
                <a:gd fmla="*/ 1881 h 2738" name="T55"/>
                <a:gd fmla="*/ 1006 w 2478" name="T56"/>
                <a:gd fmla="*/ 1899 h 2738" name="T57"/>
                <a:gd fmla="*/ 1025 w 2478" name="T58"/>
                <a:gd fmla="*/ 1899 h 2738" name="T59"/>
                <a:gd fmla="*/ 2236 w 2478" name="T60"/>
                <a:gd fmla="*/ 1788 h 2738" name="T61"/>
                <a:gd fmla="*/ 2254 w 2478" name="T62"/>
                <a:gd fmla="*/ 1788 h 2738" name="T63"/>
                <a:gd fmla="*/ 2272 w 2478" name="T64"/>
                <a:gd fmla="*/ 1788 h 2738" name="T65"/>
                <a:gd fmla="*/ 2310 w 2478" name="T66"/>
                <a:gd fmla="*/ 1843 h 2738" name="T67"/>
                <a:gd fmla="*/ 2328 w 2478" name="T68"/>
                <a:gd fmla="*/ 1862 h 2738" name="T69"/>
                <a:gd fmla="*/ 2347 w 2478" name="T70"/>
                <a:gd fmla="*/ 1862 h 2738" name="T71"/>
                <a:gd fmla="*/ 2459 w 2478" name="T72"/>
                <a:gd fmla="*/ 1806 h 2738" name="T73"/>
                <a:gd fmla="*/ 2477 w 2478" name="T74"/>
                <a:gd fmla="*/ 1750 h 2738" name="T75"/>
                <a:gd fmla="*/ 1509 w 2478" name="T76"/>
                <a:gd fmla="*/ 19 h 2738" name="T77"/>
                <a:gd fmla="*/ 1472 w 2478" name="T78"/>
                <a:gd fmla="*/ 0 h 2738"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2738" w="2478">
                  <a:moveTo>
                    <a:pt x="1472" y="0"/>
                  </a:moveTo>
                  <a:lnTo>
                    <a:pt x="1472" y="0"/>
                  </a:lnTo>
                  <a:lnTo>
                    <a:pt x="1453" y="0"/>
                  </a:lnTo>
                  <a:cubicBezTo>
                    <a:pt x="1342" y="75"/>
                    <a:pt x="1342" y="75"/>
                    <a:pt x="1342" y="75"/>
                  </a:cubicBezTo>
                  <a:cubicBezTo>
                    <a:pt x="1323" y="75"/>
                    <a:pt x="1323" y="93"/>
                    <a:pt x="1342" y="112"/>
                  </a:cubicBezTo>
                  <a:cubicBezTo>
                    <a:pt x="1379" y="186"/>
                    <a:pt x="1379" y="186"/>
                    <a:pt x="1379" y="186"/>
                  </a:cubicBezTo>
                  <a:cubicBezTo>
                    <a:pt x="1360" y="186"/>
                    <a:pt x="1360" y="186"/>
                    <a:pt x="1360" y="205"/>
                  </a:cubicBezTo>
                  <a:cubicBezTo>
                    <a:pt x="615" y="1192"/>
                    <a:pt x="615" y="1192"/>
                    <a:pt x="615" y="1192"/>
                  </a:cubicBezTo>
                  <a:cubicBezTo>
                    <a:pt x="597" y="1192"/>
                    <a:pt x="597" y="1210"/>
                    <a:pt x="615" y="1229"/>
                  </a:cubicBezTo>
                  <a:cubicBezTo>
                    <a:pt x="597" y="1229"/>
                    <a:pt x="597" y="1210"/>
                    <a:pt x="578" y="1210"/>
                  </a:cubicBezTo>
                  <a:cubicBezTo>
                    <a:pt x="578" y="1210"/>
                    <a:pt x="559" y="1210"/>
                    <a:pt x="559" y="1229"/>
                  </a:cubicBezTo>
                  <a:cubicBezTo>
                    <a:pt x="19" y="1527"/>
                    <a:pt x="19" y="1527"/>
                    <a:pt x="19" y="1527"/>
                  </a:cubicBezTo>
                  <a:cubicBezTo>
                    <a:pt x="0" y="1527"/>
                    <a:pt x="0" y="1564"/>
                    <a:pt x="0" y="1583"/>
                  </a:cubicBezTo>
                  <a:cubicBezTo>
                    <a:pt x="354" y="2216"/>
                    <a:pt x="354" y="2216"/>
                    <a:pt x="354" y="2216"/>
                  </a:cubicBezTo>
                  <a:cubicBezTo>
                    <a:pt x="373" y="2235"/>
                    <a:pt x="373" y="2235"/>
                    <a:pt x="392" y="2235"/>
                  </a:cubicBezTo>
                  <a:lnTo>
                    <a:pt x="410" y="2235"/>
                  </a:lnTo>
                  <a:cubicBezTo>
                    <a:pt x="541" y="2160"/>
                    <a:pt x="541" y="2160"/>
                    <a:pt x="541" y="2160"/>
                  </a:cubicBezTo>
                  <a:cubicBezTo>
                    <a:pt x="839" y="2718"/>
                    <a:pt x="839" y="2718"/>
                    <a:pt x="839" y="2718"/>
                  </a:cubicBezTo>
                  <a:cubicBezTo>
                    <a:pt x="857" y="2737"/>
                    <a:pt x="857" y="2737"/>
                    <a:pt x="876" y="2737"/>
                  </a:cubicBezTo>
                  <a:lnTo>
                    <a:pt x="895" y="2737"/>
                  </a:lnTo>
                  <a:cubicBezTo>
                    <a:pt x="1118" y="2606"/>
                    <a:pt x="1118" y="2606"/>
                    <a:pt x="1118" y="2606"/>
                  </a:cubicBezTo>
                  <a:cubicBezTo>
                    <a:pt x="1137" y="2588"/>
                    <a:pt x="1137" y="2570"/>
                    <a:pt x="1137" y="2551"/>
                  </a:cubicBezTo>
                  <a:cubicBezTo>
                    <a:pt x="988" y="2290"/>
                    <a:pt x="988" y="2290"/>
                    <a:pt x="988" y="2290"/>
                  </a:cubicBezTo>
                  <a:cubicBezTo>
                    <a:pt x="1062" y="2197"/>
                    <a:pt x="1062" y="2197"/>
                    <a:pt x="1062" y="2197"/>
                  </a:cubicBezTo>
                  <a:cubicBezTo>
                    <a:pt x="1081" y="2179"/>
                    <a:pt x="1081" y="2160"/>
                    <a:pt x="1062" y="2141"/>
                  </a:cubicBezTo>
                  <a:cubicBezTo>
                    <a:pt x="895" y="1974"/>
                    <a:pt x="895" y="1974"/>
                    <a:pt x="895" y="1974"/>
                  </a:cubicBezTo>
                  <a:cubicBezTo>
                    <a:pt x="950" y="1937"/>
                    <a:pt x="950" y="1937"/>
                    <a:pt x="950" y="1937"/>
                  </a:cubicBezTo>
                  <a:cubicBezTo>
                    <a:pt x="969" y="1918"/>
                    <a:pt x="969" y="1899"/>
                    <a:pt x="969" y="1881"/>
                  </a:cubicBezTo>
                  <a:cubicBezTo>
                    <a:pt x="969" y="1899"/>
                    <a:pt x="988" y="1899"/>
                    <a:pt x="1006" y="1899"/>
                  </a:cubicBezTo>
                  <a:cubicBezTo>
                    <a:pt x="1006" y="1899"/>
                    <a:pt x="1006" y="1899"/>
                    <a:pt x="1025" y="1899"/>
                  </a:cubicBezTo>
                  <a:cubicBezTo>
                    <a:pt x="2236" y="1788"/>
                    <a:pt x="2236" y="1788"/>
                    <a:pt x="2236" y="1788"/>
                  </a:cubicBezTo>
                  <a:lnTo>
                    <a:pt x="2254" y="1788"/>
                  </a:lnTo>
                  <a:lnTo>
                    <a:pt x="2272" y="1788"/>
                  </a:lnTo>
                  <a:cubicBezTo>
                    <a:pt x="2310" y="1843"/>
                    <a:pt x="2310" y="1843"/>
                    <a:pt x="2310" y="1843"/>
                  </a:cubicBezTo>
                  <a:cubicBezTo>
                    <a:pt x="2310" y="1862"/>
                    <a:pt x="2328" y="1862"/>
                    <a:pt x="2328" y="1862"/>
                  </a:cubicBezTo>
                  <a:cubicBezTo>
                    <a:pt x="2347" y="1862"/>
                    <a:pt x="2347" y="1862"/>
                    <a:pt x="2347" y="1862"/>
                  </a:cubicBezTo>
                  <a:cubicBezTo>
                    <a:pt x="2459" y="1806"/>
                    <a:pt x="2459" y="1806"/>
                    <a:pt x="2459" y="1806"/>
                  </a:cubicBezTo>
                  <a:cubicBezTo>
                    <a:pt x="2477" y="1788"/>
                    <a:pt x="2477" y="1769"/>
                    <a:pt x="2477" y="1750"/>
                  </a:cubicBezTo>
                  <a:cubicBezTo>
                    <a:pt x="1509" y="19"/>
                    <a:pt x="1509" y="19"/>
                    <a:pt x="1509" y="19"/>
                  </a:cubicBezTo>
                  <a:cubicBezTo>
                    <a:pt x="1491" y="19"/>
                    <a:pt x="1491" y="0"/>
                    <a:pt x="1472" y="0"/>
                  </a:cubicBezTo>
                </a:path>
              </a:pathLst>
            </a:custGeom>
            <a:solidFill>
              <a:schemeClr val="bg1">
                <a:lumMod val="85000"/>
              </a:schemeClr>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 name="Freeform 3"/>
            <p:cNvSpPr>
              <a:spLocks noChangeArrowheads="1"/>
            </p:cNvSpPr>
            <p:nvPr/>
          </p:nvSpPr>
          <p:spPr bwMode="auto">
            <a:xfrm>
              <a:off x="6261915" y="3255029"/>
              <a:ext cx="1176167" cy="1748357"/>
            </a:xfrm>
            <a:custGeom>
              <a:gdLst>
                <a:gd fmla="*/ 595 w 652" name="T0"/>
                <a:gd fmla="*/ 0 h 970" name="T1"/>
                <a:gd fmla="*/ 595 w 652" name="T2"/>
                <a:gd fmla="*/ 0 h 970" name="T3"/>
                <a:gd fmla="*/ 0 w 652" name="T4"/>
                <a:gd fmla="*/ 932 h 970" name="T5"/>
                <a:gd fmla="*/ 56 w 652" name="T6"/>
                <a:gd fmla="*/ 969 h 970" name="T7"/>
                <a:gd fmla="*/ 651 w 652" name="T8"/>
                <a:gd fmla="*/ 38 h 970" name="T9"/>
                <a:gd fmla="*/ 595 w 652" name="T10"/>
                <a:gd fmla="*/ 0 h 970" name="T11"/>
              </a:gdLst>
              <a:cxnLst>
                <a:cxn ang="0">
                  <a:pos x="T0" y="T1"/>
                </a:cxn>
                <a:cxn ang="0">
                  <a:pos x="T2" y="T3"/>
                </a:cxn>
                <a:cxn ang="0">
                  <a:pos x="T4" y="T5"/>
                </a:cxn>
                <a:cxn ang="0">
                  <a:pos x="T6" y="T7"/>
                </a:cxn>
                <a:cxn ang="0">
                  <a:pos x="T8" y="T9"/>
                </a:cxn>
                <a:cxn ang="0">
                  <a:pos x="T10" y="T11"/>
                </a:cxn>
              </a:cxnLst>
              <a:rect b="b" l="0" r="r" t="0"/>
              <a:pathLst>
                <a:path h="970" w="652">
                  <a:moveTo>
                    <a:pt x="595" y="0"/>
                  </a:moveTo>
                  <a:lnTo>
                    <a:pt x="595" y="0"/>
                  </a:lnTo>
                  <a:cubicBezTo>
                    <a:pt x="0" y="932"/>
                    <a:pt x="0" y="932"/>
                    <a:pt x="0" y="932"/>
                  </a:cubicBezTo>
                  <a:cubicBezTo>
                    <a:pt x="56" y="969"/>
                    <a:pt x="56" y="969"/>
                    <a:pt x="56" y="969"/>
                  </a:cubicBezTo>
                  <a:cubicBezTo>
                    <a:pt x="651" y="38"/>
                    <a:pt x="651" y="38"/>
                    <a:pt x="651" y="38"/>
                  </a:cubicBezTo>
                  <a:cubicBezTo>
                    <a:pt x="632" y="19"/>
                    <a:pt x="614" y="19"/>
                    <a:pt x="595" y="0"/>
                  </a:cubicBezTo>
                </a:path>
              </a:pathLst>
            </a:custGeom>
            <a:solidFill>
              <a:schemeClr val="bg1">
                <a:lumMod val="65000"/>
              </a:schemeClr>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 name="Freeform 4"/>
            <p:cNvSpPr>
              <a:spLocks noChangeArrowheads="1"/>
            </p:cNvSpPr>
            <p:nvPr/>
          </p:nvSpPr>
          <p:spPr bwMode="auto">
            <a:xfrm>
              <a:off x="6659268" y="4129207"/>
              <a:ext cx="1613254" cy="1239744"/>
            </a:xfrm>
            <a:custGeom>
              <a:gdLst>
                <a:gd fmla="*/ 875 w 895" name="T0"/>
                <a:gd fmla="*/ 0 h 690" name="T1"/>
                <a:gd fmla="*/ 875 w 895" name="T2"/>
                <a:gd fmla="*/ 0 h 690" name="T3"/>
                <a:gd fmla="*/ 0 w 895" name="T4"/>
                <a:gd fmla="*/ 633 h 690" name="T5"/>
                <a:gd fmla="*/ 37 w 895" name="T6"/>
                <a:gd fmla="*/ 689 h 690" name="T7"/>
                <a:gd fmla="*/ 894 w 895" name="T8"/>
                <a:gd fmla="*/ 37 h 690" name="T9"/>
                <a:gd fmla="*/ 875 w 895" name="T10"/>
                <a:gd fmla="*/ 0 h 690" name="T11"/>
              </a:gdLst>
              <a:cxnLst>
                <a:cxn ang="0">
                  <a:pos x="T0" y="T1"/>
                </a:cxn>
                <a:cxn ang="0">
                  <a:pos x="T2" y="T3"/>
                </a:cxn>
                <a:cxn ang="0">
                  <a:pos x="T4" y="T5"/>
                </a:cxn>
                <a:cxn ang="0">
                  <a:pos x="T6" y="T7"/>
                </a:cxn>
                <a:cxn ang="0">
                  <a:pos x="T8" y="T9"/>
                </a:cxn>
                <a:cxn ang="0">
                  <a:pos x="T10" y="T11"/>
                </a:cxn>
              </a:cxnLst>
              <a:rect b="b" l="0" r="r" t="0"/>
              <a:pathLst>
                <a:path h="690" w="895">
                  <a:moveTo>
                    <a:pt x="875" y="0"/>
                  </a:moveTo>
                  <a:lnTo>
                    <a:pt x="875" y="0"/>
                  </a:lnTo>
                  <a:cubicBezTo>
                    <a:pt x="0" y="633"/>
                    <a:pt x="0" y="633"/>
                    <a:pt x="0" y="633"/>
                  </a:cubicBezTo>
                  <a:cubicBezTo>
                    <a:pt x="37" y="689"/>
                    <a:pt x="37" y="689"/>
                    <a:pt x="37" y="689"/>
                  </a:cubicBezTo>
                  <a:cubicBezTo>
                    <a:pt x="894" y="37"/>
                    <a:pt x="894" y="37"/>
                    <a:pt x="894" y="37"/>
                  </a:cubicBezTo>
                  <a:cubicBezTo>
                    <a:pt x="894" y="18"/>
                    <a:pt x="875" y="18"/>
                    <a:pt x="875" y="0"/>
                  </a:cubicBezTo>
                </a:path>
              </a:pathLst>
            </a:custGeom>
            <a:solidFill>
              <a:schemeClr val="bg1">
                <a:lumMod val="65000"/>
              </a:schemeClr>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 name="Freeform 5"/>
            <p:cNvSpPr>
              <a:spLocks noChangeArrowheads="1"/>
            </p:cNvSpPr>
            <p:nvPr/>
          </p:nvSpPr>
          <p:spPr bwMode="auto">
            <a:xfrm>
              <a:off x="7000990" y="6712004"/>
              <a:ext cx="1843721" cy="643716"/>
            </a:xfrm>
            <a:custGeom>
              <a:gdLst>
                <a:gd fmla="*/ 19 w 1025" name="T0"/>
                <a:gd fmla="*/ 0 h 355" name="T1"/>
                <a:gd fmla="*/ 19 w 1025" name="T2"/>
                <a:gd fmla="*/ 0 h 355" name="T3"/>
                <a:gd fmla="*/ 0 w 1025" name="T4"/>
                <a:gd fmla="*/ 56 h 355" name="T5"/>
                <a:gd fmla="*/ 1006 w 1025" name="T6"/>
                <a:gd fmla="*/ 354 h 355" name="T7"/>
                <a:gd fmla="*/ 1024 w 1025" name="T8"/>
                <a:gd fmla="*/ 298 h 355" name="T9"/>
                <a:gd fmla="*/ 19 w 1025" name="T10"/>
                <a:gd fmla="*/ 0 h 355" name="T11"/>
              </a:gdLst>
              <a:cxnLst>
                <a:cxn ang="0">
                  <a:pos x="T0" y="T1"/>
                </a:cxn>
                <a:cxn ang="0">
                  <a:pos x="T2" y="T3"/>
                </a:cxn>
                <a:cxn ang="0">
                  <a:pos x="T4" y="T5"/>
                </a:cxn>
                <a:cxn ang="0">
                  <a:pos x="T6" y="T7"/>
                </a:cxn>
                <a:cxn ang="0">
                  <a:pos x="T8" y="T9"/>
                </a:cxn>
                <a:cxn ang="0">
                  <a:pos x="T10" y="T11"/>
                </a:cxn>
              </a:cxnLst>
              <a:rect b="b" l="0" r="r" t="0"/>
              <a:pathLst>
                <a:path h="355" w="1025">
                  <a:moveTo>
                    <a:pt x="19" y="0"/>
                  </a:moveTo>
                  <a:lnTo>
                    <a:pt x="19" y="0"/>
                  </a:lnTo>
                  <a:cubicBezTo>
                    <a:pt x="0" y="56"/>
                    <a:pt x="0" y="56"/>
                    <a:pt x="0" y="56"/>
                  </a:cubicBezTo>
                  <a:cubicBezTo>
                    <a:pt x="1006" y="354"/>
                    <a:pt x="1006" y="354"/>
                    <a:pt x="1006" y="354"/>
                  </a:cubicBezTo>
                  <a:cubicBezTo>
                    <a:pt x="1006" y="336"/>
                    <a:pt x="1024" y="317"/>
                    <a:pt x="1024" y="298"/>
                  </a:cubicBezTo>
                  <a:cubicBezTo>
                    <a:pt x="19" y="0"/>
                    <a:pt x="19" y="0"/>
                    <a:pt x="19" y="0"/>
                  </a:cubicBezTo>
                </a:path>
              </a:pathLst>
            </a:custGeom>
            <a:solidFill>
              <a:schemeClr val="bg1">
                <a:lumMod val="75000"/>
              </a:schemeClr>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 name="Freeform 6"/>
            <p:cNvSpPr>
              <a:spLocks noChangeArrowheads="1"/>
            </p:cNvSpPr>
            <p:nvPr/>
          </p:nvSpPr>
          <p:spPr bwMode="auto">
            <a:xfrm>
              <a:off x="5824823" y="2786149"/>
              <a:ext cx="675504" cy="1915248"/>
            </a:xfrm>
            <a:custGeom>
              <a:gdLst>
                <a:gd fmla="*/ 316 w 373" name="T0"/>
                <a:gd fmla="*/ 0 h 1062" name="T1"/>
                <a:gd fmla="*/ 316 w 373" name="T2"/>
                <a:gd fmla="*/ 0 h 1062" name="T3"/>
                <a:gd fmla="*/ 0 w 373" name="T4"/>
                <a:gd fmla="*/ 1043 h 1062" name="T5"/>
                <a:gd fmla="*/ 55 w 373" name="T6"/>
                <a:gd fmla="*/ 1061 h 1062" name="T7"/>
                <a:gd fmla="*/ 372 w 373" name="T8"/>
                <a:gd fmla="*/ 18 h 1062" name="T9"/>
                <a:gd fmla="*/ 316 w 373" name="T10"/>
                <a:gd fmla="*/ 0 h 1062" name="T11"/>
              </a:gdLst>
              <a:cxnLst>
                <a:cxn ang="0">
                  <a:pos x="T0" y="T1"/>
                </a:cxn>
                <a:cxn ang="0">
                  <a:pos x="T2" y="T3"/>
                </a:cxn>
                <a:cxn ang="0">
                  <a:pos x="T4" y="T5"/>
                </a:cxn>
                <a:cxn ang="0">
                  <a:pos x="T6" y="T7"/>
                </a:cxn>
                <a:cxn ang="0">
                  <a:pos x="T8" y="T9"/>
                </a:cxn>
                <a:cxn ang="0">
                  <a:pos x="T10" y="T11"/>
                </a:cxn>
              </a:cxnLst>
              <a:rect b="b" l="0" r="r" t="0"/>
              <a:pathLst>
                <a:path h="1062" w="373">
                  <a:moveTo>
                    <a:pt x="316" y="0"/>
                  </a:moveTo>
                  <a:lnTo>
                    <a:pt x="316" y="0"/>
                  </a:lnTo>
                  <a:cubicBezTo>
                    <a:pt x="0" y="1043"/>
                    <a:pt x="0" y="1043"/>
                    <a:pt x="0" y="1043"/>
                  </a:cubicBezTo>
                  <a:cubicBezTo>
                    <a:pt x="55" y="1061"/>
                    <a:pt x="55" y="1061"/>
                    <a:pt x="55" y="1061"/>
                  </a:cubicBezTo>
                  <a:cubicBezTo>
                    <a:pt x="372" y="18"/>
                    <a:pt x="372" y="18"/>
                    <a:pt x="372" y="18"/>
                  </a:cubicBezTo>
                  <a:cubicBezTo>
                    <a:pt x="353" y="0"/>
                    <a:pt x="334" y="0"/>
                    <a:pt x="316" y="0"/>
                  </a:cubicBezTo>
                </a:path>
              </a:pathLst>
            </a:custGeom>
            <a:solidFill>
              <a:schemeClr val="bg1">
                <a:lumMod val="65000"/>
              </a:schemeClr>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 name="Freeform 9"/>
            <p:cNvSpPr>
              <a:spLocks noChangeArrowheads="1"/>
            </p:cNvSpPr>
            <p:nvPr/>
          </p:nvSpPr>
          <p:spPr bwMode="auto">
            <a:xfrm>
              <a:off x="3202288" y="7784862"/>
              <a:ext cx="1176167" cy="1509944"/>
            </a:xfrm>
            <a:custGeom>
              <a:gdLst>
                <a:gd fmla="*/ 652 w 653" name="T0"/>
                <a:gd fmla="*/ 652 h 839" name="T1"/>
                <a:gd fmla="*/ 652 w 653" name="T2"/>
                <a:gd fmla="*/ 652 h 839" name="T3"/>
                <a:gd fmla="*/ 633 w 653" name="T4"/>
                <a:gd fmla="*/ 707 h 839" name="T5"/>
                <a:gd fmla="*/ 410 w 653" name="T6"/>
                <a:gd fmla="*/ 838 h 839" name="T7"/>
                <a:gd fmla="*/ 354 w 653" name="T8"/>
                <a:gd fmla="*/ 819 h 839" name="T9"/>
                <a:gd fmla="*/ 0 w 653" name="T10"/>
                <a:gd fmla="*/ 187 h 839" name="T11"/>
                <a:gd fmla="*/ 18 w 653" name="T12"/>
                <a:gd fmla="*/ 131 h 839" name="T13"/>
                <a:gd fmla="*/ 242 w 653" name="T14"/>
                <a:gd fmla="*/ 0 h 839" name="T15"/>
                <a:gd fmla="*/ 298 w 653" name="T16"/>
                <a:gd fmla="*/ 19 h 839" name="T17"/>
                <a:gd fmla="*/ 652 w 653" name="T18"/>
                <a:gd fmla="*/ 652 h 83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839" w="653">
                  <a:moveTo>
                    <a:pt x="652" y="652"/>
                  </a:moveTo>
                  <a:lnTo>
                    <a:pt x="652" y="652"/>
                  </a:lnTo>
                  <a:cubicBezTo>
                    <a:pt x="652" y="671"/>
                    <a:pt x="652" y="689"/>
                    <a:pt x="633" y="707"/>
                  </a:cubicBezTo>
                  <a:cubicBezTo>
                    <a:pt x="410" y="838"/>
                    <a:pt x="410" y="838"/>
                    <a:pt x="410" y="838"/>
                  </a:cubicBezTo>
                  <a:cubicBezTo>
                    <a:pt x="391" y="838"/>
                    <a:pt x="372" y="838"/>
                    <a:pt x="354" y="819"/>
                  </a:cubicBezTo>
                  <a:cubicBezTo>
                    <a:pt x="0" y="187"/>
                    <a:pt x="0" y="187"/>
                    <a:pt x="0" y="187"/>
                  </a:cubicBezTo>
                  <a:cubicBezTo>
                    <a:pt x="0" y="168"/>
                    <a:pt x="0" y="149"/>
                    <a:pt x="18" y="131"/>
                  </a:cubicBezTo>
                  <a:cubicBezTo>
                    <a:pt x="242" y="0"/>
                    <a:pt x="242" y="0"/>
                    <a:pt x="242" y="0"/>
                  </a:cubicBezTo>
                  <a:cubicBezTo>
                    <a:pt x="261" y="0"/>
                    <a:pt x="279" y="0"/>
                    <a:pt x="298" y="19"/>
                  </a:cubicBezTo>
                  <a:lnTo>
                    <a:pt x="652" y="652"/>
                  </a:lnTo>
                </a:path>
              </a:pathLst>
            </a:custGeom>
            <a:solidFill>
              <a:schemeClr val="accent5">
                <a:lumMod val="60000"/>
                <a:lumOff val="40000"/>
              </a:schemeClr>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0" name="Freeform 10"/>
            <p:cNvSpPr>
              <a:spLocks noChangeArrowheads="1"/>
            </p:cNvSpPr>
            <p:nvPr/>
          </p:nvSpPr>
          <p:spPr bwMode="auto">
            <a:xfrm>
              <a:off x="2328110" y="6545119"/>
              <a:ext cx="1748357" cy="1883453"/>
            </a:xfrm>
            <a:custGeom>
              <a:gdLst>
                <a:gd fmla="*/ 969 w 970" name="T0"/>
                <a:gd fmla="*/ 671 h 1044" name="T1"/>
                <a:gd fmla="*/ 969 w 970" name="T2"/>
                <a:gd fmla="*/ 671 h 1044" name="T3"/>
                <a:gd fmla="*/ 950 w 970" name="T4"/>
                <a:gd fmla="*/ 727 h 1044" name="T5"/>
                <a:gd fmla="*/ 410 w 970" name="T6"/>
                <a:gd fmla="*/ 1025 h 1044" name="T7"/>
                <a:gd fmla="*/ 354 w 970" name="T8"/>
                <a:gd fmla="*/ 1006 h 1044" name="T9"/>
                <a:gd fmla="*/ 0 w 970" name="T10"/>
                <a:gd fmla="*/ 373 h 1044" name="T11"/>
                <a:gd fmla="*/ 19 w 970" name="T12"/>
                <a:gd fmla="*/ 317 h 1044" name="T13"/>
                <a:gd fmla="*/ 559 w 970" name="T14"/>
                <a:gd fmla="*/ 19 h 1044" name="T15"/>
                <a:gd fmla="*/ 615 w 970" name="T16"/>
                <a:gd fmla="*/ 19 h 1044" name="T17"/>
                <a:gd fmla="*/ 969 w 970" name="T18"/>
                <a:gd fmla="*/ 671 h 104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044" w="970">
                  <a:moveTo>
                    <a:pt x="969" y="671"/>
                  </a:moveTo>
                  <a:lnTo>
                    <a:pt x="969" y="671"/>
                  </a:lnTo>
                  <a:cubicBezTo>
                    <a:pt x="969" y="689"/>
                    <a:pt x="969" y="708"/>
                    <a:pt x="950" y="727"/>
                  </a:cubicBezTo>
                  <a:cubicBezTo>
                    <a:pt x="410" y="1025"/>
                    <a:pt x="410" y="1025"/>
                    <a:pt x="410" y="1025"/>
                  </a:cubicBezTo>
                  <a:cubicBezTo>
                    <a:pt x="392" y="1043"/>
                    <a:pt x="373" y="1025"/>
                    <a:pt x="354" y="1006"/>
                  </a:cubicBezTo>
                  <a:cubicBezTo>
                    <a:pt x="0" y="373"/>
                    <a:pt x="0" y="373"/>
                    <a:pt x="0" y="373"/>
                  </a:cubicBezTo>
                  <a:cubicBezTo>
                    <a:pt x="0" y="354"/>
                    <a:pt x="0" y="317"/>
                    <a:pt x="19" y="317"/>
                  </a:cubicBezTo>
                  <a:cubicBezTo>
                    <a:pt x="559" y="19"/>
                    <a:pt x="559" y="19"/>
                    <a:pt x="559" y="19"/>
                  </a:cubicBezTo>
                  <a:cubicBezTo>
                    <a:pt x="578" y="0"/>
                    <a:pt x="597" y="0"/>
                    <a:pt x="615" y="19"/>
                  </a:cubicBezTo>
                  <a:lnTo>
                    <a:pt x="969" y="671"/>
                  </a:lnTo>
                </a:path>
              </a:pathLst>
            </a:custGeom>
            <a:solidFill>
              <a:schemeClr val="accent5"/>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1" name="Freeform 12"/>
            <p:cNvSpPr>
              <a:spLocks noChangeArrowheads="1"/>
            </p:cNvSpPr>
            <p:nvPr/>
          </p:nvSpPr>
          <p:spPr bwMode="auto">
            <a:xfrm>
              <a:off x="4712233" y="4367620"/>
              <a:ext cx="2082134" cy="3393399"/>
            </a:xfrm>
            <a:custGeom>
              <a:gdLst>
                <a:gd fmla="*/ 1154 w 1155" name="T0"/>
                <a:gd fmla="*/ 1750 h 1882" name="T1"/>
                <a:gd fmla="*/ 1154 w 1155" name="T2"/>
                <a:gd fmla="*/ 1750 h 1882" name="T3"/>
                <a:gd fmla="*/ 1136 w 1155" name="T4"/>
                <a:gd fmla="*/ 1806 h 1882" name="T5"/>
                <a:gd fmla="*/ 1024 w 1155" name="T6"/>
                <a:gd fmla="*/ 1862 h 1882" name="T7"/>
                <a:gd fmla="*/ 987 w 1155" name="T8"/>
                <a:gd fmla="*/ 1843 h 1882" name="T9"/>
                <a:gd fmla="*/ 19 w 1155" name="T10"/>
                <a:gd fmla="*/ 112 h 1882" name="T11"/>
                <a:gd fmla="*/ 19 w 1155" name="T12"/>
                <a:gd fmla="*/ 75 h 1882" name="T13"/>
                <a:gd fmla="*/ 130 w 1155" name="T14"/>
                <a:gd fmla="*/ 0 h 1882" name="T15"/>
                <a:gd fmla="*/ 186 w 1155" name="T16"/>
                <a:gd fmla="*/ 19 h 1882" name="T17"/>
                <a:gd fmla="*/ 1154 w 1155" name="T18"/>
                <a:gd fmla="*/ 1750 h 188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882" w="1155">
                  <a:moveTo>
                    <a:pt x="1154" y="1750"/>
                  </a:moveTo>
                  <a:lnTo>
                    <a:pt x="1154" y="1750"/>
                  </a:lnTo>
                  <a:cubicBezTo>
                    <a:pt x="1154" y="1769"/>
                    <a:pt x="1154" y="1788"/>
                    <a:pt x="1136" y="1806"/>
                  </a:cubicBezTo>
                  <a:cubicBezTo>
                    <a:pt x="1024" y="1862"/>
                    <a:pt x="1024" y="1862"/>
                    <a:pt x="1024" y="1862"/>
                  </a:cubicBezTo>
                  <a:cubicBezTo>
                    <a:pt x="1005" y="1881"/>
                    <a:pt x="987" y="1862"/>
                    <a:pt x="987" y="1843"/>
                  </a:cubicBezTo>
                  <a:cubicBezTo>
                    <a:pt x="19" y="112"/>
                    <a:pt x="19" y="112"/>
                    <a:pt x="19" y="112"/>
                  </a:cubicBezTo>
                  <a:cubicBezTo>
                    <a:pt x="0" y="93"/>
                    <a:pt x="0" y="75"/>
                    <a:pt x="19" y="75"/>
                  </a:cubicBezTo>
                  <a:cubicBezTo>
                    <a:pt x="130" y="0"/>
                    <a:pt x="130" y="0"/>
                    <a:pt x="130" y="0"/>
                  </a:cubicBezTo>
                  <a:cubicBezTo>
                    <a:pt x="149" y="0"/>
                    <a:pt x="168" y="0"/>
                    <a:pt x="186" y="19"/>
                  </a:cubicBezTo>
                  <a:lnTo>
                    <a:pt x="1154" y="1750"/>
                  </a:lnTo>
                </a:path>
              </a:pathLst>
            </a:custGeom>
            <a:solidFill>
              <a:schemeClr val="accent5"/>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2" name="Freeform 13"/>
            <p:cNvSpPr>
              <a:spLocks noChangeArrowheads="1"/>
            </p:cNvSpPr>
            <p:nvPr/>
          </p:nvSpPr>
          <p:spPr bwMode="auto">
            <a:xfrm>
              <a:off x="2399636" y="6918628"/>
              <a:ext cx="1104642" cy="1374847"/>
            </a:xfrm>
            <a:custGeom>
              <a:gdLst>
                <a:gd fmla="*/ 242 w 615" name="T0"/>
                <a:gd fmla="*/ 93 h 765" name="T1"/>
                <a:gd fmla="*/ 261 w 615" name="T2"/>
                <a:gd fmla="*/ 0 h 765" name="T3"/>
                <a:gd fmla="*/ 298 w 615" name="T4"/>
                <a:gd fmla="*/ 93 h 765" name="T5"/>
                <a:gd fmla="*/ 354 w 615" name="T6"/>
                <a:gd fmla="*/ 205 h 765" name="T7"/>
                <a:gd fmla="*/ 316 w 615" name="T8"/>
                <a:gd fmla="*/ 112 h 765" name="T9"/>
                <a:gd fmla="*/ 298 w 615" name="T10"/>
                <a:gd fmla="*/ 205 h 765" name="T11"/>
                <a:gd fmla="*/ 428 w 615" name="T12"/>
                <a:gd fmla="*/ 298 h 765" name="T13"/>
                <a:gd fmla="*/ 428 w 615" name="T14"/>
                <a:gd fmla="*/ 242 h 765" name="T15"/>
                <a:gd fmla="*/ 335 w 615" name="T16"/>
                <a:gd fmla="*/ 279 h 765" name="T17"/>
                <a:gd fmla="*/ 428 w 615" name="T18"/>
                <a:gd fmla="*/ 298 h 765" name="T19"/>
                <a:gd fmla="*/ 503 w 615" name="T20"/>
                <a:gd fmla="*/ 373 h 765" name="T21"/>
                <a:gd fmla="*/ 410 w 615" name="T22"/>
                <a:gd fmla="*/ 354 h 765" name="T23"/>
                <a:gd fmla="*/ 447 w 615" name="T24"/>
                <a:gd fmla="*/ 428 h 765" name="T25"/>
                <a:gd fmla="*/ 205 w 615" name="T26"/>
                <a:gd fmla="*/ 149 h 765" name="T27"/>
                <a:gd fmla="*/ 149 w 615" name="T28"/>
                <a:gd fmla="*/ 75 h 765" name="T29"/>
                <a:gd fmla="*/ 130 w 615" name="T30"/>
                <a:gd fmla="*/ 149 h 765" name="T31"/>
                <a:gd fmla="*/ 261 w 615" name="T32"/>
                <a:gd fmla="*/ 261 h 765" name="T33"/>
                <a:gd fmla="*/ 261 w 615" name="T34"/>
                <a:gd fmla="*/ 186 h 765" name="T35"/>
                <a:gd fmla="*/ 167 w 615" name="T36"/>
                <a:gd fmla="*/ 224 h 765" name="T37"/>
                <a:gd fmla="*/ 261 w 615" name="T38"/>
                <a:gd fmla="*/ 261 h 765" name="T39"/>
                <a:gd fmla="*/ 335 w 615" name="T40"/>
                <a:gd fmla="*/ 317 h 765" name="T41"/>
                <a:gd fmla="*/ 242 w 615" name="T42"/>
                <a:gd fmla="*/ 298 h 765" name="T43"/>
                <a:gd fmla="*/ 298 w 615" name="T44"/>
                <a:gd fmla="*/ 373 h 765" name="T45"/>
                <a:gd fmla="*/ 372 w 615" name="T46"/>
                <a:gd fmla="*/ 466 h 765" name="T47"/>
                <a:gd fmla="*/ 335 w 615" name="T48"/>
                <a:gd fmla="*/ 391 h 765" name="T49"/>
                <a:gd fmla="*/ 316 w 615" name="T50"/>
                <a:gd fmla="*/ 466 h 765" name="T51"/>
                <a:gd fmla="*/ 93 w 615" name="T52"/>
                <a:gd fmla="*/ 205 h 765" name="T53"/>
                <a:gd fmla="*/ 93 w 615" name="T54"/>
                <a:gd fmla="*/ 130 h 765" name="T55"/>
                <a:gd fmla="*/ 0 w 615" name="T56"/>
                <a:gd fmla="*/ 186 h 765" name="T57"/>
                <a:gd fmla="*/ 93 w 615" name="T58"/>
                <a:gd fmla="*/ 205 h 765" name="T59"/>
                <a:gd fmla="*/ 167 w 615" name="T60"/>
                <a:gd fmla="*/ 279 h 765" name="T61"/>
                <a:gd fmla="*/ 74 w 615" name="T62"/>
                <a:gd fmla="*/ 242 h 765" name="T63"/>
                <a:gd fmla="*/ 130 w 615" name="T64"/>
                <a:gd fmla="*/ 335 h 765" name="T65"/>
                <a:gd fmla="*/ 205 w 615" name="T66"/>
                <a:gd fmla="*/ 428 h 765" name="T67"/>
                <a:gd fmla="*/ 167 w 615" name="T68"/>
                <a:gd fmla="*/ 335 h 765" name="T69"/>
                <a:gd fmla="*/ 149 w 615" name="T70"/>
                <a:gd fmla="*/ 428 h 765" name="T71"/>
                <a:gd fmla="*/ 279 w 615" name="T72"/>
                <a:gd fmla="*/ 522 h 765" name="T73"/>
                <a:gd fmla="*/ 279 w 615" name="T74"/>
                <a:gd fmla="*/ 466 h 765" name="T75"/>
                <a:gd fmla="*/ 186 w 615" name="T76"/>
                <a:gd fmla="*/ 503 h 765" name="T77"/>
                <a:gd fmla="*/ 279 w 615" name="T78"/>
                <a:gd fmla="*/ 522 h 765" name="T79"/>
                <a:gd fmla="*/ 559 w 615" name="T80"/>
                <a:gd fmla="*/ 484 h 765" name="T81"/>
                <a:gd fmla="*/ 465 w 615" name="T82"/>
                <a:gd fmla="*/ 447 h 765" name="T83"/>
                <a:gd fmla="*/ 521 w 615" name="T84"/>
                <a:gd fmla="*/ 540 h 765" name="T85"/>
                <a:gd fmla="*/ 596 w 615" name="T86"/>
                <a:gd fmla="*/ 633 h 765" name="T87"/>
                <a:gd fmla="*/ 559 w 615" name="T88"/>
                <a:gd fmla="*/ 540 h 765" name="T89"/>
                <a:gd fmla="*/ 540 w 615" name="T90"/>
                <a:gd fmla="*/ 633 h 765" name="T91"/>
                <a:gd fmla="*/ 428 w 615" name="T92"/>
                <a:gd fmla="*/ 577 h 765" name="T93"/>
                <a:gd fmla="*/ 428 w 615" name="T94"/>
                <a:gd fmla="*/ 503 h 765" name="T95"/>
                <a:gd fmla="*/ 354 w 615" name="T96"/>
                <a:gd fmla="*/ 559 h 765" name="T97"/>
                <a:gd fmla="*/ 428 w 615" name="T98"/>
                <a:gd fmla="*/ 577 h 765" name="T99"/>
                <a:gd fmla="*/ 503 w 615" name="T100"/>
                <a:gd fmla="*/ 652 h 765" name="T101"/>
                <a:gd fmla="*/ 428 w 615" name="T102"/>
                <a:gd fmla="*/ 615 h 765" name="T103"/>
                <a:gd fmla="*/ 465 w 615" name="T104"/>
                <a:gd fmla="*/ 708 h 765" name="T105"/>
                <a:gd fmla="*/ 335 w 615" name="T106"/>
                <a:gd fmla="*/ 633 h 765" name="T107"/>
                <a:gd fmla="*/ 279 w 615" name="T108"/>
                <a:gd fmla="*/ 559 h 765" name="T109"/>
                <a:gd fmla="*/ 261 w 615" name="T110"/>
                <a:gd fmla="*/ 633 h 765" name="T111"/>
                <a:gd fmla="*/ 391 w 615" name="T112"/>
                <a:gd fmla="*/ 745 h 765" name="T113"/>
                <a:gd fmla="*/ 391 w 615" name="T114"/>
                <a:gd fmla="*/ 671 h 765" name="T115"/>
                <a:gd fmla="*/ 298 w 615" name="T116"/>
                <a:gd fmla="*/ 726 h 765" name="T117"/>
                <a:gd fmla="*/ 391 w 615" name="T118"/>
                <a:gd fmla="*/ 745 h 765"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765" w="615">
                  <a:moveTo>
                    <a:pt x="279" y="112"/>
                  </a:moveTo>
                  <a:lnTo>
                    <a:pt x="279" y="112"/>
                  </a:lnTo>
                  <a:cubicBezTo>
                    <a:pt x="261" y="112"/>
                    <a:pt x="242" y="112"/>
                    <a:pt x="242" y="93"/>
                  </a:cubicBezTo>
                  <a:cubicBezTo>
                    <a:pt x="223" y="56"/>
                    <a:pt x="223" y="56"/>
                    <a:pt x="223" y="56"/>
                  </a:cubicBezTo>
                  <a:cubicBezTo>
                    <a:pt x="205" y="56"/>
                    <a:pt x="223" y="37"/>
                    <a:pt x="223" y="19"/>
                  </a:cubicBezTo>
                  <a:cubicBezTo>
                    <a:pt x="261" y="0"/>
                    <a:pt x="261" y="0"/>
                    <a:pt x="261" y="0"/>
                  </a:cubicBezTo>
                  <a:cubicBezTo>
                    <a:pt x="279" y="0"/>
                    <a:pt x="298" y="0"/>
                    <a:pt x="298" y="19"/>
                  </a:cubicBezTo>
                  <a:cubicBezTo>
                    <a:pt x="316" y="56"/>
                    <a:pt x="316" y="56"/>
                    <a:pt x="316" y="56"/>
                  </a:cubicBezTo>
                  <a:cubicBezTo>
                    <a:pt x="316" y="56"/>
                    <a:pt x="316" y="75"/>
                    <a:pt x="298" y="93"/>
                  </a:cubicBezTo>
                  <a:lnTo>
                    <a:pt x="279" y="112"/>
                  </a:lnTo>
                  <a:close/>
                  <a:moveTo>
                    <a:pt x="354" y="205"/>
                  </a:moveTo>
                  <a:lnTo>
                    <a:pt x="354" y="205"/>
                  </a:lnTo>
                  <a:cubicBezTo>
                    <a:pt x="372" y="186"/>
                    <a:pt x="391" y="168"/>
                    <a:pt x="372" y="149"/>
                  </a:cubicBezTo>
                  <a:cubicBezTo>
                    <a:pt x="354" y="130"/>
                    <a:pt x="354" y="130"/>
                    <a:pt x="354" y="130"/>
                  </a:cubicBezTo>
                  <a:cubicBezTo>
                    <a:pt x="354" y="112"/>
                    <a:pt x="335" y="112"/>
                    <a:pt x="316" y="112"/>
                  </a:cubicBezTo>
                  <a:cubicBezTo>
                    <a:pt x="298" y="130"/>
                    <a:pt x="298" y="130"/>
                    <a:pt x="298" y="130"/>
                  </a:cubicBezTo>
                  <a:cubicBezTo>
                    <a:pt x="279" y="130"/>
                    <a:pt x="279" y="149"/>
                    <a:pt x="279" y="168"/>
                  </a:cubicBezTo>
                  <a:cubicBezTo>
                    <a:pt x="298" y="205"/>
                    <a:pt x="298" y="205"/>
                    <a:pt x="298" y="205"/>
                  </a:cubicBezTo>
                  <a:cubicBezTo>
                    <a:pt x="298" y="205"/>
                    <a:pt x="316" y="224"/>
                    <a:pt x="335" y="205"/>
                  </a:cubicBezTo>
                  <a:lnTo>
                    <a:pt x="354" y="205"/>
                  </a:lnTo>
                  <a:close/>
                  <a:moveTo>
                    <a:pt x="428" y="298"/>
                  </a:moveTo>
                  <a:lnTo>
                    <a:pt x="428" y="298"/>
                  </a:lnTo>
                  <a:cubicBezTo>
                    <a:pt x="447" y="298"/>
                    <a:pt x="447" y="279"/>
                    <a:pt x="428" y="261"/>
                  </a:cubicBezTo>
                  <a:cubicBezTo>
                    <a:pt x="428" y="242"/>
                    <a:pt x="428" y="242"/>
                    <a:pt x="428" y="242"/>
                  </a:cubicBezTo>
                  <a:cubicBezTo>
                    <a:pt x="410" y="224"/>
                    <a:pt x="391" y="224"/>
                    <a:pt x="372" y="224"/>
                  </a:cubicBezTo>
                  <a:cubicBezTo>
                    <a:pt x="354" y="242"/>
                    <a:pt x="354" y="242"/>
                    <a:pt x="354" y="242"/>
                  </a:cubicBezTo>
                  <a:cubicBezTo>
                    <a:pt x="335" y="242"/>
                    <a:pt x="335" y="261"/>
                    <a:pt x="335" y="279"/>
                  </a:cubicBezTo>
                  <a:cubicBezTo>
                    <a:pt x="354" y="317"/>
                    <a:pt x="354" y="317"/>
                    <a:pt x="354" y="317"/>
                  </a:cubicBezTo>
                  <a:cubicBezTo>
                    <a:pt x="354" y="317"/>
                    <a:pt x="372" y="335"/>
                    <a:pt x="391" y="317"/>
                  </a:cubicBezTo>
                  <a:lnTo>
                    <a:pt x="428" y="298"/>
                  </a:lnTo>
                  <a:close/>
                  <a:moveTo>
                    <a:pt x="484" y="410"/>
                  </a:moveTo>
                  <a:lnTo>
                    <a:pt x="484" y="410"/>
                  </a:lnTo>
                  <a:cubicBezTo>
                    <a:pt x="503" y="410"/>
                    <a:pt x="503" y="391"/>
                    <a:pt x="503" y="373"/>
                  </a:cubicBezTo>
                  <a:cubicBezTo>
                    <a:pt x="484" y="335"/>
                    <a:pt x="484" y="335"/>
                    <a:pt x="484" y="335"/>
                  </a:cubicBezTo>
                  <a:cubicBezTo>
                    <a:pt x="465" y="335"/>
                    <a:pt x="447" y="317"/>
                    <a:pt x="447" y="335"/>
                  </a:cubicBezTo>
                  <a:cubicBezTo>
                    <a:pt x="410" y="354"/>
                    <a:pt x="410" y="354"/>
                    <a:pt x="410" y="354"/>
                  </a:cubicBezTo>
                  <a:cubicBezTo>
                    <a:pt x="391" y="354"/>
                    <a:pt x="391" y="373"/>
                    <a:pt x="391" y="391"/>
                  </a:cubicBezTo>
                  <a:cubicBezTo>
                    <a:pt x="410" y="410"/>
                    <a:pt x="410" y="410"/>
                    <a:pt x="410" y="410"/>
                  </a:cubicBezTo>
                  <a:cubicBezTo>
                    <a:pt x="428" y="428"/>
                    <a:pt x="447" y="428"/>
                    <a:pt x="447" y="428"/>
                  </a:cubicBezTo>
                  <a:lnTo>
                    <a:pt x="484" y="410"/>
                  </a:lnTo>
                  <a:close/>
                  <a:moveTo>
                    <a:pt x="205" y="149"/>
                  </a:moveTo>
                  <a:lnTo>
                    <a:pt x="205" y="149"/>
                  </a:lnTo>
                  <a:cubicBezTo>
                    <a:pt x="205" y="130"/>
                    <a:pt x="223" y="112"/>
                    <a:pt x="205" y="112"/>
                  </a:cubicBezTo>
                  <a:cubicBezTo>
                    <a:pt x="186" y="75"/>
                    <a:pt x="186" y="75"/>
                    <a:pt x="186" y="75"/>
                  </a:cubicBezTo>
                  <a:cubicBezTo>
                    <a:pt x="186" y="56"/>
                    <a:pt x="167" y="56"/>
                    <a:pt x="149" y="75"/>
                  </a:cubicBezTo>
                  <a:cubicBezTo>
                    <a:pt x="130" y="75"/>
                    <a:pt x="130" y="75"/>
                    <a:pt x="130" y="75"/>
                  </a:cubicBezTo>
                  <a:cubicBezTo>
                    <a:pt x="112" y="93"/>
                    <a:pt x="112" y="112"/>
                    <a:pt x="112" y="130"/>
                  </a:cubicBezTo>
                  <a:cubicBezTo>
                    <a:pt x="130" y="149"/>
                    <a:pt x="130" y="149"/>
                    <a:pt x="130" y="149"/>
                  </a:cubicBezTo>
                  <a:cubicBezTo>
                    <a:pt x="130" y="168"/>
                    <a:pt x="149" y="168"/>
                    <a:pt x="167" y="168"/>
                  </a:cubicBezTo>
                  <a:lnTo>
                    <a:pt x="205" y="149"/>
                  </a:lnTo>
                  <a:close/>
                  <a:moveTo>
                    <a:pt x="261" y="261"/>
                  </a:moveTo>
                  <a:lnTo>
                    <a:pt x="261" y="261"/>
                  </a:lnTo>
                  <a:cubicBezTo>
                    <a:pt x="279" y="242"/>
                    <a:pt x="279" y="224"/>
                    <a:pt x="261" y="205"/>
                  </a:cubicBezTo>
                  <a:cubicBezTo>
                    <a:pt x="261" y="186"/>
                    <a:pt x="261" y="186"/>
                    <a:pt x="261" y="186"/>
                  </a:cubicBezTo>
                  <a:cubicBezTo>
                    <a:pt x="242" y="168"/>
                    <a:pt x="223" y="168"/>
                    <a:pt x="205" y="168"/>
                  </a:cubicBezTo>
                  <a:cubicBezTo>
                    <a:pt x="186" y="186"/>
                    <a:pt x="186" y="186"/>
                    <a:pt x="186" y="186"/>
                  </a:cubicBezTo>
                  <a:cubicBezTo>
                    <a:pt x="167" y="205"/>
                    <a:pt x="167" y="224"/>
                    <a:pt x="167" y="224"/>
                  </a:cubicBezTo>
                  <a:cubicBezTo>
                    <a:pt x="186" y="261"/>
                    <a:pt x="186" y="261"/>
                    <a:pt x="186" y="261"/>
                  </a:cubicBezTo>
                  <a:cubicBezTo>
                    <a:pt x="205" y="279"/>
                    <a:pt x="223" y="279"/>
                    <a:pt x="223" y="261"/>
                  </a:cubicBezTo>
                  <a:lnTo>
                    <a:pt x="261" y="261"/>
                  </a:lnTo>
                  <a:close/>
                  <a:moveTo>
                    <a:pt x="316" y="354"/>
                  </a:moveTo>
                  <a:lnTo>
                    <a:pt x="316" y="354"/>
                  </a:lnTo>
                  <a:cubicBezTo>
                    <a:pt x="335" y="354"/>
                    <a:pt x="335" y="335"/>
                    <a:pt x="335" y="317"/>
                  </a:cubicBezTo>
                  <a:cubicBezTo>
                    <a:pt x="316" y="298"/>
                    <a:pt x="316" y="298"/>
                    <a:pt x="316" y="298"/>
                  </a:cubicBezTo>
                  <a:cubicBezTo>
                    <a:pt x="298" y="279"/>
                    <a:pt x="279" y="279"/>
                    <a:pt x="279" y="279"/>
                  </a:cubicBezTo>
                  <a:cubicBezTo>
                    <a:pt x="242" y="298"/>
                    <a:pt x="242" y="298"/>
                    <a:pt x="242" y="298"/>
                  </a:cubicBezTo>
                  <a:cubicBezTo>
                    <a:pt x="223" y="298"/>
                    <a:pt x="223" y="317"/>
                    <a:pt x="242" y="335"/>
                  </a:cubicBezTo>
                  <a:cubicBezTo>
                    <a:pt x="242" y="373"/>
                    <a:pt x="242" y="373"/>
                    <a:pt x="242" y="373"/>
                  </a:cubicBezTo>
                  <a:cubicBezTo>
                    <a:pt x="261" y="373"/>
                    <a:pt x="279" y="391"/>
                    <a:pt x="298" y="373"/>
                  </a:cubicBezTo>
                  <a:lnTo>
                    <a:pt x="316" y="354"/>
                  </a:lnTo>
                  <a:close/>
                  <a:moveTo>
                    <a:pt x="372" y="466"/>
                  </a:moveTo>
                  <a:lnTo>
                    <a:pt x="372" y="466"/>
                  </a:lnTo>
                  <a:cubicBezTo>
                    <a:pt x="391" y="466"/>
                    <a:pt x="391" y="447"/>
                    <a:pt x="391" y="428"/>
                  </a:cubicBezTo>
                  <a:cubicBezTo>
                    <a:pt x="372" y="410"/>
                    <a:pt x="372" y="410"/>
                    <a:pt x="372" y="410"/>
                  </a:cubicBezTo>
                  <a:cubicBezTo>
                    <a:pt x="372" y="391"/>
                    <a:pt x="354" y="391"/>
                    <a:pt x="335" y="391"/>
                  </a:cubicBezTo>
                  <a:cubicBezTo>
                    <a:pt x="298" y="410"/>
                    <a:pt x="298" y="410"/>
                    <a:pt x="298" y="410"/>
                  </a:cubicBezTo>
                  <a:cubicBezTo>
                    <a:pt x="298" y="410"/>
                    <a:pt x="279" y="428"/>
                    <a:pt x="298" y="447"/>
                  </a:cubicBezTo>
                  <a:cubicBezTo>
                    <a:pt x="316" y="466"/>
                    <a:pt x="316" y="466"/>
                    <a:pt x="316" y="466"/>
                  </a:cubicBezTo>
                  <a:cubicBezTo>
                    <a:pt x="316" y="484"/>
                    <a:pt x="335" y="503"/>
                    <a:pt x="354" y="484"/>
                  </a:cubicBezTo>
                  <a:lnTo>
                    <a:pt x="372" y="466"/>
                  </a:lnTo>
                  <a:close/>
                  <a:moveTo>
                    <a:pt x="93" y="205"/>
                  </a:moveTo>
                  <a:lnTo>
                    <a:pt x="93" y="205"/>
                  </a:lnTo>
                  <a:cubicBezTo>
                    <a:pt x="112" y="205"/>
                    <a:pt x="112" y="186"/>
                    <a:pt x="112" y="168"/>
                  </a:cubicBezTo>
                  <a:cubicBezTo>
                    <a:pt x="93" y="130"/>
                    <a:pt x="93" y="130"/>
                    <a:pt x="93" y="130"/>
                  </a:cubicBezTo>
                  <a:cubicBezTo>
                    <a:pt x="74" y="130"/>
                    <a:pt x="56" y="112"/>
                    <a:pt x="56" y="130"/>
                  </a:cubicBezTo>
                  <a:cubicBezTo>
                    <a:pt x="18" y="149"/>
                    <a:pt x="18" y="149"/>
                    <a:pt x="18" y="149"/>
                  </a:cubicBezTo>
                  <a:cubicBezTo>
                    <a:pt x="0" y="149"/>
                    <a:pt x="0" y="168"/>
                    <a:pt x="0" y="186"/>
                  </a:cubicBezTo>
                  <a:cubicBezTo>
                    <a:pt x="18" y="205"/>
                    <a:pt x="18" y="205"/>
                    <a:pt x="18" y="205"/>
                  </a:cubicBezTo>
                  <a:cubicBezTo>
                    <a:pt x="37" y="224"/>
                    <a:pt x="56" y="224"/>
                    <a:pt x="74" y="224"/>
                  </a:cubicBezTo>
                  <a:lnTo>
                    <a:pt x="93" y="205"/>
                  </a:lnTo>
                  <a:close/>
                  <a:moveTo>
                    <a:pt x="149" y="317"/>
                  </a:moveTo>
                  <a:lnTo>
                    <a:pt x="149" y="317"/>
                  </a:lnTo>
                  <a:cubicBezTo>
                    <a:pt x="167" y="298"/>
                    <a:pt x="167" y="279"/>
                    <a:pt x="167" y="279"/>
                  </a:cubicBezTo>
                  <a:cubicBezTo>
                    <a:pt x="149" y="242"/>
                    <a:pt x="149" y="242"/>
                    <a:pt x="149" y="242"/>
                  </a:cubicBezTo>
                  <a:cubicBezTo>
                    <a:pt x="149" y="224"/>
                    <a:pt x="130" y="224"/>
                    <a:pt x="112" y="224"/>
                  </a:cubicBezTo>
                  <a:cubicBezTo>
                    <a:pt x="74" y="242"/>
                    <a:pt x="74" y="242"/>
                    <a:pt x="74" y="242"/>
                  </a:cubicBezTo>
                  <a:cubicBezTo>
                    <a:pt x="74" y="261"/>
                    <a:pt x="56" y="279"/>
                    <a:pt x="74" y="279"/>
                  </a:cubicBezTo>
                  <a:cubicBezTo>
                    <a:pt x="93" y="317"/>
                    <a:pt x="93" y="317"/>
                    <a:pt x="93" y="317"/>
                  </a:cubicBezTo>
                  <a:cubicBezTo>
                    <a:pt x="93" y="335"/>
                    <a:pt x="112" y="335"/>
                    <a:pt x="130" y="335"/>
                  </a:cubicBezTo>
                  <a:lnTo>
                    <a:pt x="149" y="317"/>
                  </a:lnTo>
                  <a:close/>
                  <a:moveTo>
                    <a:pt x="205" y="428"/>
                  </a:moveTo>
                  <a:lnTo>
                    <a:pt x="205" y="428"/>
                  </a:lnTo>
                  <a:cubicBezTo>
                    <a:pt x="223" y="410"/>
                    <a:pt x="242" y="391"/>
                    <a:pt x="223" y="373"/>
                  </a:cubicBezTo>
                  <a:cubicBezTo>
                    <a:pt x="205" y="354"/>
                    <a:pt x="205" y="354"/>
                    <a:pt x="205" y="354"/>
                  </a:cubicBezTo>
                  <a:cubicBezTo>
                    <a:pt x="205" y="335"/>
                    <a:pt x="186" y="335"/>
                    <a:pt x="167" y="335"/>
                  </a:cubicBezTo>
                  <a:cubicBezTo>
                    <a:pt x="149" y="354"/>
                    <a:pt x="149" y="354"/>
                    <a:pt x="149" y="354"/>
                  </a:cubicBezTo>
                  <a:cubicBezTo>
                    <a:pt x="130" y="373"/>
                    <a:pt x="130" y="391"/>
                    <a:pt x="130" y="391"/>
                  </a:cubicBezTo>
                  <a:cubicBezTo>
                    <a:pt x="149" y="428"/>
                    <a:pt x="149" y="428"/>
                    <a:pt x="149" y="428"/>
                  </a:cubicBezTo>
                  <a:cubicBezTo>
                    <a:pt x="149" y="447"/>
                    <a:pt x="167" y="447"/>
                    <a:pt x="186" y="428"/>
                  </a:cubicBezTo>
                  <a:lnTo>
                    <a:pt x="205" y="428"/>
                  </a:lnTo>
                  <a:close/>
                  <a:moveTo>
                    <a:pt x="279" y="522"/>
                  </a:moveTo>
                  <a:lnTo>
                    <a:pt x="279" y="522"/>
                  </a:lnTo>
                  <a:cubicBezTo>
                    <a:pt x="298" y="522"/>
                    <a:pt x="298" y="503"/>
                    <a:pt x="279" y="484"/>
                  </a:cubicBezTo>
                  <a:cubicBezTo>
                    <a:pt x="279" y="466"/>
                    <a:pt x="279" y="466"/>
                    <a:pt x="279" y="466"/>
                  </a:cubicBezTo>
                  <a:cubicBezTo>
                    <a:pt x="261" y="447"/>
                    <a:pt x="242" y="447"/>
                    <a:pt x="223" y="447"/>
                  </a:cubicBezTo>
                  <a:cubicBezTo>
                    <a:pt x="205" y="466"/>
                    <a:pt x="205" y="466"/>
                    <a:pt x="205" y="466"/>
                  </a:cubicBezTo>
                  <a:cubicBezTo>
                    <a:pt x="186" y="466"/>
                    <a:pt x="186" y="484"/>
                    <a:pt x="186" y="503"/>
                  </a:cubicBezTo>
                  <a:cubicBezTo>
                    <a:pt x="205" y="540"/>
                    <a:pt x="205" y="540"/>
                    <a:pt x="205" y="540"/>
                  </a:cubicBezTo>
                  <a:cubicBezTo>
                    <a:pt x="205" y="540"/>
                    <a:pt x="223" y="559"/>
                    <a:pt x="242" y="540"/>
                  </a:cubicBezTo>
                  <a:lnTo>
                    <a:pt x="279" y="522"/>
                  </a:lnTo>
                  <a:close/>
                  <a:moveTo>
                    <a:pt x="540" y="522"/>
                  </a:moveTo>
                  <a:lnTo>
                    <a:pt x="540" y="522"/>
                  </a:lnTo>
                  <a:cubicBezTo>
                    <a:pt x="559" y="503"/>
                    <a:pt x="559" y="484"/>
                    <a:pt x="559" y="484"/>
                  </a:cubicBezTo>
                  <a:cubicBezTo>
                    <a:pt x="540" y="447"/>
                    <a:pt x="540" y="447"/>
                    <a:pt x="540" y="447"/>
                  </a:cubicBezTo>
                  <a:cubicBezTo>
                    <a:pt x="521" y="428"/>
                    <a:pt x="503" y="428"/>
                    <a:pt x="503" y="428"/>
                  </a:cubicBezTo>
                  <a:cubicBezTo>
                    <a:pt x="465" y="447"/>
                    <a:pt x="465" y="447"/>
                    <a:pt x="465" y="447"/>
                  </a:cubicBezTo>
                  <a:cubicBezTo>
                    <a:pt x="447" y="466"/>
                    <a:pt x="447" y="484"/>
                    <a:pt x="447" y="484"/>
                  </a:cubicBezTo>
                  <a:cubicBezTo>
                    <a:pt x="465" y="522"/>
                    <a:pt x="465" y="522"/>
                    <a:pt x="465" y="522"/>
                  </a:cubicBezTo>
                  <a:cubicBezTo>
                    <a:pt x="484" y="540"/>
                    <a:pt x="503" y="540"/>
                    <a:pt x="521" y="540"/>
                  </a:cubicBezTo>
                  <a:lnTo>
                    <a:pt x="540" y="522"/>
                  </a:lnTo>
                  <a:close/>
                  <a:moveTo>
                    <a:pt x="596" y="633"/>
                  </a:moveTo>
                  <a:lnTo>
                    <a:pt x="596" y="633"/>
                  </a:lnTo>
                  <a:cubicBezTo>
                    <a:pt x="614" y="615"/>
                    <a:pt x="614" y="596"/>
                    <a:pt x="614" y="577"/>
                  </a:cubicBezTo>
                  <a:cubicBezTo>
                    <a:pt x="596" y="559"/>
                    <a:pt x="596" y="559"/>
                    <a:pt x="596" y="559"/>
                  </a:cubicBezTo>
                  <a:cubicBezTo>
                    <a:pt x="596" y="540"/>
                    <a:pt x="577" y="540"/>
                    <a:pt x="559" y="540"/>
                  </a:cubicBezTo>
                  <a:cubicBezTo>
                    <a:pt x="521" y="559"/>
                    <a:pt x="521" y="559"/>
                    <a:pt x="521" y="559"/>
                  </a:cubicBezTo>
                  <a:cubicBezTo>
                    <a:pt x="521" y="577"/>
                    <a:pt x="503" y="596"/>
                    <a:pt x="521" y="596"/>
                  </a:cubicBezTo>
                  <a:cubicBezTo>
                    <a:pt x="540" y="633"/>
                    <a:pt x="540" y="633"/>
                    <a:pt x="540" y="633"/>
                  </a:cubicBezTo>
                  <a:cubicBezTo>
                    <a:pt x="540" y="652"/>
                    <a:pt x="559" y="652"/>
                    <a:pt x="577" y="633"/>
                  </a:cubicBezTo>
                  <a:lnTo>
                    <a:pt x="596" y="633"/>
                  </a:lnTo>
                  <a:close/>
                  <a:moveTo>
                    <a:pt x="428" y="577"/>
                  </a:moveTo>
                  <a:lnTo>
                    <a:pt x="428" y="577"/>
                  </a:lnTo>
                  <a:cubicBezTo>
                    <a:pt x="447" y="559"/>
                    <a:pt x="447" y="559"/>
                    <a:pt x="447" y="540"/>
                  </a:cubicBezTo>
                  <a:cubicBezTo>
                    <a:pt x="428" y="503"/>
                    <a:pt x="428" y="503"/>
                    <a:pt x="428" y="503"/>
                  </a:cubicBezTo>
                  <a:cubicBezTo>
                    <a:pt x="428" y="484"/>
                    <a:pt x="410" y="484"/>
                    <a:pt x="391" y="503"/>
                  </a:cubicBezTo>
                  <a:cubicBezTo>
                    <a:pt x="354" y="503"/>
                    <a:pt x="354" y="503"/>
                    <a:pt x="354" y="503"/>
                  </a:cubicBezTo>
                  <a:cubicBezTo>
                    <a:pt x="354" y="522"/>
                    <a:pt x="335" y="540"/>
                    <a:pt x="354" y="559"/>
                  </a:cubicBezTo>
                  <a:cubicBezTo>
                    <a:pt x="372" y="577"/>
                    <a:pt x="372" y="577"/>
                    <a:pt x="372" y="577"/>
                  </a:cubicBezTo>
                  <a:cubicBezTo>
                    <a:pt x="372" y="596"/>
                    <a:pt x="391" y="596"/>
                    <a:pt x="410" y="596"/>
                  </a:cubicBezTo>
                  <a:lnTo>
                    <a:pt x="428" y="577"/>
                  </a:lnTo>
                  <a:close/>
                  <a:moveTo>
                    <a:pt x="503" y="689"/>
                  </a:moveTo>
                  <a:lnTo>
                    <a:pt x="503" y="689"/>
                  </a:lnTo>
                  <a:cubicBezTo>
                    <a:pt x="503" y="671"/>
                    <a:pt x="521" y="652"/>
                    <a:pt x="503" y="652"/>
                  </a:cubicBezTo>
                  <a:cubicBezTo>
                    <a:pt x="484" y="615"/>
                    <a:pt x="484" y="615"/>
                    <a:pt x="484" y="615"/>
                  </a:cubicBezTo>
                  <a:cubicBezTo>
                    <a:pt x="484" y="596"/>
                    <a:pt x="465" y="596"/>
                    <a:pt x="447" y="596"/>
                  </a:cubicBezTo>
                  <a:cubicBezTo>
                    <a:pt x="428" y="615"/>
                    <a:pt x="428" y="615"/>
                    <a:pt x="428" y="615"/>
                  </a:cubicBezTo>
                  <a:cubicBezTo>
                    <a:pt x="410" y="633"/>
                    <a:pt x="410" y="652"/>
                    <a:pt x="410" y="652"/>
                  </a:cubicBezTo>
                  <a:cubicBezTo>
                    <a:pt x="428" y="689"/>
                    <a:pt x="428" y="689"/>
                    <a:pt x="428" y="689"/>
                  </a:cubicBezTo>
                  <a:cubicBezTo>
                    <a:pt x="428" y="708"/>
                    <a:pt x="447" y="708"/>
                    <a:pt x="465" y="708"/>
                  </a:cubicBezTo>
                  <a:lnTo>
                    <a:pt x="503" y="689"/>
                  </a:lnTo>
                  <a:close/>
                  <a:moveTo>
                    <a:pt x="335" y="633"/>
                  </a:moveTo>
                  <a:lnTo>
                    <a:pt x="335" y="633"/>
                  </a:lnTo>
                  <a:cubicBezTo>
                    <a:pt x="354" y="633"/>
                    <a:pt x="354" y="615"/>
                    <a:pt x="335" y="596"/>
                  </a:cubicBezTo>
                  <a:cubicBezTo>
                    <a:pt x="335" y="559"/>
                    <a:pt x="335" y="559"/>
                    <a:pt x="335" y="559"/>
                  </a:cubicBezTo>
                  <a:cubicBezTo>
                    <a:pt x="316" y="559"/>
                    <a:pt x="298" y="540"/>
                    <a:pt x="279" y="559"/>
                  </a:cubicBezTo>
                  <a:cubicBezTo>
                    <a:pt x="261" y="577"/>
                    <a:pt x="261" y="577"/>
                    <a:pt x="261" y="577"/>
                  </a:cubicBezTo>
                  <a:cubicBezTo>
                    <a:pt x="242" y="577"/>
                    <a:pt x="242" y="596"/>
                    <a:pt x="242" y="615"/>
                  </a:cubicBezTo>
                  <a:cubicBezTo>
                    <a:pt x="261" y="633"/>
                    <a:pt x="261" y="633"/>
                    <a:pt x="261" y="633"/>
                  </a:cubicBezTo>
                  <a:cubicBezTo>
                    <a:pt x="279" y="652"/>
                    <a:pt x="279" y="652"/>
                    <a:pt x="298" y="652"/>
                  </a:cubicBezTo>
                  <a:lnTo>
                    <a:pt x="335" y="633"/>
                  </a:lnTo>
                  <a:close/>
                  <a:moveTo>
                    <a:pt x="391" y="745"/>
                  </a:moveTo>
                  <a:lnTo>
                    <a:pt x="391" y="745"/>
                  </a:lnTo>
                  <a:cubicBezTo>
                    <a:pt x="410" y="726"/>
                    <a:pt x="410" y="708"/>
                    <a:pt x="410" y="708"/>
                  </a:cubicBezTo>
                  <a:cubicBezTo>
                    <a:pt x="391" y="671"/>
                    <a:pt x="391" y="671"/>
                    <a:pt x="391" y="671"/>
                  </a:cubicBezTo>
                  <a:cubicBezTo>
                    <a:pt x="372" y="652"/>
                    <a:pt x="354" y="652"/>
                    <a:pt x="354" y="671"/>
                  </a:cubicBezTo>
                  <a:cubicBezTo>
                    <a:pt x="316" y="671"/>
                    <a:pt x="316" y="671"/>
                    <a:pt x="316" y="671"/>
                  </a:cubicBezTo>
                  <a:cubicBezTo>
                    <a:pt x="298" y="689"/>
                    <a:pt x="298" y="708"/>
                    <a:pt x="298" y="726"/>
                  </a:cubicBezTo>
                  <a:cubicBezTo>
                    <a:pt x="316" y="745"/>
                    <a:pt x="316" y="745"/>
                    <a:pt x="316" y="745"/>
                  </a:cubicBezTo>
                  <a:cubicBezTo>
                    <a:pt x="335" y="764"/>
                    <a:pt x="354" y="764"/>
                    <a:pt x="372" y="764"/>
                  </a:cubicBezTo>
                  <a:lnTo>
                    <a:pt x="391" y="745"/>
                  </a:lnTo>
                  <a:close/>
                </a:path>
              </a:pathLst>
            </a:custGeom>
            <a:solidFill>
              <a:schemeClr val="accent5">
                <a:lumMod val="50000"/>
              </a:schemeClr>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3" name="Freeform 5"/>
            <p:cNvSpPr>
              <a:spLocks noChangeArrowheads="1"/>
            </p:cNvSpPr>
            <p:nvPr/>
          </p:nvSpPr>
          <p:spPr bwMode="auto">
            <a:xfrm rot="19800000">
              <a:off x="6944546" y="5479437"/>
              <a:ext cx="1843721" cy="643716"/>
            </a:xfrm>
            <a:custGeom>
              <a:gdLst>
                <a:gd fmla="*/ 19 w 1025" name="T0"/>
                <a:gd fmla="*/ 0 h 355" name="T1"/>
                <a:gd fmla="*/ 19 w 1025" name="T2"/>
                <a:gd fmla="*/ 0 h 355" name="T3"/>
                <a:gd fmla="*/ 0 w 1025" name="T4"/>
                <a:gd fmla="*/ 56 h 355" name="T5"/>
                <a:gd fmla="*/ 1006 w 1025" name="T6"/>
                <a:gd fmla="*/ 354 h 355" name="T7"/>
                <a:gd fmla="*/ 1024 w 1025" name="T8"/>
                <a:gd fmla="*/ 298 h 355" name="T9"/>
                <a:gd fmla="*/ 19 w 1025" name="T10"/>
                <a:gd fmla="*/ 0 h 355" name="T11"/>
              </a:gdLst>
              <a:cxnLst>
                <a:cxn ang="0">
                  <a:pos x="T0" y="T1"/>
                </a:cxn>
                <a:cxn ang="0">
                  <a:pos x="T2" y="T3"/>
                </a:cxn>
                <a:cxn ang="0">
                  <a:pos x="T4" y="T5"/>
                </a:cxn>
                <a:cxn ang="0">
                  <a:pos x="T6" y="T7"/>
                </a:cxn>
                <a:cxn ang="0">
                  <a:pos x="T8" y="T9"/>
                </a:cxn>
                <a:cxn ang="0">
                  <a:pos x="T10" y="T11"/>
                </a:cxn>
              </a:cxnLst>
              <a:rect b="b" l="0" r="r" t="0"/>
              <a:pathLst>
                <a:path h="355" w="1025">
                  <a:moveTo>
                    <a:pt x="19" y="0"/>
                  </a:moveTo>
                  <a:lnTo>
                    <a:pt x="19" y="0"/>
                  </a:lnTo>
                  <a:cubicBezTo>
                    <a:pt x="0" y="56"/>
                    <a:pt x="0" y="56"/>
                    <a:pt x="0" y="56"/>
                  </a:cubicBezTo>
                  <a:cubicBezTo>
                    <a:pt x="1006" y="354"/>
                    <a:pt x="1006" y="354"/>
                    <a:pt x="1006" y="354"/>
                  </a:cubicBezTo>
                  <a:cubicBezTo>
                    <a:pt x="1006" y="336"/>
                    <a:pt x="1024" y="317"/>
                    <a:pt x="1024" y="298"/>
                  </a:cubicBezTo>
                  <a:cubicBezTo>
                    <a:pt x="19" y="0"/>
                    <a:pt x="19" y="0"/>
                    <a:pt x="19" y="0"/>
                  </a:cubicBezTo>
                </a:path>
              </a:pathLst>
            </a:custGeom>
            <a:solidFill>
              <a:schemeClr val="bg1">
                <a:lumMod val="65000"/>
              </a:schemeClr>
            </a:solidFill>
            <a:ln>
              <a:noFill/>
            </a:ln>
            <a:effec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nvGrpSpPr>
          <p:cNvPr id="14" name="Group 267"/>
          <p:cNvGrpSpPr/>
          <p:nvPr/>
        </p:nvGrpSpPr>
        <p:grpSpPr>
          <a:xfrm>
            <a:off x="5209117" y="2142359"/>
            <a:ext cx="1767423" cy="2033692"/>
            <a:chOff x="1522413" y="800100"/>
            <a:chExt cx="4660900" cy="5360988"/>
          </a:xfrm>
        </p:grpSpPr>
        <p:sp>
          <p:nvSpPr>
            <p:cNvPr id="15" name="Freeform 1"/>
            <p:cNvSpPr>
              <a:spLocks noChangeArrowheads="1"/>
            </p:cNvSpPr>
            <p:nvPr/>
          </p:nvSpPr>
          <p:spPr bwMode="auto">
            <a:xfrm>
              <a:off x="1522413" y="800100"/>
              <a:ext cx="4660900" cy="5360988"/>
            </a:xfrm>
            <a:custGeom>
              <a:gdLst>
                <a:gd fmla="*/ 6681 w 12949" name="T0"/>
                <a:gd fmla="*/ 0 h 14892" name="T1"/>
                <a:gd fmla="*/ 6267 w 12949" name="T2"/>
                <a:gd fmla="*/ 0 h 14892" name="T3"/>
                <a:gd fmla="*/ 6267 w 12949" name="T4"/>
                <a:gd fmla="*/ 1026 h 14892" name="T5"/>
                <a:gd fmla="*/ 4018 w 12949" name="T6"/>
                <a:gd fmla="*/ 1026 h 14892" name="T7"/>
                <a:gd fmla="*/ 4018 w 12949" name="T8"/>
                <a:gd fmla="*/ 1266 h 14892" name="T9"/>
                <a:gd fmla="*/ 0 w 12949" name="T10"/>
                <a:gd fmla="*/ 1266 h 14892" name="T11"/>
                <a:gd fmla="*/ 0 w 12949" name="T12"/>
                <a:gd fmla="*/ 1681 h 14892" name="T13"/>
                <a:gd fmla="*/ 655 w 12949" name="T14"/>
                <a:gd fmla="*/ 1681 h 14892" name="T15"/>
                <a:gd fmla="*/ 655 w 12949" name="T16"/>
                <a:gd fmla="*/ 10306 h 14892" name="T17"/>
                <a:gd fmla="*/ 0 w 12949" name="T18"/>
                <a:gd fmla="*/ 10306 h 14892" name="T19"/>
                <a:gd fmla="*/ 0 w 12949" name="T20"/>
                <a:gd fmla="*/ 10699 h 14892" name="T21"/>
                <a:gd fmla="*/ 2970 w 12949" name="T22"/>
                <a:gd fmla="*/ 10699 h 14892" name="T23"/>
                <a:gd fmla="*/ 1070 w 12949" name="T24"/>
                <a:gd fmla="*/ 14891 h 14892" name="T25"/>
                <a:gd fmla="*/ 1528 w 12949" name="T26"/>
                <a:gd fmla="*/ 14891 h 14892" name="T27"/>
                <a:gd fmla="*/ 3428 w 12949" name="T28"/>
                <a:gd fmla="*/ 10699 h 14892" name="T29"/>
                <a:gd fmla="*/ 6267 w 12949" name="T30"/>
                <a:gd fmla="*/ 10699 h 14892" name="T31"/>
                <a:gd fmla="*/ 6267 w 12949" name="T32"/>
                <a:gd fmla="*/ 13363 h 14892" name="T33"/>
                <a:gd fmla="*/ 6681 w 12949" name="T34"/>
                <a:gd fmla="*/ 13363 h 14892" name="T35"/>
                <a:gd fmla="*/ 6681 w 12949" name="T36"/>
                <a:gd fmla="*/ 10699 h 14892" name="T37"/>
                <a:gd fmla="*/ 9542 w 12949" name="T38"/>
                <a:gd fmla="*/ 10699 h 14892" name="T39"/>
                <a:gd fmla="*/ 11442 w 12949" name="T40"/>
                <a:gd fmla="*/ 14891 h 14892" name="T41"/>
                <a:gd fmla="*/ 11900 w 12949" name="T42"/>
                <a:gd fmla="*/ 14891 h 14892" name="T43"/>
                <a:gd fmla="*/ 10000 w 12949" name="T44"/>
                <a:gd fmla="*/ 10699 h 14892" name="T45"/>
                <a:gd fmla="*/ 12948 w 12949" name="T46"/>
                <a:gd fmla="*/ 10699 h 14892" name="T47"/>
                <a:gd fmla="*/ 12948 w 12949" name="T48"/>
                <a:gd fmla="*/ 10306 h 14892" name="T49"/>
                <a:gd fmla="*/ 12358 w 12949" name="T50"/>
                <a:gd fmla="*/ 10306 h 14892" name="T51"/>
                <a:gd fmla="*/ 12358 w 12949" name="T52"/>
                <a:gd fmla="*/ 1681 h 14892" name="T53"/>
                <a:gd fmla="*/ 12948 w 12949" name="T54"/>
                <a:gd fmla="*/ 1681 h 14892" name="T55"/>
                <a:gd fmla="*/ 12948 w 12949" name="T56"/>
                <a:gd fmla="*/ 1266 h 14892" name="T57"/>
                <a:gd fmla="*/ 8930 w 12949" name="T58"/>
                <a:gd fmla="*/ 1266 h 14892" name="T59"/>
                <a:gd fmla="*/ 8930 w 12949" name="T60"/>
                <a:gd fmla="*/ 1026 h 14892" name="T61"/>
                <a:gd fmla="*/ 6681 w 12949" name="T62"/>
                <a:gd fmla="*/ 1026 h 14892" name="T63"/>
                <a:gd fmla="*/ 6681 w 12949" name="T64"/>
                <a:gd fmla="*/ 0 h 14892"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4892" w="12949">
                  <a:moveTo>
                    <a:pt x="6681" y="0"/>
                  </a:moveTo>
                  <a:lnTo>
                    <a:pt x="6267" y="0"/>
                  </a:lnTo>
                  <a:lnTo>
                    <a:pt x="6267" y="1026"/>
                  </a:lnTo>
                  <a:lnTo>
                    <a:pt x="4018" y="1026"/>
                  </a:lnTo>
                  <a:lnTo>
                    <a:pt x="4018" y="1266"/>
                  </a:lnTo>
                  <a:lnTo>
                    <a:pt x="0" y="1266"/>
                  </a:lnTo>
                  <a:lnTo>
                    <a:pt x="0" y="1681"/>
                  </a:lnTo>
                  <a:lnTo>
                    <a:pt x="655" y="1681"/>
                  </a:lnTo>
                  <a:lnTo>
                    <a:pt x="655" y="10306"/>
                  </a:lnTo>
                  <a:lnTo>
                    <a:pt x="0" y="10306"/>
                  </a:lnTo>
                  <a:lnTo>
                    <a:pt x="0" y="10699"/>
                  </a:lnTo>
                  <a:lnTo>
                    <a:pt x="2970" y="10699"/>
                  </a:lnTo>
                  <a:lnTo>
                    <a:pt x="1070" y="14891"/>
                  </a:lnTo>
                  <a:lnTo>
                    <a:pt x="1528" y="14891"/>
                  </a:lnTo>
                  <a:lnTo>
                    <a:pt x="3428" y="10699"/>
                  </a:lnTo>
                  <a:lnTo>
                    <a:pt x="6267" y="10699"/>
                  </a:lnTo>
                  <a:lnTo>
                    <a:pt x="6267" y="13363"/>
                  </a:lnTo>
                  <a:lnTo>
                    <a:pt x="6681" y="13363"/>
                  </a:lnTo>
                  <a:lnTo>
                    <a:pt x="6681" y="10699"/>
                  </a:lnTo>
                  <a:lnTo>
                    <a:pt x="9542" y="10699"/>
                  </a:lnTo>
                  <a:lnTo>
                    <a:pt x="11442" y="14891"/>
                  </a:lnTo>
                  <a:lnTo>
                    <a:pt x="11900" y="14891"/>
                  </a:lnTo>
                  <a:lnTo>
                    <a:pt x="10000" y="10699"/>
                  </a:lnTo>
                  <a:lnTo>
                    <a:pt x="12948" y="10699"/>
                  </a:lnTo>
                  <a:lnTo>
                    <a:pt x="12948" y="10306"/>
                  </a:lnTo>
                  <a:lnTo>
                    <a:pt x="12358" y="10306"/>
                  </a:lnTo>
                  <a:lnTo>
                    <a:pt x="12358" y="1681"/>
                  </a:lnTo>
                  <a:lnTo>
                    <a:pt x="12948" y="1681"/>
                  </a:lnTo>
                  <a:lnTo>
                    <a:pt x="12948" y="1266"/>
                  </a:lnTo>
                  <a:lnTo>
                    <a:pt x="8930" y="1266"/>
                  </a:lnTo>
                  <a:lnTo>
                    <a:pt x="8930" y="1026"/>
                  </a:lnTo>
                  <a:lnTo>
                    <a:pt x="6681" y="1026"/>
                  </a:lnTo>
                  <a:lnTo>
                    <a:pt x="6681" y="0"/>
                  </a:lnTo>
                </a:path>
              </a:pathLst>
            </a:custGeom>
            <a:solidFill>
              <a:srgbClr val="E6E9EB"/>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6" name="Freeform 2"/>
            <p:cNvSpPr>
              <a:spLocks noChangeArrowheads="1"/>
            </p:cNvSpPr>
            <p:nvPr/>
          </p:nvSpPr>
          <p:spPr bwMode="auto">
            <a:xfrm>
              <a:off x="1522413" y="800100"/>
              <a:ext cx="4660900" cy="5360988"/>
            </a:xfrm>
            <a:custGeom>
              <a:gdLst>
                <a:gd fmla="*/ 6681 w 12949" name="T0"/>
                <a:gd fmla="*/ 0 h 14892" name="T1"/>
                <a:gd fmla="*/ 6267 w 12949" name="T2"/>
                <a:gd fmla="*/ 0 h 14892" name="T3"/>
                <a:gd fmla="*/ 6267 w 12949" name="T4"/>
                <a:gd fmla="*/ 1026 h 14892" name="T5"/>
                <a:gd fmla="*/ 4018 w 12949" name="T6"/>
                <a:gd fmla="*/ 1026 h 14892" name="T7"/>
                <a:gd fmla="*/ 4018 w 12949" name="T8"/>
                <a:gd fmla="*/ 1266 h 14892" name="T9"/>
                <a:gd fmla="*/ 0 w 12949" name="T10"/>
                <a:gd fmla="*/ 1266 h 14892" name="T11"/>
                <a:gd fmla="*/ 0 w 12949" name="T12"/>
                <a:gd fmla="*/ 1681 h 14892" name="T13"/>
                <a:gd fmla="*/ 655 w 12949" name="T14"/>
                <a:gd fmla="*/ 1681 h 14892" name="T15"/>
                <a:gd fmla="*/ 655 w 12949" name="T16"/>
                <a:gd fmla="*/ 10306 h 14892" name="T17"/>
                <a:gd fmla="*/ 0 w 12949" name="T18"/>
                <a:gd fmla="*/ 10306 h 14892" name="T19"/>
                <a:gd fmla="*/ 0 w 12949" name="T20"/>
                <a:gd fmla="*/ 10699 h 14892" name="T21"/>
                <a:gd fmla="*/ 2970 w 12949" name="T22"/>
                <a:gd fmla="*/ 10699 h 14892" name="T23"/>
                <a:gd fmla="*/ 1070 w 12949" name="T24"/>
                <a:gd fmla="*/ 14891 h 14892" name="T25"/>
                <a:gd fmla="*/ 1528 w 12949" name="T26"/>
                <a:gd fmla="*/ 14891 h 14892" name="T27"/>
                <a:gd fmla="*/ 3428 w 12949" name="T28"/>
                <a:gd fmla="*/ 10699 h 14892" name="T29"/>
                <a:gd fmla="*/ 6267 w 12949" name="T30"/>
                <a:gd fmla="*/ 10699 h 14892" name="T31"/>
                <a:gd fmla="*/ 6267 w 12949" name="T32"/>
                <a:gd fmla="*/ 13363 h 14892" name="T33"/>
                <a:gd fmla="*/ 6681 w 12949" name="T34"/>
                <a:gd fmla="*/ 13363 h 14892" name="T35"/>
                <a:gd fmla="*/ 6681 w 12949" name="T36"/>
                <a:gd fmla="*/ 10699 h 14892" name="T37"/>
                <a:gd fmla="*/ 9542 w 12949" name="T38"/>
                <a:gd fmla="*/ 10699 h 14892" name="T39"/>
                <a:gd fmla="*/ 11442 w 12949" name="T40"/>
                <a:gd fmla="*/ 14891 h 14892" name="T41"/>
                <a:gd fmla="*/ 11900 w 12949" name="T42"/>
                <a:gd fmla="*/ 14891 h 14892" name="T43"/>
                <a:gd fmla="*/ 10000 w 12949" name="T44"/>
                <a:gd fmla="*/ 10699 h 14892" name="T45"/>
                <a:gd fmla="*/ 12948 w 12949" name="T46"/>
                <a:gd fmla="*/ 10699 h 14892" name="T47"/>
                <a:gd fmla="*/ 12948 w 12949" name="T48"/>
                <a:gd fmla="*/ 10306 h 14892" name="T49"/>
                <a:gd fmla="*/ 12358 w 12949" name="T50"/>
                <a:gd fmla="*/ 10306 h 14892" name="T51"/>
                <a:gd fmla="*/ 12358 w 12949" name="T52"/>
                <a:gd fmla="*/ 1681 h 14892" name="T53"/>
                <a:gd fmla="*/ 12948 w 12949" name="T54"/>
                <a:gd fmla="*/ 1681 h 14892" name="T55"/>
                <a:gd fmla="*/ 12948 w 12949" name="T56"/>
                <a:gd fmla="*/ 1266 h 14892" name="T57"/>
                <a:gd fmla="*/ 8930 w 12949" name="T58"/>
                <a:gd fmla="*/ 1266 h 14892" name="T59"/>
                <a:gd fmla="*/ 8930 w 12949" name="T60"/>
                <a:gd fmla="*/ 1026 h 14892" name="T61"/>
                <a:gd fmla="*/ 6681 w 12949" name="T62"/>
                <a:gd fmla="*/ 1026 h 14892" name="T63"/>
                <a:gd fmla="*/ 6681 w 12949" name="T64"/>
                <a:gd fmla="*/ 0 h 14892"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4892" w="12949">
                  <a:moveTo>
                    <a:pt x="6681" y="0"/>
                  </a:moveTo>
                  <a:lnTo>
                    <a:pt x="6267" y="0"/>
                  </a:lnTo>
                  <a:lnTo>
                    <a:pt x="6267" y="1026"/>
                  </a:lnTo>
                  <a:lnTo>
                    <a:pt x="4018" y="1026"/>
                  </a:lnTo>
                  <a:lnTo>
                    <a:pt x="4018" y="1266"/>
                  </a:lnTo>
                  <a:lnTo>
                    <a:pt x="0" y="1266"/>
                  </a:lnTo>
                  <a:lnTo>
                    <a:pt x="0" y="1681"/>
                  </a:lnTo>
                  <a:lnTo>
                    <a:pt x="655" y="1681"/>
                  </a:lnTo>
                  <a:lnTo>
                    <a:pt x="655" y="10306"/>
                  </a:lnTo>
                  <a:lnTo>
                    <a:pt x="0" y="10306"/>
                  </a:lnTo>
                  <a:lnTo>
                    <a:pt x="0" y="10699"/>
                  </a:lnTo>
                  <a:lnTo>
                    <a:pt x="2970" y="10699"/>
                  </a:lnTo>
                  <a:lnTo>
                    <a:pt x="1070" y="14891"/>
                  </a:lnTo>
                  <a:lnTo>
                    <a:pt x="1528" y="14891"/>
                  </a:lnTo>
                  <a:lnTo>
                    <a:pt x="3428" y="10699"/>
                  </a:lnTo>
                  <a:lnTo>
                    <a:pt x="6267" y="10699"/>
                  </a:lnTo>
                  <a:lnTo>
                    <a:pt x="6267" y="13363"/>
                  </a:lnTo>
                  <a:lnTo>
                    <a:pt x="6681" y="13363"/>
                  </a:lnTo>
                  <a:lnTo>
                    <a:pt x="6681" y="10699"/>
                  </a:lnTo>
                  <a:lnTo>
                    <a:pt x="9542" y="10699"/>
                  </a:lnTo>
                  <a:lnTo>
                    <a:pt x="11442" y="14891"/>
                  </a:lnTo>
                  <a:lnTo>
                    <a:pt x="11900" y="14891"/>
                  </a:lnTo>
                  <a:lnTo>
                    <a:pt x="10000" y="10699"/>
                  </a:lnTo>
                  <a:lnTo>
                    <a:pt x="12948" y="10699"/>
                  </a:lnTo>
                  <a:lnTo>
                    <a:pt x="12948" y="10306"/>
                  </a:lnTo>
                  <a:lnTo>
                    <a:pt x="12358" y="10306"/>
                  </a:lnTo>
                  <a:lnTo>
                    <a:pt x="12358" y="1681"/>
                  </a:lnTo>
                  <a:lnTo>
                    <a:pt x="12948" y="1681"/>
                  </a:lnTo>
                  <a:lnTo>
                    <a:pt x="12948" y="1266"/>
                  </a:lnTo>
                  <a:lnTo>
                    <a:pt x="8930" y="1266"/>
                  </a:lnTo>
                  <a:lnTo>
                    <a:pt x="8930" y="1026"/>
                  </a:lnTo>
                  <a:lnTo>
                    <a:pt x="6681" y="1026"/>
                  </a:lnTo>
                  <a:lnTo>
                    <a:pt x="6681" y="0"/>
                  </a:lnTo>
                </a:path>
              </a:pathLst>
            </a:custGeom>
            <a:solidFill>
              <a:srgbClr val="E6E9EB"/>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7" name="Freeform 3"/>
            <p:cNvSpPr>
              <a:spLocks noChangeArrowheads="1"/>
            </p:cNvSpPr>
            <p:nvPr/>
          </p:nvSpPr>
          <p:spPr bwMode="auto">
            <a:xfrm>
              <a:off x="3778250" y="2646363"/>
              <a:ext cx="149225" cy="2963862"/>
            </a:xfrm>
            <a:custGeom>
              <a:gdLst>
                <a:gd fmla="*/ 0 w 415" name="T0"/>
                <a:gd fmla="*/ 0 h 8233" name="T1"/>
                <a:gd fmla="*/ 0 w 415" name="T2"/>
                <a:gd fmla="*/ 8232 h 8233" name="T3"/>
                <a:gd fmla="*/ 414 w 415" name="T4"/>
                <a:gd fmla="*/ 8232 h 8233" name="T5"/>
                <a:gd fmla="*/ 414 w 415" name="T6"/>
                <a:gd fmla="*/ 0 h 8233" name="T7"/>
                <a:gd fmla="*/ 0 w 415" name="T8"/>
                <a:gd fmla="*/ 0 h 8233" name="T9"/>
              </a:gdLst>
              <a:cxnLst>
                <a:cxn ang="0">
                  <a:pos x="T0" y="T1"/>
                </a:cxn>
                <a:cxn ang="0">
                  <a:pos x="T2" y="T3"/>
                </a:cxn>
                <a:cxn ang="0">
                  <a:pos x="T4" y="T5"/>
                </a:cxn>
                <a:cxn ang="0">
                  <a:pos x="T6" y="T7"/>
                </a:cxn>
                <a:cxn ang="0">
                  <a:pos x="T8" y="T9"/>
                </a:cxn>
              </a:cxnLst>
              <a:rect b="b" l="0" r="r" t="0"/>
              <a:pathLst>
                <a:path h="8233" w="415">
                  <a:moveTo>
                    <a:pt x="0" y="0"/>
                  </a:moveTo>
                  <a:lnTo>
                    <a:pt x="0" y="8232"/>
                  </a:lnTo>
                  <a:lnTo>
                    <a:pt x="414" y="8232"/>
                  </a:lnTo>
                  <a:lnTo>
                    <a:pt x="414" y="0"/>
                  </a:lnTo>
                  <a:lnTo>
                    <a:pt x="0" y="0"/>
                  </a:lnTo>
                </a:path>
              </a:pathLst>
            </a:custGeom>
            <a:solidFill>
              <a:srgbClr val="1B2833"/>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8" name="Freeform 4"/>
            <p:cNvSpPr>
              <a:spLocks noChangeArrowheads="1"/>
            </p:cNvSpPr>
            <p:nvPr/>
          </p:nvSpPr>
          <p:spPr bwMode="auto">
            <a:xfrm>
              <a:off x="1906588" y="2646363"/>
              <a:ext cx="3898900" cy="3514724"/>
            </a:xfrm>
            <a:custGeom>
              <a:gdLst>
                <a:gd fmla="*/ 0 w 10831" name="T0"/>
                <a:gd fmla="*/ 9760 h 9761" name="T1"/>
                <a:gd fmla="*/ 4411 w 10831" name="T2"/>
                <a:gd fmla="*/ 0 h 9761" name="T3"/>
                <a:gd fmla="*/ 4869 w 10831" name="T4"/>
                <a:gd fmla="*/ 0 h 9761" name="T5"/>
                <a:gd fmla="*/ 458 w 10831" name="T6"/>
                <a:gd fmla="*/ 9760 h 9761" name="T7"/>
                <a:gd fmla="*/ 0 w 10831" name="T8"/>
                <a:gd fmla="*/ 9760 h 9761" name="T9"/>
                <a:gd fmla="*/ 10830 w 10831" name="T10"/>
                <a:gd fmla="*/ 9760 h 9761" name="T11"/>
                <a:gd fmla="*/ 6420 w 10831" name="T12"/>
                <a:gd fmla="*/ 0 h 9761" name="T13"/>
                <a:gd fmla="*/ 5961 w 10831" name="T14"/>
                <a:gd fmla="*/ 0 h 9761" name="T15"/>
                <a:gd fmla="*/ 10372 w 10831" name="T16"/>
                <a:gd fmla="*/ 9760 h 9761" name="T17"/>
                <a:gd fmla="*/ 10830 w 10831" name="T18"/>
                <a:gd fmla="*/ 9760 h 976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9761" w="10831">
                  <a:moveTo>
                    <a:pt x="0" y="9760"/>
                  </a:moveTo>
                  <a:lnTo>
                    <a:pt x="4411" y="0"/>
                  </a:lnTo>
                  <a:lnTo>
                    <a:pt x="4869" y="0"/>
                  </a:lnTo>
                  <a:lnTo>
                    <a:pt x="458" y="9760"/>
                  </a:lnTo>
                  <a:lnTo>
                    <a:pt x="0" y="9760"/>
                  </a:lnTo>
                  <a:close/>
                  <a:moveTo>
                    <a:pt x="10830" y="9760"/>
                  </a:moveTo>
                  <a:lnTo>
                    <a:pt x="6420" y="0"/>
                  </a:lnTo>
                  <a:lnTo>
                    <a:pt x="5961" y="0"/>
                  </a:lnTo>
                  <a:lnTo>
                    <a:pt x="10372" y="9760"/>
                  </a:lnTo>
                  <a:lnTo>
                    <a:pt x="10830" y="9760"/>
                  </a:lnTo>
                  <a:close/>
                </a:path>
              </a:pathLst>
            </a:custGeom>
            <a:solidFill>
              <a:schemeClr val="accent3">
                <a:lumMod val="50000"/>
              </a:schemeClr>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19" name="Freeform 5"/>
            <p:cNvSpPr>
              <a:spLocks noChangeArrowheads="1"/>
            </p:cNvSpPr>
            <p:nvPr/>
          </p:nvSpPr>
          <p:spPr bwMode="auto">
            <a:xfrm>
              <a:off x="3778250" y="800100"/>
              <a:ext cx="149225" cy="377825"/>
            </a:xfrm>
            <a:custGeom>
              <a:gdLst>
                <a:gd fmla="*/ 414 w 415" name="T0"/>
                <a:gd fmla="*/ 1048 h 1049" name="T1"/>
                <a:gd fmla="*/ 414 w 415" name="T2"/>
                <a:gd fmla="*/ 0 h 1049" name="T3"/>
                <a:gd fmla="*/ 0 w 415" name="T4"/>
                <a:gd fmla="*/ 0 h 1049" name="T5"/>
                <a:gd fmla="*/ 0 w 415" name="T6"/>
                <a:gd fmla="*/ 1048 h 1049" name="T7"/>
                <a:gd fmla="*/ 414 w 415" name="T8"/>
                <a:gd fmla="*/ 1048 h 1049" name="T9"/>
              </a:gdLst>
              <a:cxnLst>
                <a:cxn ang="0">
                  <a:pos x="T0" y="T1"/>
                </a:cxn>
                <a:cxn ang="0">
                  <a:pos x="T2" y="T3"/>
                </a:cxn>
                <a:cxn ang="0">
                  <a:pos x="T4" y="T5"/>
                </a:cxn>
                <a:cxn ang="0">
                  <a:pos x="T6" y="T7"/>
                </a:cxn>
                <a:cxn ang="0">
                  <a:pos x="T8" y="T9"/>
                </a:cxn>
              </a:cxnLst>
              <a:rect b="b" l="0" r="r" t="0"/>
              <a:pathLst>
                <a:path h="1049" w="415">
                  <a:moveTo>
                    <a:pt x="414" y="1048"/>
                  </a:moveTo>
                  <a:lnTo>
                    <a:pt x="414" y="0"/>
                  </a:lnTo>
                  <a:lnTo>
                    <a:pt x="0" y="0"/>
                  </a:lnTo>
                  <a:lnTo>
                    <a:pt x="0" y="1048"/>
                  </a:lnTo>
                  <a:lnTo>
                    <a:pt x="414" y="1048"/>
                  </a:lnTo>
                </a:path>
              </a:pathLst>
            </a:custGeom>
            <a:solidFill>
              <a:srgbClr val="F8AB9D"/>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0" name="Freeform 6"/>
            <p:cNvSpPr>
              <a:spLocks noChangeArrowheads="1"/>
            </p:cNvSpPr>
            <p:nvPr/>
          </p:nvSpPr>
          <p:spPr bwMode="auto">
            <a:xfrm>
              <a:off x="1757363" y="1389063"/>
              <a:ext cx="4213225" cy="3121025"/>
            </a:xfrm>
            <a:custGeom>
              <a:gdLst>
                <a:gd fmla="*/ 11703 w 11704" name="T0"/>
                <a:gd fmla="*/ 8668 h 8669" name="T1"/>
                <a:gd fmla="*/ 0 w 11704" name="T2"/>
                <a:gd fmla="*/ 8668 h 8669" name="T3"/>
                <a:gd fmla="*/ 0 w 11704" name="T4"/>
                <a:gd fmla="*/ 0 h 8669" name="T5"/>
                <a:gd fmla="*/ 11703 w 11704" name="T6"/>
                <a:gd fmla="*/ 0 h 8669" name="T7"/>
                <a:gd fmla="*/ 11703 w 11704" name="T8"/>
                <a:gd fmla="*/ 8668 h 8669" name="T9"/>
              </a:gdLst>
              <a:cxnLst>
                <a:cxn ang="0">
                  <a:pos x="T0" y="T1"/>
                </a:cxn>
                <a:cxn ang="0">
                  <a:pos x="T2" y="T3"/>
                </a:cxn>
                <a:cxn ang="0">
                  <a:pos x="T4" y="T5"/>
                </a:cxn>
                <a:cxn ang="0">
                  <a:pos x="T6" y="T7"/>
                </a:cxn>
                <a:cxn ang="0">
                  <a:pos x="T8" y="T9"/>
                </a:cxn>
              </a:cxnLst>
              <a:rect b="b" l="0" r="r" t="0"/>
              <a:pathLst>
                <a:path h="8669" w="11704">
                  <a:moveTo>
                    <a:pt x="11703" y="8668"/>
                  </a:moveTo>
                  <a:lnTo>
                    <a:pt x="0" y="8668"/>
                  </a:lnTo>
                  <a:lnTo>
                    <a:pt x="0" y="0"/>
                  </a:lnTo>
                  <a:lnTo>
                    <a:pt x="11703" y="0"/>
                  </a:lnTo>
                  <a:lnTo>
                    <a:pt x="11703" y="8668"/>
                  </a:lnTo>
                </a:path>
              </a:pathLst>
            </a:custGeom>
            <a:solidFill>
              <a:schemeClr val="accent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1" name="Freeform 7"/>
            <p:cNvSpPr>
              <a:spLocks noChangeArrowheads="1"/>
            </p:cNvSpPr>
            <p:nvPr/>
          </p:nvSpPr>
          <p:spPr bwMode="auto">
            <a:xfrm>
              <a:off x="1820863" y="1468438"/>
              <a:ext cx="4064000" cy="2963862"/>
            </a:xfrm>
            <a:custGeom>
              <a:gdLst>
                <a:gd fmla="*/ 11289 w 11290" name="T0"/>
                <a:gd fmla="*/ 8231 h 8232" name="T1"/>
                <a:gd fmla="*/ 0 w 11290" name="T2"/>
                <a:gd fmla="*/ 8231 h 8232" name="T3"/>
                <a:gd fmla="*/ 0 w 11290" name="T4"/>
                <a:gd fmla="*/ 0 h 8232" name="T5"/>
                <a:gd fmla="*/ 11289 w 11290" name="T6"/>
                <a:gd fmla="*/ 0 h 8232" name="T7"/>
                <a:gd fmla="*/ 11289 w 11290" name="T8"/>
                <a:gd fmla="*/ 8231 h 8232" name="T9"/>
              </a:gdLst>
              <a:cxnLst>
                <a:cxn ang="0">
                  <a:pos x="T0" y="T1"/>
                </a:cxn>
                <a:cxn ang="0">
                  <a:pos x="T2" y="T3"/>
                </a:cxn>
                <a:cxn ang="0">
                  <a:pos x="T4" y="T5"/>
                </a:cxn>
                <a:cxn ang="0">
                  <a:pos x="T6" y="T7"/>
                </a:cxn>
                <a:cxn ang="0">
                  <a:pos x="T8" y="T9"/>
                </a:cxn>
              </a:cxnLst>
              <a:rect b="b" l="0" r="r" t="0"/>
              <a:pathLst>
                <a:path h="8232" w="11290">
                  <a:moveTo>
                    <a:pt x="11289" y="8231"/>
                  </a:moveTo>
                  <a:lnTo>
                    <a:pt x="0" y="8231"/>
                  </a:lnTo>
                  <a:lnTo>
                    <a:pt x="0" y="0"/>
                  </a:lnTo>
                  <a:lnTo>
                    <a:pt x="11289" y="0"/>
                  </a:lnTo>
                  <a:lnTo>
                    <a:pt x="11289" y="8231"/>
                  </a:lnTo>
                </a:path>
              </a:pathLst>
            </a:custGeom>
            <a:solidFill>
              <a:srgbClr val="F9FAE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2" name="Freeform 8"/>
            <p:cNvSpPr>
              <a:spLocks noChangeArrowheads="1"/>
            </p:cNvSpPr>
            <p:nvPr/>
          </p:nvSpPr>
          <p:spPr bwMode="auto">
            <a:xfrm>
              <a:off x="1522413" y="1255713"/>
              <a:ext cx="4660900" cy="149225"/>
            </a:xfrm>
            <a:custGeom>
              <a:gdLst>
                <a:gd fmla="*/ 12948 w 12949" name="T0"/>
                <a:gd fmla="*/ 415 h 416" name="T1"/>
                <a:gd fmla="*/ 0 w 12949" name="T2"/>
                <a:gd fmla="*/ 415 h 416" name="T3"/>
                <a:gd fmla="*/ 0 w 12949" name="T4"/>
                <a:gd fmla="*/ 0 h 416" name="T5"/>
                <a:gd fmla="*/ 12948 w 12949" name="T6"/>
                <a:gd fmla="*/ 0 h 416" name="T7"/>
                <a:gd fmla="*/ 12948 w 12949" name="T8"/>
                <a:gd fmla="*/ 415 h 416" name="T9"/>
              </a:gdLst>
              <a:cxnLst>
                <a:cxn ang="0">
                  <a:pos x="T0" y="T1"/>
                </a:cxn>
                <a:cxn ang="0">
                  <a:pos x="T2" y="T3"/>
                </a:cxn>
                <a:cxn ang="0">
                  <a:pos x="T4" y="T5"/>
                </a:cxn>
                <a:cxn ang="0">
                  <a:pos x="T6" y="T7"/>
                </a:cxn>
                <a:cxn ang="0">
                  <a:pos x="T8" y="T9"/>
                </a:cxn>
              </a:cxnLst>
              <a:rect b="b" l="0" r="r" t="0"/>
              <a:pathLst>
                <a:path h="416" w="12949">
                  <a:moveTo>
                    <a:pt x="12948" y="415"/>
                  </a:moveTo>
                  <a:lnTo>
                    <a:pt x="0" y="415"/>
                  </a:lnTo>
                  <a:lnTo>
                    <a:pt x="0" y="0"/>
                  </a:lnTo>
                  <a:lnTo>
                    <a:pt x="12948" y="0"/>
                  </a:lnTo>
                  <a:lnTo>
                    <a:pt x="12948" y="415"/>
                  </a:lnTo>
                </a:path>
              </a:pathLst>
            </a:custGeom>
            <a:solidFill>
              <a:schemeClr val="accent3">
                <a:lumMod val="50000"/>
              </a:schemeClr>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3" name="Freeform 9"/>
            <p:cNvSpPr>
              <a:spLocks noChangeArrowheads="1"/>
            </p:cNvSpPr>
            <p:nvPr/>
          </p:nvSpPr>
          <p:spPr bwMode="auto">
            <a:xfrm>
              <a:off x="2968625" y="1168400"/>
              <a:ext cx="1768475" cy="149225"/>
            </a:xfrm>
            <a:custGeom>
              <a:gdLst>
                <a:gd fmla="*/ 4912 w 4913" name="T0"/>
                <a:gd fmla="*/ 415 h 416" name="T1"/>
                <a:gd fmla="*/ 0 w 4913" name="T2"/>
                <a:gd fmla="*/ 415 h 416" name="T3"/>
                <a:gd fmla="*/ 0 w 4913" name="T4"/>
                <a:gd fmla="*/ 0 h 416" name="T5"/>
                <a:gd fmla="*/ 4912 w 4913" name="T6"/>
                <a:gd fmla="*/ 0 h 416" name="T7"/>
                <a:gd fmla="*/ 4912 w 4913" name="T8"/>
                <a:gd fmla="*/ 415 h 416" name="T9"/>
              </a:gdLst>
              <a:cxnLst>
                <a:cxn ang="0">
                  <a:pos x="T0" y="T1"/>
                </a:cxn>
                <a:cxn ang="0">
                  <a:pos x="T2" y="T3"/>
                </a:cxn>
                <a:cxn ang="0">
                  <a:pos x="T4" y="T5"/>
                </a:cxn>
                <a:cxn ang="0">
                  <a:pos x="T6" y="T7"/>
                </a:cxn>
                <a:cxn ang="0">
                  <a:pos x="T8" y="T9"/>
                </a:cxn>
              </a:cxnLst>
              <a:rect b="b" l="0" r="r" t="0"/>
              <a:pathLst>
                <a:path h="416" w="4913">
                  <a:moveTo>
                    <a:pt x="4912" y="415"/>
                  </a:moveTo>
                  <a:lnTo>
                    <a:pt x="0" y="415"/>
                  </a:lnTo>
                  <a:lnTo>
                    <a:pt x="0" y="0"/>
                  </a:lnTo>
                  <a:lnTo>
                    <a:pt x="4912" y="0"/>
                  </a:lnTo>
                  <a:lnTo>
                    <a:pt x="4912" y="415"/>
                  </a:lnTo>
                </a:path>
              </a:pathLst>
            </a:custGeom>
            <a:solidFill>
              <a:schemeClr val="accent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4" name="Freeform 10"/>
            <p:cNvSpPr>
              <a:spLocks noChangeArrowheads="1"/>
            </p:cNvSpPr>
            <p:nvPr/>
          </p:nvSpPr>
          <p:spPr bwMode="auto">
            <a:xfrm>
              <a:off x="1522413" y="4510088"/>
              <a:ext cx="4660900" cy="141287"/>
            </a:xfrm>
            <a:custGeom>
              <a:gdLst>
                <a:gd fmla="*/ 12948 w 12949" name="T0"/>
                <a:gd fmla="*/ 393 h 394" name="T1"/>
                <a:gd fmla="*/ 0 w 12949" name="T2"/>
                <a:gd fmla="*/ 393 h 394" name="T3"/>
                <a:gd fmla="*/ 0 w 12949" name="T4"/>
                <a:gd fmla="*/ 0 h 394" name="T5"/>
                <a:gd fmla="*/ 12948 w 12949" name="T6"/>
                <a:gd fmla="*/ 0 h 394" name="T7"/>
                <a:gd fmla="*/ 12948 w 12949" name="T8"/>
                <a:gd fmla="*/ 393 h 394" name="T9"/>
              </a:gdLst>
              <a:cxnLst>
                <a:cxn ang="0">
                  <a:pos x="T0" y="T1"/>
                </a:cxn>
                <a:cxn ang="0">
                  <a:pos x="T2" y="T3"/>
                </a:cxn>
                <a:cxn ang="0">
                  <a:pos x="T4" y="T5"/>
                </a:cxn>
                <a:cxn ang="0">
                  <a:pos x="T6" y="T7"/>
                </a:cxn>
                <a:cxn ang="0">
                  <a:pos x="T8" y="T9"/>
                </a:cxn>
              </a:cxnLst>
              <a:rect b="b" l="0" r="r" t="0"/>
              <a:pathLst>
                <a:path h="394" w="12949">
                  <a:moveTo>
                    <a:pt x="12948" y="393"/>
                  </a:moveTo>
                  <a:lnTo>
                    <a:pt x="0" y="393"/>
                  </a:lnTo>
                  <a:lnTo>
                    <a:pt x="0" y="0"/>
                  </a:lnTo>
                  <a:lnTo>
                    <a:pt x="12948" y="0"/>
                  </a:lnTo>
                  <a:lnTo>
                    <a:pt x="12948" y="393"/>
                  </a:lnTo>
                </a:path>
              </a:pathLst>
            </a:custGeom>
            <a:solidFill>
              <a:schemeClr val="accent3">
                <a:lumMod val="50000"/>
              </a:schemeClr>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5" name="Freeform 11"/>
            <p:cNvSpPr>
              <a:spLocks noChangeArrowheads="1"/>
            </p:cNvSpPr>
            <p:nvPr/>
          </p:nvSpPr>
          <p:spPr bwMode="auto">
            <a:xfrm>
              <a:off x="3778250" y="800100"/>
              <a:ext cx="149225" cy="377825"/>
            </a:xfrm>
            <a:custGeom>
              <a:gdLst>
                <a:gd fmla="*/ 414 w 415" name="T0"/>
                <a:gd fmla="*/ 1048 h 1049" name="T1"/>
                <a:gd fmla="*/ 414 w 415" name="T2"/>
                <a:gd fmla="*/ 0 h 1049" name="T3"/>
                <a:gd fmla="*/ 0 w 415" name="T4"/>
                <a:gd fmla="*/ 0 h 1049" name="T5"/>
                <a:gd fmla="*/ 0 w 415" name="T6"/>
                <a:gd fmla="*/ 1048 h 1049" name="T7"/>
                <a:gd fmla="*/ 414 w 415" name="T8"/>
                <a:gd fmla="*/ 1048 h 1049" name="T9"/>
              </a:gdLst>
              <a:cxnLst>
                <a:cxn ang="0">
                  <a:pos x="T0" y="T1"/>
                </a:cxn>
                <a:cxn ang="0">
                  <a:pos x="T2" y="T3"/>
                </a:cxn>
                <a:cxn ang="0">
                  <a:pos x="T4" y="T5"/>
                </a:cxn>
                <a:cxn ang="0">
                  <a:pos x="T6" y="T7"/>
                </a:cxn>
                <a:cxn ang="0">
                  <a:pos x="T8" y="T9"/>
                </a:cxn>
              </a:cxnLst>
              <a:rect b="b" l="0" r="r" t="0"/>
              <a:pathLst>
                <a:path h="1049" w="415">
                  <a:moveTo>
                    <a:pt x="414" y="1048"/>
                  </a:moveTo>
                  <a:lnTo>
                    <a:pt x="414" y="0"/>
                  </a:lnTo>
                  <a:lnTo>
                    <a:pt x="0" y="0"/>
                  </a:lnTo>
                  <a:lnTo>
                    <a:pt x="0" y="1048"/>
                  </a:lnTo>
                  <a:lnTo>
                    <a:pt x="414" y="1048"/>
                  </a:lnTo>
                </a:path>
              </a:pathLst>
            </a:custGeom>
            <a:solidFill>
              <a:schemeClr val="accent4">
                <a:lumMod val="75000"/>
              </a:schemeClr>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6" name="Freeform 12"/>
            <p:cNvSpPr>
              <a:spLocks noChangeArrowheads="1"/>
            </p:cNvSpPr>
            <p:nvPr/>
          </p:nvSpPr>
          <p:spPr bwMode="auto">
            <a:xfrm>
              <a:off x="2174875" y="1631950"/>
              <a:ext cx="3403600" cy="2617788"/>
            </a:xfrm>
            <a:custGeom>
              <a:gdLst>
                <a:gd fmla="*/ 8449 w 9455" name="T0"/>
                <a:gd fmla="*/ 240 h 7273" name="T1"/>
                <a:gd fmla="*/ 6048 w 9455" name="T2"/>
                <a:gd fmla="*/ 0 h 7273" name="T3"/>
                <a:gd fmla="*/ 4301 w 9455" name="T4"/>
                <a:gd fmla="*/ 240 h 7273" name="T5"/>
                <a:gd fmla="*/ 1877 w 9455" name="T6"/>
                <a:gd fmla="*/ 0 h 7273" name="T7"/>
                <a:gd fmla="*/ 130 w 9455" name="T8"/>
                <a:gd fmla="*/ 240 h 7273" name="T9"/>
                <a:gd fmla="*/ 0 w 9455" name="T10"/>
                <a:gd fmla="*/ 1987 h 7273" name="T11"/>
                <a:gd fmla="*/ 130 w 9455" name="T12"/>
                <a:gd fmla="*/ 4433 h 7273" name="T13"/>
                <a:gd fmla="*/ 0 w 9455" name="T14"/>
                <a:gd fmla="*/ 6179 h 7273" name="T15"/>
                <a:gd fmla="*/ 960 w 9455" name="T16"/>
                <a:gd fmla="*/ 7272 h 7273" name="T17"/>
                <a:gd fmla="*/ 2707 w 9455" name="T18"/>
                <a:gd fmla="*/ 7010 h 7273" name="T19"/>
                <a:gd fmla="*/ 5130 w 9455" name="T20"/>
                <a:gd fmla="*/ 7272 h 7273" name="T21"/>
                <a:gd fmla="*/ 6877 w 9455" name="T22"/>
                <a:gd fmla="*/ 7010 h 7273" name="T23"/>
                <a:gd fmla="*/ 9279 w 9455" name="T24"/>
                <a:gd fmla="*/ 7272 h 7273" name="T25"/>
                <a:gd fmla="*/ 9345 w 9455" name="T26"/>
                <a:gd fmla="*/ 5328 h 7273" name="T27"/>
                <a:gd fmla="*/ 9454 w 9455" name="T28"/>
                <a:gd fmla="*/ 3581 h 7273" name="T29"/>
                <a:gd fmla="*/ 9345 w 9455" name="T30"/>
                <a:gd fmla="*/ 1158 h 7273" name="T31"/>
                <a:gd fmla="*/ 8449 w 9455" name="T32"/>
                <a:gd fmla="*/ 328 h 7273" name="T33"/>
                <a:gd fmla="*/ 5196 w 9455" name="T34"/>
                <a:gd fmla="*/ 2839 h 7273" name="T35"/>
                <a:gd fmla="*/ 3449 w 9455" name="T36"/>
                <a:gd fmla="*/ 3581 h 7273" name="T37"/>
                <a:gd fmla="*/ 3536 w 9455" name="T38"/>
                <a:gd fmla="*/ 3668 h 7273" name="T39"/>
                <a:gd fmla="*/ 5196 w 9455" name="T40"/>
                <a:gd fmla="*/ 3668 h 7273" name="T41"/>
                <a:gd fmla="*/ 6048 w 9455" name="T42"/>
                <a:gd fmla="*/ 3581 h 7273" name="T43"/>
                <a:gd fmla="*/ 5960 w 9455" name="T44"/>
                <a:gd fmla="*/ 2752 h 7273" name="T45"/>
                <a:gd fmla="*/ 4301 w 9455" name="T46"/>
                <a:gd fmla="*/ 2752 h 7273" name="T47"/>
                <a:gd fmla="*/ 2620 w 9455" name="T48"/>
                <a:gd fmla="*/ 2752 h 7273" name="T49"/>
                <a:gd fmla="*/ 2620 w 9455" name="T50"/>
                <a:gd fmla="*/ 3668 h 7273" name="T51"/>
                <a:gd fmla="*/ 2707 w 9455" name="T52"/>
                <a:gd fmla="*/ 4498 h 7273" name="T53"/>
                <a:gd fmla="*/ 4366 w 9455" name="T54"/>
                <a:gd fmla="*/ 4498 h 7273" name="T55"/>
                <a:gd fmla="*/ 6048 w 9455" name="T56"/>
                <a:gd fmla="*/ 4498 h 7273" name="T57"/>
                <a:gd fmla="*/ 6877 w 9455" name="T58"/>
                <a:gd fmla="*/ 4433 h 7273" name="T59"/>
                <a:gd fmla="*/ 6877 w 9455" name="T60"/>
                <a:gd fmla="*/ 2752 h 7273" name="T61"/>
                <a:gd fmla="*/ 6790 w 9455" name="T62"/>
                <a:gd fmla="*/ 1921 h 7273" name="T63"/>
                <a:gd fmla="*/ 5130 w 9455" name="T64"/>
                <a:gd fmla="*/ 1921 h 7273" name="T65"/>
                <a:gd fmla="*/ 3449 w 9455" name="T66"/>
                <a:gd fmla="*/ 1921 h 7273" name="T67"/>
                <a:gd fmla="*/ 1790 w 9455" name="T68"/>
                <a:gd fmla="*/ 1921 h 7273" name="T69"/>
                <a:gd fmla="*/ 1790 w 9455" name="T70"/>
                <a:gd fmla="*/ 2839 h 7273" name="T71"/>
                <a:gd fmla="*/ 1790 w 9455" name="T72"/>
                <a:gd fmla="*/ 4498 h 7273" name="T73"/>
                <a:gd fmla="*/ 1877 w 9455" name="T74"/>
                <a:gd fmla="*/ 5328 h 7273" name="T75"/>
                <a:gd fmla="*/ 3536 w 9455" name="T76"/>
                <a:gd fmla="*/ 5328 h 7273" name="T77"/>
                <a:gd fmla="*/ 5196 w 9455" name="T78"/>
                <a:gd fmla="*/ 5328 h 7273" name="T79"/>
                <a:gd fmla="*/ 6877 w 9455" name="T80"/>
                <a:gd fmla="*/ 5328 h 7273" name="T81"/>
                <a:gd fmla="*/ 7685 w 9455" name="T82"/>
                <a:gd fmla="*/ 5263 h 7273" name="T83"/>
                <a:gd fmla="*/ 7685 w 9455" name="T84"/>
                <a:gd fmla="*/ 3581 h 7273" name="T85"/>
                <a:gd fmla="*/ 7685 w 9455" name="T86"/>
                <a:gd fmla="*/ 1921 h 7273" name="T87"/>
                <a:gd fmla="*/ 6790 w 9455" name="T88"/>
                <a:gd fmla="*/ 328 h 7273" name="T89"/>
                <a:gd fmla="*/ 5130 w 9455" name="T90"/>
                <a:gd fmla="*/ 328 h 7273" name="T91"/>
                <a:gd fmla="*/ 3449 w 9455" name="T92"/>
                <a:gd fmla="*/ 328 h 7273" name="T93"/>
                <a:gd fmla="*/ 1790 w 9455" name="T94"/>
                <a:gd fmla="*/ 328 h 7273" name="T95"/>
                <a:gd fmla="*/ 196 w 9455" name="T96"/>
                <a:gd fmla="*/ 1158 h 7273" name="T97"/>
                <a:gd fmla="*/ 196 w 9455" name="T98"/>
                <a:gd fmla="*/ 2839 h 7273" name="T99"/>
                <a:gd fmla="*/ 196 w 9455" name="T100"/>
                <a:gd fmla="*/ 4498 h 7273" name="T101"/>
                <a:gd fmla="*/ 196 w 9455" name="T102"/>
                <a:gd fmla="*/ 6922 h 7273" name="T103"/>
                <a:gd fmla="*/ 1877 w 9455" name="T104"/>
                <a:gd fmla="*/ 6922 h 7273" name="T105"/>
                <a:gd fmla="*/ 3536 w 9455" name="T106"/>
                <a:gd fmla="*/ 6922 h 7273" name="T107"/>
                <a:gd fmla="*/ 5196 w 9455" name="T108"/>
                <a:gd fmla="*/ 6922 h 7273" name="T109"/>
                <a:gd fmla="*/ 6877 w 9455" name="T110"/>
                <a:gd fmla="*/ 6922 h 7273" name="T111"/>
                <a:gd fmla="*/ 9279 w 9455" name="T112"/>
                <a:gd fmla="*/ 6922 h 7273" name="T113"/>
                <a:gd fmla="*/ 9279 w 9455" name="T114"/>
                <a:gd fmla="*/ 5263 h 7273" name="T115"/>
                <a:gd fmla="*/ 9279 w 9455" name="T116"/>
                <a:gd fmla="*/ 3581 h 7273" name="T117"/>
                <a:gd fmla="*/ 9279 w 9455" name="T118"/>
                <a:gd fmla="*/ 1921 h 7273"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7272" w="9455">
                  <a:moveTo>
                    <a:pt x="9454" y="328"/>
                  </a:moveTo>
                  <a:lnTo>
                    <a:pt x="9454" y="240"/>
                  </a:lnTo>
                  <a:lnTo>
                    <a:pt x="9345" y="240"/>
                  </a:lnTo>
                  <a:lnTo>
                    <a:pt x="9345" y="0"/>
                  </a:lnTo>
                  <a:lnTo>
                    <a:pt x="9279" y="0"/>
                  </a:lnTo>
                  <a:lnTo>
                    <a:pt x="9279" y="240"/>
                  </a:lnTo>
                  <a:lnTo>
                    <a:pt x="8515" y="240"/>
                  </a:lnTo>
                  <a:lnTo>
                    <a:pt x="8515" y="0"/>
                  </a:lnTo>
                  <a:lnTo>
                    <a:pt x="8449" y="0"/>
                  </a:lnTo>
                  <a:lnTo>
                    <a:pt x="8449" y="240"/>
                  </a:lnTo>
                  <a:lnTo>
                    <a:pt x="7685" y="240"/>
                  </a:lnTo>
                  <a:lnTo>
                    <a:pt x="7685" y="0"/>
                  </a:lnTo>
                  <a:lnTo>
                    <a:pt x="7598" y="0"/>
                  </a:lnTo>
                  <a:lnTo>
                    <a:pt x="7598" y="240"/>
                  </a:lnTo>
                  <a:lnTo>
                    <a:pt x="6877" y="240"/>
                  </a:lnTo>
                  <a:lnTo>
                    <a:pt x="6877" y="0"/>
                  </a:lnTo>
                  <a:lnTo>
                    <a:pt x="6790" y="0"/>
                  </a:lnTo>
                  <a:lnTo>
                    <a:pt x="6790" y="240"/>
                  </a:lnTo>
                  <a:lnTo>
                    <a:pt x="6048" y="240"/>
                  </a:lnTo>
                  <a:lnTo>
                    <a:pt x="6048" y="0"/>
                  </a:lnTo>
                  <a:lnTo>
                    <a:pt x="5960" y="0"/>
                  </a:lnTo>
                  <a:lnTo>
                    <a:pt x="5960" y="240"/>
                  </a:lnTo>
                  <a:lnTo>
                    <a:pt x="5196" y="240"/>
                  </a:lnTo>
                  <a:lnTo>
                    <a:pt x="5196" y="0"/>
                  </a:lnTo>
                  <a:lnTo>
                    <a:pt x="5130" y="0"/>
                  </a:lnTo>
                  <a:lnTo>
                    <a:pt x="5130" y="240"/>
                  </a:lnTo>
                  <a:lnTo>
                    <a:pt x="4366" y="240"/>
                  </a:lnTo>
                  <a:lnTo>
                    <a:pt x="4366" y="0"/>
                  </a:lnTo>
                  <a:lnTo>
                    <a:pt x="4301" y="0"/>
                  </a:lnTo>
                  <a:lnTo>
                    <a:pt x="4301" y="240"/>
                  </a:lnTo>
                  <a:lnTo>
                    <a:pt x="3536" y="240"/>
                  </a:lnTo>
                  <a:lnTo>
                    <a:pt x="3536" y="0"/>
                  </a:lnTo>
                  <a:lnTo>
                    <a:pt x="3449" y="0"/>
                  </a:lnTo>
                  <a:lnTo>
                    <a:pt x="3449" y="240"/>
                  </a:lnTo>
                  <a:lnTo>
                    <a:pt x="2707" y="240"/>
                  </a:lnTo>
                  <a:lnTo>
                    <a:pt x="2707" y="0"/>
                  </a:lnTo>
                  <a:lnTo>
                    <a:pt x="2620" y="0"/>
                  </a:lnTo>
                  <a:lnTo>
                    <a:pt x="2620" y="240"/>
                  </a:lnTo>
                  <a:lnTo>
                    <a:pt x="1877" y="240"/>
                  </a:lnTo>
                  <a:lnTo>
                    <a:pt x="1877" y="0"/>
                  </a:lnTo>
                  <a:lnTo>
                    <a:pt x="1790" y="0"/>
                  </a:lnTo>
                  <a:lnTo>
                    <a:pt x="1790" y="240"/>
                  </a:lnTo>
                  <a:lnTo>
                    <a:pt x="1025" y="240"/>
                  </a:lnTo>
                  <a:lnTo>
                    <a:pt x="1025" y="0"/>
                  </a:lnTo>
                  <a:lnTo>
                    <a:pt x="960" y="0"/>
                  </a:lnTo>
                  <a:lnTo>
                    <a:pt x="960" y="240"/>
                  </a:lnTo>
                  <a:lnTo>
                    <a:pt x="196" y="240"/>
                  </a:lnTo>
                  <a:lnTo>
                    <a:pt x="196" y="0"/>
                  </a:lnTo>
                  <a:lnTo>
                    <a:pt x="130" y="0"/>
                  </a:lnTo>
                  <a:lnTo>
                    <a:pt x="130" y="240"/>
                  </a:lnTo>
                  <a:lnTo>
                    <a:pt x="0" y="240"/>
                  </a:lnTo>
                  <a:lnTo>
                    <a:pt x="0" y="328"/>
                  </a:lnTo>
                  <a:lnTo>
                    <a:pt x="130" y="328"/>
                  </a:lnTo>
                  <a:lnTo>
                    <a:pt x="130" y="1092"/>
                  </a:lnTo>
                  <a:lnTo>
                    <a:pt x="0" y="1092"/>
                  </a:lnTo>
                  <a:lnTo>
                    <a:pt x="0" y="1158"/>
                  </a:lnTo>
                  <a:lnTo>
                    <a:pt x="130" y="1158"/>
                  </a:lnTo>
                  <a:lnTo>
                    <a:pt x="130" y="1921"/>
                  </a:lnTo>
                  <a:lnTo>
                    <a:pt x="0" y="1921"/>
                  </a:lnTo>
                  <a:lnTo>
                    <a:pt x="0" y="1987"/>
                  </a:lnTo>
                  <a:lnTo>
                    <a:pt x="130" y="1987"/>
                  </a:lnTo>
                  <a:lnTo>
                    <a:pt x="130" y="2752"/>
                  </a:lnTo>
                  <a:lnTo>
                    <a:pt x="0" y="2752"/>
                  </a:lnTo>
                  <a:lnTo>
                    <a:pt x="0" y="2839"/>
                  </a:lnTo>
                  <a:lnTo>
                    <a:pt x="130" y="2839"/>
                  </a:lnTo>
                  <a:lnTo>
                    <a:pt x="130" y="3581"/>
                  </a:lnTo>
                  <a:lnTo>
                    <a:pt x="0" y="3581"/>
                  </a:lnTo>
                  <a:lnTo>
                    <a:pt x="0" y="3668"/>
                  </a:lnTo>
                  <a:lnTo>
                    <a:pt x="130" y="3668"/>
                  </a:lnTo>
                  <a:lnTo>
                    <a:pt x="130" y="4433"/>
                  </a:lnTo>
                  <a:lnTo>
                    <a:pt x="0" y="4433"/>
                  </a:lnTo>
                  <a:lnTo>
                    <a:pt x="0" y="4498"/>
                  </a:lnTo>
                  <a:lnTo>
                    <a:pt x="130" y="4498"/>
                  </a:lnTo>
                  <a:lnTo>
                    <a:pt x="130" y="5263"/>
                  </a:lnTo>
                  <a:lnTo>
                    <a:pt x="0" y="5263"/>
                  </a:lnTo>
                  <a:lnTo>
                    <a:pt x="0" y="5328"/>
                  </a:lnTo>
                  <a:lnTo>
                    <a:pt x="130" y="5328"/>
                  </a:lnTo>
                  <a:lnTo>
                    <a:pt x="130" y="6092"/>
                  </a:lnTo>
                  <a:lnTo>
                    <a:pt x="0" y="6092"/>
                  </a:lnTo>
                  <a:lnTo>
                    <a:pt x="0" y="6179"/>
                  </a:lnTo>
                  <a:lnTo>
                    <a:pt x="130" y="6179"/>
                  </a:lnTo>
                  <a:lnTo>
                    <a:pt x="130" y="6922"/>
                  </a:lnTo>
                  <a:lnTo>
                    <a:pt x="0" y="6922"/>
                  </a:lnTo>
                  <a:lnTo>
                    <a:pt x="0" y="7010"/>
                  </a:lnTo>
                  <a:lnTo>
                    <a:pt x="130" y="7010"/>
                  </a:lnTo>
                  <a:lnTo>
                    <a:pt x="130" y="7272"/>
                  </a:lnTo>
                  <a:lnTo>
                    <a:pt x="196" y="7272"/>
                  </a:lnTo>
                  <a:lnTo>
                    <a:pt x="196" y="7010"/>
                  </a:lnTo>
                  <a:lnTo>
                    <a:pt x="960" y="7010"/>
                  </a:lnTo>
                  <a:lnTo>
                    <a:pt x="960" y="7272"/>
                  </a:lnTo>
                  <a:lnTo>
                    <a:pt x="1025" y="7272"/>
                  </a:lnTo>
                  <a:lnTo>
                    <a:pt x="1025" y="7010"/>
                  </a:lnTo>
                  <a:lnTo>
                    <a:pt x="1790" y="7010"/>
                  </a:lnTo>
                  <a:lnTo>
                    <a:pt x="1790" y="7272"/>
                  </a:lnTo>
                  <a:lnTo>
                    <a:pt x="1877" y="7272"/>
                  </a:lnTo>
                  <a:lnTo>
                    <a:pt x="1877" y="7010"/>
                  </a:lnTo>
                  <a:lnTo>
                    <a:pt x="2620" y="7010"/>
                  </a:lnTo>
                  <a:lnTo>
                    <a:pt x="2620" y="7272"/>
                  </a:lnTo>
                  <a:lnTo>
                    <a:pt x="2707" y="7272"/>
                  </a:lnTo>
                  <a:lnTo>
                    <a:pt x="2707" y="7010"/>
                  </a:lnTo>
                  <a:lnTo>
                    <a:pt x="3449" y="7010"/>
                  </a:lnTo>
                  <a:lnTo>
                    <a:pt x="3449" y="7272"/>
                  </a:lnTo>
                  <a:lnTo>
                    <a:pt x="3536" y="7272"/>
                  </a:lnTo>
                  <a:lnTo>
                    <a:pt x="3536" y="7010"/>
                  </a:lnTo>
                  <a:lnTo>
                    <a:pt x="4301" y="7010"/>
                  </a:lnTo>
                  <a:lnTo>
                    <a:pt x="4301" y="7272"/>
                  </a:lnTo>
                  <a:lnTo>
                    <a:pt x="4366" y="7272"/>
                  </a:lnTo>
                  <a:lnTo>
                    <a:pt x="4366" y="7010"/>
                  </a:lnTo>
                  <a:lnTo>
                    <a:pt x="5130" y="7010"/>
                  </a:lnTo>
                  <a:lnTo>
                    <a:pt x="5130" y="7272"/>
                  </a:lnTo>
                  <a:lnTo>
                    <a:pt x="5196" y="7272"/>
                  </a:lnTo>
                  <a:lnTo>
                    <a:pt x="5196" y="7010"/>
                  </a:lnTo>
                  <a:lnTo>
                    <a:pt x="5960" y="7010"/>
                  </a:lnTo>
                  <a:lnTo>
                    <a:pt x="5960" y="7272"/>
                  </a:lnTo>
                  <a:lnTo>
                    <a:pt x="6048" y="7272"/>
                  </a:lnTo>
                  <a:lnTo>
                    <a:pt x="6048" y="7010"/>
                  </a:lnTo>
                  <a:lnTo>
                    <a:pt x="6790" y="7010"/>
                  </a:lnTo>
                  <a:lnTo>
                    <a:pt x="6790" y="7272"/>
                  </a:lnTo>
                  <a:lnTo>
                    <a:pt x="6877" y="7272"/>
                  </a:lnTo>
                  <a:lnTo>
                    <a:pt x="6877" y="7010"/>
                  </a:lnTo>
                  <a:lnTo>
                    <a:pt x="7598" y="7010"/>
                  </a:lnTo>
                  <a:lnTo>
                    <a:pt x="7598" y="7272"/>
                  </a:lnTo>
                  <a:lnTo>
                    <a:pt x="7685" y="7272"/>
                  </a:lnTo>
                  <a:lnTo>
                    <a:pt x="7685" y="7010"/>
                  </a:lnTo>
                  <a:lnTo>
                    <a:pt x="8449" y="7010"/>
                  </a:lnTo>
                  <a:lnTo>
                    <a:pt x="8449" y="7272"/>
                  </a:lnTo>
                  <a:lnTo>
                    <a:pt x="8515" y="7272"/>
                  </a:lnTo>
                  <a:lnTo>
                    <a:pt x="8515" y="7010"/>
                  </a:lnTo>
                  <a:lnTo>
                    <a:pt x="9279" y="7010"/>
                  </a:lnTo>
                  <a:lnTo>
                    <a:pt x="9279" y="7272"/>
                  </a:lnTo>
                  <a:lnTo>
                    <a:pt x="9345" y="7272"/>
                  </a:lnTo>
                  <a:lnTo>
                    <a:pt x="9345" y="7010"/>
                  </a:lnTo>
                  <a:lnTo>
                    <a:pt x="9454" y="7010"/>
                  </a:lnTo>
                  <a:lnTo>
                    <a:pt x="9454" y="6922"/>
                  </a:lnTo>
                  <a:lnTo>
                    <a:pt x="9345" y="6922"/>
                  </a:lnTo>
                  <a:lnTo>
                    <a:pt x="9345" y="6179"/>
                  </a:lnTo>
                  <a:lnTo>
                    <a:pt x="9454" y="6179"/>
                  </a:lnTo>
                  <a:lnTo>
                    <a:pt x="9454" y="6092"/>
                  </a:lnTo>
                  <a:lnTo>
                    <a:pt x="9345" y="6092"/>
                  </a:lnTo>
                  <a:lnTo>
                    <a:pt x="9345" y="5328"/>
                  </a:lnTo>
                  <a:lnTo>
                    <a:pt x="9454" y="5328"/>
                  </a:lnTo>
                  <a:lnTo>
                    <a:pt x="9454" y="5263"/>
                  </a:lnTo>
                  <a:lnTo>
                    <a:pt x="9345" y="5263"/>
                  </a:lnTo>
                  <a:lnTo>
                    <a:pt x="9345" y="4498"/>
                  </a:lnTo>
                  <a:lnTo>
                    <a:pt x="9454" y="4498"/>
                  </a:lnTo>
                  <a:lnTo>
                    <a:pt x="9454" y="4433"/>
                  </a:lnTo>
                  <a:lnTo>
                    <a:pt x="9345" y="4433"/>
                  </a:lnTo>
                  <a:lnTo>
                    <a:pt x="9345" y="3668"/>
                  </a:lnTo>
                  <a:lnTo>
                    <a:pt x="9454" y="3668"/>
                  </a:lnTo>
                  <a:lnTo>
                    <a:pt x="9454" y="3581"/>
                  </a:lnTo>
                  <a:lnTo>
                    <a:pt x="9345" y="3581"/>
                  </a:lnTo>
                  <a:lnTo>
                    <a:pt x="9345" y="2839"/>
                  </a:lnTo>
                  <a:lnTo>
                    <a:pt x="9454" y="2839"/>
                  </a:lnTo>
                  <a:lnTo>
                    <a:pt x="9454" y="2752"/>
                  </a:lnTo>
                  <a:lnTo>
                    <a:pt x="9345" y="2752"/>
                  </a:lnTo>
                  <a:lnTo>
                    <a:pt x="9345" y="1987"/>
                  </a:lnTo>
                  <a:lnTo>
                    <a:pt x="9454" y="1987"/>
                  </a:lnTo>
                  <a:lnTo>
                    <a:pt x="9454" y="1921"/>
                  </a:lnTo>
                  <a:lnTo>
                    <a:pt x="9345" y="1921"/>
                  </a:lnTo>
                  <a:lnTo>
                    <a:pt x="9345" y="1158"/>
                  </a:lnTo>
                  <a:lnTo>
                    <a:pt x="9454" y="1158"/>
                  </a:lnTo>
                  <a:lnTo>
                    <a:pt x="9454" y="1092"/>
                  </a:lnTo>
                  <a:lnTo>
                    <a:pt x="9345" y="1092"/>
                  </a:lnTo>
                  <a:lnTo>
                    <a:pt x="9345" y="328"/>
                  </a:lnTo>
                  <a:lnTo>
                    <a:pt x="9454" y="328"/>
                  </a:lnTo>
                  <a:close/>
                  <a:moveTo>
                    <a:pt x="8449" y="328"/>
                  </a:moveTo>
                  <a:lnTo>
                    <a:pt x="8449" y="1092"/>
                  </a:lnTo>
                  <a:lnTo>
                    <a:pt x="7685" y="1092"/>
                  </a:lnTo>
                  <a:lnTo>
                    <a:pt x="7685" y="328"/>
                  </a:lnTo>
                  <a:lnTo>
                    <a:pt x="8449" y="328"/>
                  </a:lnTo>
                  <a:close/>
                  <a:moveTo>
                    <a:pt x="5130" y="3581"/>
                  </a:moveTo>
                  <a:lnTo>
                    <a:pt x="4366" y="3581"/>
                  </a:lnTo>
                  <a:lnTo>
                    <a:pt x="4366" y="2839"/>
                  </a:lnTo>
                  <a:lnTo>
                    <a:pt x="5130" y="2839"/>
                  </a:lnTo>
                  <a:lnTo>
                    <a:pt x="5130" y="3581"/>
                  </a:lnTo>
                  <a:close/>
                  <a:moveTo>
                    <a:pt x="5196" y="2839"/>
                  </a:moveTo>
                  <a:lnTo>
                    <a:pt x="5960" y="2839"/>
                  </a:lnTo>
                  <a:lnTo>
                    <a:pt x="5960" y="3581"/>
                  </a:lnTo>
                  <a:lnTo>
                    <a:pt x="5196" y="3581"/>
                  </a:lnTo>
                  <a:lnTo>
                    <a:pt x="5196" y="2839"/>
                  </a:lnTo>
                  <a:close/>
                  <a:moveTo>
                    <a:pt x="4301" y="3581"/>
                  </a:moveTo>
                  <a:lnTo>
                    <a:pt x="3536" y="3581"/>
                  </a:lnTo>
                  <a:lnTo>
                    <a:pt x="3536" y="2839"/>
                  </a:lnTo>
                  <a:lnTo>
                    <a:pt x="4301" y="2839"/>
                  </a:lnTo>
                  <a:lnTo>
                    <a:pt x="4301" y="3581"/>
                  </a:lnTo>
                  <a:close/>
                  <a:moveTo>
                    <a:pt x="3449" y="3581"/>
                  </a:moveTo>
                  <a:lnTo>
                    <a:pt x="2707" y="3581"/>
                  </a:lnTo>
                  <a:lnTo>
                    <a:pt x="2707" y="2839"/>
                  </a:lnTo>
                  <a:lnTo>
                    <a:pt x="3449" y="2839"/>
                  </a:lnTo>
                  <a:lnTo>
                    <a:pt x="3449" y="3581"/>
                  </a:lnTo>
                  <a:close/>
                  <a:moveTo>
                    <a:pt x="3449" y="3668"/>
                  </a:moveTo>
                  <a:lnTo>
                    <a:pt x="3449" y="4433"/>
                  </a:lnTo>
                  <a:lnTo>
                    <a:pt x="2707" y="4433"/>
                  </a:lnTo>
                  <a:lnTo>
                    <a:pt x="2707" y="3668"/>
                  </a:lnTo>
                  <a:lnTo>
                    <a:pt x="3449" y="3668"/>
                  </a:lnTo>
                  <a:close/>
                  <a:moveTo>
                    <a:pt x="3536" y="3668"/>
                  </a:moveTo>
                  <a:lnTo>
                    <a:pt x="4301" y="3668"/>
                  </a:lnTo>
                  <a:lnTo>
                    <a:pt x="4301" y="4433"/>
                  </a:lnTo>
                  <a:lnTo>
                    <a:pt x="3536" y="4433"/>
                  </a:lnTo>
                  <a:lnTo>
                    <a:pt x="3536" y="3668"/>
                  </a:lnTo>
                  <a:close/>
                  <a:moveTo>
                    <a:pt x="4366" y="3668"/>
                  </a:moveTo>
                  <a:lnTo>
                    <a:pt x="5130" y="3668"/>
                  </a:lnTo>
                  <a:lnTo>
                    <a:pt x="5130" y="4433"/>
                  </a:lnTo>
                  <a:lnTo>
                    <a:pt x="4366" y="4433"/>
                  </a:lnTo>
                  <a:lnTo>
                    <a:pt x="4366" y="3668"/>
                  </a:lnTo>
                  <a:close/>
                  <a:moveTo>
                    <a:pt x="5196" y="3668"/>
                  </a:moveTo>
                  <a:lnTo>
                    <a:pt x="5960" y="3668"/>
                  </a:lnTo>
                  <a:lnTo>
                    <a:pt x="5960" y="4433"/>
                  </a:lnTo>
                  <a:lnTo>
                    <a:pt x="5196" y="4433"/>
                  </a:lnTo>
                  <a:lnTo>
                    <a:pt x="5196" y="3668"/>
                  </a:lnTo>
                  <a:close/>
                  <a:moveTo>
                    <a:pt x="6048" y="3668"/>
                  </a:moveTo>
                  <a:lnTo>
                    <a:pt x="6790" y="3668"/>
                  </a:lnTo>
                  <a:lnTo>
                    <a:pt x="6790" y="4433"/>
                  </a:lnTo>
                  <a:lnTo>
                    <a:pt x="6048" y="4433"/>
                  </a:lnTo>
                  <a:lnTo>
                    <a:pt x="6048" y="3668"/>
                  </a:lnTo>
                  <a:close/>
                  <a:moveTo>
                    <a:pt x="6048" y="3581"/>
                  </a:moveTo>
                  <a:lnTo>
                    <a:pt x="6048" y="2839"/>
                  </a:lnTo>
                  <a:lnTo>
                    <a:pt x="6790" y="2839"/>
                  </a:lnTo>
                  <a:lnTo>
                    <a:pt x="6790" y="3581"/>
                  </a:lnTo>
                  <a:lnTo>
                    <a:pt x="6048" y="3581"/>
                  </a:lnTo>
                  <a:close/>
                  <a:moveTo>
                    <a:pt x="6048" y="2752"/>
                  </a:moveTo>
                  <a:lnTo>
                    <a:pt x="6048" y="1987"/>
                  </a:lnTo>
                  <a:lnTo>
                    <a:pt x="6790" y="1987"/>
                  </a:lnTo>
                  <a:lnTo>
                    <a:pt x="6790" y="2752"/>
                  </a:lnTo>
                  <a:lnTo>
                    <a:pt x="6048" y="2752"/>
                  </a:lnTo>
                  <a:close/>
                  <a:moveTo>
                    <a:pt x="5960" y="2752"/>
                  </a:moveTo>
                  <a:lnTo>
                    <a:pt x="5196" y="2752"/>
                  </a:lnTo>
                  <a:lnTo>
                    <a:pt x="5196" y="1987"/>
                  </a:lnTo>
                  <a:lnTo>
                    <a:pt x="5960" y="1987"/>
                  </a:lnTo>
                  <a:lnTo>
                    <a:pt x="5960" y="2752"/>
                  </a:lnTo>
                  <a:close/>
                  <a:moveTo>
                    <a:pt x="5130" y="2752"/>
                  </a:moveTo>
                  <a:lnTo>
                    <a:pt x="4366" y="2752"/>
                  </a:lnTo>
                  <a:lnTo>
                    <a:pt x="4366" y="1987"/>
                  </a:lnTo>
                  <a:lnTo>
                    <a:pt x="5130" y="1987"/>
                  </a:lnTo>
                  <a:lnTo>
                    <a:pt x="5130" y="2752"/>
                  </a:lnTo>
                  <a:close/>
                  <a:moveTo>
                    <a:pt x="4301" y="2752"/>
                  </a:moveTo>
                  <a:lnTo>
                    <a:pt x="3536" y="2752"/>
                  </a:lnTo>
                  <a:lnTo>
                    <a:pt x="3536" y="1987"/>
                  </a:lnTo>
                  <a:lnTo>
                    <a:pt x="4301" y="1987"/>
                  </a:lnTo>
                  <a:lnTo>
                    <a:pt x="4301" y="2752"/>
                  </a:lnTo>
                  <a:close/>
                  <a:moveTo>
                    <a:pt x="3449" y="2752"/>
                  </a:moveTo>
                  <a:lnTo>
                    <a:pt x="2707" y="2752"/>
                  </a:lnTo>
                  <a:lnTo>
                    <a:pt x="2707" y="1987"/>
                  </a:lnTo>
                  <a:lnTo>
                    <a:pt x="3449" y="1987"/>
                  </a:lnTo>
                  <a:lnTo>
                    <a:pt x="3449" y="2752"/>
                  </a:lnTo>
                  <a:close/>
                  <a:moveTo>
                    <a:pt x="2620" y="2752"/>
                  </a:moveTo>
                  <a:lnTo>
                    <a:pt x="1877" y="2752"/>
                  </a:lnTo>
                  <a:lnTo>
                    <a:pt x="1877" y="1987"/>
                  </a:lnTo>
                  <a:lnTo>
                    <a:pt x="2620" y="1987"/>
                  </a:lnTo>
                  <a:lnTo>
                    <a:pt x="2620" y="2752"/>
                  </a:lnTo>
                  <a:close/>
                  <a:moveTo>
                    <a:pt x="2620" y="2839"/>
                  </a:moveTo>
                  <a:lnTo>
                    <a:pt x="2620" y="3581"/>
                  </a:lnTo>
                  <a:lnTo>
                    <a:pt x="1877" y="3581"/>
                  </a:lnTo>
                  <a:lnTo>
                    <a:pt x="1877" y="2839"/>
                  </a:lnTo>
                  <a:lnTo>
                    <a:pt x="2620" y="2839"/>
                  </a:lnTo>
                  <a:close/>
                  <a:moveTo>
                    <a:pt x="2620" y="3668"/>
                  </a:moveTo>
                  <a:lnTo>
                    <a:pt x="2620" y="4433"/>
                  </a:lnTo>
                  <a:lnTo>
                    <a:pt x="1877" y="4433"/>
                  </a:lnTo>
                  <a:lnTo>
                    <a:pt x="1877" y="3668"/>
                  </a:lnTo>
                  <a:lnTo>
                    <a:pt x="2620" y="3668"/>
                  </a:lnTo>
                  <a:close/>
                  <a:moveTo>
                    <a:pt x="2620" y="4498"/>
                  </a:moveTo>
                  <a:lnTo>
                    <a:pt x="2620" y="5263"/>
                  </a:lnTo>
                  <a:lnTo>
                    <a:pt x="1877" y="5263"/>
                  </a:lnTo>
                  <a:lnTo>
                    <a:pt x="1877" y="4498"/>
                  </a:lnTo>
                  <a:lnTo>
                    <a:pt x="2620" y="4498"/>
                  </a:lnTo>
                  <a:close/>
                  <a:moveTo>
                    <a:pt x="2707" y="4498"/>
                  </a:moveTo>
                  <a:lnTo>
                    <a:pt x="3449" y="4498"/>
                  </a:lnTo>
                  <a:lnTo>
                    <a:pt x="3449" y="5263"/>
                  </a:lnTo>
                  <a:lnTo>
                    <a:pt x="2707" y="5263"/>
                  </a:lnTo>
                  <a:lnTo>
                    <a:pt x="2707" y="4498"/>
                  </a:lnTo>
                  <a:close/>
                  <a:moveTo>
                    <a:pt x="3536" y="4498"/>
                  </a:moveTo>
                  <a:lnTo>
                    <a:pt x="4301" y="4498"/>
                  </a:lnTo>
                  <a:lnTo>
                    <a:pt x="4301" y="5263"/>
                  </a:lnTo>
                  <a:lnTo>
                    <a:pt x="3536" y="5263"/>
                  </a:lnTo>
                  <a:lnTo>
                    <a:pt x="3536" y="4498"/>
                  </a:lnTo>
                  <a:close/>
                  <a:moveTo>
                    <a:pt x="4366" y="4498"/>
                  </a:moveTo>
                  <a:lnTo>
                    <a:pt x="5130" y="4498"/>
                  </a:lnTo>
                  <a:lnTo>
                    <a:pt x="5130" y="5263"/>
                  </a:lnTo>
                  <a:lnTo>
                    <a:pt x="4366" y="5263"/>
                  </a:lnTo>
                  <a:lnTo>
                    <a:pt x="4366" y="4498"/>
                  </a:lnTo>
                  <a:close/>
                  <a:moveTo>
                    <a:pt x="5196" y="4498"/>
                  </a:moveTo>
                  <a:lnTo>
                    <a:pt x="5960" y="4498"/>
                  </a:lnTo>
                  <a:lnTo>
                    <a:pt x="5960" y="5263"/>
                  </a:lnTo>
                  <a:lnTo>
                    <a:pt x="5196" y="5263"/>
                  </a:lnTo>
                  <a:lnTo>
                    <a:pt x="5196" y="4498"/>
                  </a:lnTo>
                  <a:close/>
                  <a:moveTo>
                    <a:pt x="6048" y="4498"/>
                  </a:moveTo>
                  <a:lnTo>
                    <a:pt x="6790" y="4498"/>
                  </a:lnTo>
                  <a:lnTo>
                    <a:pt x="6790" y="5263"/>
                  </a:lnTo>
                  <a:lnTo>
                    <a:pt x="6048" y="5263"/>
                  </a:lnTo>
                  <a:lnTo>
                    <a:pt x="6048" y="4498"/>
                  </a:lnTo>
                  <a:close/>
                  <a:moveTo>
                    <a:pt x="6877" y="4498"/>
                  </a:moveTo>
                  <a:lnTo>
                    <a:pt x="7598" y="4498"/>
                  </a:lnTo>
                  <a:lnTo>
                    <a:pt x="7598" y="5263"/>
                  </a:lnTo>
                  <a:lnTo>
                    <a:pt x="6877" y="5263"/>
                  </a:lnTo>
                  <a:lnTo>
                    <a:pt x="6877" y="4498"/>
                  </a:lnTo>
                  <a:close/>
                  <a:moveTo>
                    <a:pt x="6877" y="4433"/>
                  </a:moveTo>
                  <a:lnTo>
                    <a:pt x="6877" y="3668"/>
                  </a:lnTo>
                  <a:lnTo>
                    <a:pt x="7598" y="3668"/>
                  </a:lnTo>
                  <a:lnTo>
                    <a:pt x="7598" y="4433"/>
                  </a:lnTo>
                  <a:lnTo>
                    <a:pt x="6877" y="4433"/>
                  </a:lnTo>
                  <a:close/>
                  <a:moveTo>
                    <a:pt x="6877" y="3581"/>
                  </a:moveTo>
                  <a:lnTo>
                    <a:pt x="6877" y="2839"/>
                  </a:lnTo>
                  <a:lnTo>
                    <a:pt x="7598" y="2839"/>
                  </a:lnTo>
                  <a:lnTo>
                    <a:pt x="7598" y="3581"/>
                  </a:lnTo>
                  <a:lnTo>
                    <a:pt x="6877" y="3581"/>
                  </a:lnTo>
                  <a:close/>
                  <a:moveTo>
                    <a:pt x="6877" y="2752"/>
                  </a:moveTo>
                  <a:lnTo>
                    <a:pt x="6877" y="1987"/>
                  </a:lnTo>
                  <a:lnTo>
                    <a:pt x="7598" y="1987"/>
                  </a:lnTo>
                  <a:lnTo>
                    <a:pt x="7598" y="2752"/>
                  </a:lnTo>
                  <a:lnTo>
                    <a:pt x="6877" y="2752"/>
                  </a:lnTo>
                  <a:close/>
                  <a:moveTo>
                    <a:pt x="6877" y="1921"/>
                  </a:moveTo>
                  <a:lnTo>
                    <a:pt x="6877" y="1158"/>
                  </a:lnTo>
                  <a:lnTo>
                    <a:pt x="7598" y="1158"/>
                  </a:lnTo>
                  <a:lnTo>
                    <a:pt x="7598" y="1921"/>
                  </a:lnTo>
                  <a:lnTo>
                    <a:pt x="6877" y="1921"/>
                  </a:lnTo>
                  <a:close/>
                  <a:moveTo>
                    <a:pt x="6790" y="1921"/>
                  </a:moveTo>
                  <a:lnTo>
                    <a:pt x="6048" y="1921"/>
                  </a:lnTo>
                  <a:lnTo>
                    <a:pt x="6048" y="1158"/>
                  </a:lnTo>
                  <a:lnTo>
                    <a:pt x="6790" y="1158"/>
                  </a:lnTo>
                  <a:lnTo>
                    <a:pt x="6790" y="1921"/>
                  </a:lnTo>
                  <a:close/>
                  <a:moveTo>
                    <a:pt x="5960" y="1921"/>
                  </a:moveTo>
                  <a:lnTo>
                    <a:pt x="5196" y="1921"/>
                  </a:lnTo>
                  <a:lnTo>
                    <a:pt x="5196" y="1158"/>
                  </a:lnTo>
                  <a:lnTo>
                    <a:pt x="5960" y="1158"/>
                  </a:lnTo>
                  <a:lnTo>
                    <a:pt x="5960" y="1921"/>
                  </a:lnTo>
                  <a:close/>
                  <a:moveTo>
                    <a:pt x="5130" y="1921"/>
                  </a:moveTo>
                  <a:lnTo>
                    <a:pt x="4366" y="1921"/>
                  </a:lnTo>
                  <a:lnTo>
                    <a:pt x="4366" y="1158"/>
                  </a:lnTo>
                  <a:lnTo>
                    <a:pt x="5130" y="1158"/>
                  </a:lnTo>
                  <a:lnTo>
                    <a:pt x="5130" y="1921"/>
                  </a:lnTo>
                  <a:close/>
                  <a:moveTo>
                    <a:pt x="4301" y="1921"/>
                  </a:moveTo>
                  <a:lnTo>
                    <a:pt x="3536" y="1921"/>
                  </a:lnTo>
                  <a:lnTo>
                    <a:pt x="3536" y="1158"/>
                  </a:lnTo>
                  <a:lnTo>
                    <a:pt x="4301" y="1158"/>
                  </a:lnTo>
                  <a:lnTo>
                    <a:pt x="4301" y="1921"/>
                  </a:lnTo>
                  <a:close/>
                  <a:moveTo>
                    <a:pt x="3449" y="1921"/>
                  </a:moveTo>
                  <a:lnTo>
                    <a:pt x="2707" y="1921"/>
                  </a:lnTo>
                  <a:lnTo>
                    <a:pt x="2707" y="1158"/>
                  </a:lnTo>
                  <a:lnTo>
                    <a:pt x="3449" y="1158"/>
                  </a:lnTo>
                  <a:lnTo>
                    <a:pt x="3449" y="1921"/>
                  </a:lnTo>
                  <a:close/>
                  <a:moveTo>
                    <a:pt x="2620" y="1921"/>
                  </a:moveTo>
                  <a:lnTo>
                    <a:pt x="1877" y="1921"/>
                  </a:lnTo>
                  <a:lnTo>
                    <a:pt x="1877" y="1158"/>
                  </a:lnTo>
                  <a:lnTo>
                    <a:pt x="2620" y="1158"/>
                  </a:lnTo>
                  <a:lnTo>
                    <a:pt x="2620" y="1921"/>
                  </a:lnTo>
                  <a:close/>
                  <a:moveTo>
                    <a:pt x="1790" y="1921"/>
                  </a:moveTo>
                  <a:lnTo>
                    <a:pt x="1025" y="1921"/>
                  </a:lnTo>
                  <a:lnTo>
                    <a:pt x="1025" y="1158"/>
                  </a:lnTo>
                  <a:lnTo>
                    <a:pt x="1790" y="1158"/>
                  </a:lnTo>
                  <a:lnTo>
                    <a:pt x="1790" y="1921"/>
                  </a:lnTo>
                  <a:close/>
                  <a:moveTo>
                    <a:pt x="1790" y="1987"/>
                  </a:moveTo>
                  <a:lnTo>
                    <a:pt x="1790" y="2752"/>
                  </a:lnTo>
                  <a:lnTo>
                    <a:pt x="1025" y="2752"/>
                  </a:lnTo>
                  <a:lnTo>
                    <a:pt x="1025" y="1987"/>
                  </a:lnTo>
                  <a:lnTo>
                    <a:pt x="1790" y="1987"/>
                  </a:lnTo>
                  <a:close/>
                  <a:moveTo>
                    <a:pt x="1790" y="2839"/>
                  </a:moveTo>
                  <a:lnTo>
                    <a:pt x="1790" y="3581"/>
                  </a:lnTo>
                  <a:lnTo>
                    <a:pt x="1025" y="3581"/>
                  </a:lnTo>
                  <a:lnTo>
                    <a:pt x="1025" y="2839"/>
                  </a:lnTo>
                  <a:lnTo>
                    <a:pt x="1790" y="2839"/>
                  </a:lnTo>
                  <a:close/>
                  <a:moveTo>
                    <a:pt x="1790" y="3668"/>
                  </a:moveTo>
                  <a:lnTo>
                    <a:pt x="1790" y="4433"/>
                  </a:lnTo>
                  <a:lnTo>
                    <a:pt x="1025" y="4433"/>
                  </a:lnTo>
                  <a:lnTo>
                    <a:pt x="1025" y="3668"/>
                  </a:lnTo>
                  <a:lnTo>
                    <a:pt x="1790" y="3668"/>
                  </a:lnTo>
                  <a:close/>
                  <a:moveTo>
                    <a:pt x="1790" y="4498"/>
                  </a:moveTo>
                  <a:lnTo>
                    <a:pt x="1790" y="5263"/>
                  </a:lnTo>
                  <a:lnTo>
                    <a:pt x="1025" y="5263"/>
                  </a:lnTo>
                  <a:lnTo>
                    <a:pt x="1025" y="4498"/>
                  </a:lnTo>
                  <a:lnTo>
                    <a:pt x="1790" y="4498"/>
                  </a:lnTo>
                  <a:close/>
                  <a:moveTo>
                    <a:pt x="1790" y="5328"/>
                  </a:moveTo>
                  <a:lnTo>
                    <a:pt x="1790" y="6092"/>
                  </a:lnTo>
                  <a:lnTo>
                    <a:pt x="1025" y="6092"/>
                  </a:lnTo>
                  <a:lnTo>
                    <a:pt x="1025" y="5328"/>
                  </a:lnTo>
                  <a:lnTo>
                    <a:pt x="1790" y="5328"/>
                  </a:lnTo>
                  <a:close/>
                  <a:moveTo>
                    <a:pt x="1877" y="5328"/>
                  </a:moveTo>
                  <a:lnTo>
                    <a:pt x="2620" y="5328"/>
                  </a:lnTo>
                  <a:lnTo>
                    <a:pt x="2620" y="6092"/>
                  </a:lnTo>
                  <a:lnTo>
                    <a:pt x="1877" y="6092"/>
                  </a:lnTo>
                  <a:lnTo>
                    <a:pt x="1877" y="5328"/>
                  </a:lnTo>
                  <a:close/>
                  <a:moveTo>
                    <a:pt x="2707" y="5328"/>
                  </a:moveTo>
                  <a:lnTo>
                    <a:pt x="3449" y="5328"/>
                  </a:lnTo>
                  <a:lnTo>
                    <a:pt x="3449" y="6092"/>
                  </a:lnTo>
                  <a:lnTo>
                    <a:pt x="2707" y="6092"/>
                  </a:lnTo>
                  <a:lnTo>
                    <a:pt x="2707" y="5328"/>
                  </a:lnTo>
                  <a:close/>
                  <a:moveTo>
                    <a:pt x="3536" y="5328"/>
                  </a:moveTo>
                  <a:lnTo>
                    <a:pt x="4301" y="5328"/>
                  </a:lnTo>
                  <a:lnTo>
                    <a:pt x="4301" y="6092"/>
                  </a:lnTo>
                  <a:lnTo>
                    <a:pt x="3536" y="6092"/>
                  </a:lnTo>
                  <a:lnTo>
                    <a:pt x="3536" y="5328"/>
                  </a:lnTo>
                  <a:close/>
                  <a:moveTo>
                    <a:pt x="4366" y="5328"/>
                  </a:moveTo>
                  <a:lnTo>
                    <a:pt x="5130" y="5328"/>
                  </a:lnTo>
                  <a:lnTo>
                    <a:pt x="5130" y="6092"/>
                  </a:lnTo>
                  <a:lnTo>
                    <a:pt x="4366" y="6092"/>
                  </a:lnTo>
                  <a:lnTo>
                    <a:pt x="4366" y="5328"/>
                  </a:lnTo>
                  <a:close/>
                  <a:moveTo>
                    <a:pt x="5196" y="5328"/>
                  </a:moveTo>
                  <a:lnTo>
                    <a:pt x="5960" y="5328"/>
                  </a:lnTo>
                  <a:lnTo>
                    <a:pt x="5960" y="6092"/>
                  </a:lnTo>
                  <a:lnTo>
                    <a:pt x="5196" y="6092"/>
                  </a:lnTo>
                  <a:lnTo>
                    <a:pt x="5196" y="5328"/>
                  </a:lnTo>
                  <a:close/>
                  <a:moveTo>
                    <a:pt x="6048" y="5328"/>
                  </a:moveTo>
                  <a:lnTo>
                    <a:pt x="6790" y="5328"/>
                  </a:lnTo>
                  <a:lnTo>
                    <a:pt x="6790" y="6092"/>
                  </a:lnTo>
                  <a:lnTo>
                    <a:pt x="6048" y="6092"/>
                  </a:lnTo>
                  <a:lnTo>
                    <a:pt x="6048" y="5328"/>
                  </a:lnTo>
                  <a:close/>
                  <a:moveTo>
                    <a:pt x="6877" y="5328"/>
                  </a:moveTo>
                  <a:lnTo>
                    <a:pt x="7598" y="5328"/>
                  </a:lnTo>
                  <a:lnTo>
                    <a:pt x="7598" y="6092"/>
                  </a:lnTo>
                  <a:lnTo>
                    <a:pt x="6877" y="6092"/>
                  </a:lnTo>
                  <a:lnTo>
                    <a:pt x="6877" y="5328"/>
                  </a:lnTo>
                  <a:close/>
                  <a:moveTo>
                    <a:pt x="7685" y="5328"/>
                  </a:moveTo>
                  <a:lnTo>
                    <a:pt x="8449" y="5328"/>
                  </a:lnTo>
                  <a:lnTo>
                    <a:pt x="8449" y="6092"/>
                  </a:lnTo>
                  <a:lnTo>
                    <a:pt x="7685" y="6092"/>
                  </a:lnTo>
                  <a:lnTo>
                    <a:pt x="7685" y="5328"/>
                  </a:lnTo>
                  <a:close/>
                  <a:moveTo>
                    <a:pt x="7685" y="5263"/>
                  </a:moveTo>
                  <a:lnTo>
                    <a:pt x="7685" y="4498"/>
                  </a:lnTo>
                  <a:lnTo>
                    <a:pt x="8449" y="4498"/>
                  </a:lnTo>
                  <a:lnTo>
                    <a:pt x="8449" y="5263"/>
                  </a:lnTo>
                  <a:lnTo>
                    <a:pt x="7685" y="5263"/>
                  </a:lnTo>
                  <a:close/>
                  <a:moveTo>
                    <a:pt x="7685" y="4433"/>
                  </a:moveTo>
                  <a:lnTo>
                    <a:pt x="7685" y="3668"/>
                  </a:lnTo>
                  <a:lnTo>
                    <a:pt x="8449" y="3668"/>
                  </a:lnTo>
                  <a:lnTo>
                    <a:pt x="8449" y="4433"/>
                  </a:lnTo>
                  <a:lnTo>
                    <a:pt x="7685" y="4433"/>
                  </a:lnTo>
                  <a:close/>
                  <a:moveTo>
                    <a:pt x="7685" y="3581"/>
                  </a:moveTo>
                  <a:lnTo>
                    <a:pt x="7685" y="2839"/>
                  </a:lnTo>
                  <a:lnTo>
                    <a:pt x="8449" y="2839"/>
                  </a:lnTo>
                  <a:lnTo>
                    <a:pt x="8449" y="3581"/>
                  </a:lnTo>
                  <a:lnTo>
                    <a:pt x="7685" y="3581"/>
                  </a:lnTo>
                  <a:close/>
                  <a:moveTo>
                    <a:pt x="7685" y="2752"/>
                  </a:moveTo>
                  <a:lnTo>
                    <a:pt x="7685" y="1987"/>
                  </a:lnTo>
                  <a:lnTo>
                    <a:pt x="8449" y="1987"/>
                  </a:lnTo>
                  <a:lnTo>
                    <a:pt x="8449" y="2752"/>
                  </a:lnTo>
                  <a:lnTo>
                    <a:pt x="7685" y="2752"/>
                  </a:lnTo>
                  <a:close/>
                  <a:moveTo>
                    <a:pt x="7685" y="1921"/>
                  </a:moveTo>
                  <a:lnTo>
                    <a:pt x="7685" y="1158"/>
                  </a:lnTo>
                  <a:lnTo>
                    <a:pt x="8449" y="1158"/>
                  </a:lnTo>
                  <a:lnTo>
                    <a:pt x="8449" y="1921"/>
                  </a:lnTo>
                  <a:lnTo>
                    <a:pt x="7685" y="1921"/>
                  </a:lnTo>
                  <a:close/>
                  <a:moveTo>
                    <a:pt x="7598" y="328"/>
                  </a:moveTo>
                  <a:lnTo>
                    <a:pt x="7598" y="1092"/>
                  </a:lnTo>
                  <a:lnTo>
                    <a:pt x="6877" y="1092"/>
                  </a:lnTo>
                  <a:lnTo>
                    <a:pt x="6877" y="328"/>
                  </a:lnTo>
                  <a:lnTo>
                    <a:pt x="7598" y="328"/>
                  </a:lnTo>
                  <a:close/>
                  <a:moveTo>
                    <a:pt x="6790" y="328"/>
                  </a:moveTo>
                  <a:lnTo>
                    <a:pt x="6790" y="1092"/>
                  </a:lnTo>
                  <a:lnTo>
                    <a:pt x="6048" y="1092"/>
                  </a:lnTo>
                  <a:lnTo>
                    <a:pt x="6048" y="328"/>
                  </a:lnTo>
                  <a:lnTo>
                    <a:pt x="6790" y="328"/>
                  </a:lnTo>
                  <a:close/>
                  <a:moveTo>
                    <a:pt x="5960" y="328"/>
                  </a:moveTo>
                  <a:lnTo>
                    <a:pt x="5960" y="1092"/>
                  </a:lnTo>
                  <a:lnTo>
                    <a:pt x="5196" y="1092"/>
                  </a:lnTo>
                  <a:lnTo>
                    <a:pt x="5196" y="328"/>
                  </a:lnTo>
                  <a:lnTo>
                    <a:pt x="5960" y="328"/>
                  </a:lnTo>
                  <a:close/>
                  <a:moveTo>
                    <a:pt x="5130" y="328"/>
                  </a:moveTo>
                  <a:lnTo>
                    <a:pt x="5130" y="1092"/>
                  </a:lnTo>
                  <a:lnTo>
                    <a:pt x="4366" y="1092"/>
                  </a:lnTo>
                  <a:lnTo>
                    <a:pt x="4366" y="328"/>
                  </a:lnTo>
                  <a:lnTo>
                    <a:pt x="5130" y="328"/>
                  </a:lnTo>
                  <a:close/>
                  <a:moveTo>
                    <a:pt x="4301" y="328"/>
                  </a:moveTo>
                  <a:lnTo>
                    <a:pt x="4301" y="1092"/>
                  </a:lnTo>
                  <a:lnTo>
                    <a:pt x="3536" y="1092"/>
                  </a:lnTo>
                  <a:lnTo>
                    <a:pt x="3536" y="328"/>
                  </a:lnTo>
                  <a:lnTo>
                    <a:pt x="4301" y="328"/>
                  </a:lnTo>
                  <a:close/>
                  <a:moveTo>
                    <a:pt x="3449" y="328"/>
                  </a:moveTo>
                  <a:lnTo>
                    <a:pt x="3449" y="1092"/>
                  </a:lnTo>
                  <a:lnTo>
                    <a:pt x="2707" y="1092"/>
                  </a:lnTo>
                  <a:lnTo>
                    <a:pt x="2707" y="328"/>
                  </a:lnTo>
                  <a:lnTo>
                    <a:pt x="3449" y="328"/>
                  </a:lnTo>
                  <a:close/>
                  <a:moveTo>
                    <a:pt x="2620" y="328"/>
                  </a:moveTo>
                  <a:lnTo>
                    <a:pt x="2620" y="1092"/>
                  </a:lnTo>
                  <a:lnTo>
                    <a:pt x="1877" y="1092"/>
                  </a:lnTo>
                  <a:lnTo>
                    <a:pt x="1877" y="328"/>
                  </a:lnTo>
                  <a:lnTo>
                    <a:pt x="2620" y="328"/>
                  </a:lnTo>
                  <a:close/>
                  <a:moveTo>
                    <a:pt x="1790" y="328"/>
                  </a:moveTo>
                  <a:lnTo>
                    <a:pt x="1790" y="1092"/>
                  </a:lnTo>
                  <a:lnTo>
                    <a:pt x="1025" y="1092"/>
                  </a:lnTo>
                  <a:lnTo>
                    <a:pt x="1025" y="328"/>
                  </a:lnTo>
                  <a:lnTo>
                    <a:pt x="1790" y="328"/>
                  </a:lnTo>
                  <a:close/>
                  <a:moveTo>
                    <a:pt x="196" y="328"/>
                  </a:moveTo>
                  <a:lnTo>
                    <a:pt x="960" y="328"/>
                  </a:lnTo>
                  <a:lnTo>
                    <a:pt x="960" y="1092"/>
                  </a:lnTo>
                  <a:lnTo>
                    <a:pt x="196" y="1092"/>
                  </a:lnTo>
                  <a:lnTo>
                    <a:pt x="196" y="328"/>
                  </a:lnTo>
                  <a:close/>
                  <a:moveTo>
                    <a:pt x="196" y="1158"/>
                  </a:moveTo>
                  <a:lnTo>
                    <a:pt x="960" y="1158"/>
                  </a:lnTo>
                  <a:lnTo>
                    <a:pt x="960" y="1921"/>
                  </a:lnTo>
                  <a:lnTo>
                    <a:pt x="196" y="1921"/>
                  </a:lnTo>
                  <a:lnTo>
                    <a:pt x="196" y="1158"/>
                  </a:lnTo>
                  <a:close/>
                  <a:moveTo>
                    <a:pt x="196" y="1987"/>
                  </a:moveTo>
                  <a:lnTo>
                    <a:pt x="960" y="1987"/>
                  </a:lnTo>
                  <a:lnTo>
                    <a:pt x="960" y="2752"/>
                  </a:lnTo>
                  <a:lnTo>
                    <a:pt x="196" y="2752"/>
                  </a:lnTo>
                  <a:lnTo>
                    <a:pt x="196" y="1987"/>
                  </a:lnTo>
                  <a:close/>
                  <a:moveTo>
                    <a:pt x="196" y="2839"/>
                  </a:moveTo>
                  <a:lnTo>
                    <a:pt x="960" y="2839"/>
                  </a:lnTo>
                  <a:lnTo>
                    <a:pt x="960" y="3581"/>
                  </a:lnTo>
                  <a:lnTo>
                    <a:pt x="196" y="3581"/>
                  </a:lnTo>
                  <a:lnTo>
                    <a:pt x="196" y="2839"/>
                  </a:lnTo>
                  <a:close/>
                  <a:moveTo>
                    <a:pt x="196" y="3668"/>
                  </a:moveTo>
                  <a:lnTo>
                    <a:pt x="960" y="3668"/>
                  </a:lnTo>
                  <a:lnTo>
                    <a:pt x="960" y="4433"/>
                  </a:lnTo>
                  <a:lnTo>
                    <a:pt x="196" y="4433"/>
                  </a:lnTo>
                  <a:lnTo>
                    <a:pt x="196" y="3668"/>
                  </a:lnTo>
                  <a:close/>
                  <a:moveTo>
                    <a:pt x="196" y="4498"/>
                  </a:moveTo>
                  <a:lnTo>
                    <a:pt x="960" y="4498"/>
                  </a:lnTo>
                  <a:lnTo>
                    <a:pt x="960" y="5263"/>
                  </a:lnTo>
                  <a:lnTo>
                    <a:pt x="196" y="5263"/>
                  </a:lnTo>
                  <a:lnTo>
                    <a:pt x="196" y="4498"/>
                  </a:lnTo>
                  <a:close/>
                  <a:moveTo>
                    <a:pt x="196" y="5328"/>
                  </a:moveTo>
                  <a:lnTo>
                    <a:pt x="960" y="5328"/>
                  </a:lnTo>
                  <a:lnTo>
                    <a:pt x="960" y="6092"/>
                  </a:lnTo>
                  <a:lnTo>
                    <a:pt x="196" y="6092"/>
                  </a:lnTo>
                  <a:lnTo>
                    <a:pt x="196" y="5328"/>
                  </a:lnTo>
                  <a:close/>
                  <a:moveTo>
                    <a:pt x="196" y="6922"/>
                  </a:moveTo>
                  <a:lnTo>
                    <a:pt x="196" y="6179"/>
                  </a:lnTo>
                  <a:lnTo>
                    <a:pt x="960" y="6179"/>
                  </a:lnTo>
                  <a:lnTo>
                    <a:pt x="960" y="6922"/>
                  </a:lnTo>
                  <a:lnTo>
                    <a:pt x="196" y="6922"/>
                  </a:lnTo>
                  <a:close/>
                  <a:moveTo>
                    <a:pt x="1025" y="6922"/>
                  </a:moveTo>
                  <a:lnTo>
                    <a:pt x="1025" y="6179"/>
                  </a:lnTo>
                  <a:lnTo>
                    <a:pt x="1790" y="6179"/>
                  </a:lnTo>
                  <a:lnTo>
                    <a:pt x="1790" y="6922"/>
                  </a:lnTo>
                  <a:lnTo>
                    <a:pt x="1025" y="6922"/>
                  </a:lnTo>
                  <a:close/>
                  <a:moveTo>
                    <a:pt x="1877" y="6922"/>
                  </a:moveTo>
                  <a:lnTo>
                    <a:pt x="1877" y="6179"/>
                  </a:lnTo>
                  <a:lnTo>
                    <a:pt x="2620" y="6179"/>
                  </a:lnTo>
                  <a:lnTo>
                    <a:pt x="2620" y="6922"/>
                  </a:lnTo>
                  <a:lnTo>
                    <a:pt x="1877" y="6922"/>
                  </a:lnTo>
                  <a:close/>
                  <a:moveTo>
                    <a:pt x="2707" y="6922"/>
                  </a:moveTo>
                  <a:lnTo>
                    <a:pt x="2707" y="6179"/>
                  </a:lnTo>
                  <a:lnTo>
                    <a:pt x="3449" y="6179"/>
                  </a:lnTo>
                  <a:lnTo>
                    <a:pt x="3449" y="6922"/>
                  </a:lnTo>
                  <a:lnTo>
                    <a:pt x="2707" y="6922"/>
                  </a:lnTo>
                  <a:close/>
                  <a:moveTo>
                    <a:pt x="3536" y="6922"/>
                  </a:moveTo>
                  <a:lnTo>
                    <a:pt x="3536" y="6179"/>
                  </a:lnTo>
                  <a:lnTo>
                    <a:pt x="4301" y="6179"/>
                  </a:lnTo>
                  <a:lnTo>
                    <a:pt x="4301" y="6922"/>
                  </a:lnTo>
                  <a:lnTo>
                    <a:pt x="3536" y="6922"/>
                  </a:lnTo>
                  <a:close/>
                  <a:moveTo>
                    <a:pt x="4366" y="6922"/>
                  </a:moveTo>
                  <a:lnTo>
                    <a:pt x="4366" y="6179"/>
                  </a:lnTo>
                  <a:lnTo>
                    <a:pt x="5130" y="6179"/>
                  </a:lnTo>
                  <a:lnTo>
                    <a:pt x="5130" y="6922"/>
                  </a:lnTo>
                  <a:lnTo>
                    <a:pt x="4366" y="6922"/>
                  </a:lnTo>
                  <a:close/>
                  <a:moveTo>
                    <a:pt x="5196" y="6922"/>
                  </a:moveTo>
                  <a:lnTo>
                    <a:pt x="5196" y="6179"/>
                  </a:lnTo>
                  <a:lnTo>
                    <a:pt x="5960" y="6179"/>
                  </a:lnTo>
                  <a:lnTo>
                    <a:pt x="5960" y="6922"/>
                  </a:lnTo>
                  <a:lnTo>
                    <a:pt x="5196" y="6922"/>
                  </a:lnTo>
                  <a:close/>
                  <a:moveTo>
                    <a:pt x="6048" y="6922"/>
                  </a:moveTo>
                  <a:lnTo>
                    <a:pt x="6048" y="6179"/>
                  </a:lnTo>
                  <a:lnTo>
                    <a:pt x="6790" y="6179"/>
                  </a:lnTo>
                  <a:lnTo>
                    <a:pt x="6790" y="6922"/>
                  </a:lnTo>
                  <a:lnTo>
                    <a:pt x="6048" y="6922"/>
                  </a:lnTo>
                  <a:close/>
                  <a:moveTo>
                    <a:pt x="6877" y="6922"/>
                  </a:moveTo>
                  <a:lnTo>
                    <a:pt x="6877" y="6179"/>
                  </a:lnTo>
                  <a:lnTo>
                    <a:pt x="7598" y="6179"/>
                  </a:lnTo>
                  <a:lnTo>
                    <a:pt x="7598" y="6922"/>
                  </a:lnTo>
                  <a:lnTo>
                    <a:pt x="6877" y="6922"/>
                  </a:lnTo>
                  <a:close/>
                  <a:moveTo>
                    <a:pt x="7685" y="6922"/>
                  </a:moveTo>
                  <a:lnTo>
                    <a:pt x="7685" y="6179"/>
                  </a:lnTo>
                  <a:lnTo>
                    <a:pt x="8449" y="6179"/>
                  </a:lnTo>
                  <a:lnTo>
                    <a:pt x="8449" y="6922"/>
                  </a:lnTo>
                  <a:lnTo>
                    <a:pt x="7685" y="6922"/>
                  </a:lnTo>
                  <a:close/>
                  <a:moveTo>
                    <a:pt x="9279" y="6922"/>
                  </a:moveTo>
                  <a:lnTo>
                    <a:pt x="8515" y="6922"/>
                  </a:lnTo>
                  <a:lnTo>
                    <a:pt x="8515" y="6179"/>
                  </a:lnTo>
                  <a:lnTo>
                    <a:pt x="9279" y="6179"/>
                  </a:lnTo>
                  <a:lnTo>
                    <a:pt x="9279" y="6922"/>
                  </a:lnTo>
                  <a:close/>
                  <a:moveTo>
                    <a:pt x="9279" y="6092"/>
                  </a:moveTo>
                  <a:lnTo>
                    <a:pt x="8515" y="6092"/>
                  </a:lnTo>
                  <a:lnTo>
                    <a:pt x="8515" y="5328"/>
                  </a:lnTo>
                  <a:lnTo>
                    <a:pt x="9279" y="5328"/>
                  </a:lnTo>
                  <a:lnTo>
                    <a:pt x="9279" y="6092"/>
                  </a:lnTo>
                  <a:close/>
                  <a:moveTo>
                    <a:pt x="9279" y="5263"/>
                  </a:moveTo>
                  <a:lnTo>
                    <a:pt x="8515" y="5263"/>
                  </a:lnTo>
                  <a:lnTo>
                    <a:pt x="8515" y="4498"/>
                  </a:lnTo>
                  <a:lnTo>
                    <a:pt x="9279" y="4498"/>
                  </a:lnTo>
                  <a:lnTo>
                    <a:pt x="9279" y="5263"/>
                  </a:lnTo>
                  <a:close/>
                  <a:moveTo>
                    <a:pt x="9279" y="4433"/>
                  </a:moveTo>
                  <a:lnTo>
                    <a:pt x="8515" y="4433"/>
                  </a:lnTo>
                  <a:lnTo>
                    <a:pt x="8515" y="3668"/>
                  </a:lnTo>
                  <a:lnTo>
                    <a:pt x="9279" y="3668"/>
                  </a:lnTo>
                  <a:lnTo>
                    <a:pt x="9279" y="4433"/>
                  </a:lnTo>
                  <a:close/>
                  <a:moveTo>
                    <a:pt x="9279" y="3581"/>
                  </a:moveTo>
                  <a:lnTo>
                    <a:pt x="8515" y="3581"/>
                  </a:lnTo>
                  <a:lnTo>
                    <a:pt x="8515" y="2839"/>
                  </a:lnTo>
                  <a:lnTo>
                    <a:pt x="9279" y="2839"/>
                  </a:lnTo>
                  <a:lnTo>
                    <a:pt x="9279" y="3581"/>
                  </a:lnTo>
                  <a:close/>
                  <a:moveTo>
                    <a:pt x="9279" y="2752"/>
                  </a:moveTo>
                  <a:lnTo>
                    <a:pt x="8515" y="2752"/>
                  </a:lnTo>
                  <a:lnTo>
                    <a:pt x="8515" y="1987"/>
                  </a:lnTo>
                  <a:lnTo>
                    <a:pt x="9279" y="1987"/>
                  </a:lnTo>
                  <a:lnTo>
                    <a:pt x="9279" y="2752"/>
                  </a:lnTo>
                  <a:close/>
                  <a:moveTo>
                    <a:pt x="9279" y="1921"/>
                  </a:moveTo>
                  <a:lnTo>
                    <a:pt x="8515" y="1921"/>
                  </a:lnTo>
                  <a:lnTo>
                    <a:pt x="8515" y="1158"/>
                  </a:lnTo>
                  <a:lnTo>
                    <a:pt x="9279" y="1158"/>
                  </a:lnTo>
                  <a:lnTo>
                    <a:pt x="9279" y="1921"/>
                  </a:lnTo>
                  <a:close/>
                  <a:moveTo>
                    <a:pt x="9279" y="1092"/>
                  </a:moveTo>
                  <a:lnTo>
                    <a:pt x="8515" y="1092"/>
                  </a:lnTo>
                  <a:lnTo>
                    <a:pt x="8515" y="328"/>
                  </a:lnTo>
                  <a:lnTo>
                    <a:pt x="9279" y="328"/>
                  </a:lnTo>
                  <a:lnTo>
                    <a:pt x="9279" y="1092"/>
                  </a:lnTo>
                  <a:close/>
                </a:path>
              </a:pathLst>
            </a:custGeom>
            <a:solidFill>
              <a:srgbClr val="E6E9EB"/>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7" name="Freeform 13"/>
            <p:cNvSpPr>
              <a:spLocks noChangeArrowheads="1"/>
            </p:cNvSpPr>
            <p:nvPr/>
          </p:nvSpPr>
          <p:spPr bwMode="auto">
            <a:xfrm>
              <a:off x="2198688" y="2332038"/>
              <a:ext cx="3363912" cy="1541462"/>
            </a:xfrm>
            <a:custGeom>
              <a:gdLst>
                <a:gd fmla="*/ 65 w 9346" name="T0"/>
                <a:gd fmla="*/ 4279 h 4280" name="T1"/>
                <a:gd fmla="*/ 65 w 9346" name="T2"/>
                <a:gd fmla="*/ 4279 h 4280" name="T3"/>
                <a:gd fmla="*/ 22 w 9346" name="T4"/>
                <a:gd fmla="*/ 4257 h 4280" name="T5"/>
                <a:gd fmla="*/ 22 w 9346" name="T6"/>
                <a:gd fmla="*/ 4191 h 4280" name="T7"/>
                <a:gd fmla="*/ 1681 w 9346" name="T8"/>
                <a:gd fmla="*/ 2510 h 4280" name="T9"/>
                <a:gd fmla="*/ 1769 w 9346" name="T10"/>
                <a:gd fmla="*/ 2510 h 4280" name="T11"/>
                <a:gd fmla="*/ 2532 w 9346" name="T12"/>
                <a:gd fmla="*/ 3209 h 4280" name="T13"/>
                <a:gd fmla="*/ 3341 w 9346" name="T14"/>
                <a:gd fmla="*/ 43 h 4280" name="T15"/>
                <a:gd fmla="*/ 3384 w 9346" name="T16"/>
                <a:gd fmla="*/ 0 h 4280" name="T17"/>
                <a:gd fmla="*/ 3428 w 9346" name="T18"/>
                <a:gd fmla="*/ 21 h 4280" name="T19"/>
                <a:gd fmla="*/ 5065 w 9346" name="T20"/>
                <a:gd fmla="*/ 2445 h 4280" name="T21"/>
                <a:gd fmla="*/ 5851 w 9346" name="T22"/>
                <a:gd fmla="*/ 786 h 4280" name="T23"/>
                <a:gd fmla="*/ 5895 w 9346" name="T24"/>
                <a:gd fmla="*/ 763 h 4280" name="T25"/>
                <a:gd fmla="*/ 5939 w 9346" name="T26"/>
                <a:gd fmla="*/ 786 h 4280" name="T27"/>
                <a:gd fmla="*/ 6790 w 9346" name="T28"/>
                <a:gd fmla="*/ 3995 h 4280" name="T29"/>
                <a:gd fmla="*/ 7489 w 9346" name="T30"/>
                <a:gd fmla="*/ 1703 h 4280" name="T31"/>
                <a:gd fmla="*/ 7533 w 9346" name="T32"/>
                <a:gd fmla="*/ 1659 h 4280" name="T33"/>
                <a:gd fmla="*/ 7598 w 9346" name="T34"/>
                <a:gd fmla="*/ 1703 h 4280" name="T35"/>
                <a:gd fmla="*/ 8362 w 9346" name="T36"/>
                <a:gd fmla="*/ 3187 h 4280" name="T37"/>
                <a:gd fmla="*/ 9236 w 9346" name="T38"/>
                <a:gd fmla="*/ 873 h 4280" name="T39"/>
                <a:gd fmla="*/ 9301 w 9346" name="T40"/>
                <a:gd fmla="*/ 829 h 4280" name="T41"/>
                <a:gd fmla="*/ 9345 w 9346" name="T42"/>
                <a:gd fmla="*/ 895 h 4280" name="T43"/>
                <a:gd fmla="*/ 8428 w 9346" name="T44"/>
                <a:gd fmla="*/ 3340 h 4280" name="T45"/>
                <a:gd fmla="*/ 8384 w 9346" name="T46"/>
                <a:gd fmla="*/ 3362 h 4280" name="T47"/>
                <a:gd fmla="*/ 8341 w 9346" name="T48"/>
                <a:gd fmla="*/ 3340 h 4280" name="T49"/>
                <a:gd fmla="*/ 7555 w 9346" name="T50"/>
                <a:gd fmla="*/ 1856 h 4280" name="T51"/>
                <a:gd fmla="*/ 6856 w 9346" name="T52"/>
                <a:gd fmla="*/ 4191 h 4280" name="T53"/>
                <a:gd fmla="*/ 6790 w 9346" name="T54"/>
                <a:gd fmla="*/ 4235 h 4280" name="T55"/>
                <a:gd fmla="*/ 6747 w 9346" name="T56"/>
                <a:gd fmla="*/ 4191 h 4280" name="T57"/>
                <a:gd fmla="*/ 5895 w 9346" name="T58"/>
                <a:gd fmla="*/ 961 h 4280" name="T59"/>
                <a:gd fmla="*/ 5109 w 9346" name="T60"/>
                <a:gd fmla="*/ 2576 h 4280" name="T61"/>
                <a:gd fmla="*/ 5065 w 9346" name="T62"/>
                <a:gd fmla="*/ 2598 h 4280" name="T63"/>
                <a:gd fmla="*/ 5022 w 9346" name="T64"/>
                <a:gd fmla="*/ 2576 h 4280" name="T65"/>
                <a:gd fmla="*/ 3406 w 9346" name="T66"/>
                <a:gd fmla="*/ 174 h 4280" name="T67"/>
                <a:gd fmla="*/ 2620 w 9346" name="T68"/>
                <a:gd fmla="*/ 3319 h 4280" name="T69"/>
                <a:gd fmla="*/ 2576 w 9346" name="T70"/>
                <a:gd fmla="*/ 3362 h 4280" name="T71"/>
                <a:gd fmla="*/ 2532 w 9346" name="T72"/>
                <a:gd fmla="*/ 3362 h 4280" name="T73"/>
                <a:gd fmla="*/ 1725 w 9346" name="T74"/>
                <a:gd fmla="*/ 2620 h 4280" name="T75"/>
                <a:gd fmla="*/ 87 w 9346" name="T76"/>
                <a:gd fmla="*/ 4257 h 4280" name="T77"/>
                <a:gd fmla="*/ 65 w 9346" name="T78"/>
                <a:gd fmla="*/ 4279 h 4280"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4280" w="9346">
                  <a:moveTo>
                    <a:pt x="65" y="4279"/>
                  </a:moveTo>
                  <a:lnTo>
                    <a:pt x="65" y="4279"/>
                  </a:lnTo>
                  <a:cubicBezTo>
                    <a:pt x="44" y="4279"/>
                    <a:pt x="22" y="4279"/>
                    <a:pt x="22" y="4257"/>
                  </a:cubicBezTo>
                  <a:cubicBezTo>
                    <a:pt x="0" y="4235"/>
                    <a:pt x="0" y="4214"/>
                    <a:pt x="22" y="4191"/>
                  </a:cubicBezTo>
                  <a:cubicBezTo>
                    <a:pt x="1681" y="2510"/>
                    <a:pt x="1681" y="2510"/>
                    <a:pt x="1681" y="2510"/>
                  </a:cubicBezTo>
                  <a:cubicBezTo>
                    <a:pt x="1703" y="2510"/>
                    <a:pt x="1746" y="2489"/>
                    <a:pt x="1769" y="2510"/>
                  </a:cubicBezTo>
                  <a:cubicBezTo>
                    <a:pt x="2532" y="3209"/>
                    <a:pt x="2532" y="3209"/>
                    <a:pt x="2532" y="3209"/>
                  </a:cubicBezTo>
                  <a:cubicBezTo>
                    <a:pt x="3341" y="43"/>
                    <a:pt x="3341" y="43"/>
                    <a:pt x="3341" y="43"/>
                  </a:cubicBezTo>
                  <a:cubicBezTo>
                    <a:pt x="3341" y="21"/>
                    <a:pt x="3362" y="0"/>
                    <a:pt x="3384" y="0"/>
                  </a:cubicBezTo>
                  <a:cubicBezTo>
                    <a:pt x="3406" y="0"/>
                    <a:pt x="3428" y="0"/>
                    <a:pt x="3428" y="21"/>
                  </a:cubicBezTo>
                  <a:cubicBezTo>
                    <a:pt x="5065" y="2445"/>
                    <a:pt x="5065" y="2445"/>
                    <a:pt x="5065" y="2445"/>
                  </a:cubicBezTo>
                  <a:cubicBezTo>
                    <a:pt x="5851" y="786"/>
                    <a:pt x="5851" y="786"/>
                    <a:pt x="5851" y="786"/>
                  </a:cubicBezTo>
                  <a:cubicBezTo>
                    <a:pt x="5851" y="763"/>
                    <a:pt x="5874" y="763"/>
                    <a:pt x="5895" y="763"/>
                  </a:cubicBezTo>
                  <a:cubicBezTo>
                    <a:pt x="5917" y="763"/>
                    <a:pt x="5939" y="786"/>
                    <a:pt x="5939" y="786"/>
                  </a:cubicBezTo>
                  <a:cubicBezTo>
                    <a:pt x="6790" y="3995"/>
                    <a:pt x="6790" y="3995"/>
                    <a:pt x="6790" y="3995"/>
                  </a:cubicBezTo>
                  <a:cubicBezTo>
                    <a:pt x="7489" y="1703"/>
                    <a:pt x="7489" y="1703"/>
                    <a:pt x="7489" y="1703"/>
                  </a:cubicBezTo>
                  <a:cubicBezTo>
                    <a:pt x="7489" y="1681"/>
                    <a:pt x="7511" y="1681"/>
                    <a:pt x="7533" y="1659"/>
                  </a:cubicBezTo>
                  <a:cubicBezTo>
                    <a:pt x="7555" y="1659"/>
                    <a:pt x="7576" y="1681"/>
                    <a:pt x="7598" y="1703"/>
                  </a:cubicBezTo>
                  <a:cubicBezTo>
                    <a:pt x="8362" y="3187"/>
                    <a:pt x="8362" y="3187"/>
                    <a:pt x="8362" y="3187"/>
                  </a:cubicBezTo>
                  <a:cubicBezTo>
                    <a:pt x="9236" y="873"/>
                    <a:pt x="9236" y="873"/>
                    <a:pt x="9236" y="873"/>
                  </a:cubicBezTo>
                  <a:cubicBezTo>
                    <a:pt x="9257" y="851"/>
                    <a:pt x="9280" y="829"/>
                    <a:pt x="9301" y="829"/>
                  </a:cubicBezTo>
                  <a:cubicBezTo>
                    <a:pt x="9323" y="851"/>
                    <a:pt x="9345" y="873"/>
                    <a:pt x="9345" y="895"/>
                  </a:cubicBezTo>
                  <a:cubicBezTo>
                    <a:pt x="8428" y="3340"/>
                    <a:pt x="8428" y="3340"/>
                    <a:pt x="8428" y="3340"/>
                  </a:cubicBezTo>
                  <a:cubicBezTo>
                    <a:pt x="8428" y="3340"/>
                    <a:pt x="8406" y="3362"/>
                    <a:pt x="8384" y="3362"/>
                  </a:cubicBezTo>
                  <a:cubicBezTo>
                    <a:pt x="8362" y="3362"/>
                    <a:pt x="8341" y="3362"/>
                    <a:pt x="8341" y="3340"/>
                  </a:cubicBezTo>
                  <a:cubicBezTo>
                    <a:pt x="7555" y="1856"/>
                    <a:pt x="7555" y="1856"/>
                    <a:pt x="7555" y="1856"/>
                  </a:cubicBezTo>
                  <a:cubicBezTo>
                    <a:pt x="6856" y="4191"/>
                    <a:pt x="6856" y="4191"/>
                    <a:pt x="6856" y="4191"/>
                  </a:cubicBezTo>
                  <a:cubicBezTo>
                    <a:pt x="6834" y="4214"/>
                    <a:pt x="6812" y="4235"/>
                    <a:pt x="6790" y="4235"/>
                  </a:cubicBezTo>
                  <a:cubicBezTo>
                    <a:pt x="6769" y="4235"/>
                    <a:pt x="6747" y="4214"/>
                    <a:pt x="6747" y="4191"/>
                  </a:cubicBezTo>
                  <a:cubicBezTo>
                    <a:pt x="5895" y="961"/>
                    <a:pt x="5895" y="961"/>
                    <a:pt x="5895" y="961"/>
                  </a:cubicBezTo>
                  <a:cubicBezTo>
                    <a:pt x="5109" y="2576"/>
                    <a:pt x="5109" y="2576"/>
                    <a:pt x="5109" y="2576"/>
                  </a:cubicBezTo>
                  <a:cubicBezTo>
                    <a:pt x="5109" y="2598"/>
                    <a:pt x="5088" y="2598"/>
                    <a:pt x="5065" y="2598"/>
                  </a:cubicBezTo>
                  <a:cubicBezTo>
                    <a:pt x="5044" y="2598"/>
                    <a:pt x="5022" y="2598"/>
                    <a:pt x="5022" y="2576"/>
                  </a:cubicBezTo>
                  <a:cubicBezTo>
                    <a:pt x="3406" y="174"/>
                    <a:pt x="3406" y="174"/>
                    <a:pt x="3406" y="174"/>
                  </a:cubicBezTo>
                  <a:cubicBezTo>
                    <a:pt x="2620" y="3319"/>
                    <a:pt x="2620" y="3319"/>
                    <a:pt x="2620" y="3319"/>
                  </a:cubicBezTo>
                  <a:cubicBezTo>
                    <a:pt x="2598" y="3340"/>
                    <a:pt x="2598" y="3362"/>
                    <a:pt x="2576" y="3362"/>
                  </a:cubicBezTo>
                  <a:cubicBezTo>
                    <a:pt x="2555" y="3362"/>
                    <a:pt x="2532" y="3362"/>
                    <a:pt x="2532" y="3362"/>
                  </a:cubicBezTo>
                  <a:cubicBezTo>
                    <a:pt x="1725" y="2620"/>
                    <a:pt x="1725" y="2620"/>
                    <a:pt x="1725" y="2620"/>
                  </a:cubicBezTo>
                  <a:cubicBezTo>
                    <a:pt x="87" y="4257"/>
                    <a:pt x="87" y="4257"/>
                    <a:pt x="87" y="4257"/>
                  </a:cubicBezTo>
                  <a:cubicBezTo>
                    <a:pt x="87" y="4279"/>
                    <a:pt x="65" y="4279"/>
                    <a:pt x="65" y="4279"/>
                  </a:cubicBezTo>
                </a:path>
              </a:pathLst>
            </a:custGeom>
            <a:solidFill>
              <a:srgbClr val="394D6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8" name="Freeform 14"/>
            <p:cNvSpPr>
              <a:spLocks noChangeArrowheads="1"/>
            </p:cNvSpPr>
            <p:nvPr/>
          </p:nvSpPr>
          <p:spPr bwMode="auto">
            <a:xfrm>
              <a:off x="3352800" y="2284413"/>
              <a:ext cx="142875" cy="133350"/>
            </a:xfrm>
            <a:custGeom>
              <a:gdLst>
                <a:gd fmla="*/ 394 w 395" name="T0"/>
                <a:gd fmla="*/ 175 h 372" name="T1"/>
                <a:gd fmla="*/ 394 w 395" name="T2"/>
                <a:gd fmla="*/ 175 h 372" name="T3"/>
                <a:gd fmla="*/ 197 w 395" name="T4"/>
                <a:gd fmla="*/ 0 h 372" name="T5"/>
                <a:gd fmla="*/ 0 w 395" name="T6"/>
                <a:gd fmla="*/ 175 h 372" name="T7"/>
                <a:gd fmla="*/ 197 w 395" name="T8"/>
                <a:gd fmla="*/ 371 h 372" name="T9"/>
                <a:gd fmla="*/ 394 w 395" name="T10"/>
                <a:gd fmla="*/ 175 h 372" name="T11"/>
              </a:gdLst>
              <a:cxnLst>
                <a:cxn ang="0">
                  <a:pos x="T0" y="T1"/>
                </a:cxn>
                <a:cxn ang="0">
                  <a:pos x="T2" y="T3"/>
                </a:cxn>
                <a:cxn ang="0">
                  <a:pos x="T4" y="T5"/>
                </a:cxn>
                <a:cxn ang="0">
                  <a:pos x="T6" y="T7"/>
                </a:cxn>
                <a:cxn ang="0">
                  <a:pos x="T8" y="T9"/>
                </a:cxn>
                <a:cxn ang="0">
                  <a:pos x="T10" y="T11"/>
                </a:cxn>
              </a:cxnLst>
              <a:rect b="b" l="0" r="r" t="0"/>
              <a:pathLst>
                <a:path h="372" w="395">
                  <a:moveTo>
                    <a:pt x="394" y="175"/>
                  </a:moveTo>
                  <a:lnTo>
                    <a:pt x="394" y="175"/>
                  </a:lnTo>
                  <a:cubicBezTo>
                    <a:pt x="394" y="88"/>
                    <a:pt x="306" y="0"/>
                    <a:pt x="197" y="0"/>
                  </a:cubicBezTo>
                  <a:cubicBezTo>
                    <a:pt x="88" y="0"/>
                    <a:pt x="0" y="88"/>
                    <a:pt x="0" y="175"/>
                  </a:cubicBezTo>
                  <a:cubicBezTo>
                    <a:pt x="0" y="284"/>
                    <a:pt x="88" y="371"/>
                    <a:pt x="197" y="371"/>
                  </a:cubicBezTo>
                  <a:cubicBezTo>
                    <a:pt x="306" y="371"/>
                    <a:pt x="394" y="284"/>
                    <a:pt x="394" y="175"/>
                  </a:cubicBezTo>
                </a:path>
              </a:pathLst>
            </a:custGeom>
            <a:solidFill>
              <a:srgbClr val="F4826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29" name="Freeform 15"/>
            <p:cNvSpPr>
              <a:spLocks noChangeArrowheads="1"/>
            </p:cNvSpPr>
            <p:nvPr/>
          </p:nvSpPr>
          <p:spPr bwMode="auto">
            <a:xfrm>
              <a:off x="3046413" y="3440113"/>
              <a:ext cx="141287" cy="141287"/>
            </a:xfrm>
            <a:custGeom>
              <a:gdLst>
                <a:gd fmla="*/ 393 w 394" name="T0"/>
                <a:gd fmla="*/ 197 h 394" name="T1"/>
                <a:gd fmla="*/ 393 w 394" name="T2"/>
                <a:gd fmla="*/ 197 h 394" name="T3"/>
                <a:gd fmla="*/ 197 w 394" name="T4"/>
                <a:gd fmla="*/ 0 h 394" name="T5"/>
                <a:gd fmla="*/ 0 w 394" name="T6"/>
                <a:gd fmla="*/ 197 h 394" name="T7"/>
                <a:gd fmla="*/ 197 w 394" name="T8"/>
                <a:gd fmla="*/ 393 h 394" name="T9"/>
                <a:gd fmla="*/ 393 w 394" name="T10"/>
                <a:gd fmla="*/ 197 h 394" name="T11"/>
              </a:gdLst>
              <a:cxnLst>
                <a:cxn ang="0">
                  <a:pos x="T0" y="T1"/>
                </a:cxn>
                <a:cxn ang="0">
                  <a:pos x="T2" y="T3"/>
                </a:cxn>
                <a:cxn ang="0">
                  <a:pos x="T4" y="T5"/>
                </a:cxn>
                <a:cxn ang="0">
                  <a:pos x="T6" y="T7"/>
                </a:cxn>
                <a:cxn ang="0">
                  <a:pos x="T8" y="T9"/>
                </a:cxn>
                <a:cxn ang="0">
                  <a:pos x="T10" y="T11"/>
                </a:cxn>
              </a:cxnLst>
              <a:rect b="b" l="0" r="r" t="0"/>
              <a:pathLst>
                <a:path h="394" w="394">
                  <a:moveTo>
                    <a:pt x="393" y="197"/>
                  </a:moveTo>
                  <a:lnTo>
                    <a:pt x="393" y="197"/>
                  </a:lnTo>
                  <a:cubicBezTo>
                    <a:pt x="393" y="88"/>
                    <a:pt x="306" y="0"/>
                    <a:pt x="197" y="0"/>
                  </a:cubicBezTo>
                  <a:cubicBezTo>
                    <a:pt x="87" y="0"/>
                    <a:pt x="0" y="88"/>
                    <a:pt x="0" y="197"/>
                  </a:cubicBezTo>
                  <a:cubicBezTo>
                    <a:pt x="0" y="306"/>
                    <a:pt x="87" y="393"/>
                    <a:pt x="197" y="393"/>
                  </a:cubicBezTo>
                  <a:cubicBezTo>
                    <a:pt x="306" y="393"/>
                    <a:pt x="393" y="306"/>
                    <a:pt x="393" y="197"/>
                  </a:cubicBezTo>
                </a:path>
              </a:pathLst>
            </a:custGeom>
            <a:solidFill>
              <a:srgbClr val="394D6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30" name="Freeform 16"/>
            <p:cNvSpPr>
              <a:spLocks noChangeArrowheads="1"/>
            </p:cNvSpPr>
            <p:nvPr/>
          </p:nvSpPr>
          <p:spPr bwMode="auto">
            <a:xfrm>
              <a:off x="2747963" y="3189288"/>
              <a:ext cx="141287" cy="141287"/>
            </a:xfrm>
            <a:custGeom>
              <a:gdLst>
                <a:gd fmla="*/ 393 w 394" name="T0"/>
                <a:gd fmla="*/ 196 h 393" name="T1"/>
                <a:gd fmla="*/ 393 w 394" name="T2"/>
                <a:gd fmla="*/ 196 h 393" name="T3"/>
                <a:gd fmla="*/ 197 w 394" name="T4"/>
                <a:gd fmla="*/ 0 h 393" name="T5"/>
                <a:gd fmla="*/ 0 w 394" name="T6"/>
                <a:gd fmla="*/ 196 h 393" name="T7"/>
                <a:gd fmla="*/ 197 w 394" name="T8"/>
                <a:gd fmla="*/ 392 h 393" name="T9"/>
                <a:gd fmla="*/ 393 w 394" name="T10"/>
                <a:gd fmla="*/ 196 h 393" name="T11"/>
              </a:gdLst>
              <a:cxnLst>
                <a:cxn ang="0">
                  <a:pos x="T0" y="T1"/>
                </a:cxn>
                <a:cxn ang="0">
                  <a:pos x="T2" y="T3"/>
                </a:cxn>
                <a:cxn ang="0">
                  <a:pos x="T4" y="T5"/>
                </a:cxn>
                <a:cxn ang="0">
                  <a:pos x="T6" y="T7"/>
                </a:cxn>
                <a:cxn ang="0">
                  <a:pos x="T8" y="T9"/>
                </a:cxn>
                <a:cxn ang="0">
                  <a:pos x="T10" y="T11"/>
                </a:cxn>
              </a:cxnLst>
              <a:rect b="b" l="0" r="r" t="0"/>
              <a:pathLst>
                <a:path h="393" w="394">
                  <a:moveTo>
                    <a:pt x="393" y="196"/>
                  </a:moveTo>
                  <a:lnTo>
                    <a:pt x="393" y="196"/>
                  </a:lnTo>
                  <a:cubicBezTo>
                    <a:pt x="393" y="87"/>
                    <a:pt x="306" y="0"/>
                    <a:pt x="197" y="0"/>
                  </a:cubicBezTo>
                  <a:cubicBezTo>
                    <a:pt x="88" y="0"/>
                    <a:pt x="0" y="87"/>
                    <a:pt x="0" y="196"/>
                  </a:cubicBezTo>
                  <a:cubicBezTo>
                    <a:pt x="0" y="305"/>
                    <a:pt x="88" y="392"/>
                    <a:pt x="197" y="392"/>
                  </a:cubicBezTo>
                  <a:cubicBezTo>
                    <a:pt x="306" y="392"/>
                    <a:pt x="393" y="305"/>
                    <a:pt x="393" y="196"/>
                  </a:cubicBezTo>
                </a:path>
              </a:pathLst>
            </a:custGeom>
            <a:solidFill>
              <a:srgbClr val="394D6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31" name="Freeform 17"/>
            <p:cNvSpPr>
              <a:spLocks noChangeArrowheads="1"/>
            </p:cNvSpPr>
            <p:nvPr/>
          </p:nvSpPr>
          <p:spPr bwMode="auto">
            <a:xfrm>
              <a:off x="3951288" y="3173413"/>
              <a:ext cx="141287" cy="133350"/>
            </a:xfrm>
            <a:custGeom>
              <a:gdLst>
                <a:gd fmla="*/ 393 w 394" name="T0"/>
                <a:gd fmla="*/ 174 h 372" name="T1"/>
                <a:gd fmla="*/ 393 w 394" name="T2"/>
                <a:gd fmla="*/ 174 h 372" name="T3"/>
                <a:gd fmla="*/ 196 w 394" name="T4"/>
                <a:gd fmla="*/ 0 h 372" name="T5"/>
                <a:gd fmla="*/ 0 w 394" name="T6"/>
                <a:gd fmla="*/ 174 h 372" name="T7"/>
                <a:gd fmla="*/ 196 w 394" name="T8"/>
                <a:gd fmla="*/ 371 h 372" name="T9"/>
                <a:gd fmla="*/ 393 w 394" name="T10"/>
                <a:gd fmla="*/ 174 h 372" name="T11"/>
              </a:gdLst>
              <a:cxnLst>
                <a:cxn ang="0">
                  <a:pos x="T0" y="T1"/>
                </a:cxn>
                <a:cxn ang="0">
                  <a:pos x="T2" y="T3"/>
                </a:cxn>
                <a:cxn ang="0">
                  <a:pos x="T4" y="T5"/>
                </a:cxn>
                <a:cxn ang="0">
                  <a:pos x="T6" y="T7"/>
                </a:cxn>
                <a:cxn ang="0">
                  <a:pos x="T8" y="T9"/>
                </a:cxn>
                <a:cxn ang="0">
                  <a:pos x="T10" y="T11"/>
                </a:cxn>
              </a:cxnLst>
              <a:rect b="b" l="0" r="r" t="0"/>
              <a:pathLst>
                <a:path h="372" w="394">
                  <a:moveTo>
                    <a:pt x="393" y="174"/>
                  </a:moveTo>
                  <a:lnTo>
                    <a:pt x="393" y="174"/>
                  </a:lnTo>
                  <a:cubicBezTo>
                    <a:pt x="393" y="65"/>
                    <a:pt x="306" y="0"/>
                    <a:pt x="196" y="0"/>
                  </a:cubicBezTo>
                  <a:cubicBezTo>
                    <a:pt x="87" y="0"/>
                    <a:pt x="0" y="65"/>
                    <a:pt x="0" y="174"/>
                  </a:cubicBezTo>
                  <a:cubicBezTo>
                    <a:pt x="0" y="284"/>
                    <a:pt x="87" y="371"/>
                    <a:pt x="196" y="371"/>
                  </a:cubicBezTo>
                  <a:cubicBezTo>
                    <a:pt x="306" y="371"/>
                    <a:pt x="393" y="284"/>
                    <a:pt x="393" y="174"/>
                  </a:cubicBezTo>
                </a:path>
              </a:pathLst>
            </a:custGeom>
            <a:solidFill>
              <a:srgbClr val="394D6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32" name="Freeform 18"/>
            <p:cNvSpPr>
              <a:spLocks noChangeArrowheads="1"/>
            </p:cNvSpPr>
            <p:nvPr/>
          </p:nvSpPr>
          <p:spPr bwMode="auto">
            <a:xfrm>
              <a:off x="4257675" y="2560638"/>
              <a:ext cx="133350" cy="141287"/>
            </a:xfrm>
            <a:custGeom>
              <a:gdLst>
                <a:gd fmla="*/ 371 w 372" name="T0"/>
                <a:gd fmla="*/ 196 h 394" name="T1"/>
                <a:gd fmla="*/ 371 w 372" name="T2"/>
                <a:gd fmla="*/ 196 h 394" name="T3"/>
                <a:gd fmla="*/ 196 w 372" name="T4"/>
                <a:gd fmla="*/ 0 h 394" name="T5"/>
                <a:gd fmla="*/ 0 w 372" name="T6"/>
                <a:gd fmla="*/ 196 h 394" name="T7"/>
                <a:gd fmla="*/ 196 w 372" name="T8"/>
                <a:gd fmla="*/ 393 h 394" name="T9"/>
                <a:gd fmla="*/ 371 w 372" name="T10"/>
                <a:gd fmla="*/ 196 h 394" name="T11"/>
              </a:gdLst>
              <a:cxnLst>
                <a:cxn ang="0">
                  <a:pos x="T0" y="T1"/>
                </a:cxn>
                <a:cxn ang="0">
                  <a:pos x="T2" y="T3"/>
                </a:cxn>
                <a:cxn ang="0">
                  <a:pos x="T4" y="T5"/>
                </a:cxn>
                <a:cxn ang="0">
                  <a:pos x="T6" y="T7"/>
                </a:cxn>
                <a:cxn ang="0">
                  <a:pos x="T8" y="T9"/>
                </a:cxn>
                <a:cxn ang="0">
                  <a:pos x="T10" y="T11"/>
                </a:cxn>
              </a:cxnLst>
              <a:rect b="b" l="0" r="r" t="0"/>
              <a:pathLst>
                <a:path h="394" w="372">
                  <a:moveTo>
                    <a:pt x="371" y="196"/>
                  </a:moveTo>
                  <a:lnTo>
                    <a:pt x="371" y="196"/>
                  </a:lnTo>
                  <a:cubicBezTo>
                    <a:pt x="371" y="87"/>
                    <a:pt x="283" y="0"/>
                    <a:pt x="196" y="0"/>
                  </a:cubicBezTo>
                  <a:cubicBezTo>
                    <a:pt x="87" y="0"/>
                    <a:pt x="0" y="87"/>
                    <a:pt x="0" y="196"/>
                  </a:cubicBezTo>
                  <a:cubicBezTo>
                    <a:pt x="0" y="305"/>
                    <a:pt x="87" y="393"/>
                    <a:pt x="196" y="393"/>
                  </a:cubicBezTo>
                  <a:cubicBezTo>
                    <a:pt x="283" y="393"/>
                    <a:pt x="371" y="305"/>
                    <a:pt x="371" y="196"/>
                  </a:cubicBezTo>
                </a:path>
              </a:pathLst>
            </a:custGeom>
            <a:solidFill>
              <a:srgbClr val="394D6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33" name="Freeform 19"/>
            <p:cNvSpPr>
              <a:spLocks noChangeArrowheads="1"/>
            </p:cNvSpPr>
            <p:nvPr/>
          </p:nvSpPr>
          <p:spPr bwMode="auto">
            <a:xfrm>
              <a:off x="4579938" y="3770313"/>
              <a:ext cx="141287" cy="134937"/>
            </a:xfrm>
            <a:custGeom>
              <a:gdLst>
                <a:gd fmla="*/ 393 w 394" name="T0"/>
                <a:gd fmla="*/ 175 h 373" name="T1"/>
                <a:gd fmla="*/ 393 w 394" name="T2"/>
                <a:gd fmla="*/ 175 h 373" name="T3"/>
                <a:gd fmla="*/ 196 w 394" name="T4"/>
                <a:gd fmla="*/ 0 h 373" name="T5"/>
                <a:gd fmla="*/ 0 w 394" name="T6"/>
                <a:gd fmla="*/ 175 h 373" name="T7"/>
                <a:gd fmla="*/ 196 w 394" name="T8"/>
                <a:gd fmla="*/ 372 h 373" name="T9"/>
                <a:gd fmla="*/ 393 w 394" name="T10"/>
                <a:gd fmla="*/ 175 h 373" name="T11"/>
              </a:gdLst>
              <a:cxnLst>
                <a:cxn ang="0">
                  <a:pos x="T0" y="T1"/>
                </a:cxn>
                <a:cxn ang="0">
                  <a:pos x="T2" y="T3"/>
                </a:cxn>
                <a:cxn ang="0">
                  <a:pos x="T4" y="T5"/>
                </a:cxn>
                <a:cxn ang="0">
                  <a:pos x="T6" y="T7"/>
                </a:cxn>
                <a:cxn ang="0">
                  <a:pos x="T8" y="T9"/>
                </a:cxn>
                <a:cxn ang="0">
                  <a:pos x="T10" y="T11"/>
                </a:cxn>
              </a:cxnLst>
              <a:rect b="b" l="0" r="r" t="0"/>
              <a:pathLst>
                <a:path h="373" w="394">
                  <a:moveTo>
                    <a:pt x="393" y="175"/>
                  </a:moveTo>
                  <a:lnTo>
                    <a:pt x="393" y="175"/>
                  </a:lnTo>
                  <a:cubicBezTo>
                    <a:pt x="393" y="87"/>
                    <a:pt x="306" y="0"/>
                    <a:pt x="196" y="0"/>
                  </a:cubicBezTo>
                  <a:cubicBezTo>
                    <a:pt x="87" y="0"/>
                    <a:pt x="0" y="87"/>
                    <a:pt x="0" y="175"/>
                  </a:cubicBezTo>
                  <a:cubicBezTo>
                    <a:pt x="0" y="284"/>
                    <a:pt x="87" y="372"/>
                    <a:pt x="196" y="372"/>
                  </a:cubicBezTo>
                  <a:cubicBezTo>
                    <a:pt x="306" y="372"/>
                    <a:pt x="393" y="284"/>
                    <a:pt x="393" y="175"/>
                  </a:cubicBezTo>
                </a:path>
              </a:pathLst>
            </a:custGeom>
            <a:solidFill>
              <a:srgbClr val="82B179"/>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34" name="Freeform 20"/>
            <p:cNvSpPr>
              <a:spLocks noChangeArrowheads="1"/>
            </p:cNvSpPr>
            <p:nvPr/>
          </p:nvSpPr>
          <p:spPr bwMode="auto">
            <a:xfrm>
              <a:off x="4846638" y="2890838"/>
              <a:ext cx="141287" cy="141287"/>
            </a:xfrm>
            <a:custGeom>
              <a:gdLst>
                <a:gd fmla="*/ 393 w 394" name="T0"/>
                <a:gd fmla="*/ 197 h 394" name="T1"/>
                <a:gd fmla="*/ 393 w 394" name="T2"/>
                <a:gd fmla="*/ 197 h 394" name="T3"/>
                <a:gd fmla="*/ 197 w 394" name="T4"/>
                <a:gd fmla="*/ 0 h 394" name="T5"/>
                <a:gd fmla="*/ 0 w 394" name="T6"/>
                <a:gd fmla="*/ 197 h 394" name="T7"/>
                <a:gd fmla="*/ 197 w 394" name="T8"/>
                <a:gd fmla="*/ 393 h 394" name="T9"/>
                <a:gd fmla="*/ 393 w 394" name="T10"/>
                <a:gd fmla="*/ 197 h 394" name="T11"/>
              </a:gdLst>
              <a:cxnLst>
                <a:cxn ang="0">
                  <a:pos x="T0" y="T1"/>
                </a:cxn>
                <a:cxn ang="0">
                  <a:pos x="T2" y="T3"/>
                </a:cxn>
                <a:cxn ang="0">
                  <a:pos x="T4" y="T5"/>
                </a:cxn>
                <a:cxn ang="0">
                  <a:pos x="T6" y="T7"/>
                </a:cxn>
                <a:cxn ang="0">
                  <a:pos x="T8" y="T9"/>
                </a:cxn>
                <a:cxn ang="0">
                  <a:pos x="T10" y="T11"/>
                </a:cxn>
              </a:cxnLst>
              <a:rect b="b" l="0" r="r" t="0"/>
              <a:pathLst>
                <a:path h="394" w="394">
                  <a:moveTo>
                    <a:pt x="393" y="197"/>
                  </a:moveTo>
                  <a:lnTo>
                    <a:pt x="393" y="197"/>
                  </a:lnTo>
                  <a:cubicBezTo>
                    <a:pt x="393" y="87"/>
                    <a:pt x="306" y="0"/>
                    <a:pt x="197" y="0"/>
                  </a:cubicBezTo>
                  <a:cubicBezTo>
                    <a:pt x="88" y="0"/>
                    <a:pt x="0" y="87"/>
                    <a:pt x="0" y="197"/>
                  </a:cubicBezTo>
                  <a:cubicBezTo>
                    <a:pt x="0" y="306"/>
                    <a:pt x="88" y="393"/>
                    <a:pt x="197" y="393"/>
                  </a:cubicBezTo>
                  <a:cubicBezTo>
                    <a:pt x="306" y="393"/>
                    <a:pt x="393" y="306"/>
                    <a:pt x="393" y="197"/>
                  </a:cubicBezTo>
                </a:path>
              </a:pathLst>
            </a:custGeom>
            <a:solidFill>
              <a:srgbClr val="394D6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35" name="Freeform 21"/>
            <p:cNvSpPr>
              <a:spLocks noChangeArrowheads="1"/>
            </p:cNvSpPr>
            <p:nvPr/>
          </p:nvSpPr>
          <p:spPr bwMode="auto">
            <a:xfrm>
              <a:off x="5145088" y="3432175"/>
              <a:ext cx="141287" cy="141288"/>
            </a:xfrm>
            <a:custGeom>
              <a:gdLst>
                <a:gd fmla="*/ 393 w 394" name="T0"/>
                <a:gd fmla="*/ 196 h 393" name="T1"/>
                <a:gd fmla="*/ 393 w 394" name="T2"/>
                <a:gd fmla="*/ 196 h 393" name="T3"/>
                <a:gd fmla="*/ 196 w 394" name="T4"/>
                <a:gd fmla="*/ 0 h 393" name="T5"/>
                <a:gd fmla="*/ 0 w 394" name="T6"/>
                <a:gd fmla="*/ 196 h 393" name="T7"/>
                <a:gd fmla="*/ 196 w 394" name="T8"/>
                <a:gd fmla="*/ 392 h 393" name="T9"/>
                <a:gd fmla="*/ 393 w 394" name="T10"/>
                <a:gd fmla="*/ 196 h 393" name="T11"/>
              </a:gdLst>
              <a:cxnLst>
                <a:cxn ang="0">
                  <a:pos x="T0" y="T1"/>
                </a:cxn>
                <a:cxn ang="0">
                  <a:pos x="T2" y="T3"/>
                </a:cxn>
                <a:cxn ang="0">
                  <a:pos x="T4" y="T5"/>
                </a:cxn>
                <a:cxn ang="0">
                  <a:pos x="T6" y="T7"/>
                </a:cxn>
                <a:cxn ang="0">
                  <a:pos x="T8" y="T9"/>
                </a:cxn>
                <a:cxn ang="0">
                  <a:pos x="T10" y="T11"/>
                </a:cxn>
              </a:cxnLst>
              <a:rect b="b" l="0" r="r" t="0"/>
              <a:pathLst>
                <a:path h="393" w="394">
                  <a:moveTo>
                    <a:pt x="393" y="196"/>
                  </a:moveTo>
                  <a:lnTo>
                    <a:pt x="393" y="196"/>
                  </a:lnTo>
                  <a:cubicBezTo>
                    <a:pt x="393" y="87"/>
                    <a:pt x="306" y="0"/>
                    <a:pt x="196" y="0"/>
                  </a:cubicBezTo>
                  <a:cubicBezTo>
                    <a:pt x="87" y="0"/>
                    <a:pt x="0" y="87"/>
                    <a:pt x="0" y="196"/>
                  </a:cubicBezTo>
                  <a:cubicBezTo>
                    <a:pt x="0" y="305"/>
                    <a:pt x="87" y="392"/>
                    <a:pt x="196" y="392"/>
                  </a:cubicBezTo>
                  <a:cubicBezTo>
                    <a:pt x="306" y="392"/>
                    <a:pt x="393" y="305"/>
                    <a:pt x="393" y="196"/>
                  </a:cubicBezTo>
                </a:path>
              </a:pathLst>
            </a:custGeom>
            <a:solidFill>
              <a:srgbClr val="394D6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grpSp>
        <p:nvGrpSpPr>
          <p:cNvPr id="36" name="Group 289"/>
          <p:cNvGrpSpPr/>
          <p:nvPr/>
        </p:nvGrpSpPr>
        <p:grpSpPr>
          <a:xfrm>
            <a:off x="8414208" y="2162100"/>
            <a:ext cx="2013381" cy="2012291"/>
            <a:chOff x="484188" y="2957513"/>
            <a:chExt cx="1704975" cy="1703387"/>
          </a:xfrm>
        </p:grpSpPr>
        <p:sp>
          <p:nvSpPr>
            <p:cNvPr id="37" name="Freeform 1"/>
            <p:cNvSpPr>
              <a:spLocks noChangeArrowheads="1"/>
            </p:cNvSpPr>
            <p:nvPr/>
          </p:nvSpPr>
          <p:spPr bwMode="auto">
            <a:xfrm>
              <a:off x="484188" y="2957513"/>
              <a:ext cx="1703387" cy="1703387"/>
            </a:xfrm>
            <a:custGeom>
              <a:gdLst>
                <a:gd fmla="*/ 4731 w 4732" name="T0"/>
                <a:gd fmla="*/ 2366 h 4733" name="T1"/>
                <a:gd fmla="*/ 4731 w 4732" name="T2"/>
                <a:gd fmla="*/ 2366 h 4733" name="T3"/>
                <a:gd fmla="*/ 2366 w 4732" name="T4"/>
                <a:gd fmla="*/ 4732 h 4733" name="T5"/>
                <a:gd fmla="*/ 0 w 4732" name="T6"/>
                <a:gd fmla="*/ 2366 h 4733" name="T7"/>
                <a:gd fmla="*/ 2366 w 4732" name="T8"/>
                <a:gd fmla="*/ 0 h 4733" name="T9"/>
                <a:gd fmla="*/ 4731 w 4732" name="T10"/>
                <a:gd fmla="*/ 2366 h 4733" name="T11"/>
              </a:gdLst>
              <a:cxnLst>
                <a:cxn ang="0">
                  <a:pos x="T0" y="T1"/>
                </a:cxn>
                <a:cxn ang="0">
                  <a:pos x="T2" y="T3"/>
                </a:cxn>
                <a:cxn ang="0">
                  <a:pos x="T4" y="T5"/>
                </a:cxn>
                <a:cxn ang="0">
                  <a:pos x="T6" y="T7"/>
                </a:cxn>
                <a:cxn ang="0">
                  <a:pos x="T8" y="T9"/>
                </a:cxn>
                <a:cxn ang="0">
                  <a:pos x="T10" y="T11"/>
                </a:cxn>
              </a:cxnLst>
              <a:rect b="b" l="0" r="r" t="0"/>
              <a:pathLst>
                <a:path h="4733" w="4732">
                  <a:moveTo>
                    <a:pt x="4731" y="2366"/>
                  </a:moveTo>
                  <a:lnTo>
                    <a:pt x="4731" y="2366"/>
                  </a:lnTo>
                  <a:cubicBezTo>
                    <a:pt x="4731" y="3667"/>
                    <a:pt x="3679" y="4732"/>
                    <a:pt x="2366" y="4732"/>
                  </a:cubicBezTo>
                  <a:cubicBezTo>
                    <a:pt x="1065" y="4732"/>
                    <a:pt x="0" y="3667"/>
                    <a:pt x="0" y="2366"/>
                  </a:cubicBezTo>
                  <a:cubicBezTo>
                    <a:pt x="0" y="1052"/>
                    <a:pt x="1065" y="0"/>
                    <a:pt x="2366" y="0"/>
                  </a:cubicBezTo>
                  <a:cubicBezTo>
                    <a:pt x="3679" y="0"/>
                    <a:pt x="4731" y="1052"/>
                    <a:pt x="4731" y="2366"/>
                  </a:cubicBezTo>
                </a:path>
              </a:pathLst>
            </a:custGeom>
            <a:solidFill>
              <a:schemeClr val="accent3"/>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38" name="Freeform 2"/>
            <p:cNvSpPr>
              <a:spLocks noChangeArrowheads="1"/>
            </p:cNvSpPr>
            <p:nvPr/>
          </p:nvSpPr>
          <p:spPr bwMode="auto">
            <a:xfrm>
              <a:off x="952500" y="4013200"/>
              <a:ext cx="25400" cy="20638"/>
            </a:xfrm>
            <a:custGeom>
              <a:gdLst>
                <a:gd fmla="*/ 55 w 70" name="T0"/>
                <a:gd fmla="*/ 55 h 56" name="T1"/>
                <a:gd fmla="*/ 0 w 70" name="T2"/>
                <a:gd fmla="*/ 14 h 56" name="T3"/>
                <a:gd fmla="*/ 0 w 70" name="T4"/>
                <a:gd fmla="*/ 0 h 56" name="T5"/>
                <a:gd fmla="*/ 28 w 70" name="T6"/>
                <a:gd fmla="*/ 14 h 56" name="T7"/>
                <a:gd fmla="*/ 55 w 70" name="T8"/>
                <a:gd fmla="*/ 0 h 56" name="T9"/>
                <a:gd fmla="*/ 55 w 70" name="T10"/>
                <a:gd fmla="*/ 14 h 56" name="T11"/>
                <a:gd fmla="*/ 69 w 70" name="T12"/>
                <a:gd fmla="*/ 42 h 56" name="T13"/>
                <a:gd fmla="*/ 55 w 70" name="T14"/>
                <a:gd fmla="*/ 55 h 56" name="T15"/>
                <a:gd fmla="*/ 42 w 70" name="T16"/>
                <a:gd fmla="*/ 14 h 56" name="T17"/>
                <a:gd fmla="*/ 28 w 70" name="T18"/>
                <a:gd fmla="*/ 28 h 56" name="T19"/>
                <a:gd fmla="*/ 55 w 70" name="T20"/>
                <a:gd fmla="*/ 42 h 56" name="T21"/>
                <a:gd fmla="*/ 55 w 70" name="T22"/>
                <a:gd fmla="*/ 28 h 56" name="T23"/>
                <a:gd fmla="*/ 42 w 70" name="T24"/>
                <a:gd fmla="*/ 14 h 5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56" w="70">
                  <a:moveTo>
                    <a:pt x="55" y="55"/>
                  </a:moveTo>
                  <a:cubicBezTo>
                    <a:pt x="0" y="14"/>
                    <a:pt x="0" y="14"/>
                    <a:pt x="0" y="14"/>
                  </a:cubicBezTo>
                  <a:lnTo>
                    <a:pt x="0" y="0"/>
                  </a:lnTo>
                  <a:lnTo>
                    <a:pt x="28" y="14"/>
                  </a:lnTo>
                  <a:cubicBezTo>
                    <a:pt x="28" y="0"/>
                    <a:pt x="42" y="0"/>
                    <a:pt x="55" y="0"/>
                  </a:cubicBezTo>
                  <a:lnTo>
                    <a:pt x="55" y="14"/>
                  </a:lnTo>
                  <a:cubicBezTo>
                    <a:pt x="69" y="14"/>
                    <a:pt x="69" y="28"/>
                    <a:pt x="69" y="42"/>
                  </a:cubicBezTo>
                  <a:lnTo>
                    <a:pt x="55" y="55"/>
                  </a:lnTo>
                  <a:close/>
                  <a:moveTo>
                    <a:pt x="42" y="14"/>
                  </a:moveTo>
                  <a:cubicBezTo>
                    <a:pt x="28" y="28"/>
                    <a:pt x="28" y="28"/>
                    <a:pt x="28" y="28"/>
                  </a:cubicBezTo>
                  <a:cubicBezTo>
                    <a:pt x="55" y="42"/>
                    <a:pt x="55" y="42"/>
                    <a:pt x="55" y="42"/>
                  </a:cubicBezTo>
                  <a:lnTo>
                    <a:pt x="55" y="28"/>
                  </a:lnTo>
                  <a:lnTo>
                    <a:pt x="42" y="14"/>
                  </a:lnTo>
                  <a:close/>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39" name="Freeform 3"/>
            <p:cNvSpPr>
              <a:spLocks noChangeArrowheads="1"/>
            </p:cNvSpPr>
            <p:nvPr/>
          </p:nvSpPr>
          <p:spPr bwMode="auto">
            <a:xfrm>
              <a:off x="962025" y="3987800"/>
              <a:ext cx="25400" cy="25400"/>
            </a:xfrm>
            <a:custGeom>
              <a:gdLst>
                <a:gd fmla="*/ 69 w 70" name="T0"/>
                <a:gd fmla="*/ 55 h 70" name="T1"/>
                <a:gd fmla="*/ 69 w 70" name="T2"/>
                <a:gd fmla="*/ 69 h 70" name="T3"/>
                <a:gd fmla="*/ 0 w 70" name="T4"/>
                <a:gd fmla="*/ 42 h 70" name="T5"/>
                <a:gd fmla="*/ 0 w 70" name="T6"/>
                <a:gd fmla="*/ 28 h 70" name="T7"/>
                <a:gd fmla="*/ 14 w 70" name="T8"/>
                <a:gd fmla="*/ 28 h 70" name="T9"/>
                <a:gd fmla="*/ 27 w 70" name="T10"/>
                <a:gd fmla="*/ 28 h 70" name="T11"/>
                <a:gd fmla="*/ 14 w 70" name="T12"/>
                <a:gd fmla="*/ 14 h 70" name="T13"/>
                <a:gd fmla="*/ 14 w 70" name="T14"/>
                <a:gd fmla="*/ 0 h 70" name="T15"/>
                <a:gd fmla="*/ 69 w 70" name="T16"/>
                <a:gd fmla="*/ 55 h 70" name="T17"/>
                <a:gd fmla="*/ 55 w 70" name="T18"/>
                <a:gd fmla="*/ 55 h 70" name="T19"/>
                <a:gd fmla="*/ 27 w 70" name="T20"/>
                <a:gd fmla="*/ 28 h 70" name="T21"/>
                <a:gd fmla="*/ 27 w 70" name="T22"/>
                <a:gd fmla="*/ 42 h 70" name="T23"/>
                <a:gd fmla="*/ 55 w 70" name="T24"/>
                <a:gd fmla="*/ 55 h 70"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70" w="70">
                  <a:moveTo>
                    <a:pt x="69" y="55"/>
                  </a:moveTo>
                  <a:lnTo>
                    <a:pt x="69" y="69"/>
                  </a:lnTo>
                  <a:lnTo>
                    <a:pt x="0" y="42"/>
                  </a:lnTo>
                  <a:lnTo>
                    <a:pt x="0" y="28"/>
                  </a:lnTo>
                  <a:lnTo>
                    <a:pt x="14" y="28"/>
                  </a:lnTo>
                  <a:lnTo>
                    <a:pt x="27" y="28"/>
                  </a:lnTo>
                  <a:lnTo>
                    <a:pt x="14" y="14"/>
                  </a:lnTo>
                  <a:lnTo>
                    <a:pt x="14" y="0"/>
                  </a:lnTo>
                  <a:lnTo>
                    <a:pt x="69" y="55"/>
                  </a:lnTo>
                  <a:close/>
                  <a:moveTo>
                    <a:pt x="55" y="55"/>
                  </a:moveTo>
                  <a:lnTo>
                    <a:pt x="27" y="28"/>
                  </a:lnTo>
                  <a:lnTo>
                    <a:pt x="27" y="42"/>
                  </a:lnTo>
                  <a:lnTo>
                    <a:pt x="55" y="55"/>
                  </a:lnTo>
                  <a:close/>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0" name="Freeform 4"/>
            <p:cNvSpPr>
              <a:spLocks noChangeArrowheads="1"/>
            </p:cNvSpPr>
            <p:nvPr/>
          </p:nvSpPr>
          <p:spPr bwMode="auto">
            <a:xfrm>
              <a:off x="962025" y="3987800"/>
              <a:ext cx="25400" cy="25400"/>
            </a:xfrm>
            <a:custGeom>
              <a:gdLst>
                <a:gd fmla="*/ 69 w 70" name="T0"/>
                <a:gd fmla="*/ 55 h 70" name="T1"/>
                <a:gd fmla="*/ 69 w 70" name="T2"/>
                <a:gd fmla="*/ 69 h 70" name="T3"/>
                <a:gd fmla="*/ 0 w 70" name="T4"/>
                <a:gd fmla="*/ 42 h 70" name="T5"/>
                <a:gd fmla="*/ 0 w 70" name="T6"/>
                <a:gd fmla="*/ 28 h 70" name="T7"/>
                <a:gd fmla="*/ 14 w 70" name="T8"/>
                <a:gd fmla="*/ 28 h 70" name="T9"/>
                <a:gd fmla="*/ 27 w 70" name="T10"/>
                <a:gd fmla="*/ 28 h 70" name="T11"/>
                <a:gd fmla="*/ 14 w 70" name="T12"/>
                <a:gd fmla="*/ 14 h 70" name="T13"/>
                <a:gd fmla="*/ 14 w 70" name="T14"/>
                <a:gd fmla="*/ 0 h 70" name="T15"/>
                <a:gd fmla="*/ 69 w 70" name="T16"/>
                <a:gd fmla="*/ 55 h 7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0" w="70">
                  <a:moveTo>
                    <a:pt x="69" y="55"/>
                  </a:moveTo>
                  <a:lnTo>
                    <a:pt x="69" y="69"/>
                  </a:lnTo>
                  <a:lnTo>
                    <a:pt x="0" y="42"/>
                  </a:lnTo>
                  <a:lnTo>
                    <a:pt x="0" y="28"/>
                  </a:lnTo>
                  <a:lnTo>
                    <a:pt x="14" y="28"/>
                  </a:lnTo>
                  <a:lnTo>
                    <a:pt x="27" y="28"/>
                  </a:lnTo>
                  <a:lnTo>
                    <a:pt x="14" y="14"/>
                  </a:lnTo>
                  <a:lnTo>
                    <a:pt x="14" y="0"/>
                  </a:lnTo>
                  <a:lnTo>
                    <a:pt x="69" y="55"/>
                  </a:lnTo>
                </a:path>
              </a:pathLst>
            </a:custGeom>
            <a:solidFill>
              <a:srgbClr val="FFFFFF"/>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1" name="Freeform 5"/>
            <p:cNvSpPr>
              <a:spLocks noChangeArrowheads="1"/>
            </p:cNvSpPr>
            <p:nvPr/>
          </p:nvSpPr>
          <p:spPr bwMode="auto">
            <a:xfrm>
              <a:off x="973138" y="3998913"/>
              <a:ext cx="11112" cy="9525"/>
            </a:xfrm>
            <a:custGeom>
              <a:gdLst>
                <a:gd fmla="*/ 28 w 29" name="T0"/>
                <a:gd fmla="*/ 27 h 28" name="T1"/>
                <a:gd fmla="*/ 0 w 29" name="T2"/>
                <a:gd fmla="*/ 14 h 28" name="T3"/>
                <a:gd fmla="*/ 0 w 29" name="T4"/>
                <a:gd fmla="*/ 0 h 28" name="T5"/>
                <a:gd fmla="*/ 28 w 29" name="T6"/>
                <a:gd fmla="*/ 27 h 28" name="T7"/>
              </a:gdLst>
              <a:cxnLst>
                <a:cxn ang="0">
                  <a:pos x="T0" y="T1"/>
                </a:cxn>
                <a:cxn ang="0">
                  <a:pos x="T2" y="T3"/>
                </a:cxn>
                <a:cxn ang="0">
                  <a:pos x="T4" y="T5"/>
                </a:cxn>
                <a:cxn ang="0">
                  <a:pos x="T6" y="T7"/>
                </a:cxn>
              </a:cxnLst>
              <a:rect b="b" l="0" r="r" t="0"/>
              <a:pathLst>
                <a:path h="28" w="28">
                  <a:moveTo>
                    <a:pt x="28" y="27"/>
                  </a:moveTo>
                  <a:lnTo>
                    <a:pt x="0" y="14"/>
                  </a:lnTo>
                  <a:lnTo>
                    <a:pt x="0" y="0"/>
                  </a:lnTo>
                  <a:lnTo>
                    <a:pt x="28" y="27"/>
                  </a:lnTo>
                </a:path>
              </a:pathLst>
            </a:custGeom>
            <a:solidFill>
              <a:srgbClr val="FFFFFF"/>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2" name="Freeform 6"/>
            <p:cNvSpPr>
              <a:spLocks noChangeArrowheads="1"/>
            </p:cNvSpPr>
            <p:nvPr/>
          </p:nvSpPr>
          <p:spPr bwMode="auto">
            <a:xfrm>
              <a:off x="973138" y="3973513"/>
              <a:ext cx="30162" cy="25400"/>
            </a:xfrm>
            <a:custGeom>
              <a:gdLst>
                <a:gd fmla="*/ 28 w 85" name="T0"/>
                <a:gd fmla="*/ 0 h 71" name="T1"/>
                <a:gd fmla="*/ 28 w 85" name="T2"/>
                <a:gd fmla="*/ 0 h 71" name="T3"/>
                <a:gd fmla="*/ 28 w 85" name="T4"/>
                <a:gd fmla="*/ 0 h 71" name="T5"/>
                <a:gd fmla="*/ 42 w 85" name="T6"/>
                <a:gd fmla="*/ 15 h 71" name="T7"/>
                <a:gd fmla="*/ 56 w 85" name="T8"/>
                <a:gd fmla="*/ 28 h 71" name="T9"/>
                <a:gd fmla="*/ 70 w 85" name="T10"/>
                <a:gd fmla="*/ 28 h 71" name="T11"/>
                <a:gd fmla="*/ 70 w 85" name="T12"/>
                <a:gd fmla="*/ 28 h 71" name="T13"/>
                <a:gd fmla="*/ 70 w 85" name="T14"/>
                <a:gd fmla="*/ 56 h 71" name="T15"/>
                <a:gd fmla="*/ 70 w 85" name="T16"/>
                <a:gd fmla="*/ 70 h 71" name="T17"/>
                <a:gd fmla="*/ 0 w 85" name="T18"/>
                <a:gd fmla="*/ 28 h 71" name="T19"/>
                <a:gd fmla="*/ 14 w 85" name="T20"/>
                <a:gd fmla="*/ 15 h 71" name="T21"/>
                <a:gd fmla="*/ 42 w 85" name="T22"/>
                <a:gd fmla="*/ 42 h 71" name="T23"/>
                <a:gd fmla="*/ 42 w 85" name="T24"/>
                <a:gd fmla="*/ 28 h 71" name="T25"/>
                <a:gd fmla="*/ 28 w 85" name="T26"/>
                <a:gd fmla="*/ 28 h 71" name="T27"/>
                <a:gd fmla="*/ 28 w 85" name="T28"/>
                <a:gd fmla="*/ 15 h 71" name="T29"/>
                <a:gd fmla="*/ 14 w 85" name="T30"/>
                <a:gd fmla="*/ 15 h 71" name="T31"/>
                <a:gd fmla="*/ 28 w 85" name="T32"/>
                <a:gd fmla="*/ 0 h 71" name="T33"/>
                <a:gd fmla="*/ 70 w 85" name="T34"/>
                <a:gd fmla="*/ 56 h 71" name="T35"/>
                <a:gd fmla="*/ 70 w 85" name="T36"/>
                <a:gd fmla="*/ 56 h 71" name="T37"/>
                <a:gd fmla="*/ 70 w 85" name="T38"/>
                <a:gd fmla="*/ 42 h 71" name="T39"/>
                <a:gd fmla="*/ 56 w 85" name="T40"/>
                <a:gd fmla="*/ 42 h 71" name="T41"/>
                <a:gd fmla="*/ 42 w 85" name="T42"/>
                <a:gd fmla="*/ 42 h 71" name="T43"/>
                <a:gd fmla="*/ 42 w 85" name="T44"/>
                <a:gd fmla="*/ 42 h 71" name="T45"/>
                <a:gd fmla="*/ 70 w 85" name="T46"/>
                <a:gd fmla="*/ 56 h 71"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71" w="85">
                  <a:moveTo>
                    <a:pt x="28" y="0"/>
                  </a:moveTo>
                  <a:lnTo>
                    <a:pt x="28" y="0"/>
                  </a:lnTo>
                  <a:lnTo>
                    <a:pt x="28" y="0"/>
                  </a:lnTo>
                  <a:cubicBezTo>
                    <a:pt x="42" y="15"/>
                    <a:pt x="42" y="15"/>
                    <a:pt x="42" y="15"/>
                  </a:cubicBezTo>
                  <a:cubicBezTo>
                    <a:pt x="42" y="15"/>
                    <a:pt x="56" y="15"/>
                    <a:pt x="56" y="28"/>
                  </a:cubicBezTo>
                  <a:cubicBezTo>
                    <a:pt x="56" y="28"/>
                    <a:pt x="56" y="28"/>
                    <a:pt x="70" y="28"/>
                  </a:cubicBezTo>
                  <a:lnTo>
                    <a:pt x="70" y="28"/>
                  </a:lnTo>
                  <a:cubicBezTo>
                    <a:pt x="84" y="42"/>
                    <a:pt x="84" y="42"/>
                    <a:pt x="70" y="56"/>
                  </a:cubicBezTo>
                  <a:cubicBezTo>
                    <a:pt x="70" y="70"/>
                    <a:pt x="70" y="70"/>
                    <a:pt x="70" y="70"/>
                  </a:cubicBezTo>
                  <a:cubicBezTo>
                    <a:pt x="0" y="28"/>
                    <a:pt x="0" y="28"/>
                    <a:pt x="0" y="28"/>
                  </a:cubicBezTo>
                  <a:cubicBezTo>
                    <a:pt x="14" y="15"/>
                    <a:pt x="14" y="15"/>
                    <a:pt x="14" y="15"/>
                  </a:cubicBezTo>
                  <a:cubicBezTo>
                    <a:pt x="42" y="42"/>
                    <a:pt x="42" y="42"/>
                    <a:pt x="42" y="42"/>
                  </a:cubicBezTo>
                  <a:cubicBezTo>
                    <a:pt x="42" y="28"/>
                    <a:pt x="42" y="28"/>
                    <a:pt x="42" y="28"/>
                  </a:cubicBezTo>
                  <a:cubicBezTo>
                    <a:pt x="42" y="28"/>
                    <a:pt x="42" y="28"/>
                    <a:pt x="28" y="28"/>
                  </a:cubicBezTo>
                  <a:cubicBezTo>
                    <a:pt x="28" y="15"/>
                    <a:pt x="28" y="15"/>
                    <a:pt x="28" y="15"/>
                  </a:cubicBezTo>
                  <a:cubicBezTo>
                    <a:pt x="14" y="15"/>
                    <a:pt x="14" y="15"/>
                    <a:pt x="14" y="15"/>
                  </a:cubicBezTo>
                  <a:lnTo>
                    <a:pt x="28" y="0"/>
                  </a:lnTo>
                  <a:close/>
                  <a:moveTo>
                    <a:pt x="70" y="56"/>
                  </a:moveTo>
                  <a:lnTo>
                    <a:pt x="70" y="56"/>
                  </a:lnTo>
                  <a:cubicBezTo>
                    <a:pt x="70" y="42"/>
                    <a:pt x="70" y="42"/>
                    <a:pt x="70" y="42"/>
                  </a:cubicBezTo>
                  <a:cubicBezTo>
                    <a:pt x="56" y="42"/>
                    <a:pt x="56" y="42"/>
                    <a:pt x="56" y="42"/>
                  </a:cubicBezTo>
                  <a:cubicBezTo>
                    <a:pt x="56" y="28"/>
                    <a:pt x="56" y="42"/>
                    <a:pt x="42" y="42"/>
                  </a:cubicBezTo>
                  <a:lnTo>
                    <a:pt x="42" y="42"/>
                  </a:lnTo>
                  <a:cubicBezTo>
                    <a:pt x="70" y="56"/>
                    <a:pt x="70" y="56"/>
                    <a:pt x="70" y="56"/>
                  </a:cubicBezTo>
                  <a:close/>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3" name="Freeform 7"/>
            <p:cNvSpPr>
              <a:spLocks noChangeArrowheads="1"/>
            </p:cNvSpPr>
            <p:nvPr/>
          </p:nvSpPr>
          <p:spPr bwMode="auto">
            <a:xfrm>
              <a:off x="987425" y="3957638"/>
              <a:ext cx="30163" cy="25400"/>
            </a:xfrm>
            <a:custGeom>
              <a:gdLst>
                <a:gd fmla="*/ 42 w 84" name="T0"/>
                <a:gd fmla="*/ 69 h 70" name="T1"/>
                <a:gd fmla="*/ 55 w 84" name="T2"/>
                <a:gd fmla="*/ 56 h 70" name="T3"/>
                <a:gd fmla="*/ 0 w 84" name="T4"/>
                <a:gd fmla="*/ 14 h 70" name="T5"/>
                <a:gd fmla="*/ 0 w 84" name="T6"/>
                <a:gd fmla="*/ 0 h 70" name="T7"/>
                <a:gd fmla="*/ 55 w 84" name="T8"/>
                <a:gd fmla="*/ 41 h 70" name="T9"/>
                <a:gd fmla="*/ 69 w 84" name="T10"/>
                <a:gd fmla="*/ 28 h 70" name="T11"/>
                <a:gd fmla="*/ 83 w 84" name="T12"/>
                <a:gd fmla="*/ 41 h 70" name="T13"/>
                <a:gd fmla="*/ 55 w 84" name="T14"/>
                <a:gd fmla="*/ 69 h 70" name="T15"/>
                <a:gd fmla="*/ 42 w 84" name="T16"/>
                <a:gd fmla="*/ 69 h 7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0" w="84">
                  <a:moveTo>
                    <a:pt x="42" y="69"/>
                  </a:moveTo>
                  <a:lnTo>
                    <a:pt x="55" y="56"/>
                  </a:lnTo>
                  <a:lnTo>
                    <a:pt x="0" y="14"/>
                  </a:lnTo>
                  <a:lnTo>
                    <a:pt x="0" y="0"/>
                  </a:lnTo>
                  <a:lnTo>
                    <a:pt x="55" y="41"/>
                  </a:lnTo>
                  <a:lnTo>
                    <a:pt x="69" y="28"/>
                  </a:lnTo>
                  <a:lnTo>
                    <a:pt x="83" y="41"/>
                  </a:lnTo>
                  <a:lnTo>
                    <a:pt x="55" y="69"/>
                  </a:lnTo>
                  <a:lnTo>
                    <a:pt x="42" y="69"/>
                  </a:lnTo>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4" name="Freeform 8"/>
            <p:cNvSpPr>
              <a:spLocks noChangeArrowheads="1"/>
            </p:cNvSpPr>
            <p:nvPr/>
          </p:nvSpPr>
          <p:spPr bwMode="auto">
            <a:xfrm>
              <a:off x="996950" y="3938588"/>
              <a:ext cx="30163" cy="30162"/>
            </a:xfrm>
            <a:custGeom>
              <a:gdLst>
                <a:gd fmla="*/ 14 w 84" name="T0"/>
                <a:gd fmla="*/ 14 h 84" name="T1"/>
                <a:gd fmla="*/ 14 w 84" name="T2"/>
                <a:gd fmla="*/ 0 h 84" name="T3"/>
                <a:gd fmla="*/ 83 w 84" name="T4"/>
                <a:gd fmla="*/ 55 h 84" name="T5"/>
                <a:gd fmla="*/ 69 w 84" name="T6"/>
                <a:gd fmla="*/ 55 h 84" name="T7"/>
                <a:gd fmla="*/ 41 w 84" name="T8"/>
                <a:gd fmla="*/ 27 h 84" name="T9"/>
                <a:gd fmla="*/ 69 w 84" name="T10"/>
                <a:gd fmla="*/ 69 h 84" name="T11"/>
                <a:gd fmla="*/ 55 w 84" name="T12"/>
                <a:gd fmla="*/ 83 h 84" name="T13"/>
                <a:gd fmla="*/ 0 w 84" name="T14"/>
                <a:gd fmla="*/ 41 h 84" name="T15"/>
                <a:gd fmla="*/ 0 w 84" name="T16"/>
                <a:gd fmla="*/ 27 h 84" name="T17"/>
                <a:gd fmla="*/ 55 w 84" name="T18"/>
                <a:gd fmla="*/ 55 h 84" name="T19"/>
                <a:gd fmla="*/ 14 w 84" name="T20"/>
                <a:gd fmla="*/ 14 h 8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84" w="84">
                  <a:moveTo>
                    <a:pt x="14" y="14"/>
                  </a:moveTo>
                  <a:lnTo>
                    <a:pt x="14" y="0"/>
                  </a:lnTo>
                  <a:lnTo>
                    <a:pt x="83" y="55"/>
                  </a:lnTo>
                  <a:lnTo>
                    <a:pt x="69" y="55"/>
                  </a:lnTo>
                  <a:lnTo>
                    <a:pt x="41" y="27"/>
                  </a:lnTo>
                  <a:lnTo>
                    <a:pt x="69" y="69"/>
                  </a:lnTo>
                  <a:lnTo>
                    <a:pt x="55" y="83"/>
                  </a:lnTo>
                  <a:lnTo>
                    <a:pt x="0" y="41"/>
                  </a:lnTo>
                  <a:lnTo>
                    <a:pt x="0" y="27"/>
                  </a:lnTo>
                  <a:lnTo>
                    <a:pt x="55" y="55"/>
                  </a:lnTo>
                  <a:lnTo>
                    <a:pt x="14" y="14"/>
                  </a:lnTo>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5" name="Freeform 9"/>
            <p:cNvSpPr>
              <a:spLocks noChangeArrowheads="1"/>
            </p:cNvSpPr>
            <p:nvPr/>
          </p:nvSpPr>
          <p:spPr bwMode="auto">
            <a:xfrm>
              <a:off x="1008063" y="3922713"/>
              <a:ext cx="30162" cy="25400"/>
            </a:xfrm>
            <a:custGeom>
              <a:gdLst>
                <a:gd fmla="*/ 69 w 84" name="T0"/>
                <a:gd fmla="*/ 56 h 70" name="T1"/>
                <a:gd fmla="*/ 83 w 84" name="T2"/>
                <a:gd fmla="*/ 42 h 70" name="T3"/>
                <a:gd fmla="*/ 83 w 84" name="T4"/>
                <a:gd fmla="*/ 42 h 70" name="T5"/>
                <a:gd fmla="*/ 69 w 84" name="T6"/>
                <a:gd fmla="*/ 69 h 70" name="T7"/>
                <a:gd fmla="*/ 0 w 84" name="T8"/>
                <a:gd fmla="*/ 28 h 70" name="T9"/>
                <a:gd fmla="*/ 28 w 84" name="T10"/>
                <a:gd fmla="*/ 0 h 70" name="T11"/>
                <a:gd fmla="*/ 28 w 84" name="T12"/>
                <a:gd fmla="*/ 14 h 70" name="T13"/>
                <a:gd fmla="*/ 14 w 84" name="T14"/>
                <a:gd fmla="*/ 28 h 70" name="T15"/>
                <a:gd fmla="*/ 42 w 84" name="T16"/>
                <a:gd fmla="*/ 42 h 70" name="T17"/>
                <a:gd fmla="*/ 42 w 84" name="T18"/>
                <a:gd fmla="*/ 28 h 70" name="T19"/>
                <a:gd fmla="*/ 56 w 84" name="T20"/>
                <a:gd fmla="*/ 28 h 70" name="T21"/>
                <a:gd fmla="*/ 42 w 84" name="T22"/>
                <a:gd fmla="*/ 42 h 70" name="T23"/>
                <a:gd fmla="*/ 69 w 84" name="T24"/>
                <a:gd fmla="*/ 56 h 70"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70" w="84">
                  <a:moveTo>
                    <a:pt x="69" y="56"/>
                  </a:moveTo>
                  <a:lnTo>
                    <a:pt x="83" y="42"/>
                  </a:lnTo>
                  <a:lnTo>
                    <a:pt x="83" y="42"/>
                  </a:lnTo>
                  <a:lnTo>
                    <a:pt x="69" y="69"/>
                  </a:lnTo>
                  <a:lnTo>
                    <a:pt x="0" y="28"/>
                  </a:lnTo>
                  <a:lnTo>
                    <a:pt x="28" y="0"/>
                  </a:lnTo>
                  <a:lnTo>
                    <a:pt x="28" y="14"/>
                  </a:lnTo>
                  <a:lnTo>
                    <a:pt x="14" y="28"/>
                  </a:lnTo>
                  <a:lnTo>
                    <a:pt x="42" y="42"/>
                  </a:lnTo>
                  <a:lnTo>
                    <a:pt x="42" y="28"/>
                  </a:lnTo>
                  <a:lnTo>
                    <a:pt x="56" y="28"/>
                  </a:lnTo>
                  <a:lnTo>
                    <a:pt x="42" y="42"/>
                  </a:lnTo>
                  <a:lnTo>
                    <a:pt x="69" y="56"/>
                  </a:lnTo>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6" name="Freeform 10"/>
            <p:cNvSpPr>
              <a:spLocks noChangeArrowheads="1"/>
            </p:cNvSpPr>
            <p:nvPr/>
          </p:nvSpPr>
          <p:spPr bwMode="auto">
            <a:xfrm>
              <a:off x="1022350" y="3908425"/>
              <a:ext cx="25400" cy="25400"/>
            </a:xfrm>
            <a:custGeom>
              <a:gdLst>
                <a:gd fmla="*/ 14 w 70" name="T0"/>
                <a:gd fmla="*/ 0 h 70" name="T1"/>
                <a:gd fmla="*/ 14 w 70" name="T2"/>
                <a:gd fmla="*/ 0 h 70" name="T3"/>
                <a:gd fmla="*/ 27 w 70" name="T4"/>
                <a:gd fmla="*/ 0 h 70" name="T5"/>
                <a:gd fmla="*/ 27 w 70" name="T6"/>
                <a:gd fmla="*/ 13 h 70" name="T7"/>
                <a:gd fmla="*/ 41 w 70" name="T8"/>
                <a:gd fmla="*/ 28 h 70" name="T9"/>
                <a:gd fmla="*/ 55 w 70" name="T10"/>
                <a:gd fmla="*/ 28 h 70" name="T11"/>
                <a:gd fmla="*/ 69 w 70" name="T12"/>
                <a:gd fmla="*/ 28 h 70" name="T13"/>
                <a:gd fmla="*/ 69 w 70" name="T14"/>
                <a:gd fmla="*/ 55 h 70" name="T15"/>
                <a:gd fmla="*/ 55 w 70" name="T16"/>
                <a:gd fmla="*/ 69 h 70" name="T17"/>
                <a:gd fmla="*/ 0 w 70" name="T18"/>
                <a:gd fmla="*/ 28 h 70" name="T19"/>
                <a:gd fmla="*/ 0 w 70" name="T20"/>
                <a:gd fmla="*/ 13 h 70" name="T21"/>
                <a:gd fmla="*/ 27 w 70" name="T22"/>
                <a:gd fmla="*/ 41 h 70" name="T23"/>
                <a:gd fmla="*/ 27 w 70" name="T24"/>
                <a:gd fmla="*/ 28 h 70" name="T25"/>
                <a:gd fmla="*/ 27 w 70" name="T26"/>
                <a:gd fmla="*/ 13 h 70" name="T27"/>
                <a:gd fmla="*/ 14 w 70" name="T28"/>
                <a:gd fmla="*/ 13 h 70" name="T29"/>
                <a:gd fmla="*/ 14 w 70" name="T30"/>
                <a:gd fmla="*/ 0 h 70" name="T31"/>
                <a:gd fmla="*/ 55 w 70" name="T32"/>
                <a:gd fmla="*/ 55 h 70" name="T33"/>
                <a:gd fmla="*/ 55 w 70" name="T34"/>
                <a:gd fmla="*/ 55 h 70" name="T35"/>
                <a:gd fmla="*/ 55 w 70" name="T36"/>
                <a:gd fmla="*/ 41 h 70" name="T37"/>
                <a:gd fmla="*/ 55 w 70" name="T38"/>
                <a:gd fmla="*/ 41 h 70" name="T39"/>
                <a:gd fmla="*/ 41 w 70" name="T40"/>
                <a:gd fmla="*/ 41 h 70" name="T41"/>
                <a:gd fmla="*/ 41 w 70" name="T42"/>
                <a:gd fmla="*/ 41 h 70" name="T43"/>
                <a:gd fmla="*/ 55 w 70" name="T44"/>
                <a:gd fmla="*/ 55 h 70"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0" w="70">
                  <a:moveTo>
                    <a:pt x="14" y="0"/>
                  </a:moveTo>
                  <a:lnTo>
                    <a:pt x="14" y="0"/>
                  </a:lnTo>
                  <a:cubicBezTo>
                    <a:pt x="14" y="0"/>
                    <a:pt x="14" y="0"/>
                    <a:pt x="27" y="0"/>
                  </a:cubicBezTo>
                  <a:cubicBezTo>
                    <a:pt x="27" y="13"/>
                    <a:pt x="27" y="13"/>
                    <a:pt x="27" y="13"/>
                  </a:cubicBezTo>
                  <a:cubicBezTo>
                    <a:pt x="41" y="13"/>
                    <a:pt x="41" y="13"/>
                    <a:pt x="41" y="28"/>
                  </a:cubicBezTo>
                  <a:lnTo>
                    <a:pt x="55" y="28"/>
                  </a:lnTo>
                  <a:cubicBezTo>
                    <a:pt x="69" y="28"/>
                    <a:pt x="69" y="28"/>
                    <a:pt x="69" y="28"/>
                  </a:cubicBezTo>
                  <a:cubicBezTo>
                    <a:pt x="69" y="41"/>
                    <a:pt x="69" y="41"/>
                    <a:pt x="69" y="55"/>
                  </a:cubicBezTo>
                  <a:cubicBezTo>
                    <a:pt x="55" y="69"/>
                    <a:pt x="55" y="69"/>
                    <a:pt x="55" y="69"/>
                  </a:cubicBezTo>
                  <a:cubicBezTo>
                    <a:pt x="0" y="28"/>
                    <a:pt x="0" y="28"/>
                    <a:pt x="0" y="28"/>
                  </a:cubicBezTo>
                  <a:cubicBezTo>
                    <a:pt x="0" y="13"/>
                    <a:pt x="0" y="13"/>
                    <a:pt x="0" y="13"/>
                  </a:cubicBezTo>
                  <a:cubicBezTo>
                    <a:pt x="27" y="41"/>
                    <a:pt x="27" y="41"/>
                    <a:pt x="27" y="41"/>
                  </a:cubicBezTo>
                  <a:cubicBezTo>
                    <a:pt x="27" y="28"/>
                    <a:pt x="27" y="28"/>
                    <a:pt x="27" y="28"/>
                  </a:cubicBezTo>
                  <a:cubicBezTo>
                    <a:pt x="27" y="28"/>
                    <a:pt x="27" y="28"/>
                    <a:pt x="27" y="13"/>
                  </a:cubicBezTo>
                  <a:cubicBezTo>
                    <a:pt x="14" y="13"/>
                    <a:pt x="14" y="13"/>
                    <a:pt x="14" y="13"/>
                  </a:cubicBezTo>
                  <a:cubicBezTo>
                    <a:pt x="14" y="13"/>
                    <a:pt x="14" y="13"/>
                    <a:pt x="14" y="0"/>
                  </a:cubicBezTo>
                  <a:close/>
                  <a:moveTo>
                    <a:pt x="55" y="55"/>
                  </a:moveTo>
                  <a:lnTo>
                    <a:pt x="55" y="55"/>
                  </a:lnTo>
                  <a:cubicBezTo>
                    <a:pt x="55" y="41"/>
                    <a:pt x="55" y="41"/>
                    <a:pt x="55" y="41"/>
                  </a:cubicBezTo>
                  <a:lnTo>
                    <a:pt x="55" y="41"/>
                  </a:lnTo>
                  <a:cubicBezTo>
                    <a:pt x="41" y="28"/>
                    <a:pt x="41" y="28"/>
                    <a:pt x="41" y="41"/>
                  </a:cubicBezTo>
                  <a:lnTo>
                    <a:pt x="41" y="41"/>
                  </a:lnTo>
                  <a:cubicBezTo>
                    <a:pt x="55" y="55"/>
                    <a:pt x="55" y="55"/>
                    <a:pt x="55" y="55"/>
                  </a:cubicBezTo>
                  <a:close/>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7" name="Freeform 11"/>
            <p:cNvSpPr>
              <a:spLocks noChangeArrowheads="1"/>
            </p:cNvSpPr>
            <p:nvPr/>
          </p:nvSpPr>
          <p:spPr bwMode="auto">
            <a:xfrm>
              <a:off x="1262063" y="3803650"/>
              <a:ext cx="433387" cy="354013"/>
            </a:xfrm>
            <a:custGeom>
              <a:gdLst>
                <a:gd fmla="*/ 0 w 1204" name="T0"/>
                <a:gd fmla="*/ 249 h 984" name="T1"/>
                <a:gd fmla="*/ 180 w 1204" name="T2"/>
                <a:gd fmla="*/ 0 h 984" name="T3"/>
                <a:gd fmla="*/ 1203 w 1204" name="T4"/>
                <a:gd fmla="*/ 733 h 984" name="T5"/>
                <a:gd fmla="*/ 1023 w 1204" name="T6"/>
                <a:gd fmla="*/ 983 h 984" name="T7"/>
                <a:gd fmla="*/ 0 w 1204" name="T8"/>
                <a:gd fmla="*/ 249 h 984" name="T9"/>
              </a:gdLst>
              <a:cxnLst>
                <a:cxn ang="0">
                  <a:pos x="T0" y="T1"/>
                </a:cxn>
                <a:cxn ang="0">
                  <a:pos x="T2" y="T3"/>
                </a:cxn>
                <a:cxn ang="0">
                  <a:pos x="T4" y="T5"/>
                </a:cxn>
                <a:cxn ang="0">
                  <a:pos x="T6" y="T7"/>
                </a:cxn>
                <a:cxn ang="0">
                  <a:pos x="T8" y="T9"/>
                </a:cxn>
              </a:cxnLst>
              <a:rect b="b" l="0" r="r" t="0"/>
              <a:pathLst>
                <a:path h="984" w="1204">
                  <a:moveTo>
                    <a:pt x="0" y="249"/>
                  </a:moveTo>
                  <a:lnTo>
                    <a:pt x="180" y="0"/>
                  </a:lnTo>
                  <a:lnTo>
                    <a:pt x="1203" y="733"/>
                  </a:lnTo>
                  <a:lnTo>
                    <a:pt x="1023" y="983"/>
                  </a:lnTo>
                  <a:lnTo>
                    <a:pt x="0" y="249"/>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8" name="Freeform 12"/>
            <p:cNvSpPr>
              <a:spLocks noChangeArrowheads="1"/>
            </p:cNvSpPr>
            <p:nvPr/>
          </p:nvSpPr>
          <p:spPr bwMode="auto">
            <a:xfrm>
              <a:off x="1262063" y="3803650"/>
              <a:ext cx="433387" cy="354013"/>
            </a:xfrm>
            <a:custGeom>
              <a:gdLst>
                <a:gd fmla="*/ 0 w 1204" name="T0"/>
                <a:gd fmla="*/ 249 h 984" name="T1"/>
                <a:gd fmla="*/ 180 w 1204" name="T2"/>
                <a:gd fmla="*/ 0 h 984" name="T3"/>
                <a:gd fmla="*/ 1203 w 1204" name="T4"/>
                <a:gd fmla="*/ 733 h 984" name="T5"/>
                <a:gd fmla="*/ 1023 w 1204" name="T6"/>
                <a:gd fmla="*/ 983 h 984" name="T7"/>
                <a:gd fmla="*/ 0 w 1204" name="T8"/>
                <a:gd fmla="*/ 249 h 984" name="T9"/>
              </a:gdLst>
              <a:cxnLst>
                <a:cxn ang="0">
                  <a:pos x="T0" y="T1"/>
                </a:cxn>
                <a:cxn ang="0">
                  <a:pos x="T2" y="T3"/>
                </a:cxn>
                <a:cxn ang="0">
                  <a:pos x="T4" y="T5"/>
                </a:cxn>
                <a:cxn ang="0">
                  <a:pos x="T6" y="T7"/>
                </a:cxn>
                <a:cxn ang="0">
                  <a:pos x="T8" y="T9"/>
                </a:cxn>
              </a:cxnLst>
              <a:rect b="b" l="0" r="r" t="0"/>
              <a:pathLst>
                <a:path h="984" w="1204">
                  <a:moveTo>
                    <a:pt x="0" y="249"/>
                  </a:moveTo>
                  <a:lnTo>
                    <a:pt x="180" y="0"/>
                  </a:lnTo>
                  <a:lnTo>
                    <a:pt x="1203" y="733"/>
                  </a:lnTo>
                  <a:lnTo>
                    <a:pt x="1023" y="983"/>
                  </a:lnTo>
                  <a:lnTo>
                    <a:pt x="0" y="249"/>
                  </a:lnTo>
                </a:path>
              </a:pathLst>
            </a:custGeom>
            <a:solidFill>
              <a:srgbClr val="EAB98C"/>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9" name="Freeform 13"/>
            <p:cNvSpPr>
              <a:spLocks noChangeArrowheads="1"/>
            </p:cNvSpPr>
            <p:nvPr/>
          </p:nvSpPr>
          <p:spPr bwMode="auto">
            <a:xfrm>
              <a:off x="1600200" y="4052888"/>
              <a:ext cx="130175" cy="125412"/>
            </a:xfrm>
            <a:custGeom>
              <a:gdLst>
                <a:gd fmla="*/ 82 w 360" name="T0"/>
                <a:gd fmla="*/ 291 h 347" name="T1"/>
                <a:gd fmla="*/ 82 w 360" name="T2"/>
                <a:gd fmla="*/ 291 h 347" name="T3"/>
                <a:gd fmla="*/ 41 w 360" name="T4"/>
                <a:gd fmla="*/ 69 h 347" name="T5"/>
                <a:gd fmla="*/ 262 w 360" name="T6"/>
                <a:gd fmla="*/ 41 h 347" name="T7"/>
                <a:gd fmla="*/ 304 w 360" name="T8"/>
                <a:gd fmla="*/ 263 h 347" name="T9"/>
                <a:gd fmla="*/ 82 w 360" name="T10"/>
                <a:gd fmla="*/ 291 h 347" name="T11"/>
              </a:gdLst>
              <a:cxnLst>
                <a:cxn ang="0">
                  <a:pos x="T0" y="T1"/>
                </a:cxn>
                <a:cxn ang="0">
                  <a:pos x="T2" y="T3"/>
                </a:cxn>
                <a:cxn ang="0">
                  <a:pos x="T4" y="T5"/>
                </a:cxn>
                <a:cxn ang="0">
                  <a:pos x="T6" y="T7"/>
                </a:cxn>
                <a:cxn ang="0">
                  <a:pos x="T8" y="T9"/>
                </a:cxn>
                <a:cxn ang="0">
                  <a:pos x="T10" y="T11"/>
                </a:cxn>
              </a:cxnLst>
              <a:rect b="b" l="0" r="r" t="0"/>
              <a:pathLst>
                <a:path h="347" w="360">
                  <a:moveTo>
                    <a:pt x="82" y="291"/>
                  </a:moveTo>
                  <a:lnTo>
                    <a:pt x="82" y="291"/>
                  </a:lnTo>
                  <a:cubicBezTo>
                    <a:pt x="13" y="235"/>
                    <a:pt x="0" y="138"/>
                    <a:pt x="41" y="69"/>
                  </a:cubicBezTo>
                  <a:cubicBezTo>
                    <a:pt x="97" y="0"/>
                    <a:pt x="193" y="0"/>
                    <a:pt x="262" y="41"/>
                  </a:cubicBezTo>
                  <a:cubicBezTo>
                    <a:pt x="332" y="97"/>
                    <a:pt x="359" y="194"/>
                    <a:pt x="304" y="263"/>
                  </a:cubicBezTo>
                  <a:cubicBezTo>
                    <a:pt x="262" y="332"/>
                    <a:pt x="152" y="346"/>
                    <a:pt x="82" y="291"/>
                  </a:cubicBez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0" name="Freeform 14"/>
            <p:cNvSpPr>
              <a:spLocks noChangeArrowheads="1"/>
            </p:cNvSpPr>
            <p:nvPr/>
          </p:nvSpPr>
          <p:spPr bwMode="auto">
            <a:xfrm>
              <a:off x="1311275" y="3784600"/>
              <a:ext cx="50800" cy="34925"/>
            </a:xfrm>
            <a:custGeom>
              <a:gdLst>
                <a:gd fmla="*/ 139 w 140" name="T0"/>
                <a:gd fmla="*/ 97 h 98" name="T1"/>
                <a:gd fmla="*/ 0 w 140" name="T2"/>
                <a:gd fmla="*/ 97 h 98" name="T3"/>
                <a:gd fmla="*/ 14 w 140" name="T4"/>
                <a:gd fmla="*/ 42 h 98" name="T5"/>
                <a:gd fmla="*/ 55 w 140" name="T6"/>
                <a:gd fmla="*/ 0 h 98" name="T7"/>
                <a:gd fmla="*/ 111 w 140" name="T8"/>
                <a:gd fmla="*/ 27 h 98" name="T9"/>
                <a:gd fmla="*/ 139 w 140" name="T10"/>
                <a:gd fmla="*/ 97 h 98" name="T11"/>
              </a:gdLst>
              <a:cxnLst>
                <a:cxn ang="0">
                  <a:pos x="T0" y="T1"/>
                </a:cxn>
                <a:cxn ang="0">
                  <a:pos x="T2" y="T3"/>
                </a:cxn>
                <a:cxn ang="0">
                  <a:pos x="T4" y="T5"/>
                </a:cxn>
                <a:cxn ang="0">
                  <a:pos x="T6" y="T7"/>
                </a:cxn>
                <a:cxn ang="0">
                  <a:pos x="T8" y="T9"/>
                </a:cxn>
                <a:cxn ang="0">
                  <a:pos x="T10" y="T11"/>
                </a:cxn>
              </a:cxnLst>
              <a:rect b="b" l="0" r="r" t="0"/>
              <a:pathLst>
                <a:path h="98" w="140">
                  <a:moveTo>
                    <a:pt x="139" y="97"/>
                  </a:moveTo>
                  <a:lnTo>
                    <a:pt x="0" y="97"/>
                  </a:lnTo>
                  <a:lnTo>
                    <a:pt x="14" y="42"/>
                  </a:lnTo>
                  <a:lnTo>
                    <a:pt x="55" y="0"/>
                  </a:lnTo>
                  <a:lnTo>
                    <a:pt x="111" y="27"/>
                  </a:lnTo>
                  <a:lnTo>
                    <a:pt x="139" y="97"/>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1" name="Freeform 15"/>
            <p:cNvSpPr>
              <a:spLocks noChangeArrowheads="1"/>
            </p:cNvSpPr>
            <p:nvPr/>
          </p:nvSpPr>
          <p:spPr bwMode="auto">
            <a:xfrm>
              <a:off x="873125" y="3673475"/>
              <a:ext cx="463550" cy="488950"/>
            </a:xfrm>
            <a:custGeom>
              <a:gdLst>
                <a:gd fmla="*/ 1287 w 1288" name="T0"/>
                <a:gd fmla="*/ 347 h 1357" name="T1"/>
                <a:gd fmla="*/ 567 w 1288" name="T2"/>
                <a:gd fmla="*/ 1356 h 1357" name="T3"/>
                <a:gd fmla="*/ 235 w 1288" name="T4"/>
                <a:gd fmla="*/ 1121 h 1357" name="T5"/>
                <a:gd fmla="*/ 194 w 1288" name="T6"/>
                <a:gd fmla="*/ 1093 h 1357" name="T7"/>
                <a:gd fmla="*/ 180 w 1288" name="T8"/>
                <a:gd fmla="*/ 623 h 1357" name="T9"/>
                <a:gd fmla="*/ 429 w 1288" name="T10"/>
                <a:gd fmla="*/ 291 h 1357" name="T11"/>
                <a:gd fmla="*/ 484 w 1288" name="T12"/>
                <a:gd fmla="*/ 222 h 1357" name="T13"/>
                <a:gd fmla="*/ 484 w 1288" name="T14"/>
                <a:gd fmla="*/ 222 h 1357" name="T15"/>
                <a:gd fmla="*/ 830 w 1288" name="T16"/>
                <a:gd fmla="*/ 42 h 1357" name="T17"/>
                <a:gd fmla="*/ 885 w 1288" name="T18"/>
                <a:gd fmla="*/ 70 h 1357" name="T19"/>
                <a:gd fmla="*/ 996 w 1288" name="T20"/>
                <a:gd fmla="*/ 70 h 1357" name="T21"/>
                <a:gd fmla="*/ 968 w 1288" name="T22"/>
                <a:gd fmla="*/ 111 h 1357" name="T23"/>
                <a:gd fmla="*/ 1287 w 1288" name="T24"/>
                <a:gd fmla="*/ 347 h 1357" name="T25"/>
                <a:gd fmla="*/ 1287 w 1288" name="T26"/>
                <a:gd fmla="*/ 347 h 1357"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357" w="1288">
                  <a:moveTo>
                    <a:pt x="1287" y="347"/>
                  </a:moveTo>
                  <a:cubicBezTo>
                    <a:pt x="1287" y="347"/>
                    <a:pt x="1287" y="347"/>
                    <a:pt x="567" y="1356"/>
                  </a:cubicBezTo>
                  <a:cubicBezTo>
                    <a:pt x="567" y="1356"/>
                    <a:pt x="567" y="1356"/>
                    <a:pt x="235" y="1121"/>
                  </a:cubicBezTo>
                  <a:cubicBezTo>
                    <a:pt x="235" y="1121"/>
                    <a:pt x="235" y="1121"/>
                    <a:pt x="194" y="1093"/>
                  </a:cubicBezTo>
                  <a:cubicBezTo>
                    <a:pt x="0" y="872"/>
                    <a:pt x="180" y="623"/>
                    <a:pt x="180" y="623"/>
                  </a:cubicBezTo>
                  <a:cubicBezTo>
                    <a:pt x="180" y="623"/>
                    <a:pt x="180" y="623"/>
                    <a:pt x="429" y="291"/>
                  </a:cubicBezTo>
                  <a:cubicBezTo>
                    <a:pt x="442" y="263"/>
                    <a:pt x="456" y="250"/>
                    <a:pt x="484" y="222"/>
                  </a:cubicBezTo>
                  <a:lnTo>
                    <a:pt x="484" y="222"/>
                  </a:lnTo>
                  <a:cubicBezTo>
                    <a:pt x="650" y="0"/>
                    <a:pt x="830" y="42"/>
                    <a:pt x="830" y="42"/>
                  </a:cubicBezTo>
                  <a:cubicBezTo>
                    <a:pt x="830" y="42"/>
                    <a:pt x="830" y="42"/>
                    <a:pt x="885" y="70"/>
                  </a:cubicBezTo>
                  <a:cubicBezTo>
                    <a:pt x="955" y="70"/>
                    <a:pt x="996" y="70"/>
                    <a:pt x="996" y="70"/>
                  </a:cubicBezTo>
                  <a:cubicBezTo>
                    <a:pt x="996" y="70"/>
                    <a:pt x="996" y="70"/>
                    <a:pt x="968" y="111"/>
                  </a:cubicBezTo>
                  <a:cubicBezTo>
                    <a:pt x="968" y="111"/>
                    <a:pt x="968" y="111"/>
                    <a:pt x="1287" y="347"/>
                  </a:cubicBezTo>
                  <a:lnTo>
                    <a:pt x="1287" y="347"/>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2" name="Freeform 16"/>
            <p:cNvSpPr>
              <a:spLocks noChangeArrowheads="1"/>
            </p:cNvSpPr>
            <p:nvPr/>
          </p:nvSpPr>
          <p:spPr bwMode="auto">
            <a:xfrm>
              <a:off x="733425" y="3594100"/>
              <a:ext cx="384175" cy="384175"/>
            </a:xfrm>
            <a:custGeom>
              <a:gdLst>
                <a:gd fmla="*/ 0 w 1067" name="T0"/>
                <a:gd fmla="*/ 623 h 1067" name="T1"/>
                <a:gd fmla="*/ 443 w 1067" name="T2"/>
                <a:gd fmla="*/ 0 h 1067" name="T3"/>
                <a:gd fmla="*/ 1066 w 1067" name="T4"/>
                <a:gd fmla="*/ 443 h 1067" name="T5"/>
                <a:gd fmla="*/ 623 w 1067" name="T6"/>
                <a:gd fmla="*/ 1066 h 1067" name="T7"/>
                <a:gd fmla="*/ 0 w 1067" name="T8"/>
                <a:gd fmla="*/ 623 h 1067" name="T9"/>
              </a:gdLst>
              <a:cxnLst>
                <a:cxn ang="0">
                  <a:pos x="T0" y="T1"/>
                </a:cxn>
                <a:cxn ang="0">
                  <a:pos x="T2" y="T3"/>
                </a:cxn>
                <a:cxn ang="0">
                  <a:pos x="T4" y="T5"/>
                </a:cxn>
                <a:cxn ang="0">
                  <a:pos x="T6" y="T7"/>
                </a:cxn>
                <a:cxn ang="0">
                  <a:pos x="T8" y="T9"/>
                </a:cxn>
              </a:cxnLst>
              <a:rect b="b" l="0" r="r" t="0"/>
              <a:pathLst>
                <a:path h="1067" w="1067">
                  <a:moveTo>
                    <a:pt x="0" y="623"/>
                  </a:moveTo>
                  <a:lnTo>
                    <a:pt x="443" y="0"/>
                  </a:lnTo>
                  <a:lnTo>
                    <a:pt x="1066" y="443"/>
                  </a:lnTo>
                  <a:lnTo>
                    <a:pt x="623" y="1066"/>
                  </a:lnTo>
                  <a:lnTo>
                    <a:pt x="0" y="623"/>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3" name="Freeform 17"/>
            <p:cNvSpPr>
              <a:spLocks noChangeArrowheads="1"/>
            </p:cNvSpPr>
            <p:nvPr/>
          </p:nvSpPr>
          <p:spPr bwMode="auto">
            <a:xfrm>
              <a:off x="1316038" y="3933825"/>
              <a:ext cx="65087" cy="46038"/>
            </a:xfrm>
            <a:custGeom>
              <a:gdLst>
                <a:gd fmla="*/ 152 w 181" name="T0"/>
                <a:gd fmla="*/ 110 h 126" name="T1"/>
                <a:gd fmla="*/ 111 w 181" name="T2"/>
                <a:gd fmla="*/ 83 h 126" name="T3"/>
                <a:gd fmla="*/ 69 w 181" name="T4"/>
                <a:gd fmla="*/ 55 h 126" name="T5"/>
                <a:gd fmla="*/ 28 w 181" name="T6"/>
                <a:gd fmla="*/ 28 h 126" name="T7"/>
                <a:gd fmla="*/ 28 w 181" name="T8"/>
                <a:gd fmla="*/ 14 h 126" name="T9"/>
                <a:gd fmla="*/ 14 w 181" name="T10"/>
                <a:gd fmla="*/ 14 h 126" name="T11"/>
                <a:gd fmla="*/ 0 w 181" name="T12"/>
                <a:gd fmla="*/ 0 h 126" name="T13"/>
                <a:gd fmla="*/ 14 w 181" name="T14"/>
                <a:gd fmla="*/ 0 h 126" name="T15"/>
                <a:gd fmla="*/ 28 w 181" name="T16"/>
                <a:gd fmla="*/ 14 h 126" name="T17"/>
                <a:gd fmla="*/ 41 w 181" name="T18"/>
                <a:gd fmla="*/ 14 h 126" name="T19"/>
                <a:gd fmla="*/ 83 w 181" name="T20"/>
                <a:gd fmla="*/ 41 h 126" name="T21"/>
                <a:gd fmla="*/ 111 w 181" name="T22"/>
                <a:gd fmla="*/ 69 h 126" name="T23"/>
                <a:gd fmla="*/ 152 w 181" name="T24"/>
                <a:gd fmla="*/ 97 h 126" name="T25"/>
                <a:gd fmla="*/ 180 w 181" name="T26"/>
                <a:gd fmla="*/ 125 h 126" name="T27"/>
                <a:gd fmla="*/ 152 w 181" name="T28"/>
                <a:gd fmla="*/ 110 h 126"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25" w="181">
                  <a:moveTo>
                    <a:pt x="152" y="110"/>
                  </a:moveTo>
                  <a:cubicBezTo>
                    <a:pt x="138" y="97"/>
                    <a:pt x="125" y="97"/>
                    <a:pt x="111" y="83"/>
                  </a:cubicBezTo>
                  <a:cubicBezTo>
                    <a:pt x="97" y="69"/>
                    <a:pt x="83" y="69"/>
                    <a:pt x="69" y="55"/>
                  </a:cubicBezTo>
                  <a:cubicBezTo>
                    <a:pt x="56" y="55"/>
                    <a:pt x="41" y="41"/>
                    <a:pt x="28" y="28"/>
                  </a:cubicBezTo>
                  <a:lnTo>
                    <a:pt x="28" y="14"/>
                  </a:lnTo>
                  <a:lnTo>
                    <a:pt x="14" y="14"/>
                  </a:lnTo>
                  <a:cubicBezTo>
                    <a:pt x="14" y="0"/>
                    <a:pt x="0" y="0"/>
                    <a:pt x="0" y="0"/>
                  </a:cubicBezTo>
                  <a:lnTo>
                    <a:pt x="14" y="0"/>
                  </a:lnTo>
                  <a:cubicBezTo>
                    <a:pt x="14" y="14"/>
                    <a:pt x="28" y="14"/>
                    <a:pt x="28" y="14"/>
                  </a:cubicBezTo>
                  <a:lnTo>
                    <a:pt x="41" y="14"/>
                  </a:lnTo>
                  <a:cubicBezTo>
                    <a:pt x="56" y="28"/>
                    <a:pt x="69" y="28"/>
                    <a:pt x="83" y="41"/>
                  </a:cubicBezTo>
                  <a:lnTo>
                    <a:pt x="111" y="69"/>
                  </a:lnTo>
                  <a:cubicBezTo>
                    <a:pt x="125" y="83"/>
                    <a:pt x="138" y="83"/>
                    <a:pt x="152" y="97"/>
                  </a:cubicBezTo>
                  <a:cubicBezTo>
                    <a:pt x="166" y="110"/>
                    <a:pt x="180" y="110"/>
                    <a:pt x="180" y="125"/>
                  </a:cubicBezTo>
                  <a:cubicBezTo>
                    <a:pt x="166" y="125"/>
                    <a:pt x="152" y="110"/>
                    <a:pt x="152" y="110"/>
                  </a:cubicBez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4" name="Freeform 18"/>
            <p:cNvSpPr>
              <a:spLocks noChangeArrowheads="1"/>
            </p:cNvSpPr>
            <p:nvPr/>
          </p:nvSpPr>
          <p:spPr bwMode="auto">
            <a:xfrm>
              <a:off x="733425" y="3589338"/>
              <a:ext cx="323850" cy="349250"/>
            </a:xfrm>
            <a:custGeom>
              <a:gdLst>
                <a:gd fmla="*/ 0 w 901" name="T0"/>
                <a:gd fmla="*/ 651 h 970" name="T1"/>
                <a:gd fmla="*/ 457 w 901" name="T2"/>
                <a:gd fmla="*/ 0 h 970" name="T3"/>
                <a:gd fmla="*/ 900 w 901" name="T4"/>
                <a:gd fmla="*/ 305 h 970" name="T5"/>
                <a:gd fmla="*/ 429 w 901" name="T6"/>
                <a:gd fmla="*/ 969 h 970" name="T7"/>
                <a:gd fmla="*/ 0 w 901" name="T8"/>
                <a:gd fmla="*/ 651 h 970" name="T9"/>
              </a:gdLst>
              <a:cxnLst>
                <a:cxn ang="0">
                  <a:pos x="T0" y="T1"/>
                </a:cxn>
                <a:cxn ang="0">
                  <a:pos x="T2" y="T3"/>
                </a:cxn>
                <a:cxn ang="0">
                  <a:pos x="T4" y="T5"/>
                </a:cxn>
                <a:cxn ang="0">
                  <a:pos x="T6" y="T7"/>
                </a:cxn>
                <a:cxn ang="0">
                  <a:pos x="T8" y="T9"/>
                </a:cxn>
              </a:cxnLst>
              <a:rect b="b" l="0" r="r" t="0"/>
              <a:pathLst>
                <a:path h="970" w="901">
                  <a:moveTo>
                    <a:pt x="0" y="651"/>
                  </a:moveTo>
                  <a:lnTo>
                    <a:pt x="457" y="0"/>
                  </a:lnTo>
                  <a:lnTo>
                    <a:pt x="900" y="305"/>
                  </a:lnTo>
                  <a:lnTo>
                    <a:pt x="429" y="969"/>
                  </a:lnTo>
                  <a:lnTo>
                    <a:pt x="0" y="651"/>
                  </a:lnTo>
                </a:path>
              </a:pathLst>
            </a:custGeom>
            <a:solidFill>
              <a:srgbClr val="F0EFE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5" name="Freeform 19"/>
            <p:cNvSpPr>
              <a:spLocks noChangeArrowheads="1"/>
            </p:cNvSpPr>
            <p:nvPr/>
          </p:nvSpPr>
          <p:spPr bwMode="auto">
            <a:xfrm>
              <a:off x="1027113" y="4043363"/>
              <a:ext cx="393700" cy="323850"/>
            </a:xfrm>
            <a:custGeom>
              <a:gdLst>
                <a:gd fmla="*/ 166 w 1094" name="T0"/>
                <a:gd fmla="*/ 0 h 900" name="T1"/>
                <a:gd fmla="*/ 1093 w 1094" name="T2"/>
                <a:gd fmla="*/ 664 h 900" name="T3"/>
                <a:gd fmla="*/ 927 w 1094" name="T4"/>
                <a:gd fmla="*/ 899 h 900" name="T5"/>
                <a:gd fmla="*/ 0 w 1094" name="T6"/>
                <a:gd fmla="*/ 235 h 900" name="T7"/>
                <a:gd fmla="*/ 166 w 1094" name="T8"/>
                <a:gd fmla="*/ 0 h 900" name="T9"/>
              </a:gdLst>
              <a:cxnLst>
                <a:cxn ang="0">
                  <a:pos x="T0" y="T1"/>
                </a:cxn>
                <a:cxn ang="0">
                  <a:pos x="T2" y="T3"/>
                </a:cxn>
                <a:cxn ang="0">
                  <a:pos x="T4" y="T5"/>
                </a:cxn>
                <a:cxn ang="0">
                  <a:pos x="T6" y="T7"/>
                </a:cxn>
                <a:cxn ang="0">
                  <a:pos x="T8" y="T9"/>
                </a:cxn>
              </a:cxnLst>
              <a:rect b="b" l="0" r="r" t="0"/>
              <a:pathLst>
                <a:path h="900" w="1094">
                  <a:moveTo>
                    <a:pt x="166" y="0"/>
                  </a:moveTo>
                  <a:lnTo>
                    <a:pt x="1093" y="664"/>
                  </a:lnTo>
                  <a:lnTo>
                    <a:pt x="927" y="899"/>
                  </a:lnTo>
                  <a:lnTo>
                    <a:pt x="0" y="235"/>
                  </a:lnTo>
                  <a:lnTo>
                    <a:pt x="166" y="0"/>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6" name="Freeform 20"/>
            <p:cNvSpPr>
              <a:spLocks noChangeArrowheads="1"/>
            </p:cNvSpPr>
            <p:nvPr/>
          </p:nvSpPr>
          <p:spPr bwMode="auto">
            <a:xfrm>
              <a:off x="1027113" y="4043363"/>
              <a:ext cx="393700" cy="323850"/>
            </a:xfrm>
            <a:custGeom>
              <a:gdLst>
                <a:gd fmla="*/ 166 w 1094" name="T0"/>
                <a:gd fmla="*/ 0 h 900" name="T1"/>
                <a:gd fmla="*/ 1093 w 1094" name="T2"/>
                <a:gd fmla="*/ 664 h 900" name="T3"/>
                <a:gd fmla="*/ 927 w 1094" name="T4"/>
                <a:gd fmla="*/ 899 h 900" name="T5"/>
                <a:gd fmla="*/ 0 w 1094" name="T6"/>
                <a:gd fmla="*/ 235 h 900" name="T7"/>
                <a:gd fmla="*/ 166 w 1094" name="T8"/>
                <a:gd fmla="*/ 0 h 900" name="T9"/>
              </a:gdLst>
              <a:cxnLst>
                <a:cxn ang="0">
                  <a:pos x="T0" y="T1"/>
                </a:cxn>
                <a:cxn ang="0">
                  <a:pos x="T2" y="T3"/>
                </a:cxn>
                <a:cxn ang="0">
                  <a:pos x="T4" y="T5"/>
                </a:cxn>
                <a:cxn ang="0">
                  <a:pos x="T6" y="T7"/>
                </a:cxn>
                <a:cxn ang="0">
                  <a:pos x="T8" y="T9"/>
                </a:cxn>
              </a:cxnLst>
              <a:rect b="b" l="0" r="r" t="0"/>
              <a:pathLst>
                <a:path h="900" w="1094">
                  <a:moveTo>
                    <a:pt x="166" y="0"/>
                  </a:moveTo>
                  <a:lnTo>
                    <a:pt x="1093" y="664"/>
                  </a:lnTo>
                  <a:lnTo>
                    <a:pt x="927" y="899"/>
                  </a:lnTo>
                  <a:lnTo>
                    <a:pt x="0" y="235"/>
                  </a:lnTo>
                  <a:lnTo>
                    <a:pt x="166" y="0"/>
                  </a:lnTo>
                </a:path>
              </a:pathLst>
            </a:custGeom>
            <a:solidFill>
              <a:srgbClr val="EAB98C"/>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7" name="Freeform 21"/>
            <p:cNvSpPr>
              <a:spLocks noChangeArrowheads="1"/>
            </p:cNvSpPr>
            <p:nvPr/>
          </p:nvSpPr>
          <p:spPr bwMode="auto">
            <a:xfrm>
              <a:off x="1087438" y="3952875"/>
              <a:ext cx="477837" cy="388938"/>
            </a:xfrm>
            <a:custGeom>
              <a:gdLst>
                <a:gd fmla="*/ 179 w 1329" name="T0"/>
                <a:gd fmla="*/ 0 h 1080" name="T1"/>
                <a:gd fmla="*/ 1328 w 1329" name="T2"/>
                <a:gd fmla="*/ 816 h 1080" name="T3"/>
                <a:gd fmla="*/ 1148 w 1329" name="T4"/>
                <a:gd fmla="*/ 1079 h 1080" name="T5"/>
                <a:gd fmla="*/ 0 w 1329" name="T6"/>
                <a:gd fmla="*/ 249 h 1080" name="T7"/>
                <a:gd fmla="*/ 179 w 1329" name="T8"/>
                <a:gd fmla="*/ 0 h 1080" name="T9"/>
              </a:gdLst>
              <a:cxnLst>
                <a:cxn ang="0">
                  <a:pos x="T0" y="T1"/>
                </a:cxn>
                <a:cxn ang="0">
                  <a:pos x="T2" y="T3"/>
                </a:cxn>
                <a:cxn ang="0">
                  <a:pos x="T4" y="T5"/>
                </a:cxn>
                <a:cxn ang="0">
                  <a:pos x="T6" y="T7"/>
                </a:cxn>
                <a:cxn ang="0">
                  <a:pos x="T8" y="T9"/>
                </a:cxn>
              </a:cxnLst>
              <a:rect b="b" l="0" r="r" t="0"/>
              <a:pathLst>
                <a:path h="1080" w="1329">
                  <a:moveTo>
                    <a:pt x="179" y="0"/>
                  </a:moveTo>
                  <a:lnTo>
                    <a:pt x="1328" y="816"/>
                  </a:lnTo>
                  <a:lnTo>
                    <a:pt x="1148" y="1079"/>
                  </a:lnTo>
                  <a:lnTo>
                    <a:pt x="0" y="249"/>
                  </a:lnTo>
                  <a:lnTo>
                    <a:pt x="179" y="0"/>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8" name="Freeform 22"/>
            <p:cNvSpPr>
              <a:spLocks noChangeArrowheads="1"/>
            </p:cNvSpPr>
            <p:nvPr/>
          </p:nvSpPr>
          <p:spPr bwMode="auto">
            <a:xfrm>
              <a:off x="1087438" y="3952875"/>
              <a:ext cx="477837" cy="388938"/>
            </a:xfrm>
            <a:custGeom>
              <a:gdLst>
                <a:gd fmla="*/ 179 w 1329" name="T0"/>
                <a:gd fmla="*/ 0 h 1080" name="T1"/>
                <a:gd fmla="*/ 1328 w 1329" name="T2"/>
                <a:gd fmla="*/ 816 h 1080" name="T3"/>
                <a:gd fmla="*/ 1148 w 1329" name="T4"/>
                <a:gd fmla="*/ 1079 h 1080" name="T5"/>
                <a:gd fmla="*/ 0 w 1329" name="T6"/>
                <a:gd fmla="*/ 249 h 1080" name="T7"/>
                <a:gd fmla="*/ 179 w 1329" name="T8"/>
                <a:gd fmla="*/ 0 h 1080" name="T9"/>
              </a:gdLst>
              <a:cxnLst>
                <a:cxn ang="0">
                  <a:pos x="T0" y="T1"/>
                </a:cxn>
                <a:cxn ang="0">
                  <a:pos x="T2" y="T3"/>
                </a:cxn>
                <a:cxn ang="0">
                  <a:pos x="T4" y="T5"/>
                </a:cxn>
                <a:cxn ang="0">
                  <a:pos x="T6" y="T7"/>
                </a:cxn>
                <a:cxn ang="0">
                  <a:pos x="T8" y="T9"/>
                </a:cxn>
              </a:cxnLst>
              <a:rect b="b" l="0" r="r" t="0"/>
              <a:pathLst>
                <a:path h="1080" w="1329">
                  <a:moveTo>
                    <a:pt x="179" y="0"/>
                  </a:moveTo>
                  <a:lnTo>
                    <a:pt x="1328" y="816"/>
                  </a:lnTo>
                  <a:lnTo>
                    <a:pt x="1148" y="1079"/>
                  </a:lnTo>
                  <a:lnTo>
                    <a:pt x="0" y="249"/>
                  </a:lnTo>
                  <a:lnTo>
                    <a:pt x="179" y="0"/>
                  </a:lnTo>
                </a:path>
              </a:pathLst>
            </a:custGeom>
            <a:solidFill>
              <a:srgbClr val="EAB98C"/>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9" name="Freeform 23"/>
            <p:cNvSpPr>
              <a:spLocks noChangeArrowheads="1"/>
            </p:cNvSpPr>
            <p:nvPr/>
          </p:nvSpPr>
          <p:spPr bwMode="auto">
            <a:xfrm>
              <a:off x="1150938" y="3863975"/>
              <a:ext cx="542925" cy="428625"/>
            </a:xfrm>
            <a:custGeom>
              <a:gdLst>
                <a:gd fmla="*/ 181 w 1509" name="T0"/>
                <a:gd fmla="*/ 0 h 1191" name="T1"/>
                <a:gd fmla="*/ 1508 w 1509" name="T2"/>
                <a:gd fmla="*/ 941 h 1191" name="T3"/>
                <a:gd fmla="*/ 1328 w 1509" name="T4"/>
                <a:gd fmla="*/ 1190 h 1191" name="T5"/>
                <a:gd fmla="*/ 0 w 1509" name="T6"/>
                <a:gd fmla="*/ 249 h 1191" name="T7"/>
                <a:gd fmla="*/ 181 w 1509" name="T8"/>
                <a:gd fmla="*/ 0 h 1191" name="T9"/>
              </a:gdLst>
              <a:cxnLst>
                <a:cxn ang="0">
                  <a:pos x="T0" y="T1"/>
                </a:cxn>
                <a:cxn ang="0">
                  <a:pos x="T2" y="T3"/>
                </a:cxn>
                <a:cxn ang="0">
                  <a:pos x="T4" y="T5"/>
                </a:cxn>
                <a:cxn ang="0">
                  <a:pos x="T6" y="T7"/>
                </a:cxn>
                <a:cxn ang="0">
                  <a:pos x="T8" y="T9"/>
                </a:cxn>
              </a:cxnLst>
              <a:rect b="b" l="0" r="r" t="0"/>
              <a:pathLst>
                <a:path h="1191" w="1509">
                  <a:moveTo>
                    <a:pt x="181" y="0"/>
                  </a:moveTo>
                  <a:lnTo>
                    <a:pt x="1508" y="941"/>
                  </a:lnTo>
                  <a:lnTo>
                    <a:pt x="1328" y="1190"/>
                  </a:lnTo>
                  <a:lnTo>
                    <a:pt x="0" y="249"/>
                  </a:lnTo>
                  <a:lnTo>
                    <a:pt x="181" y="0"/>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0" name="Freeform 24"/>
            <p:cNvSpPr>
              <a:spLocks noChangeArrowheads="1"/>
            </p:cNvSpPr>
            <p:nvPr/>
          </p:nvSpPr>
          <p:spPr bwMode="auto">
            <a:xfrm>
              <a:off x="1150938" y="3863975"/>
              <a:ext cx="542925" cy="428625"/>
            </a:xfrm>
            <a:custGeom>
              <a:gdLst>
                <a:gd fmla="*/ 181 w 1509" name="T0"/>
                <a:gd fmla="*/ 0 h 1191" name="T1"/>
                <a:gd fmla="*/ 1508 w 1509" name="T2"/>
                <a:gd fmla="*/ 941 h 1191" name="T3"/>
                <a:gd fmla="*/ 1328 w 1509" name="T4"/>
                <a:gd fmla="*/ 1190 h 1191" name="T5"/>
                <a:gd fmla="*/ 0 w 1509" name="T6"/>
                <a:gd fmla="*/ 249 h 1191" name="T7"/>
                <a:gd fmla="*/ 181 w 1509" name="T8"/>
                <a:gd fmla="*/ 0 h 1191" name="T9"/>
              </a:gdLst>
              <a:cxnLst>
                <a:cxn ang="0">
                  <a:pos x="T0" y="T1"/>
                </a:cxn>
                <a:cxn ang="0">
                  <a:pos x="T2" y="T3"/>
                </a:cxn>
                <a:cxn ang="0">
                  <a:pos x="T4" y="T5"/>
                </a:cxn>
                <a:cxn ang="0">
                  <a:pos x="T6" y="T7"/>
                </a:cxn>
                <a:cxn ang="0">
                  <a:pos x="T8" y="T9"/>
                </a:cxn>
              </a:cxnLst>
              <a:rect b="b" l="0" r="r" t="0"/>
              <a:pathLst>
                <a:path h="1191" w="1509">
                  <a:moveTo>
                    <a:pt x="181" y="0"/>
                  </a:moveTo>
                  <a:lnTo>
                    <a:pt x="1508" y="941"/>
                  </a:lnTo>
                  <a:lnTo>
                    <a:pt x="1328" y="1190"/>
                  </a:lnTo>
                  <a:lnTo>
                    <a:pt x="0" y="249"/>
                  </a:lnTo>
                  <a:lnTo>
                    <a:pt x="181" y="0"/>
                  </a:lnTo>
                </a:path>
              </a:pathLst>
            </a:custGeom>
            <a:solidFill>
              <a:srgbClr val="EAB98C"/>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1" name="Freeform 25"/>
            <p:cNvSpPr>
              <a:spLocks noChangeArrowheads="1"/>
            </p:cNvSpPr>
            <p:nvPr/>
          </p:nvSpPr>
          <p:spPr bwMode="auto">
            <a:xfrm>
              <a:off x="1330325" y="4267200"/>
              <a:ext cx="120650" cy="114300"/>
            </a:xfrm>
            <a:custGeom>
              <a:gdLst>
                <a:gd fmla="*/ 250 w 333" name="T0"/>
                <a:gd fmla="*/ 41 h 319" name="T1"/>
                <a:gd fmla="*/ 277 w 333" name="T2"/>
                <a:gd fmla="*/ 249 h 319" name="T3"/>
                <a:gd fmla="*/ 84 w 333" name="T4"/>
                <a:gd fmla="*/ 276 h 319" name="T5"/>
                <a:gd fmla="*/ 56 w 333" name="T6"/>
                <a:gd fmla="*/ 83 h 319" name="T7"/>
                <a:gd fmla="*/ 250 w 333" name="T8"/>
                <a:gd fmla="*/ 41 h 319" name="T9"/>
                <a:gd fmla="*/ 250 w 333" name="T10"/>
                <a:gd fmla="*/ 41 h 319" name="T11"/>
              </a:gdLst>
              <a:cxnLst>
                <a:cxn ang="0">
                  <a:pos x="T0" y="T1"/>
                </a:cxn>
                <a:cxn ang="0">
                  <a:pos x="T2" y="T3"/>
                </a:cxn>
                <a:cxn ang="0">
                  <a:pos x="T4" y="T5"/>
                </a:cxn>
                <a:cxn ang="0">
                  <a:pos x="T6" y="T7"/>
                </a:cxn>
                <a:cxn ang="0">
                  <a:pos x="T8" y="T9"/>
                </a:cxn>
                <a:cxn ang="0">
                  <a:pos x="T10" y="T11"/>
                </a:cxn>
              </a:cxnLst>
              <a:rect b="b" l="0" r="r" t="0"/>
              <a:pathLst>
                <a:path h="319" w="333">
                  <a:moveTo>
                    <a:pt x="250" y="41"/>
                  </a:moveTo>
                  <a:cubicBezTo>
                    <a:pt x="319" y="97"/>
                    <a:pt x="332" y="180"/>
                    <a:pt x="277" y="249"/>
                  </a:cubicBezTo>
                  <a:cubicBezTo>
                    <a:pt x="236" y="304"/>
                    <a:pt x="153" y="318"/>
                    <a:pt x="84" y="276"/>
                  </a:cubicBezTo>
                  <a:cubicBezTo>
                    <a:pt x="15" y="235"/>
                    <a:pt x="0" y="138"/>
                    <a:pt x="56" y="83"/>
                  </a:cubicBezTo>
                  <a:cubicBezTo>
                    <a:pt x="97" y="14"/>
                    <a:pt x="180" y="0"/>
                    <a:pt x="250" y="41"/>
                  </a:cubicBezTo>
                  <a:lnTo>
                    <a:pt x="250" y="41"/>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2" name="Freeform 26"/>
            <p:cNvSpPr>
              <a:spLocks noChangeArrowheads="1"/>
            </p:cNvSpPr>
            <p:nvPr/>
          </p:nvSpPr>
          <p:spPr bwMode="auto">
            <a:xfrm>
              <a:off x="1470025" y="4232275"/>
              <a:ext cx="125413" cy="125413"/>
            </a:xfrm>
            <a:custGeom>
              <a:gdLst>
                <a:gd fmla="*/ 263 w 347" name="T0"/>
                <a:gd fmla="*/ 41 h 347" name="T1"/>
                <a:gd fmla="*/ 304 w 347" name="T2"/>
                <a:gd fmla="*/ 263 h 347" name="T3"/>
                <a:gd fmla="*/ 83 w 347" name="T4"/>
                <a:gd fmla="*/ 304 h 347" name="T5"/>
                <a:gd fmla="*/ 41 w 347" name="T6"/>
                <a:gd fmla="*/ 83 h 347" name="T7"/>
                <a:gd fmla="*/ 263 w 347" name="T8"/>
                <a:gd fmla="*/ 41 h 347" name="T9"/>
                <a:gd fmla="*/ 263 w 347" name="T10"/>
                <a:gd fmla="*/ 41 h 347" name="T11"/>
              </a:gdLst>
              <a:cxnLst>
                <a:cxn ang="0">
                  <a:pos x="T0" y="T1"/>
                </a:cxn>
                <a:cxn ang="0">
                  <a:pos x="T2" y="T3"/>
                </a:cxn>
                <a:cxn ang="0">
                  <a:pos x="T4" y="T5"/>
                </a:cxn>
                <a:cxn ang="0">
                  <a:pos x="T6" y="T7"/>
                </a:cxn>
                <a:cxn ang="0">
                  <a:pos x="T8" y="T9"/>
                </a:cxn>
                <a:cxn ang="0">
                  <a:pos x="T10" y="T11"/>
                </a:cxn>
              </a:cxnLst>
              <a:rect b="b" l="0" r="r" t="0"/>
              <a:pathLst>
                <a:path h="347" w="347">
                  <a:moveTo>
                    <a:pt x="263" y="41"/>
                  </a:moveTo>
                  <a:cubicBezTo>
                    <a:pt x="332" y="97"/>
                    <a:pt x="346" y="194"/>
                    <a:pt x="304" y="263"/>
                  </a:cubicBezTo>
                  <a:cubicBezTo>
                    <a:pt x="249" y="332"/>
                    <a:pt x="152" y="346"/>
                    <a:pt x="83" y="304"/>
                  </a:cubicBezTo>
                  <a:cubicBezTo>
                    <a:pt x="13" y="249"/>
                    <a:pt x="0" y="152"/>
                    <a:pt x="41" y="83"/>
                  </a:cubicBezTo>
                  <a:cubicBezTo>
                    <a:pt x="97" y="14"/>
                    <a:pt x="194" y="0"/>
                    <a:pt x="263" y="41"/>
                  </a:cubicBezTo>
                  <a:lnTo>
                    <a:pt x="263" y="41"/>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3" name="Freeform 27"/>
            <p:cNvSpPr>
              <a:spLocks noChangeArrowheads="1"/>
            </p:cNvSpPr>
            <p:nvPr/>
          </p:nvSpPr>
          <p:spPr bwMode="auto">
            <a:xfrm>
              <a:off x="1604963" y="4192588"/>
              <a:ext cx="130175" cy="125412"/>
            </a:xfrm>
            <a:custGeom>
              <a:gdLst>
                <a:gd fmla="*/ 277 w 361" name="T0"/>
                <a:gd fmla="*/ 42 h 347" name="T1"/>
                <a:gd fmla="*/ 305 w 361" name="T2"/>
                <a:gd fmla="*/ 263 h 347" name="T3"/>
                <a:gd fmla="*/ 84 w 361" name="T4"/>
                <a:gd fmla="*/ 305 h 347" name="T5"/>
                <a:gd fmla="*/ 56 w 361" name="T6"/>
                <a:gd fmla="*/ 83 h 347" name="T7"/>
                <a:gd fmla="*/ 277 w 361" name="T8"/>
                <a:gd fmla="*/ 42 h 347" name="T9"/>
                <a:gd fmla="*/ 277 w 361" name="T10"/>
                <a:gd fmla="*/ 42 h 347" name="T11"/>
              </a:gdLst>
              <a:cxnLst>
                <a:cxn ang="0">
                  <a:pos x="T0" y="T1"/>
                </a:cxn>
                <a:cxn ang="0">
                  <a:pos x="T2" y="T3"/>
                </a:cxn>
                <a:cxn ang="0">
                  <a:pos x="T4" y="T5"/>
                </a:cxn>
                <a:cxn ang="0">
                  <a:pos x="T6" y="T7"/>
                </a:cxn>
                <a:cxn ang="0">
                  <a:pos x="T8" y="T9"/>
                </a:cxn>
                <a:cxn ang="0">
                  <a:pos x="T10" y="T11"/>
                </a:cxn>
              </a:cxnLst>
              <a:rect b="b" l="0" r="r" t="0"/>
              <a:pathLst>
                <a:path h="347" w="361">
                  <a:moveTo>
                    <a:pt x="277" y="42"/>
                  </a:moveTo>
                  <a:cubicBezTo>
                    <a:pt x="346" y="97"/>
                    <a:pt x="360" y="194"/>
                    <a:pt x="305" y="263"/>
                  </a:cubicBezTo>
                  <a:cubicBezTo>
                    <a:pt x="263" y="332"/>
                    <a:pt x="153" y="346"/>
                    <a:pt x="84" y="305"/>
                  </a:cubicBezTo>
                  <a:cubicBezTo>
                    <a:pt x="14" y="249"/>
                    <a:pt x="0" y="152"/>
                    <a:pt x="56" y="83"/>
                  </a:cubicBezTo>
                  <a:cubicBezTo>
                    <a:pt x="97" y="14"/>
                    <a:pt x="194" y="0"/>
                    <a:pt x="277" y="42"/>
                  </a:cubicBezTo>
                  <a:lnTo>
                    <a:pt x="277" y="42"/>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4" name="Freeform 28"/>
            <p:cNvSpPr>
              <a:spLocks noChangeArrowheads="1"/>
            </p:cNvSpPr>
            <p:nvPr/>
          </p:nvSpPr>
          <p:spPr bwMode="auto">
            <a:xfrm>
              <a:off x="922338" y="3813175"/>
              <a:ext cx="398462" cy="225425"/>
            </a:xfrm>
            <a:custGeom>
              <a:gdLst>
                <a:gd fmla="*/ 0 w 1108" name="T0"/>
                <a:gd fmla="*/ 623 h 624" name="T1"/>
                <a:gd fmla="*/ 0 w 1108" name="T2"/>
                <a:gd fmla="*/ 623 h 624" name="T3"/>
                <a:gd fmla="*/ 152 w 1108" name="T4"/>
                <a:gd fmla="*/ 484 h 624" name="T5"/>
                <a:gd fmla="*/ 1065 w 1108" name="T6"/>
                <a:gd fmla="*/ 0 h 624" name="T7"/>
                <a:gd fmla="*/ 1107 w 1108" name="T8"/>
                <a:gd fmla="*/ 0 h 624" name="T9"/>
                <a:gd fmla="*/ 0 w 1108" name="T10"/>
                <a:gd fmla="*/ 623 h 624" name="T11"/>
              </a:gdLst>
              <a:cxnLst>
                <a:cxn ang="0">
                  <a:pos x="T0" y="T1"/>
                </a:cxn>
                <a:cxn ang="0">
                  <a:pos x="T2" y="T3"/>
                </a:cxn>
                <a:cxn ang="0">
                  <a:pos x="T4" y="T5"/>
                </a:cxn>
                <a:cxn ang="0">
                  <a:pos x="T6" y="T7"/>
                </a:cxn>
                <a:cxn ang="0">
                  <a:pos x="T8" y="T9"/>
                </a:cxn>
                <a:cxn ang="0">
                  <a:pos x="T10" y="T11"/>
                </a:cxn>
              </a:cxnLst>
              <a:rect b="b" l="0" r="r" t="0"/>
              <a:pathLst>
                <a:path h="624" w="1108">
                  <a:moveTo>
                    <a:pt x="0" y="623"/>
                  </a:moveTo>
                  <a:lnTo>
                    <a:pt x="0" y="623"/>
                  </a:lnTo>
                  <a:cubicBezTo>
                    <a:pt x="0" y="623"/>
                    <a:pt x="28" y="553"/>
                    <a:pt x="152" y="484"/>
                  </a:cubicBezTo>
                  <a:cubicBezTo>
                    <a:pt x="1065" y="0"/>
                    <a:pt x="1065" y="0"/>
                    <a:pt x="1065" y="0"/>
                  </a:cubicBezTo>
                  <a:cubicBezTo>
                    <a:pt x="1107" y="0"/>
                    <a:pt x="1107" y="0"/>
                    <a:pt x="1107" y="0"/>
                  </a:cubicBezTo>
                  <a:cubicBezTo>
                    <a:pt x="0" y="623"/>
                    <a:pt x="0" y="623"/>
                    <a:pt x="0" y="623"/>
                  </a:cubicBezTo>
                </a:path>
              </a:pathLst>
            </a:custGeom>
            <a:solidFill>
              <a:srgbClr val="E0B1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5" name="Freeform 29"/>
            <p:cNvSpPr>
              <a:spLocks noChangeArrowheads="1"/>
            </p:cNvSpPr>
            <p:nvPr/>
          </p:nvSpPr>
          <p:spPr bwMode="auto">
            <a:xfrm>
              <a:off x="947738" y="3798888"/>
              <a:ext cx="458787" cy="309562"/>
            </a:xfrm>
            <a:custGeom>
              <a:gdLst>
                <a:gd fmla="*/ 1273 w 1274" name="T0"/>
                <a:gd fmla="*/ 262 h 858" name="T1"/>
                <a:gd fmla="*/ 153 w 1274" name="T2"/>
                <a:gd fmla="*/ 857 h 858" name="T3"/>
                <a:gd fmla="*/ 0 w 1274" name="T4"/>
                <a:gd fmla="*/ 594 h 858" name="T5"/>
                <a:gd fmla="*/ 1121 w 1274" name="T6"/>
                <a:gd fmla="*/ 0 h 858" name="T7"/>
                <a:gd fmla="*/ 1273 w 1274" name="T8"/>
                <a:gd fmla="*/ 262 h 858" name="T9"/>
              </a:gdLst>
              <a:cxnLst>
                <a:cxn ang="0">
                  <a:pos x="T0" y="T1"/>
                </a:cxn>
                <a:cxn ang="0">
                  <a:pos x="T2" y="T3"/>
                </a:cxn>
                <a:cxn ang="0">
                  <a:pos x="T4" y="T5"/>
                </a:cxn>
                <a:cxn ang="0">
                  <a:pos x="T6" y="T7"/>
                </a:cxn>
                <a:cxn ang="0">
                  <a:pos x="T8" y="T9"/>
                </a:cxn>
              </a:cxnLst>
              <a:rect b="b" l="0" r="r" t="0"/>
              <a:pathLst>
                <a:path h="858" w="1274">
                  <a:moveTo>
                    <a:pt x="1273" y="262"/>
                  </a:moveTo>
                  <a:lnTo>
                    <a:pt x="153" y="857"/>
                  </a:lnTo>
                  <a:lnTo>
                    <a:pt x="0" y="594"/>
                  </a:lnTo>
                  <a:lnTo>
                    <a:pt x="1121" y="0"/>
                  </a:lnTo>
                  <a:lnTo>
                    <a:pt x="1273" y="262"/>
                  </a:lnTo>
                </a:path>
              </a:pathLst>
            </a:custGeom>
            <a:solidFill>
              <a:srgbClr val="FED6B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6" name="Freeform 30"/>
            <p:cNvSpPr>
              <a:spLocks noChangeArrowheads="1"/>
            </p:cNvSpPr>
            <p:nvPr/>
          </p:nvSpPr>
          <p:spPr bwMode="auto">
            <a:xfrm>
              <a:off x="947738" y="3798888"/>
              <a:ext cx="458787" cy="309562"/>
            </a:xfrm>
            <a:custGeom>
              <a:gdLst>
                <a:gd fmla="*/ 1273 w 1274" name="T0"/>
                <a:gd fmla="*/ 262 h 858" name="T1"/>
                <a:gd fmla="*/ 153 w 1274" name="T2"/>
                <a:gd fmla="*/ 857 h 858" name="T3"/>
                <a:gd fmla="*/ 0 w 1274" name="T4"/>
                <a:gd fmla="*/ 594 h 858" name="T5"/>
                <a:gd fmla="*/ 1121 w 1274" name="T6"/>
                <a:gd fmla="*/ 0 h 858" name="T7"/>
                <a:gd fmla="*/ 1273 w 1274" name="T8"/>
                <a:gd fmla="*/ 262 h 858" name="T9"/>
              </a:gdLst>
              <a:cxnLst>
                <a:cxn ang="0">
                  <a:pos x="T0" y="T1"/>
                </a:cxn>
                <a:cxn ang="0">
                  <a:pos x="T2" y="T3"/>
                </a:cxn>
                <a:cxn ang="0">
                  <a:pos x="T4" y="T5"/>
                </a:cxn>
                <a:cxn ang="0">
                  <a:pos x="T6" y="T7"/>
                </a:cxn>
                <a:cxn ang="0">
                  <a:pos x="T8" y="T9"/>
                </a:cxn>
              </a:cxnLst>
              <a:rect b="b" l="0" r="r" t="0"/>
              <a:pathLst>
                <a:path h="858" w="1274">
                  <a:moveTo>
                    <a:pt x="1273" y="262"/>
                  </a:moveTo>
                  <a:lnTo>
                    <a:pt x="153" y="857"/>
                  </a:lnTo>
                  <a:lnTo>
                    <a:pt x="0" y="594"/>
                  </a:lnTo>
                  <a:lnTo>
                    <a:pt x="1121" y="0"/>
                  </a:lnTo>
                  <a:lnTo>
                    <a:pt x="1273" y="262"/>
                  </a:lnTo>
                </a:path>
              </a:pathLst>
            </a:custGeom>
            <a:solidFill>
              <a:srgbClr val="FED6B6"/>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7" name="Freeform 31"/>
            <p:cNvSpPr>
              <a:spLocks noChangeArrowheads="1"/>
            </p:cNvSpPr>
            <p:nvPr/>
          </p:nvSpPr>
          <p:spPr bwMode="auto">
            <a:xfrm>
              <a:off x="908050" y="3998913"/>
              <a:ext cx="134938" cy="125412"/>
            </a:xfrm>
            <a:custGeom>
              <a:gdLst>
                <a:gd fmla="*/ 263 w 374" name="T0"/>
                <a:gd fmla="*/ 304 h 347" name="T1"/>
                <a:gd fmla="*/ 41 w 374" name="T2"/>
                <a:gd fmla="*/ 249 h 347" name="T3"/>
                <a:gd fmla="*/ 110 w 374" name="T4"/>
                <a:gd fmla="*/ 41 h 347" name="T5"/>
                <a:gd fmla="*/ 332 w 374" name="T6"/>
                <a:gd fmla="*/ 96 h 347" name="T7"/>
                <a:gd fmla="*/ 263 w 374" name="T8"/>
                <a:gd fmla="*/ 304 h 347" name="T9"/>
                <a:gd fmla="*/ 263 w 374" name="T10"/>
                <a:gd fmla="*/ 304 h 347" name="T11"/>
              </a:gdLst>
              <a:cxnLst>
                <a:cxn ang="0">
                  <a:pos x="T0" y="T1"/>
                </a:cxn>
                <a:cxn ang="0">
                  <a:pos x="T2" y="T3"/>
                </a:cxn>
                <a:cxn ang="0">
                  <a:pos x="T4" y="T5"/>
                </a:cxn>
                <a:cxn ang="0">
                  <a:pos x="T6" y="T7"/>
                </a:cxn>
                <a:cxn ang="0">
                  <a:pos x="T8" y="T9"/>
                </a:cxn>
                <a:cxn ang="0">
                  <a:pos x="T10" y="T11"/>
                </a:cxn>
              </a:cxnLst>
              <a:rect b="b" l="0" r="r" t="0"/>
              <a:pathLst>
                <a:path h="347" w="374">
                  <a:moveTo>
                    <a:pt x="263" y="304"/>
                  </a:moveTo>
                  <a:cubicBezTo>
                    <a:pt x="179" y="346"/>
                    <a:pt x="83" y="318"/>
                    <a:pt x="41" y="249"/>
                  </a:cubicBezTo>
                  <a:cubicBezTo>
                    <a:pt x="0" y="180"/>
                    <a:pt x="41" y="83"/>
                    <a:pt x="110" y="41"/>
                  </a:cubicBezTo>
                  <a:cubicBezTo>
                    <a:pt x="193" y="0"/>
                    <a:pt x="290" y="27"/>
                    <a:pt x="332" y="96"/>
                  </a:cubicBezTo>
                  <a:cubicBezTo>
                    <a:pt x="373" y="166"/>
                    <a:pt x="332" y="263"/>
                    <a:pt x="263" y="304"/>
                  </a:cubicBezTo>
                  <a:lnTo>
                    <a:pt x="263" y="304"/>
                  </a:lnTo>
                </a:path>
              </a:pathLst>
            </a:custGeom>
            <a:solidFill>
              <a:srgbClr val="FED6B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8" name="Freeform 32"/>
            <p:cNvSpPr>
              <a:spLocks noChangeArrowheads="1"/>
            </p:cNvSpPr>
            <p:nvPr/>
          </p:nvSpPr>
          <p:spPr bwMode="auto">
            <a:xfrm>
              <a:off x="1565275" y="3649663"/>
              <a:ext cx="368300" cy="368300"/>
            </a:xfrm>
            <a:custGeom>
              <a:gdLst>
                <a:gd fmla="*/ 1024 w 1025" name="T0"/>
                <a:gd fmla="*/ 678 h 1025" name="T1"/>
                <a:gd fmla="*/ 359 w 1025" name="T2"/>
                <a:gd fmla="*/ 1024 h 1025" name="T3"/>
                <a:gd fmla="*/ 0 w 1025" name="T4"/>
                <a:gd fmla="*/ 360 h 1025" name="T5"/>
                <a:gd fmla="*/ 664 w 1025" name="T6"/>
                <a:gd fmla="*/ 0 h 1025" name="T7"/>
                <a:gd fmla="*/ 1024 w 1025" name="T8"/>
                <a:gd fmla="*/ 678 h 1025" name="T9"/>
              </a:gdLst>
              <a:cxnLst>
                <a:cxn ang="0">
                  <a:pos x="T0" y="T1"/>
                </a:cxn>
                <a:cxn ang="0">
                  <a:pos x="T2" y="T3"/>
                </a:cxn>
                <a:cxn ang="0">
                  <a:pos x="T4" y="T5"/>
                </a:cxn>
                <a:cxn ang="0">
                  <a:pos x="T6" y="T7"/>
                </a:cxn>
                <a:cxn ang="0">
                  <a:pos x="T8" y="T9"/>
                </a:cxn>
              </a:cxnLst>
              <a:rect b="b" l="0" r="r" t="0"/>
              <a:pathLst>
                <a:path h="1025" w="1025">
                  <a:moveTo>
                    <a:pt x="1024" y="678"/>
                  </a:moveTo>
                  <a:lnTo>
                    <a:pt x="359" y="1024"/>
                  </a:lnTo>
                  <a:lnTo>
                    <a:pt x="0" y="360"/>
                  </a:lnTo>
                  <a:lnTo>
                    <a:pt x="664" y="0"/>
                  </a:lnTo>
                  <a:lnTo>
                    <a:pt x="1024" y="678"/>
                  </a:lnTo>
                </a:path>
              </a:pathLst>
            </a:custGeom>
            <a:solidFill>
              <a:srgbClr val="FED6B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69" name="Freeform 33"/>
            <p:cNvSpPr>
              <a:spLocks noChangeArrowheads="1"/>
            </p:cNvSpPr>
            <p:nvPr/>
          </p:nvSpPr>
          <p:spPr bwMode="auto">
            <a:xfrm>
              <a:off x="1255713" y="3929063"/>
              <a:ext cx="85725" cy="44450"/>
            </a:xfrm>
            <a:custGeom>
              <a:gdLst>
                <a:gd fmla="*/ 0 w 236" name="T0"/>
                <a:gd fmla="*/ 124 h 125" name="T1"/>
                <a:gd fmla="*/ 41 w 236" name="T2"/>
                <a:gd fmla="*/ 97 h 125" name="T3"/>
                <a:gd fmla="*/ 69 w 236" name="T4"/>
                <a:gd fmla="*/ 83 h 125" name="T5"/>
                <a:gd fmla="*/ 111 w 236" name="T6"/>
                <a:gd fmla="*/ 55 h 125" name="T7"/>
                <a:gd fmla="*/ 152 w 236" name="T8"/>
                <a:gd fmla="*/ 28 h 125" name="T9"/>
                <a:gd fmla="*/ 194 w 236" name="T10"/>
                <a:gd fmla="*/ 14 h 125" name="T11"/>
                <a:gd fmla="*/ 207 w 236" name="T12"/>
                <a:gd fmla="*/ 0 h 125" name="T13"/>
                <a:gd fmla="*/ 222 w 236" name="T14"/>
                <a:gd fmla="*/ 0 h 125" name="T15"/>
                <a:gd fmla="*/ 235 w 236" name="T16"/>
                <a:gd fmla="*/ 0 h 125" name="T17"/>
                <a:gd fmla="*/ 235 w 236" name="T18"/>
                <a:gd fmla="*/ 0 h 125" name="T19"/>
                <a:gd fmla="*/ 235 w 236" name="T20"/>
                <a:gd fmla="*/ 0 h 125" name="T21"/>
                <a:gd fmla="*/ 222 w 236" name="T22"/>
                <a:gd fmla="*/ 14 h 125" name="T23"/>
                <a:gd fmla="*/ 222 w 236" name="T24"/>
                <a:gd fmla="*/ 14 h 125" name="T25"/>
                <a:gd fmla="*/ 207 w 236" name="T26"/>
                <a:gd fmla="*/ 28 h 125" name="T27"/>
                <a:gd fmla="*/ 166 w 236" name="T28"/>
                <a:gd fmla="*/ 42 h 125" name="T29"/>
                <a:gd fmla="*/ 125 w 236" name="T30"/>
                <a:gd fmla="*/ 69 h 125" name="T31"/>
                <a:gd fmla="*/ 83 w 236" name="T32"/>
                <a:gd fmla="*/ 83 h 125" name="T33"/>
                <a:gd fmla="*/ 41 w 236" name="T34"/>
                <a:gd fmla="*/ 111 h 125" name="T35"/>
                <a:gd fmla="*/ 0 w 236" name="T36"/>
                <a:gd fmla="*/ 124 h 125" name="T37"/>
                <a:gd fmla="*/ 0 w 236" name="T38"/>
                <a:gd fmla="*/ 124 h 125"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25" w="236">
                  <a:moveTo>
                    <a:pt x="0" y="124"/>
                  </a:moveTo>
                  <a:cubicBezTo>
                    <a:pt x="0" y="124"/>
                    <a:pt x="14" y="111"/>
                    <a:pt x="41" y="97"/>
                  </a:cubicBezTo>
                  <a:cubicBezTo>
                    <a:pt x="56" y="97"/>
                    <a:pt x="69" y="83"/>
                    <a:pt x="69" y="83"/>
                  </a:cubicBezTo>
                  <a:cubicBezTo>
                    <a:pt x="83" y="69"/>
                    <a:pt x="97" y="55"/>
                    <a:pt x="111" y="55"/>
                  </a:cubicBezTo>
                  <a:cubicBezTo>
                    <a:pt x="125" y="42"/>
                    <a:pt x="138" y="42"/>
                    <a:pt x="152" y="28"/>
                  </a:cubicBezTo>
                  <a:cubicBezTo>
                    <a:pt x="166" y="28"/>
                    <a:pt x="180" y="14"/>
                    <a:pt x="194" y="14"/>
                  </a:cubicBezTo>
                  <a:cubicBezTo>
                    <a:pt x="207" y="14"/>
                    <a:pt x="207" y="14"/>
                    <a:pt x="207" y="0"/>
                  </a:cubicBezTo>
                  <a:cubicBezTo>
                    <a:pt x="222" y="0"/>
                    <a:pt x="222" y="0"/>
                    <a:pt x="222" y="0"/>
                  </a:cubicBezTo>
                  <a:cubicBezTo>
                    <a:pt x="235" y="0"/>
                    <a:pt x="235" y="0"/>
                    <a:pt x="235" y="0"/>
                  </a:cubicBezTo>
                  <a:lnTo>
                    <a:pt x="235" y="0"/>
                  </a:lnTo>
                  <a:lnTo>
                    <a:pt x="235" y="0"/>
                  </a:lnTo>
                  <a:cubicBezTo>
                    <a:pt x="235" y="0"/>
                    <a:pt x="235" y="0"/>
                    <a:pt x="222" y="14"/>
                  </a:cubicBezTo>
                  <a:lnTo>
                    <a:pt x="222" y="14"/>
                  </a:lnTo>
                  <a:cubicBezTo>
                    <a:pt x="207" y="14"/>
                    <a:pt x="207" y="28"/>
                    <a:pt x="207" y="28"/>
                  </a:cubicBezTo>
                  <a:cubicBezTo>
                    <a:pt x="194" y="28"/>
                    <a:pt x="180" y="42"/>
                    <a:pt x="166" y="42"/>
                  </a:cubicBezTo>
                  <a:cubicBezTo>
                    <a:pt x="152" y="55"/>
                    <a:pt x="138" y="55"/>
                    <a:pt x="125" y="69"/>
                  </a:cubicBezTo>
                  <a:cubicBezTo>
                    <a:pt x="111" y="69"/>
                    <a:pt x="97" y="83"/>
                    <a:pt x="83" y="83"/>
                  </a:cubicBezTo>
                  <a:cubicBezTo>
                    <a:pt x="69" y="97"/>
                    <a:pt x="56" y="97"/>
                    <a:pt x="41" y="111"/>
                  </a:cubicBezTo>
                  <a:cubicBezTo>
                    <a:pt x="28" y="111"/>
                    <a:pt x="0" y="124"/>
                    <a:pt x="0" y="124"/>
                  </a:cubicBezTo>
                  <a:lnTo>
                    <a:pt x="0" y="124"/>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0" name="Freeform 34"/>
            <p:cNvSpPr>
              <a:spLocks noChangeArrowheads="1"/>
            </p:cNvSpPr>
            <p:nvPr/>
          </p:nvSpPr>
          <p:spPr bwMode="auto">
            <a:xfrm>
              <a:off x="1630363" y="3640138"/>
              <a:ext cx="309562" cy="349250"/>
            </a:xfrm>
            <a:custGeom>
              <a:gdLst>
                <a:gd fmla="*/ 858 w 859" name="T0"/>
                <a:gd fmla="*/ 719 h 969" name="T1"/>
                <a:gd fmla="*/ 388 w 859" name="T2"/>
                <a:gd fmla="*/ 968 h 969" name="T3"/>
                <a:gd fmla="*/ 0 w 859" name="T4"/>
                <a:gd fmla="*/ 262 h 969" name="T5"/>
                <a:gd fmla="*/ 471 w 859" name="T6"/>
                <a:gd fmla="*/ 0 h 969" name="T7"/>
                <a:gd fmla="*/ 858 w 859" name="T8"/>
                <a:gd fmla="*/ 719 h 969" name="T9"/>
              </a:gdLst>
              <a:cxnLst>
                <a:cxn ang="0">
                  <a:pos x="T0" y="T1"/>
                </a:cxn>
                <a:cxn ang="0">
                  <a:pos x="T2" y="T3"/>
                </a:cxn>
                <a:cxn ang="0">
                  <a:pos x="T4" y="T5"/>
                </a:cxn>
                <a:cxn ang="0">
                  <a:pos x="T6" y="T7"/>
                </a:cxn>
                <a:cxn ang="0">
                  <a:pos x="T8" y="T9"/>
                </a:cxn>
              </a:cxnLst>
              <a:rect b="b" l="0" r="r" t="0"/>
              <a:pathLst>
                <a:path h="969" w="859">
                  <a:moveTo>
                    <a:pt x="858" y="719"/>
                  </a:moveTo>
                  <a:lnTo>
                    <a:pt x="388" y="968"/>
                  </a:lnTo>
                  <a:lnTo>
                    <a:pt x="0" y="262"/>
                  </a:lnTo>
                  <a:lnTo>
                    <a:pt x="471" y="0"/>
                  </a:lnTo>
                  <a:lnTo>
                    <a:pt x="858" y="719"/>
                  </a:lnTo>
                </a:path>
              </a:pathLst>
            </a:custGeom>
            <a:solidFill>
              <a:srgbClr val="F0EFE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1" name="Freeform 35"/>
            <p:cNvSpPr>
              <a:spLocks noChangeArrowheads="1"/>
            </p:cNvSpPr>
            <p:nvPr/>
          </p:nvSpPr>
          <p:spPr bwMode="auto">
            <a:xfrm>
              <a:off x="1346200" y="3708400"/>
              <a:ext cx="428625" cy="477838"/>
            </a:xfrm>
            <a:custGeom>
              <a:gdLst>
                <a:gd fmla="*/ 1038 w 1191" name="T0"/>
                <a:gd fmla="*/ 651 h 1329" name="T1"/>
                <a:gd fmla="*/ 968 w 1191" name="T2"/>
                <a:gd fmla="*/ 1121 h 1329" name="T3"/>
                <a:gd fmla="*/ 927 w 1191" name="T4"/>
                <a:gd fmla="*/ 1135 h 1329" name="T5"/>
                <a:gd fmla="*/ 567 w 1191" name="T6"/>
                <a:gd fmla="*/ 1328 h 1329" name="T7"/>
                <a:gd fmla="*/ 0 w 1191" name="T8"/>
                <a:gd fmla="*/ 250 h 1329" name="T9"/>
                <a:gd fmla="*/ 526 w 1191" name="T10"/>
                <a:gd fmla="*/ 0 h 1329" name="T11"/>
                <a:gd fmla="*/ 803 w 1191" name="T12"/>
                <a:gd fmla="*/ 222 h 1329" name="T13"/>
                <a:gd fmla="*/ 803 w 1191" name="T14"/>
                <a:gd fmla="*/ 222 h 1329" name="T15"/>
                <a:gd fmla="*/ 844 w 1191" name="T16"/>
                <a:gd fmla="*/ 291 h 1329" name="T17"/>
                <a:gd fmla="*/ 1038 w 1191" name="T18"/>
                <a:gd fmla="*/ 651 h 1329" name="T19"/>
                <a:gd fmla="*/ 1038 w 1191" name="T20"/>
                <a:gd fmla="*/ 651 h 132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329" w="1191">
                  <a:moveTo>
                    <a:pt x="1038" y="651"/>
                  </a:moveTo>
                  <a:cubicBezTo>
                    <a:pt x="1038" y="651"/>
                    <a:pt x="1190" y="927"/>
                    <a:pt x="968" y="1121"/>
                  </a:cubicBezTo>
                  <a:cubicBezTo>
                    <a:pt x="968" y="1121"/>
                    <a:pt x="968" y="1121"/>
                    <a:pt x="927" y="1135"/>
                  </a:cubicBezTo>
                  <a:cubicBezTo>
                    <a:pt x="927" y="1135"/>
                    <a:pt x="927" y="1135"/>
                    <a:pt x="567" y="1328"/>
                  </a:cubicBezTo>
                  <a:cubicBezTo>
                    <a:pt x="567" y="1328"/>
                    <a:pt x="567" y="1328"/>
                    <a:pt x="0" y="250"/>
                  </a:cubicBezTo>
                  <a:cubicBezTo>
                    <a:pt x="0" y="250"/>
                    <a:pt x="0" y="250"/>
                    <a:pt x="526" y="0"/>
                  </a:cubicBezTo>
                  <a:cubicBezTo>
                    <a:pt x="581" y="0"/>
                    <a:pt x="706" y="42"/>
                    <a:pt x="803" y="222"/>
                  </a:cubicBezTo>
                  <a:lnTo>
                    <a:pt x="803" y="222"/>
                  </a:lnTo>
                  <a:cubicBezTo>
                    <a:pt x="816" y="235"/>
                    <a:pt x="830" y="263"/>
                    <a:pt x="844" y="291"/>
                  </a:cubicBezTo>
                  <a:cubicBezTo>
                    <a:pt x="844" y="291"/>
                    <a:pt x="844" y="291"/>
                    <a:pt x="1038" y="651"/>
                  </a:cubicBezTo>
                  <a:lnTo>
                    <a:pt x="1038" y="651"/>
                  </a:lnTo>
                </a:path>
              </a:pathLst>
            </a:custGeom>
            <a:solidFill>
              <a:srgbClr val="FED6B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2" name="Freeform 36"/>
            <p:cNvSpPr>
              <a:spLocks noChangeArrowheads="1"/>
            </p:cNvSpPr>
            <p:nvPr/>
          </p:nvSpPr>
          <p:spPr bwMode="auto">
            <a:xfrm>
              <a:off x="1192213" y="4067175"/>
              <a:ext cx="414337" cy="284163"/>
            </a:xfrm>
            <a:custGeom>
              <a:gdLst>
                <a:gd fmla="*/ 1010 w 1149" name="T0"/>
                <a:gd fmla="*/ 0 h 790" name="T1"/>
                <a:gd fmla="*/ 1148 w 1149" name="T2"/>
                <a:gd fmla="*/ 250 h 790" name="T3"/>
                <a:gd fmla="*/ 139 w 1149" name="T4"/>
                <a:gd fmla="*/ 789 h 790" name="T5"/>
                <a:gd fmla="*/ 0 w 1149" name="T6"/>
                <a:gd fmla="*/ 540 h 790" name="T7"/>
                <a:gd fmla="*/ 1010 w 1149" name="T8"/>
                <a:gd fmla="*/ 0 h 790" name="T9"/>
              </a:gdLst>
              <a:cxnLst>
                <a:cxn ang="0">
                  <a:pos x="T0" y="T1"/>
                </a:cxn>
                <a:cxn ang="0">
                  <a:pos x="T2" y="T3"/>
                </a:cxn>
                <a:cxn ang="0">
                  <a:pos x="T4" y="T5"/>
                </a:cxn>
                <a:cxn ang="0">
                  <a:pos x="T6" y="T7"/>
                </a:cxn>
                <a:cxn ang="0">
                  <a:pos x="T8" y="T9"/>
                </a:cxn>
              </a:cxnLst>
              <a:rect b="b" l="0" r="r" t="0"/>
              <a:pathLst>
                <a:path h="790" w="1149">
                  <a:moveTo>
                    <a:pt x="1010" y="0"/>
                  </a:moveTo>
                  <a:lnTo>
                    <a:pt x="1148" y="250"/>
                  </a:lnTo>
                  <a:lnTo>
                    <a:pt x="139" y="789"/>
                  </a:lnTo>
                  <a:lnTo>
                    <a:pt x="0" y="540"/>
                  </a:lnTo>
                  <a:lnTo>
                    <a:pt x="1010" y="0"/>
                  </a:lnTo>
                </a:path>
              </a:pathLst>
            </a:custGeom>
            <a:solidFill>
              <a:srgbClr val="FED6B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3" name="Freeform 37"/>
            <p:cNvSpPr>
              <a:spLocks noChangeArrowheads="1"/>
            </p:cNvSpPr>
            <p:nvPr/>
          </p:nvSpPr>
          <p:spPr bwMode="auto">
            <a:xfrm>
              <a:off x="1192213" y="4067175"/>
              <a:ext cx="414337" cy="284163"/>
            </a:xfrm>
            <a:custGeom>
              <a:gdLst>
                <a:gd fmla="*/ 1010 w 1149" name="T0"/>
                <a:gd fmla="*/ 0 h 790" name="T1"/>
                <a:gd fmla="*/ 1148 w 1149" name="T2"/>
                <a:gd fmla="*/ 250 h 790" name="T3"/>
                <a:gd fmla="*/ 139 w 1149" name="T4"/>
                <a:gd fmla="*/ 789 h 790" name="T5"/>
                <a:gd fmla="*/ 0 w 1149" name="T6"/>
                <a:gd fmla="*/ 540 h 790" name="T7"/>
                <a:gd fmla="*/ 1010 w 1149" name="T8"/>
                <a:gd fmla="*/ 0 h 790" name="T9"/>
              </a:gdLst>
              <a:cxnLst>
                <a:cxn ang="0">
                  <a:pos x="T0" y="T1"/>
                </a:cxn>
                <a:cxn ang="0">
                  <a:pos x="T2" y="T3"/>
                </a:cxn>
                <a:cxn ang="0">
                  <a:pos x="T4" y="T5"/>
                </a:cxn>
                <a:cxn ang="0">
                  <a:pos x="T6" y="T7"/>
                </a:cxn>
                <a:cxn ang="0">
                  <a:pos x="T8" y="T9"/>
                </a:cxn>
              </a:cxnLst>
              <a:rect b="b" l="0" r="r" t="0"/>
              <a:pathLst>
                <a:path h="790" w="1149">
                  <a:moveTo>
                    <a:pt x="1010" y="0"/>
                  </a:moveTo>
                  <a:lnTo>
                    <a:pt x="1148" y="250"/>
                  </a:lnTo>
                  <a:lnTo>
                    <a:pt x="139" y="789"/>
                  </a:lnTo>
                  <a:lnTo>
                    <a:pt x="0" y="540"/>
                  </a:lnTo>
                  <a:lnTo>
                    <a:pt x="1010" y="0"/>
                  </a:lnTo>
                </a:path>
              </a:pathLst>
            </a:custGeom>
            <a:solidFill>
              <a:srgbClr val="FED6B6"/>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4" name="Freeform 38"/>
            <p:cNvSpPr>
              <a:spLocks noChangeArrowheads="1"/>
            </p:cNvSpPr>
            <p:nvPr/>
          </p:nvSpPr>
          <p:spPr bwMode="auto">
            <a:xfrm>
              <a:off x="1052513" y="3968750"/>
              <a:ext cx="503237" cy="338138"/>
            </a:xfrm>
            <a:custGeom>
              <a:gdLst>
                <a:gd fmla="*/ 1259 w 1398" name="T0"/>
                <a:gd fmla="*/ 0 h 941" name="T1"/>
                <a:gd fmla="*/ 1397 w 1398" name="T2"/>
                <a:gd fmla="*/ 276 h 941" name="T3"/>
                <a:gd fmla="*/ 152 w 1398" name="T4"/>
                <a:gd fmla="*/ 940 h 941" name="T5"/>
                <a:gd fmla="*/ 0 w 1398" name="T6"/>
                <a:gd fmla="*/ 664 h 941" name="T7"/>
                <a:gd fmla="*/ 1259 w 1398" name="T8"/>
                <a:gd fmla="*/ 0 h 941" name="T9"/>
              </a:gdLst>
              <a:cxnLst>
                <a:cxn ang="0">
                  <a:pos x="T0" y="T1"/>
                </a:cxn>
                <a:cxn ang="0">
                  <a:pos x="T2" y="T3"/>
                </a:cxn>
                <a:cxn ang="0">
                  <a:pos x="T4" y="T5"/>
                </a:cxn>
                <a:cxn ang="0">
                  <a:pos x="T6" y="T7"/>
                </a:cxn>
                <a:cxn ang="0">
                  <a:pos x="T8" y="T9"/>
                </a:cxn>
              </a:cxnLst>
              <a:rect b="b" l="0" r="r" t="0"/>
              <a:pathLst>
                <a:path h="941" w="1398">
                  <a:moveTo>
                    <a:pt x="1259" y="0"/>
                  </a:moveTo>
                  <a:lnTo>
                    <a:pt x="1397" y="276"/>
                  </a:lnTo>
                  <a:lnTo>
                    <a:pt x="152" y="940"/>
                  </a:lnTo>
                  <a:lnTo>
                    <a:pt x="0" y="664"/>
                  </a:lnTo>
                  <a:lnTo>
                    <a:pt x="1259" y="0"/>
                  </a:lnTo>
                </a:path>
              </a:pathLst>
            </a:custGeom>
            <a:solidFill>
              <a:srgbClr val="FED6B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5" name="Freeform 39"/>
            <p:cNvSpPr>
              <a:spLocks noChangeArrowheads="1"/>
            </p:cNvSpPr>
            <p:nvPr/>
          </p:nvSpPr>
          <p:spPr bwMode="auto">
            <a:xfrm>
              <a:off x="1052513" y="3968750"/>
              <a:ext cx="503237" cy="338138"/>
            </a:xfrm>
            <a:custGeom>
              <a:gdLst>
                <a:gd fmla="*/ 1259 w 1398" name="T0"/>
                <a:gd fmla="*/ 0 h 941" name="T1"/>
                <a:gd fmla="*/ 1397 w 1398" name="T2"/>
                <a:gd fmla="*/ 276 h 941" name="T3"/>
                <a:gd fmla="*/ 152 w 1398" name="T4"/>
                <a:gd fmla="*/ 940 h 941" name="T5"/>
                <a:gd fmla="*/ 0 w 1398" name="T6"/>
                <a:gd fmla="*/ 664 h 941" name="T7"/>
                <a:gd fmla="*/ 1259 w 1398" name="T8"/>
                <a:gd fmla="*/ 0 h 941" name="T9"/>
              </a:gdLst>
              <a:cxnLst>
                <a:cxn ang="0">
                  <a:pos x="T0" y="T1"/>
                </a:cxn>
                <a:cxn ang="0">
                  <a:pos x="T2" y="T3"/>
                </a:cxn>
                <a:cxn ang="0">
                  <a:pos x="T4" y="T5"/>
                </a:cxn>
                <a:cxn ang="0">
                  <a:pos x="T6" y="T7"/>
                </a:cxn>
                <a:cxn ang="0">
                  <a:pos x="T8" y="T9"/>
                </a:cxn>
              </a:cxnLst>
              <a:rect b="b" l="0" r="r" t="0"/>
              <a:pathLst>
                <a:path h="941" w="1398">
                  <a:moveTo>
                    <a:pt x="1259" y="0"/>
                  </a:moveTo>
                  <a:lnTo>
                    <a:pt x="1397" y="276"/>
                  </a:lnTo>
                  <a:lnTo>
                    <a:pt x="152" y="940"/>
                  </a:lnTo>
                  <a:lnTo>
                    <a:pt x="0" y="664"/>
                  </a:lnTo>
                  <a:lnTo>
                    <a:pt x="1259" y="0"/>
                  </a:lnTo>
                </a:path>
              </a:pathLst>
            </a:custGeom>
            <a:solidFill>
              <a:srgbClr val="FED6B6"/>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6" name="Freeform 40"/>
            <p:cNvSpPr>
              <a:spLocks noChangeArrowheads="1"/>
            </p:cNvSpPr>
            <p:nvPr/>
          </p:nvSpPr>
          <p:spPr bwMode="auto">
            <a:xfrm>
              <a:off x="933450" y="3868738"/>
              <a:ext cx="573088" cy="374650"/>
            </a:xfrm>
            <a:custGeom>
              <a:gdLst>
                <a:gd fmla="*/ 1438 w 1592" name="T0"/>
                <a:gd fmla="*/ 0 h 1039" name="T1"/>
                <a:gd fmla="*/ 1591 w 1592" name="T2"/>
                <a:gd fmla="*/ 277 h 1039" name="T3"/>
                <a:gd fmla="*/ 138 w 1592" name="T4"/>
                <a:gd fmla="*/ 1038 h 1039" name="T5"/>
                <a:gd fmla="*/ 0 w 1592" name="T6"/>
                <a:gd fmla="*/ 775 h 1039" name="T7"/>
                <a:gd fmla="*/ 1438 w 1592" name="T8"/>
                <a:gd fmla="*/ 0 h 1039" name="T9"/>
              </a:gdLst>
              <a:cxnLst>
                <a:cxn ang="0">
                  <a:pos x="T0" y="T1"/>
                </a:cxn>
                <a:cxn ang="0">
                  <a:pos x="T2" y="T3"/>
                </a:cxn>
                <a:cxn ang="0">
                  <a:pos x="T4" y="T5"/>
                </a:cxn>
                <a:cxn ang="0">
                  <a:pos x="T6" y="T7"/>
                </a:cxn>
                <a:cxn ang="0">
                  <a:pos x="T8" y="T9"/>
                </a:cxn>
              </a:cxnLst>
              <a:rect b="b" l="0" r="r" t="0"/>
              <a:pathLst>
                <a:path h="1039" w="1592">
                  <a:moveTo>
                    <a:pt x="1438" y="0"/>
                  </a:moveTo>
                  <a:lnTo>
                    <a:pt x="1591" y="277"/>
                  </a:lnTo>
                  <a:lnTo>
                    <a:pt x="138" y="1038"/>
                  </a:lnTo>
                  <a:lnTo>
                    <a:pt x="0" y="775"/>
                  </a:lnTo>
                  <a:lnTo>
                    <a:pt x="1438" y="0"/>
                  </a:lnTo>
                </a:path>
              </a:pathLst>
            </a:custGeom>
            <a:solidFill>
              <a:srgbClr val="FED6B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7" name="Freeform 41"/>
            <p:cNvSpPr>
              <a:spLocks noChangeArrowheads="1"/>
            </p:cNvSpPr>
            <p:nvPr/>
          </p:nvSpPr>
          <p:spPr bwMode="auto">
            <a:xfrm>
              <a:off x="933450" y="3868738"/>
              <a:ext cx="573088" cy="374650"/>
            </a:xfrm>
            <a:custGeom>
              <a:gdLst>
                <a:gd fmla="*/ 1438 w 1592" name="T0"/>
                <a:gd fmla="*/ 0 h 1039" name="T1"/>
                <a:gd fmla="*/ 1591 w 1592" name="T2"/>
                <a:gd fmla="*/ 277 h 1039" name="T3"/>
                <a:gd fmla="*/ 138 w 1592" name="T4"/>
                <a:gd fmla="*/ 1038 h 1039" name="T5"/>
                <a:gd fmla="*/ 0 w 1592" name="T6"/>
                <a:gd fmla="*/ 775 h 1039" name="T7"/>
                <a:gd fmla="*/ 1438 w 1592" name="T8"/>
                <a:gd fmla="*/ 0 h 1039" name="T9"/>
              </a:gdLst>
              <a:cxnLst>
                <a:cxn ang="0">
                  <a:pos x="T0" y="T1"/>
                </a:cxn>
                <a:cxn ang="0">
                  <a:pos x="T2" y="T3"/>
                </a:cxn>
                <a:cxn ang="0">
                  <a:pos x="T4" y="T5"/>
                </a:cxn>
                <a:cxn ang="0">
                  <a:pos x="T6" y="T7"/>
                </a:cxn>
                <a:cxn ang="0">
                  <a:pos x="T8" y="T9"/>
                </a:cxn>
              </a:cxnLst>
              <a:rect b="b" l="0" r="r" t="0"/>
              <a:pathLst>
                <a:path h="1039" w="1592">
                  <a:moveTo>
                    <a:pt x="1438" y="0"/>
                  </a:moveTo>
                  <a:lnTo>
                    <a:pt x="1591" y="277"/>
                  </a:lnTo>
                  <a:lnTo>
                    <a:pt x="138" y="1038"/>
                  </a:lnTo>
                  <a:lnTo>
                    <a:pt x="0" y="775"/>
                  </a:lnTo>
                  <a:lnTo>
                    <a:pt x="1438" y="0"/>
                  </a:lnTo>
                </a:path>
              </a:pathLst>
            </a:custGeom>
            <a:solidFill>
              <a:srgbClr val="FED6B6"/>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8" name="Freeform 42"/>
            <p:cNvSpPr>
              <a:spLocks noChangeArrowheads="1"/>
            </p:cNvSpPr>
            <p:nvPr/>
          </p:nvSpPr>
          <p:spPr bwMode="auto">
            <a:xfrm>
              <a:off x="1157288" y="4246563"/>
              <a:ext cx="120650" cy="120650"/>
            </a:xfrm>
            <a:custGeom>
              <a:gdLst>
                <a:gd fmla="*/ 96 w 333" name="T0"/>
                <a:gd fmla="*/ 42 h 333" name="T1"/>
                <a:gd fmla="*/ 96 w 333" name="T2"/>
                <a:gd fmla="*/ 42 h 333" name="T3"/>
                <a:gd fmla="*/ 290 w 333" name="T4"/>
                <a:gd fmla="*/ 97 h 333" name="T5"/>
                <a:gd fmla="*/ 235 w 333" name="T6"/>
                <a:gd fmla="*/ 291 h 333" name="T7"/>
                <a:gd fmla="*/ 41 w 333" name="T8"/>
                <a:gd fmla="*/ 236 h 333" name="T9"/>
                <a:gd fmla="*/ 96 w 333" name="T10"/>
                <a:gd fmla="*/ 42 h 333" name="T11"/>
              </a:gdLst>
              <a:cxnLst>
                <a:cxn ang="0">
                  <a:pos x="T0" y="T1"/>
                </a:cxn>
                <a:cxn ang="0">
                  <a:pos x="T2" y="T3"/>
                </a:cxn>
                <a:cxn ang="0">
                  <a:pos x="T4" y="T5"/>
                </a:cxn>
                <a:cxn ang="0">
                  <a:pos x="T6" y="T7"/>
                </a:cxn>
                <a:cxn ang="0">
                  <a:pos x="T8" y="T9"/>
                </a:cxn>
                <a:cxn ang="0">
                  <a:pos x="T10" y="T11"/>
                </a:cxn>
              </a:cxnLst>
              <a:rect b="b" l="0" r="r" t="0"/>
              <a:pathLst>
                <a:path h="333" w="333">
                  <a:moveTo>
                    <a:pt x="96" y="42"/>
                  </a:moveTo>
                  <a:lnTo>
                    <a:pt x="96" y="42"/>
                  </a:lnTo>
                  <a:cubicBezTo>
                    <a:pt x="166" y="0"/>
                    <a:pt x="262" y="28"/>
                    <a:pt x="290" y="97"/>
                  </a:cubicBezTo>
                  <a:cubicBezTo>
                    <a:pt x="332" y="166"/>
                    <a:pt x="304" y="249"/>
                    <a:pt x="235" y="291"/>
                  </a:cubicBezTo>
                  <a:cubicBezTo>
                    <a:pt x="166" y="332"/>
                    <a:pt x="82" y="305"/>
                    <a:pt x="41" y="236"/>
                  </a:cubicBezTo>
                  <a:cubicBezTo>
                    <a:pt x="0" y="166"/>
                    <a:pt x="27" y="70"/>
                    <a:pt x="96" y="42"/>
                  </a:cubicBezTo>
                </a:path>
              </a:pathLst>
            </a:custGeom>
            <a:solidFill>
              <a:srgbClr val="FED6B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79" name="Freeform 43"/>
            <p:cNvSpPr>
              <a:spLocks noChangeArrowheads="1"/>
            </p:cNvSpPr>
            <p:nvPr/>
          </p:nvSpPr>
          <p:spPr bwMode="auto">
            <a:xfrm>
              <a:off x="1017588" y="4192588"/>
              <a:ext cx="130175" cy="130175"/>
            </a:xfrm>
            <a:custGeom>
              <a:gdLst>
                <a:gd fmla="*/ 97 w 361" name="T0"/>
                <a:gd fmla="*/ 42 h 361" name="T1"/>
                <a:gd fmla="*/ 97 w 361" name="T2"/>
                <a:gd fmla="*/ 42 h 361" name="T3"/>
                <a:gd fmla="*/ 318 w 361" name="T4"/>
                <a:gd fmla="*/ 111 h 361" name="T5"/>
                <a:gd fmla="*/ 249 w 361" name="T6"/>
                <a:gd fmla="*/ 318 h 361" name="T7"/>
                <a:gd fmla="*/ 41 w 361" name="T8"/>
                <a:gd fmla="*/ 249 h 361" name="T9"/>
                <a:gd fmla="*/ 97 w 361" name="T10"/>
                <a:gd fmla="*/ 42 h 361" name="T11"/>
              </a:gdLst>
              <a:cxnLst>
                <a:cxn ang="0">
                  <a:pos x="T0" y="T1"/>
                </a:cxn>
                <a:cxn ang="0">
                  <a:pos x="T2" y="T3"/>
                </a:cxn>
                <a:cxn ang="0">
                  <a:pos x="T4" y="T5"/>
                </a:cxn>
                <a:cxn ang="0">
                  <a:pos x="T6" y="T7"/>
                </a:cxn>
                <a:cxn ang="0">
                  <a:pos x="T8" y="T9"/>
                </a:cxn>
                <a:cxn ang="0">
                  <a:pos x="T10" y="T11"/>
                </a:cxn>
              </a:cxnLst>
              <a:rect b="b" l="0" r="r" t="0"/>
              <a:pathLst>
                <a:path h="361" w="361">
                  <a:moveTo>
                    <a:pt x="97" y="42"/>
                  </a:moveTo>
                  <a:lnTo>
                    <a:pt x="97" y="42"/>
                  </a:lnTo>
                  <a:cubicBezTo>
                    <a:pt x="180" y="0"/>
                    <a:pt x="277" y="28"/>
                    <a:pt x="318" y="111"/>
                  </a:cubicBezTo>
                  <a:cubicBezTo>
                    <a:pt x="360" y="180"/>
                    <a:pt x="318" y="277"/>
                    <a:pt x="249" y="318"/>
                  </a:cubicBezTo>
                  <a:cubicBezTo>
                    <a:pt x="166" y="360"/>
                    <a:pt x="83" y="332"/>
                    <a:pt x="41" y="249"/>
                  </a:cubicBezTo>
                  <a:cubicBezTo>
                    <a:pt x="0" y="180"/>
                    <a:pt x="28" y="83"/>
                    <a:pt x="97" y="42"/>
                  </a:cubicBezTo>
                </a:path>
              </a:pathLst>
            </a:custGeom>
            <a:solidFill>
              <a:srgbClr val="FED6B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0" name="Freeform 44"/>
            <p:cNvSpPr>
              <a:spLocks noChangeArrowheads="1"/>
            </p:cNvSpPr>
            <p:nvPr/>
          </p:nvSpPr>
          <p:spPr bwMode="auto">
            <a:xfrm>
              <a:off x="887413" y="4132263"/>
              <a:ext cx="125412" cy="130175"/>
            </a:xfrm>
            <a:custGeom>
              <a:gdLst>
                <a:gd fmla="*/ 97 w 347" name="T0"/>
                <a:gd fmla="*/ 42 h 361" name="T1"/>
                <a:gd fmla="*/ 97 w 347" name="T2"/>
                <a:gd fmla="*/ 42 h 361" name="T3"/>
                <a:gd fmla="*/ 305 w 347" name="T4"/>
                <a:gd fmla="*/ 111 h 361" name="T5"/>
                <a:gd fmla="*/ 249 w 347" name="T6"/>
                <a:gd fmla="*/ 318 h 361" name="T7"/>
                <a:gd fmla="*/ 28 w 347" name="T8"/>
                <a:gd fmla="*/ 263 h 361" name="T9"/>
                <a:gd fmla="*/ 97 w 347" name="T10"/>
                <a:gd fmla="*/ 42 h 361" name="T11"/>
              </a:gdLst>
              <a:cxnLst>
                <a:cxn ang="0">
                  <a:pos x="T0" y="T1"/>
                </a:cxn>
                <a:cxn ang="0">
                  <a:pos x="T2" y="T3"/>
                </a:cxn>
                <a:cxn ang="0">
                  <a:pos x="T4" y="T5"/>
                </a:cxn>
                <a:cxn ang="0">
                  <a:pos x="T6" y="T7"/>
                </a:cxn>
                <a:cxn ang="0">
                  <a:pos x="T8" y="T9"/>
                </a:cxn>
                <a:cxn ang="0">
                  <a:pos x="T10" y="T11"/>
                </a:cxn>
              </a:cxnLst>
              <a:rect b="b" l="0" r="r" t="0"/>
              <a:pathLst>
                <a:path h="361" w="347">
                  <a:moveTo>
                    <a:pt x="97" y="42"/>
                  </a:moveTo>
                  <a:lnTo>
                    <a:pt x="97" y="42"/>
                  </a:lnTo>
                  <a:cubicBezTo>
                    <a:pt x="180" y="0"/>
                    <a:pt x="277" y="28"/>
                    <a:pt x="305" y="111"/>
                  </a:cubicBezTo>
                  <a:cubicBezTo>
                    <a:pt x="346" y="194"/>
                    <a:pt x="319" y="277"/>
                    <a:pt x="249" y="318"/>
                  </a:cubicBezTo>
                  <a:cubicBezTo>
                    <a:pt x="166" y="360"/>
                    <a:pt x="69" y="332"/>
                    <a:pt x="28" y="263"/>
                  </a:cubicBezTo>
                  <a:cubicBezTo>
                    <a:pt x="0" y="180"/>
                    <a:pt x="28" y="83"/>
                    <a:pt x="97" y="42"/>
                  </a:cubicBezTo>
                </a:path>
              </a:pathLst>
            </a:custGeom>
            <a:solidFill>
              <a:srgbClr val="FED6B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1" name="Freeform 45"/>
            <p:cNvSpPr>
              <a:spLocks noChangeArrowheads="1"/>
            </p:cNvSpPr>
            <p:nvPr/>
          </p:nvSpPr>
          <p:spPr bwMode="auto">
            <a:xfrm>
              <a:off x="922338" y="4008438"/>
              <a:ext cx="104775" cy="100012"/>
            </a:xfrm>
            <a:custGeom>
              <a:gdLst>
                <a:gd fmla="*/ 152 w 292" name="T0"/>
                <a:gd fmla="*/ 0 h 278" name="T1"/>
                <a:gd fmla="*/ 208 w 292" name="T2"/>
                <a:gd fmla="*/ 69 h 278" name="T3"/>
                <a:gd fmla="*/ 222 w 292" name="T4"/>
                <a:gd fmla="*/ 97 h 278" name="T5"/>
                <a:gd fmla="*/ 291 w 292" name="T6"/>
                <a:gd fmla="*/ 194 h 278" name="T7"/>
                <a:gd fmla="*/ 194 w 292" name="T8"/>
                <a:gd fmla="*/ 263 h 278" name="T9"/>
                <a:gd fmla="*/ 180 w 292" name="T10"/>
                <a:gd fmla="*/ 263 h 278" name="T11"/>
                <a:gd fmla="*/ 138 w 292" name="T12"/>
                <a:gd fmla="*/ 277 h 278" name="T13"/>
                <a:gd fmla="*/ 28 w 292" name="T14"/>
                <a:gd fmla="*/ 208 h 278" name="T15"/>
                <a:gd fmla="*/ 56 w 292" name="T16"/>
                <a:gd fmla="*/ 56 h 278" name="T17"/>
                <a:gd fmla="*/ 56 w 292" name="T18"/>
                <a:gd fmla="*/ 56 h 278" name="T19"/>
                <a:gd fmla="*/ 56 w 292" name="T20"/>
                <a:gd fmla="*/ 56 h 278" name="T21"/>
                <a:gd fmla="*/ 69 w 292" name="T22"/>
                <a:gd fmla="*/ 42 h 278" name="T23"/>
                <a:gd fmla="*/ 83 w 292" name="T24"/>
                <a:gd fmla="*/ 42 h 278" name="T25"/>
                <a:gd fmla="*/ 152 w 292" name="T26"/>
                <a:gd fmla="*/ 0 h 278" name="T27"/>
                <a:gd fmla="*/ 152 w 292" name="T28"/>
                <a:gd fmla="*/ 0 h 278"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78" w="292">
                  <a:moveTo>
                    <a:pt x="152" y="0"/>
                  </a:moveTo>
                  <a:cubicBezTo>
                    <a:pt x="152" y="0"/>
                    <a:pt x="180" y="42"/>
                    <a:pt x="208" y="69"/>
                  </a:cubicBezTo>
                  <a:cubicBezTo>
                    <a:pt x="222" y="84"/>
                    <a:pt x="222" y="97"/>
                    <a:pt x="222" y="97"/>
                  </a:cubicBezTo>
                  <a:cubicBezTo>
                    <a:pt x="263" y="139"/>
                    <a:pt x="291" y="180"/>
                    <a:pt x="291" y="194"/>
                  </a:cubicBezTo>
                  <a:cubicBezTo>
                    <a:pt x="291" y="194"/>
                    <a:pt x="291" y="194"/>
                    <a:pt x="194" y="263"/>
                  </a:cubicBezTo>
                  <a:cubicBezTo>
                    <a:pt x="194" y="263"/>
                    <a:pt x="194" y="263"/>
                    <a:pt x="180" y="263"/>
                  </a:cubicBezTo>
                  <a:cubicBezTo>
                    <a:pt x="166" y="277"/>
                    <a:pt x="152" y="277"/>
                    <a:pt x="138" y="277"/>
                  </a:cubicBezTo>
                  <a:cubicBezTo>
                    <a:pt x="97" y="277"/>
                    <a:pt x="42" y="250"/>
                    <a:pt x="28" y="208"/>
                  </a:cubicBezTo>
                  <a:cubicBezTo>
                    <a:pt x="0" y="153"/>
                    <a:pt x="14" y="84"/>
                    <a:pt x="56" y="56"/>
                  </a:cubicBezTo>
                  <a:lnTo>
                    <a:pt x="56" y="56"/>
                  </a:lnTo>
                  <a:lnTo>
                    <a:pt x="56" y="56"/>
                  </a:lnTo>
                  <a:cubicBezTo>
                    <a:pt x="69" y="56"/>
                    <a:pt x="69" y="56"/>
                    <a:pt x="69" y="42"/>
                  </a:cubicBezTo>
                  <a:lnTo>
                    <a:pt x="83" y="42"/>
                  </a:lnTo>
                  <a:cubicBezTo>
                    <a:pt x="83" y="42"/>
                    <a:pt x="83" y="42"/>
                    <a:pt x="152" y="0"/>
                  </a:cubicBezTo>
                  <a:lnTo>
                    <a:pt x="152" y="0"/>
                  </a:lnTo>
                </a:path>
              </a:pathLst>
            </a:custGeom>
            <a:solidFill>
              <a:srgbClr val="EEC4A8"/>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2" name="Freeform 46"/>
            <p:cNvSpPr>
              <a:spLocks noChangeArrowheads="1"/>
            </p:cNvSpPr>
            <p:nvPr/>
          </p:nvSpPr>
          <p:spPr bwMode="auto">
            <a:xfrm>
              <a:off x="1003300" y="4206875"/>
              <a:ext cx="4763" cy="4763"/>
            </a:xfrm>
            <a:custGeom>
              <a:gdLst>
                <a:gd fmla="*/ 13 w 14" name="T0"/>
                <a:gd fmla="*/ 0 h 15" name="T1"/>
                <a:gd fmla="*/ 13 w 14" name="T2"/>
                <a:gd fmla="*/ 14 h 15" name="T3"/>
                <a:gd fmla="*/ 0 w 14" name="T4"/>
                <a:gd fmla="*/ 14 h 15" name="T5"/>
                <a:gd fmla="*/ 13 w 14" name="T6"/>
                <a:gd fmla="*/ 0 h 15" name="T7"/>
                <a:gd fmla="*/ 13 w 14" name="T8"/>
                <a:gd fmla="*/ 0 h 15" name="T9"/>
              </a:gdLst>
              <a:cxnLst>
                <a:cxn ang="0">
                  <a:pos x="T0" y="T1"/>
                </a:cxn>
                <a:cxn ang="0">
                  <a:pos x="T2" y="T3"/>
                </a:cxn>
                <a:cxn ang="0">
                  <a:pos x="T4" y="T5"/>
                </a:cxn>
                <a:cxn ang="0">
                  <a:pos x="T6" y="T7"/>
                </a:cxn>
                <a:cxn ang="0">
                  <a:pos x="T8" y="T9"/>
                </a:cxn>
              </a:cxnLst>
              <a:rect b="b" l="0" r="r" t="0"/>
              <a:pathLst>
                <a:path h="15" w="14">
                  <a:moveTo>
                    <a:pt x="13" y="0"/>
                  </a:moveTo>
                  <a:cubicBezTo>
                    <a:pt x="13" y="14"/>
                    <a:pt x="13" y="14"/>
                    <a:pt x="13" y="14"/>
                  </a:cubicBezTo>
                  <a:cubicBezTo>
                    <a:pt x="13" y="14"/>
                    <a:pt x="13" y="14"/>
                    <a:pt x="0" y="14"/>
                  </a:cubicBezTo>
                  <a:cubicBezTo>
                    <a:pt x="0" y="14"/>
                    <a:pt x="13" y="14"/>
                    <a:pt x="13" y="0"/>
                  </a:cubicBezTo>
                  <a:lnTo>
                    <a:pt x="13" y="0"/>
                  </a:lnTo>
                </a:path>
              </a:pathLst>
            </a:custGeom>
            <a:solidFill>
              <a:srgbClr val="EEC4A8"/>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3" name="Freeform 47"/>
            <p:cNvSpPr>
              <a:spLocks noChangeArrowheads="1"/>
            </p:cNvSpPr>
            <p:nvPr/>
          </p:nvSpPr>
          <p:spPr bwMode="auto">
            <a:xfrm>
              <a:off x="903288" y="4141788"/>
              <a:ext cx="104775" cy="100012"/>
            </a:xfrm>
            <a:custGeom>
              <a:gdLst>
                <a:gd fmla="*/ 152 w 291" name="T0"/>
                <a:gd fmla="*/ 0 h 278" name="T1"/>
                <a:gd fmla="*/ 207 w 291" name="T2"/>
                <a:gd fmla="*/ 69 h 278" name="T3"/>
                <a:gd fmla="*/ 221 w 291" name="T4"/>
                <a:gd fmla="*/ 97 h 278" name="T5"/>
                <a:gd fmla="*/ 290 w 291" name="T6"/>
                <a:gd fmla="*/ 180 h 278" name="T7"/>
                <a:gd fmla="*/ 277 w 291" name="T8"/>
                <a:gd fmla="*/ 194 h 278" name="T9"/>
                <a:gd fmla="*/ 193 w 291" name="T10"/>
                <a:gd fmla="*/ 249 h 278" name="T11"/>
                <a:gd fmla="*/ 180 w 291" name="T12"/>
                <a:gd fmla="*/ 263 h 278" name="T13"/>
                <a:gd fmla="*/ 138 w 291" name="T14"/>
                <a:gd fmla="*/ 277 h 278" name="T15"/>
                <a:gd fmla="*/ 27 w 291" name="T16"/>
                <a:gd fmla="*/ 208 h 278" name="T17"/>
                <a:gd fmla="*/ 69 w 291" name="T18"/>
                <a:gd fmla="*/ 55 h 278" name="T19"/>
                <a:gd fmla="*/ 69 w 291" name="T20"/>
                <a:gd fmla="*/ 55 h 278" name="T21"/>
                <a:gd fmla="*/ 69 w 291" name="T22"/>
                <a:gd fmla="*/ 55 h 278" name="T23"/>
                <a:gd fmla="*/ 69 w 291" name="T24"/>
                <a:gd fmla="*/ 55 h 278" name="T25"/>
                <a:gd fmla="*/ 83 w 291" name="T26"/>
                <a:gd fmla="*/ 42 h 278" name="T27"/>
                <a:gd fmla="*/ 152 w 291" name="T28"/>
                <a:gd fmla="*/ 0 h 278" name="T29"/>
                <a:gd fmla="*/ 152 w 291" name="T30"/>
                <a:gd fmla="*/ 0 h 278"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278" w="291">
                  <a:moveTo>
                    <a:pt x="152" y="0"/>
                  </a:moveTo>
                  <a:cubicBezTo>
                    <a:pt x="152" y="0"/>
                    <a:pt x="180" y="42"/>
                    <a:pt x="207" y="69"/>
                  </a:cubicBezTo>
                  <a:cubicBezTo>
                    <a:pt x="221" y="83"/>
                    <a:pt x="221" y="97"/>
                    <a:pt x="221" y="97"/>
                  </a:cubicBezTo>
                  <a:cubicBezTo>
                    <a:pt x="249" y="138"/>
                    <a:pt x="277" y="166"/>
                    <a:pt x="290" y="180"/>
                  </a:cubicBezTo>
                  <a:cubicBezTo>
                    <a:pt x="290" y="194"/>
                    <a:pt x="277" y="194"/>
                    <a:pt x="277" y="194"/>
                  </a:cubicBezTo>
                  <a:cubicBezTo>
                    <a:pt x="277" y="194"/>
                    <a:pt x="277" y="194"/>
                    <a:pt x="193" y="249"/>
                  </a:cubicBezTo>
                  <a:cubicBezTo>
                    <a:pt x="193" y="249"/>
                    <a:pt x="193" y="263"/>
                    <a:pt x="180" y="263"/>
                  </a:cubicBezTo>
                  <a:cubicBezTo>
                    <a:pt x="166" y="263"/>
                    <a:pt x="152" y="277"/>
                    <a:pt x="138" y="277"/>
                  </a:cubicBezTo>
                  <a:cubicBezTo>
                    <a:pt x="97" y="277"/>
                    <a:pt x="55" y="249"/>
                    <a:pt x="27" y="208"/>
                  </a:cubicBezTo>
                  <a:cubicBezTo>
                    <a:pt x="0" y="152"/>
                    <a:pt x="14" y="83"/>
                    <a:pt x="69" y="55"/>
                  </a:cubicBezTo>
                  <a:lnTo>
                    <a:pt x="69" y="55"/>
                  </a:lnTo>
                  <a:lnTo>
                    <a:pt x="69" y="55"/>
                  </a:lnTo>
                  <a:lnTo>
                    <a:pt x="69" y="55"/>
                  </a:lnTo>
                  <a:cubicBezTo>
                    <a:pt x="83" y="42"/>
                    <a:pt x="83" y="42"/>
                    <a:pt x="83" y="42"/>
                  </a:cubicBezTo>
                  <a:cubicBezTo>
                    <a:pt x="83" y="42"/>
                    <a:pt x="83" y="42"/>
                    <a:pt x="152" y="0"/>
                  </a:cubicBezTo>
                  <a:lnTo>
                    <a:pt x="152" y="0"/>
                  </a:lnTo>
                </a:path>
              </a:pathLst>
            </a:custGeom>
            <a:solidFill>
              <a:srgbClr val="EEC4A8"/>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4" name="Freeform 48"/>
            <p:cNvSpPr>
              <a:spLocks noChangeArrowheads="1"/>
            </p:cNvSpPr>
            <p:nvPr/>
          </p:nvSpPr>
          <p:spPr bwMode="auto">
            <a:xfrm>
              <a:off x="1087438" y="4197350"/>
              <a:ext cx="50800" cy="69850"/>
            </a:xfrm>
            <a:custGeom>
              <a:gdLst>
                <a:gd fmla="*/ 138 w 139" name="T0"/>
                <a:gd fmla="*/ 180 h 195" name="T1"/>
                <a:gd fmla="*/ 138 w 139" name="T2"/>
                <a:gd fmla="*/ 194 h 195" name="T3"/>
                <a:gd fmla="*/ 137 w 139" name="T4"/>
                <a:gd fmla="*/ 194 h 195" name="T5"/>
                <a:gd fmla="*/ 138 w 139" name="T6"/>
                <a:gd fmla="*/ 180 h 195" name="T7"/>
                <a:gd fmla="*/ 13 w 139" name="T8"/>
                <a:gd fmla="*/ 14 h 195" name="T9"/>
                <a:gd fmla="*/ 0 w 139" name="T10"/>
                <a:gd fmla="*/ 14 h 195" name="T11"/>
                <a:gd fmla="*/ 13 w 139" name="T12"/>
                <a:gd fmla="*/ 0 h 195" name="T13"/>
                <a:gd fmla="*/ 13 w 139" name="T14"/>
                <a:gd fmla="*/ 14 h 19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95" w="139">
                  <a:moveTo>
                    <a:pt x="138" y="180"/>
                  </a:moveTo>
                  <a:lnTo>
                    <a:pt x="138" y="194"/>
                  </a:lnTo>
                  <a:lnTo>
                    <a:pt x="137" y="194"/>
                  </a:lnTo>
                  <a:cubicBezTo>
                    <a:pt x="138" y="190"/>
                    <a:pt x="138" y="185"/>
                    <a:pt x="138" y="180"/>
                  </a:cubicBezTo>
                  <a:close/>
                  <a:moveTo>
                    <a:pt x="13" y="14"/>
                  </a:moveTo>
                  <a:lnTo>
                    <a:pt x="0" y="14"/>
                  </a:lnTo>
                  <a:lnTo>
                    <a:pt x="13" y="0"/>
                  </a:lnTo>
                  <a:lnTo>
                    <a:pt x="13" y="14"/>
                  </a:lnTo>
                  <a:close/>
                </a:path>
              </a:pathLst>
            </a:custGeom>
            <a:solidFill>
              <a:srgbClr val="EEC4A8"/>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5" name="Freeform 49"/>
            <p:cNvSpPr>
              <a:spLocks noChangeArrowheads="1"/>
            </p:cNvSpPr>
            <p:nvPr/>
          </p:nvSpPr>
          <p:spPr bwMode="auto">
            <a:xfrm>
              <a:off x="1031875" y="4202113"/>
              <a:ext cx="104775" cy="95250"/>
            </a:xfrm>
            <a:custGeom>
              <a:gdLst>
                <a:gd fmla="*/ 153 w 292" name="T0"/>
                <a:gd fmla="*/ 0 h 264" name="T1"/>
                <a:gd fmla="*/ 166 w 292" name="T2"/>
                <a:gd fmla="*/ 0 h 264" name="T3"/>
                <a:gd fmla="*/ 208 w 292" name="T4"/>
                <a:gd fmla="*/ 69 h 264" name="T5"/>
                <a:gd fmla="*/ 236 w 292" name="T6"/>
                <a:gd fmla="*/ 97 h 264" name="T7"/>
                <a:gd fmla="*/ 291 w 292" name="T8"/>
                <a:gd fmla="*/ 166 h 264" name="T9"/>
                <a:gd fmla="*/ 277 w 292" name="T10"/>
                <a:gd fmla="*/ 194 h 264" name="T11"/>
                <a:gd fmla="*/ 208 w 292" name="T12"/>
                <a:gd fmla="*/ 249 h 264" name="T13"/>
                <a:gd fmla="*/ 194 w 292" name="T14"/>
                <a:gd fmla="*/ 249 h 264" name="T15"/>
                <a:gd fmla="*/ 139 w 292" name="T16"/>
                <a:gd fmla="*/ 263 h 264" name="T17"/>
                <a:gd fmla="*/ 28 w 292" name="T18"/>
                <a:gd fmla="*/ 194 h 264" name="T19"/>
                <a:gd fmla="*/ 70 w 292" name="T20"/>
                <a:gd fmla="*/ 42 h 264" name="T21"/>
                <a:gd fmla="*/ 70 w 292" name="T22"/>
                <a:gd fmla="*/ 42 h 264" name="T23"/>
                <a:gd fmla="*/ 70 w 292" name="T24"/>
                <a:gd fmla="*/ 42 h 264" name="T25"/>
                <a:gd fmla="*/ 70 w 292" name="T26"/>
                <a:gd fmla="*/ 42 h 264" name="T27"/>
                <a:gd fmla="*/ 84 w 292" name="T28"/>
                <a:gd fmla="*/ 28 h 264" name="T29"/>
                <a:gd fmla="*/ 153 w 292" name="T30"/>
                <a:gd fmla="*/ 0 h 264" name="T31"/>
                <a:gd fmla="*/ 153 w 292" name="T32"/>
                <a:gd fmla="*/ 0 h 264"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64" w="292">
                  <a:moveTo>
                    <a:pt x="153" y="0"/>
                  </a:moveTo>
                  <a:lnTo>
                    <a:pt x="166" y="0"/>
                  </a:lnTo>
                  <a:cubicBezTo>
                    <a:pt x="166" y="14"/>
                    <a:pt x="194" y="28"/>
                    <a:pt x="208" y="69"/>
                  </a:cubicBezTo>
                  <a:cubicBezTo>
                    <a:pt x="222" y="69"/>
                    <a:pt x="222" y="83"/>
                    <a:pt x="236" y="97"/>
                  </a:cubicBezTo>
                  <a:cubicBezTo>
                    <a:pt x="250" y="124"/>
                    <a:pt x="277" y="152"/>
                    <a:pt x="291" y="166"/>
                  </a:cubicBezTo>
                  <a:cubicBezTo>
                    <a:pt x="291" y="180"/>
                    <a:pt x="291" y="194"/>
                    <a:pt x="277" y="194"/>
                  </a:cubicBezTo>
                  <a:cubicBezTo>
                    <a:pt x="277" y="194"/>
                    <a:pt x="277" y="194"/>
                    <a:pt x="208" y="249"/>
                  </a:cubicBezTo>
                  <a:cubicBezTo>
                    <a:pt x="194" y="249"/>
                    <a:pt x="194" y="249"/>
                    <a:pt x="194" y="249"/>
                  </a:cubicBezTo>
                  <a:cubicBezTo>
                    <a:pt x="166" y="263"/>
                    <a:pt x="153" y="263"/>
                    <a:pt x="139" y="263"/>
                  </a:cubicBezTo>
                  <a:cubicBezTo>
                    <a:pt x="97" y="263"/>
                    <a:pt x="56" y="235"/>
                    <a:pt x="28" y="194"/>
                  </a:cubicBezTo>
                  <a:cubicBezTo>
                    <a:pt x="0" y="138"/>
                    <a:pt x="14" y="83"/>
                    <a:pt x="70" y="42"/>
                  </a:cubicBezTo>
                  <a:lnTo>
                    <a:pt x="70" y="42"/>
                  </a:lnTo>
                  <a:lnTo>
                    <a:pt x="70" y="42"/>
                  </a:lnTo>
                  <a:lnTo>
                    <a:pt x="70" y="42"/>
                  </a:lnTo>
                  <a:cubicBezTo>
                    <a:pt x="84" y="42"/>
                    <a:pt x="84" y="28"/>
                    <a:pt x="84" y="28"/>
                  </a:cubicBezTo>
                  <a:cubicBezTo>
                    <a:pt x="84" y="28"/>
                    <a:pt x="84" y="28"/>
                    <a:pt x="153" y="0"/>
                  </a:cubicBezTo>
                  <a:lnTo>
                    <a:pt x="153" y="0"/>
                  </a:lnTo>
                </a:path>
              </a:pathLst>
            </a:custGeom>
            <a:solidFill>
              <a:srgbClr val="EEC4A8"/>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6" name="Freeform 50"/>
            <p:cNvSpPr>
              <a:spLocks noChangeArrowheads="1"/>
            </p:cNvSpPr>
            <p:nvPr/>
          </p:nvSpPr>
          <p:spPr bwMode="auto">
            <a:xfrm>
              <a:off x="1262063" y="4316413"/>
              <a:ext cx="9525" cy="11112"/>
            </a:xfrm>
            <a:custGeom>
              <a:gdLst>
                <a:gd fmla="*/ 14 w 28" name="T0"/>
                <a:gd fmla="*/ 0 h 29" name="T1"/>
                <a:gd fmla="*/ 27 w 28" name="T2"/>
                <a:gd fmla="*/ 14 h 29" name="T3"/>
                <a:gd fmla="*/ 0 w 28" name="T4"/>
                <a:gd fmla="*/ 28 h 29" name="T5"/>
                <a:gd fmla="*/ 14 w 28" name="T6"/>
                <a:gd fmla="*/ 0 h 29" name="T7"/>
                <a:gd fmla="*/ 14 w 28" name="T8"/>
                <a:gd fmla="*/ 0 h 29" name="T9"/>
              </a:gdLst>
              <a:cxnLst>
                <a:cxn ang="0">
                  <a:pos x="T0" y="T1"/>
                </a:cxn>
                <a:cxn ang="0">
                  <a:pos x="T2" y="T3"/>
                </a:cxn>
                <a:cxn ang="0">
                  <a:pos x="T4" y="T5"/>
                </a:cxn>
                <a:cxn ang="0">
                  <a:pos x="T6" y="T7"/>
                </a:cxn>
                <a:cxn ang="0">
                  <a:pos x="T8" y="T9"/>
                </a:cxn>
              </a:cxnLst>
              <a:rect b="b" l="0" r="r" t="0"/>
              <a:pathLst>
                <a:path h="28" w="28">
                  <a:moveTo>
                    <a:pt x="14" y="0"/>
                  </a:moveTo>
                  <a:cubicBezTo>
                    <a:pt x="14" y="14"/>
                    <a:pt x="27" y="14"/>
                    <a:pt x="27" y="14"/>
                  </a:cubicBezTo>
                  <a:cubicBezTo>
                    <a:pt x="27" y="14"/>
                    <a:pt x="27" y="14"/>
                    <a:pt x="0" y="28"/>
                  </a:cubicBezTo>
                  <a:cubicBezTo>
                    <a:pt x="14" y="14"/>
                    <a:pt x="14" y="14"/>
                    <a:pt x="14" y="0"/>
                  </a:cubicBezTo>
                  <a:lnTo>
                    <a:pt x="14" y="0"/>
                  </a:lnTo>
                </a:path>
              </a:pathLst>
            </a:custGeom>
            <a:solidFill>
              <a:srgbClr val="EEC4A8"/>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7" name="Freeform 51"/>
            <p:cNvSpPr>
              <a:spLocks noChangeArrowheads="1"/>
            </p:cNvSpPr>
            <p:nvPr/>
          </p:nvSpPr>
          <p:spPr bwMode="auto">
            <a:xfrm>
              <a:off x="1176338" y="4262438"/>
              <a:ext cx="90487" cy="85725"/>
            </a:xfrm>
            <a:custGeom>
              <a:gdLst>
                <a:gd fmla="*/ 139 w 251" name="T0"/>
                <a:gd fmla="*/ 0 h 236" name="T1"/>
                <a:gd fmla="*/ 181 w 251" name="T2"/>
                <a:gd fmla="*/ 69 h 236" name="T3"/>
                <a:gd fmla="*/ 208 w 251" name="T4"/>
                <a:gd fmla="*/ 83 h 236" name="T5"/>
                <a:gd fmla="*/ 250 w 251" name="T6"/>
                <a:gd fmla="*/ 152 h 236" name="T7"/>
                <a:gd fmla="*/ 236 w 251" name="T8"/>
                <a:gd fmla="*/ 180 h 236" name="T9"/>
                <a:gd fmla="*/ 181 w 251" name="T10"/>
                <a:gd fmla="*/ 221 h 236" name="T11"/>
                <a:gd fmla="*/ 167 w 251" name="T12"/>
                <a:gd fmla="*/ 235 h 236" name="T13"/>
                <a:gd fmla="*/ 125 w 251" name="T14"/>
                <a:gd fmla="*/ 235 h 236" name="T15"/>
                <a:gd fmla="*/ 28 w 251" name="T16"/>
                <a:gd fmla="*/ 180 h 236" name="T17"/>
                <a:gd fmla="*/ 56 w 251" name="T18"/>
                <a:gd fmla="*/ 42 h 236" name="T19"/>
                <a:gd fmla="*/ 56 w 251" name="T20"/>
                <a:gd fmla="*/ 42 h 236" name="T21"/>
                <a:gd fmla="*/ 56 w 251" name="T22"/>
                <a:gd fmla="*/ 42 h 236" name="T23"/>
                <a:gd fmla="*/ 70 w 251" name="T24"/>
                <a:gd fmla="*/ 42 h 236" name="T25"/>
                <a:gd fmla="*/ 70 w 251" name="T26"/>
                <a:gd fmla="*/ 42 h 236" name="T27"/>
                <a:gd fmla="*/ 139 w 251" name="T28"/>
                <a:gd fmla="*/ 0 h 236" name="T29"/>
                <a:gd fmla="*/ 139 w 251" name="T30"/>
                <a:gd fmla="*/ 0 h 23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236" w="251">
                  <a:moveTo>
                    <a:pt x="139" y="0"/>
                  </a:moveTo>
                  <a:cubicBezTo>
                    <a:pt x="139" y="0"/>
                    <a:pt x="167" y="28"/>
                    <a:pt x="181" y="69"/>
                  </a:cubicBezTo>
                  <a:cubicBezTo>
                    <a:pt x="194" y="69"/>
                    <a:pt x="194" y="83"/>
                    <a:pt x="208" y="83"/>
                  </a:cubicBezTo>
                  <a:cubicBezTo>
                    <a:pt x="222" y="111"/>
                    <a:pt x="236" y="138"/>
                    <a:pt x="250" y="152"/>
                  </a:cubicBezTo>
                  <a:cubicBezTo>
                    <a:pt x="250" y="166"/>
                    <a:pt x="250" y="166"/>
                    <a:pt x="236" y="180"/>
                  </a:cubicBezTo>
                  <a:cubicBezTo>
                    <a:pt x="236" y="180"/>
                    <a:pt x="236" y="180"/>
                    <a:pt x="181" y="221"/>
                  </a:cubicBezTo>
                  <a:cubicBezTo>
                    <a:pt x="167" y="221"/>
                    <a:pt x="167" y="221"/>
                    <a:pt x="167" y="235"/>
                  </a:cubicBezTo>
                  <a:cubicBezTo>
                    <a:pt x="153" y="235"/>
                    <a:pt x="139" y="235"/>
                    <a:pt x="125" y="235"/>
                  </a:cubicBezTo>
                  <a:cubicBezTo>
                    <a:pt x="84" y="235"/>
                    <a:pt x="42" y="221"/>
                    <a:pt x="28" y="180"/>
                  </a:cubicBezTo>
                  <a:cubicBezTo>
                    <a:pt x="0" y="138"/>
                    <a:pt x="15" y="69"/>
                    <a:pt x="56" y="42"/>
                  </a:cubicBezTo>
                  <a:lnTo>
                    <a:pt x="56" y="42"/>
                  </a:lnTo>
                  <a:lnTo>
                    <a:pt x="56" y="42"/>
                  </a:lnTo>
                  <a:lnTo>
                    <a:pt x="70" y="42"/>
                  </a:lnTo>
                  <a:lnTo>
                    <a:pt x="70" y="42"/>
                  </a:lnTo>
                  <a:cubicBezTo>
                    <a:pt x="70" y="42"/>
                    <a:pt x="70" y="42"/>
                    <a:pt x="139" y="0"/>
                  </a:cubicBezTo>
                  <a:lnTo>
                    <a:pt x="139" y="0"/>
                  </a:lnTo>
                </a:path>
              </a:pathLst>
            </a:custGeom>
            <a:solidFill>
              <a:srgbClr val="EEC4A8"/>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8" name="Freeform 52"/>
            <p:cNvSpPr>
              <a:spLocks noChangeArrowheads="1"/>
            </p:cNvSpPr>
            <p:nvPr/>
          </p:nvSpPr>
          <p:spPr bwMode="auto">
            <a:xfrm>
              <a:off x="1166813" y="3689350"/>
              <a:ext cx="368300" cy="134938"/>
            </a:xfrm>
            <a:custGeom>
              <a:gdLst>
                <a:gd fmla="*/ 927 w 1025" name="T0"/>
                <a:gd fmla="*/ 111 h 375" name="T1"/>
                <a:gd fmla="*/ 996 w 1025" name="T2"/>
                <a:gd fmla="*/ 263 h 375" name="T3"/>
                <a:gd fmla="*/ 816 w 1025" name="T4"/>
                <a:gd fmla="*/ 374 h 375" name="T5"/>
                <a:gd fmla="*/ 526 w 1025" name="T6"/>
                <a:gd fmla="*/ 360 h 375" name="T7"/>
                <a:gd fmla="*/ 429 w 1025" name="T8"/>
                <a:gd fmla="*/ 346 h 375" name="T9"/>
                <a:gd fmla="*/ 305 w 1025" name="T10"/>
                <a:gd fmla="*/ 332 h 375" name="T11"/>
                <a:gd fmla="*/ 360 w 1025" name="T12"/>
                <a:gd fmla="*/ 263 h 375" name="T13"/>
                <a:gd fmla="*/ 360 w 1025" name="T14"/>
                <a:gd fmla="*/ 249 h 375" name="T15"/>
                <a:gd fmla="*/ 0 w 1025" name="T16"/>
                <a:gd fmla="*/ 0 h 375" name="T17"/>
                <a:gd fmla="*/ 747 w 1025" name="T18"/>
                <a:gd fmla="*/ 83 h 375" name="T19"/>
                <a:gd fmla="*/ 927 w 1025" name="T20"/>
                <a:gd fmla="*/ 111 h 375" name="T21"/>
                <a:gd fmla="*/ 927 w 1025" name="T22"/>
                <a:gd fmla="*/ 111 h 37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75" w="1025">
                  <a:moveTo>
                    <a:pt x="927" y="111"/>
                  </a:moveTo>
                  <a:cubicBezTo>
                    <a:pt x="927" y="111"/>
                    <a:pt x="1024" y="139"/>
                    <a:pt x="996" y="263"/>
                  </a:cubicBezTo>
                  <a:cubicBezTo>
                    <a:pt x="996" y="263"/>
                    <a:pt x="969" y="374"/>
                    <a:pt x="816" y="374"/>
                  </a:cubicBezTo>
                  <a:cubicBezTo>
                    <a:pt x="816" y="374"/>
                    <a:pt x="816" y="374"/>
                    <a:pt x="526" y="360"/>
                  </a:cubicBezTo>
                  <a:cubicBezTo>
                    <a:pt x="526" y="360"/>
                    <a:pt x="526" y="360"/>
                    <a:pt x="429" y="346"/>
                  </a:cubicBezTo>
                  <a:cubicBezTo>
                    <a:pt x="429" y="346"/>
                    <a:pt x="429" y="346"/>
                    <a:pt x="305" y="332"/>
                  </a:cubicBezTo>
                  <a:cubicBezTo>
                    <a:pt x="305" y="332"/>
                    <a:pt x="305" y="332"/>
                    <a:pt x="360" y="263"/>
                  </a:cubicBezTo>
                  <a:cubicBezTo>
                    <a:pt x="360" y="263"/>
                    <a:pt x="360" y="263"/>
                    <a:pt x="360" y="249"/>
                  </a:cubicBezTo>
                  <a:cubicBezTo>
                    <a:pt x="360" y="249"/>
                    <a:pt x="360" y="249"/>
                    <a:pt x="0" y="0"/>
                  </a:cubicBezTo>
                  <a:cubicBezTo>
                    <a:pt x="0" y="0"/>
                    <a:pt x="0" y="0"/>
                    <a:pt x="747" y="83"/>
                  </a:cubicBezTo>
                  <a:cubicBezTo>
                    <a:pt x="747" y="83"/>
                    <a:pt x="747" y="83"/>
                    <a:pt x="927" y="111"/>
                  </a:cubicBezTo>
                  <a:lnTo>
                    <a:pt x="927" y="111"/>
                  </a:lnTo>
                </a:path>
              </a:pathLst>
            </a:custGeom>
            <a:solidFill>
              <a:srgbClr val="EAB98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89" name="Freeform 53"/>
            <p:cNvSpPr>
              <a:spLocks noChangeArrowheads="1"/>
            </p:cNvSpPr>
            <p:nvPr/>
          </p:nvSpPr>
          <p:spPr bwMode="auto">
            <a:xfrm>
              <a:off x="1416050" y="3724275"/>
              <a:ext cx="109538" cy="60325"/>
            </a:xfrm>
            <a:custGeom>
              <a:gdLst>
                <a:gd fmla="*/ 235 w 305" name="T0"/>
                <a:gd fmla="*/ 27 h 167" name="T1"/>
                <a:gd fmla="*/ 235 w 305" name="T2"/>
                <a:gd fmla="*/ 27 h 167" name="T3"/>
                <a:gd fmla="*/ 262 w 305" name="T4"/>
                <a:gd fmla="*/ 138 h 167" name="T5"/>
                <a:gd fmla="*/ 69 w 305" name="T6"/>
                <a:gd fmla="*/ 138 h 167" name="T7"/>
                <a:gd fmla="*/ 14 w 305" name="T8"/>
                <a:gd fmla="*/ 27 h 167" name="T9"/>
                <a:gd fmla="*/ 41 w 305" name="T10"/>
                <a:gd fmla="*/ 0 h 167" name="T11"/>
                <a:gd fmla="*/ 235 w 305" name="T12"/>
                <a:gd fmla="*/ 27 h 167" name="T13"/>
              </a:gdLst>
              <a:cxnLst>
                <a:cxn ang="0">
                  <a:pos x="T0" y="T1"/>
                </a:cxn>
                <a:cxn ang="0">
                  <a:pos x="T2" y="T3"/>
                </a:cxn>
                <a:cxn ang="0">
                  <a:pos x="T4" y="T5"/>
                </a:cxn>
                <a:cxn ang="0">
                  <a:pos x="T6" y="T7"/>
                </a:cxn>
                <a:cxn ang="0">
                  <a:pos x="T8" y="T9"/>
                </a:cxn>
                <a:cxn ang="0">
                  <a:pos x="T10" y="T11"/>
                </a:cxn>
                <a:cxn ang="0">
                  <a:pos x="T12" y="T13"/>
                </a:cxn>
              </a:cxnLst>
              <a:rect b="b" l="0" r="r" t="0"/>
              <a:pathLst>
                <a:path h="167" w="305">
                  <a:moveTo>
                    <a:pt x="235" y="27"/>
                  </a:moveTo>
                  <a:lnTo>
                    <a:pt x="235" y="27"/>
                  </a:lnTo>
                  <a:cubicBezTo>
                    <a:pt x="235" y="27"/>
                    <a:pt x="304" y="83"/>
                    <a:pt x="262" y="138"/>
                  </a:cubicBezTo>
                  <a:cubicBezTo>
                    <a:pt x="262" y="138"/>
                    <a:pt x="235" y="166"/>
                    <a:pt x="69" y="138"/>
                  </a:cubicBezTo>
                  <a:cubicBezTo>
                    <a:pt x="69" y="138"/>
                    <a:pt x="0" y="97"/>
                    <a:pt x="14" y="27"/>
                  </a:cubicBezTo>
                  <a:cubicBezTo>
                    <a:pt x="41" y="0"/>
                    <a:pt x="41" y="0"/>
                    <a:pt x="41" y="0"/>
                  </a:cubicBezTo>
                  <a:lnTo>
                    <a:pt x="235" y="27"/>
                  </a:lnTo>
                </a:path>
              </a:pathLst>
            </a:custGeom>
            <a:solidFill>
              <a:srgbClr val="E3B69D"/>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0" name="Freeform 54"/>
            <p:cNvSpPr>
              <a:spLocks noChangeArrowheads="1"/>
            </p:cNvSpPr>
            <p:nvPr/>
          </p:nvSpPr>
          <p:spPr bwMode="auto">
            <a:xfrm>
              <a:off x="1296988" y="3684588"/>
              <a:ext cx="239712" cy="46037"/>
            </a:xfrm>
            <a:custGeom>
              <a:gdLst>
                <a:gd fmla="*/ 664 w 665" name="T0"/>
                <a:gd fmla="*/ 69 h 126" name="T1"/>
                <a:gd fmla="*/ 539 w 665" name="T2"/>
                <a:gd fmla="*/ 125 h 126" name="T3"/>
                <a:gd fmla="*/ 0 w 665" name="T4"/>
                <a:gd fmla="*/ 56 h 126" name="T5"/>
                <a:gd fmla="*/ 332 w 665" name="T6"/>
                <a:gd fmla="*/ 0 h 126" name="T7"/>
                <a:gd fmla="*/ 664 w 665" name="T8"/>
                <a:gd fmla="*/ 69 h 126" name="T9"/>
                <a:gd fmla="*/ 664 w 665" name="T10"/>
                <a:gd fmla="*/ 69 h 126" name="T11"/>
              </a:gdLst>
              <a:cxnLst>
                <a:cxn ang="0">
                  <a:pos x="T0" y="T1"/>
                </a:cxn>
                <a:cxn ang="0">
                  <a:pos x="T2" y="T3"/>
                </a:cxn>
                <a:cxn ang="0">
                  <a:pos x="T4" y="T5"/>
                </a:cxn>
                <a:cxn ang="0">
                  <a:pos x="T6" y="T7"/>
                </a:cxn>
                <a:cxn ang="0">
                  <a:pos x="T8" y="T9"/>
                </a:cxn>
                <a:cxn ang="0">
                  <a:pos x="T10" y="T11"/>
                </a:cxn>
              </a:cxnLst>
              <a:rect b="b" l="0" r="r" t="0"/>
              <a:pathLst>
                <a:path h="125" w="665">
                  <a:moveTo>
                    <a:pt x="664" y="69"/>
                  </a:moveTo>
                  <a:lnTo>
                    <a:pt x="539" y="125"/>
                  </a:lnTo>
                  <a:cubicBezTo>
                    <a:pt x="539" y="125"/>
                    <a:pt x="539" y="125"/>
                    <a:pt x="0" y="56"/>
                  </a:cubicBezTo>
                  <a:cubicBezTo>
                    <a:pt x="111" y="0"/>
                    <a:pt x="332" y="0"/>
                    <a:pt x="332" y="0"/>
                  </a:cubicBezTo>
                  <a:cubicBezTo>
                    <a:pt x="332" y="0"/>
                    <a:pt x="332" y="0"/>
                    <a:pt x="664" y="69"/>
                  </a:cubicBezTo>
                  <a:lnTo>
                    <a:pt x="664" y="69"/>
                  </a:lnTo>
                </a:path>
              </a:pathLst>
            </a:custGeom>
            <a:solidFill>
              <a:srgbClr val="FED6B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1" name="Freeform 55"/>
            <p:cNvSpPr>
              <a:spLocks noChangeArrowheads="1"/>
            </p:cNvSpPr>
            <p:nvPr/>
          </p:nvSpPr>
          <p:spPr bwMode="auto">
            <a:xfrm>
              <a:off x="1022350" y="3944938"/>
              <a:ext cx="279400" cy="153987"/>
            </a:xfrm>
            <a:custGeom>
              <a:gdLst>
                <a:gd fmla="*/ 761 w 775" name="T0"/>
                <a:gd fmla="*/ 9 h 426" name="T1"/>
                <a:gd fmla="*/ 719 w 775" name="T2"/>
                <a:gd fmla="*/ 37 h 426" name="T3"/>
                <a:gd fmla="*/ 691 w 775" name="T4"/>
                <a:gd fmla="*/ 51 h 426" name="T5"/>
                <a:gd fmla="*/ 664 w 775" name="T6"/>
                <a:gd fmla="*/ 67 h 426" name="T7"/>
                <a:gd fmla="*/ 664 w 775" name="T8"/>
                <a:gd fmla="*/ 65 h 426" name="T9"/>
                <a:gd fmla="*/ 525 w 775" name="T10"/>
                <a:gd fmla="*/ 148 h 426" name="T11"/>
                <a:gd fmla="*/ 221 w 775" name="T12"/>
                <a:gd fmla="*/ 300 h 426" name="T13"/>
                <a:gd fmla="*/ 166 w 775" name="T14"/>
                <a:gd fmla="*/ 341 h 426" name="T15"/>
                <a:gd fmla="*/ 0 w 775" name="T16"/>
                <a:gd fmla="*/ 425 h 426" name="T17"/>
                <a:gd fmla="*/ 138 w 775" name="T18"/>
                <a:gd fmla="*/ 341 h 426" name="T19"/>
                <a:gd fmla="*/ 263 w 775" name="T20"/>
                <a:gd fmla="*/ 259 h 426" name="T21"/>
                <a:gd fmla="*/ 346 w 775" name="T22"/>
                <a:gd fmla="*/ 217 h 426" name="T23"/>
                <a:gd fmla="*/ 428 w 775" name="T24"/>
                <a:gd fmla="*/ 175 h 426" name="T25"/>
                <a:gd fmla="*/ 498 w 775" name="T26"/>
                <a:gd fmla="*/ 134 h 426" name="T27"/>
                <a:gd fmla="*/ 581 w 775" name="T28"/>
                <a:gd fmla="*/ 93 h 426" name="T29"/>
                <a:gd fmla="*/ 719 w 775" name="T30"/>
                <a:gd fmla="*/ 23 h 426" name="T31"/>
                <a:gd fmla="*/ 774 w 775" name="T32"/>
                <a:gd fmla="*/ 0 h 426" name="T33"/>
                <a:gd fmla="*/ 761 w 775" name="T34"/>
                <a:gd fmla="*/ 9 h 426"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426" w="775">
                  <a:moveTo>
                    <a:pt x="761" y="9"/>
                  </a:moveTo>
                  <a:cubicBezTo>
                    <a:pt x="747" y="9"/>
                    <a:pt x="733" y="23"/>
                    <a:pt x="719" y="37"/>
                  </a:cubicBezTo>
                  <a:cubicBezTo>
                    <a:pt x="719" y="37"/>
                    <a:pt x="706" y="51"/>
                    <a:pt x="691" y="51"/>
                  </a:cubicBezTo>
                  <a:cubicBezTo>
                    <a:pt x="679" y="57"/>
                    <a:pt x="670" y="62"/>
                    <a:pt x="664" y="67"/>
                  </a:cubicBezTo>
                  <a:cubicBezTo>
                    <a:pt x="664" y="66"/>
                    <a:pt x="664" y="66"/>
                    <a:pt x="664" y="65"/>
                  </a:cubicBezTo>
                  <a:lnTo>
                    <a:pt x="525" y="148"/>
                  </a:lnTo>
                  <a:lnTo>
                    <a:pt x="221" y="300"/>
                  </a:lnTo>
                  <a:lnTo>
                    <a:pt x="166" y="341"/>
                  </a:lnTo>
                  <a:lnTo>
                    <a:pt x="0" y="425"/>
                  </a:lnTo>
                  <a:cubicBezTo>
                    <a:pt x="0" y="425"/>
                    <a:pt x="55" y="383"/>
                    <a:pt x="138" y="341"/>
                  </a:cubicBezTo>
                  <a:cubicBezTo>
                    <a:pt x="166" y="314"/>
                    <a:pt x="221" y="286"/>
                    <a:pt x="263" y="259"/>
                  </a:cubicBezTo>
                  <a:cubicBezTo>
                    <a:pt x="290" y="244"/>
                    <a:pt x="318" y="231"/>
                    <a:pt x="346" y="217"/>
                  </a:cubicBezTo>
                  <a:cubicBezTo>
                    <a:pt x="374" y="203"/>
                    <a:pt x="401" y="189"/>
                    <a:pt x="428" y="175"/>
                  </a:cubicBezTo>
                  <a:cubicBezTo>
                    <a:pt x="456" y="162"/>
                    <a:pt x="484" y="148"/>
                    <a:pt x="498" y="134"/>
                  </a:cubicBezTo>
                  <a:cubicBezTo>
                    <a:pt x="525" y="120"/>
                    <a:pt x="553" y="106"/>
                    <a:pt x="581" y="93"/>
                  </a:cubicBezTo>
                  <a:cubicBezTo>
                    <a:pt x="636" y="65"/>
                    <a:pt x="678" y="51"/>
                    <a:pt x="719" y="23"/>
                  </a:cubicBezTo>
                  <a:cubicBezTo>
                    <a:pt x="737" y="13"/>
                    <a:pt x="756" y="5"/>
                    <a:pt x="774" y="0"/>
                  </a:cubicBezTo>
                  <a:cubicBezTo>
                    <a:pt x="770" y="2"/>
                    <a:pt x="765" y="4"/>
                    <a:pt x="761" y="9"/>
                  </a:cubicBezTo>
                </a:path>
              </a:pathLst>
            </a:custGeom>
            <a:solidFill>
              <a:srgbClr val="F8C9A0"/>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2" name="Freeform 56"/>
            <p:cNvSpPr>
              <a:spLocks noChangeArrowheads="1"/>
            </p:cNvSpPr>
            <p:nvPr/>
          </p:nvSpPr>
          <p:spPr bwMode="auto">
            <a:xfrm>
              <a:off x="1255713" y="3929063"/>
              <a:ext cx="74612" cy="44450"/>
            </a:xfrm>
            <a:custGeom>
              <a:gdLst>
                <a:gd fmla="*/ 207 w 208" name="T0"/>
                <a:gd fmla="*/ 0 h 125" name="T1"/>
                <a:gd fmla="*/ 152 w 208" name="T2"/>
                <a:gd fmla="*/ 42 h 125" name="T3"/>
                <a:gd fmla="*/ 68 w 208" name="T4"/>
                <a:gd fmla="*/ 84 h 125" name="T5"/>
                <a:gd fmla="*/ 42 w 208" name="T6"/>
                <a:gd fmla="*/ 97 h 125" name="T7"/>
                <a:gd fmla="*/ 30 w 208" name="T8"/>
                <a:gd fmla="*/ 102 h 125" name="T9"/>
                <a:gd fmla="*/ 14 w 208" name="T10"/>
                <a:gd fmla="*/ 111 h 125" name="T11"/>
                <a:gd fmla="*/ 14 w 208" name="T12"/>
                <a:gd fmla="*/ 113 h 125" name="T13"/>
                <a:gd fmla="*/ 30 w 208" name="T14"/>
                <a:gd fmla="*/ 102 h 125" name="T15"/>
                <a:gd fmla="*/ 41 w 208" name="T16"/>
                <a:gd fmla="*/ 97 h 125" name="T17"/>
                <a:gd fmla="*/ 42 w 208" name="T18"/>
                <a:gd fmla="*/ 97 h 125" name="T19"/>
                <a:gd fmla="*/ 68 w 208" name="T20"/>
                <a:gd fmla="*/ 84 h 125" name="T21"/>
                <a:gd fmla="*/ 69 w 208" name="T22"/>
                <a:gd fmla="*/ 83 h 125" name="T23"/>
                <a:gd fmla="*/ 111 w 208" name="T24"/>
                <a:gd fmla="*/ 55 h 125" name="T25"/>
                <a:gd fmla="*/ 152 w 208" name="T26"/>
                <a:gd fmla="*/ 42 h 125" name="T27"/>
                <a:gd fmla="*/ 207 w 208" name="T28"/>
                <a:gd fmla="*/ 0 h 125" name="T29"/>
                <a:gd fmla="*/ 0 w 208" name="T30"/>
                <a:gd fmla="*/ 124 h 125" name="T31"/>
                <a:gd fmla="*/ 14 w 208" name="T32"/>
                <a:gd fmla="*/ 113 h 125" name="T33"/>
                <a:gd fmla="*/ 0 w 208" name="T34"/>
                <a:gd fmla="*/ 124 h 125"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25" w="208">
                  <a:moveTo>
                    <a:pt x="207" y="0"/>
                  </a:moveTo>
                  <a:cubicBezTo>
                    <a:pt x="207" y="0"/>
                    <a:pt x="194" y="28"/>
                    <a:pt x="152" y="42"/>
                  </a:cubicBezTo>
                  <a:lnTo>
                    <a:pt x="68" y="84"/>
                  </a:lnTo>
                  <a:cubicBezTo>
                    <a:pt x="111" y="62"/>
                    <a:pt x="99" y="68"/>
                    <a:pt x="42" y="97"/>
                  </a:cubicBezTo>
                  <a:cubicBezTo>
                    <a:pt x="75" y="80"/>
                    <a:pt x="67" y="84"/>
                    <a:pt x="30" y="102"/>
                  </a:cubicBezTo>
                  <a:cubicBezTo>
                    <a:pt x="45" y="95"/>
                    <a:pt x="30" y="102"/>
                    <a:pt x="14" y="111"/>
                  </a:cubicBezTo>
                  <a:cubicBezTo>
                    <a:pt x="14" y="112"/>
                    <a:pt x="14" y="112"/>
                    <a:pt x="14" y="113"/>
                  </a:cubicBezTo>
                  <a:cubicBezTo>
                    <a:pt x="18" y="110"/>
                    <a:pt x="24" y="106"/>
                    <a:pt x="30" y="102"/>
                  </a:cubicBezTo>
                  <a:cubicBezTo>
                    <a:pt x="34" y="101"/>
                    <a:pt x="37" y="99"/>
                    <a:pt x="41" y="97"/>
                  </a:cubicBezTo>
                  <a:cubicBezTo>
                    <a:pt x="41" y="97"/>
                    <a:pt x="42" y="97"/>
                    <a:pt x="42" y="97"/>
                  </a:cubicBezTo>
                  <a:cubicBezTo>
                    <a:pt x="54" y="96"/>
                    <a:pt x="65" y="87"/>
                    <a:pt x="68" y="84"/>
                  </a:cubicBezTo>
                  <a:cubicBezTo>
                    <a:pt x="69" y="83"/>
                    <a:pt x="69" y="83"/>
                    <a:pt x="69" y="83"/>
                  </a:cubicBezTo>
                  <a:cubicBezTo>
                    <a:pt x="83" y="69"/>
                    <a:pt x="97" y="55"/>
                    <a:pt x="111" y="55"/>
                  </a:cubicBezTo>
                  <a:cubicBezTo>
                    <a:pt x="125" y="42"/>
                    <a:pt x="138" y="42"/>
                    <a:pt x="152" y="42"/>
                  </a:cubicBezTo>
                  <a:cubicBezTo>
                    <a:pt x="194" y="14"/>
                    <a:pt x="207" y="0"/>
                    <a:pt x="207" y="0"/>
                  </a:cubicBezTo>
                  <a:close/>
                  <a:moveTo>
                    <a:pt x="0" y="124"/>
                  </a:moveTo>
                  <a:cubicBezTo>
                    <a:pt x="0" y="124"/>
                    <a:pt x="5" y="119"/>
                    <a:pt x="14" y="113"/>
                  </a:cubicBezTo>
                  <a:cubicBezTo>
                    <a:pt x="12" y="124"/>
                    <a:pt x="0" y="124"/>
                    <a:pt x="0" y="124"/>
                  </a:cubicBezTo>
                  <a:close/>
                </a:path>
              </a:pathLst>
            </a:custGeom>
            <a:solidFill>
              <a:srgbClr val="F1BE90"/>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3" name="Freeform 57"/>
            <p:cNvSpPr>
              <a:spLocks noChangeArrowheads="1"/>
            </p:cNvSpPr>
            <p:nvPr/>
          </p:nvSpPr>
          <p:spPr bwMode="auto">
            <a:xfrm>
              <a:off x="1022350" y="3943350"/>
              <a:ext cx="288925" cy="155575"/>
            </a:xfrm>
            <a:custGeom>
              <a:gdLst>
                <a:gd fmla="*/ 802 w 803" name="T0"/>
                <a:gd fmla="*/ 0 h 430" name="T1"/>
                <a:gd fmla="*/ 733 w 803" name="T2"/>
                <a:gd fmla="*/ 41 h 430" name="T3"/>
                <a:gd fmla="*/ 595 w 803" name="T4"/>
                <a:gd fmla="*/ 124 h 430" name="T5"/>
                <a:gd fmla="*/ 525 w 803" name="T6"/>
                <a:gd fmla="*/ 166 h 430" name="T7"/>
                <a:gd fmla="*/ 443 w 803" name="T8"/>
                <a:gd fmla="*/ 207 h 430" name="T9"/>
                <a:gd fmla="*/ 359 w 803" name="T10"/>
                <a:gd fmla="*/ 248 h 430" name="T11"/>
                <a:gd fmla="*/ 277 w 803" name="T12"/>
                <a:gd fmla="*/ 290 h 430" name="T13"/>
                <a:gd fmla="*/ 138 w 803" name="T14"/>
                <a:gd fmla="*/ 359 h 430" name="T15"/>
                <a:gd fmla="*/ 0 w 803" name="T16"/>
                <a:gd fmla="*/ 429 h 430" name="T17"/>
                <a:gd fmla="*/ 0 w 803" name="T18"/>
                <a:gd fmla="*/ 429 h 430" name="T19"/>
                <a:gd fmla="*/ 166 w 803" name="T20"/>
                <a:gd fmla="*/ 345 h 430" name="T21"/>
                <a:gd fmla="*/ 221 w 803" name="T22"/>
                <a:gd fmla="*/ 304 h 430" name="T23"/>
                <a:gd fmla="*/ 525 w 803" name="T24"/>
                <a:gd fmla="*/ 152 h 430" name="T25"/>
                <a:gd fmla="*/ 525 w 803" name="T26"/>
                <a:gd fmla="*/ 152 h 430" name="T27"/>
                <a:gd fmla="*/ 664 w 803" name="T28"/>
                <a:gd fmla="*/ 69 h 430" name="T29"/>
                <a:gd fmla="*/ 802 w 803" name="T30"/>
                <a:gd fmla="*/ 0 h 430" name="T31"/>
                <a:gd fmla="*/ 802 w 803" name="T32"/>
                <a:gd fmla="*/ 0 h 430"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430" w="803">
                  <a:moveTo>
                    <a:pt x="802" y="0"/>
                  </a:moveTo>
                  <a:cubicBezTo>
                    <a:pt x="775" y="13"/>
                    <a:pt x="761" y="27"/>
                    <a:pt x="733" y="41"/>
                  </a:cubicBezTo>
                  <a:cubicBezTo>
                    <a:pt x="691" y="69"/>
                    <a:pt x="650" y="97"/>
                    <a:pt x="595" y="124"/>
                  </a:cubicBezTo>
                  <a:cubicBezTo>
                    <a:pt x="567" y="138"/>
                    <a:pt x="553" y="152"/>
                    <a:pt x="525" y="166"/>
                  </a:cubicBezTo>
                  <a:cubicBezTo>
                    <a:pt x="498" y="179"/>
                    <a:pt x="470" y="193"/>
                    <a:pt x="443" y="207"/>
                  </a:cubicBezTo>
                  <a:cubicBezTo>
                    <a:pt x="415" y="221"/>
                    <a:pt x="387" y="235"/>
                    <a:pt x="359" y="248"/>
                  </a:cubicBezTo>
                  <a:cubicBezTo>
                    <a:pt x="332" y="263"/>
                    <a:pt x="304" y="276"/>
                    <a:pt x="277" y="290"/>
                  </a:cubicBezTo>
                  <a:cubicBezTo>
                    <a:pt x="235" y="318"/>
                    <a:pt x="180" y="345"/>
                    <a:pt x="138" y="359"/>
                  </a:cubicBezTo>
                  <a:cubicBezTo>
                    <a:pt x="55" y="401"/>
                    <a:pt x="0" y="429"/>
                    <a:pt x="0" y="429"/>
                  </a:cubicBezTo>
                  <a:lnTo>
                    <a:pt x="0" y="429"/>
                  </a:lnTo>
                  <a:cubicBezTo>
                    <a:pt x="0" y="429"/>
                    <a:pt x="0" y="429"/>
                    <a:pt x="166" y="345"/>
                  </a:cubicBezTo>
                  <a:cubicBezTo>
                    <a:pt x="166" y="345"/>
                    <a:pt x="166" y="345"/>
                    <a:pt x="221" y="304"/>
                  </a:cubicBezTo>
                  <a:cubicBezTo>
                    <a:pt x="221" y="304"/>
                    <a:pt x="221" y="304"/>
                    <a:pt x="525" y="152"/>
                  </a:cubicBezTo>
                  <a:lnTo>
                    <a:pt x="525" y="152"/>
                  </a:lnTo>
                  <a:cubicBezTo>
                    <a:pt x="525" y="152"/>
                    <a:pt x="525" y="152"/>
                    <a:pt x="664" y="69"/>
                  </a:cubicBezTo>
                  <a:cubicBezTo>
                    <a:pt x="664" y="69"/>
                    <a:pt x="664" y="69"/>
                    <a:pt x="802" y="0"/>
                  </a:cubicBezTo>
                  <a:lnTo>
                    <a:pt x="802" y="0"/>
                  </a:lnTo>
                </a:path>
              </a:pathLst>
            </a:custGeom>
            <a:solidFill>
              <a:srgbClr val="F8C9A0"/>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4" name="Freeform 58"/>
            <p:cNvSpPr>
              <a:spLocks noChangeArrowheads="1"/>
            </p:cNvSpPr>
            <p:nvPr/>
          </p:nvSpPr>
          <p:spPr bwMode="auto">
            <a:xfrm>
              <a:off x="1077913" y="4032250"/>
              <a:ext cx="309562" cy="165100"/>
            </a:xfrm>
            <a:custGeom>
              <a:gdLst>
                <a:gd fmla="*/ 857 w 858" name="T0"/>
                <a:gd fmla="*/ 0 h 457" name="T1"/>
                <a:gd fmla="*/ 732 w 858" name="T2"/>
                <a:gd fmla="*/ 70 h 457" name="T3"/>
                <a:gd fmla="*/ 594 w 858" name="T4"/>
                <a:gd fmla="*/ 153 h 457" name="T5"/>
                <a:gd fmla="*/ 511 w 858" name="T6"/>
                <a:gd fmla="*/ 194 h 457" name="T7"/>
                <a:gd fmla="*/ 442 w 858" name="T8"/>
                <a:gd fmla="*/ 236 h 457" name="T9"/>
                <a:gd fmla="*/ 359 w 858" name="T10"/>
                <a:gd fmla="*/ 277 h 457" name="T11"/>
                <a:gd fmla="*/ 275 w 858" name="T12"/>
                <a:gd fmla="*/ 319 h 457" name="T13"/>
                <a:gd fmla="*/ 137 w 858" name="T14"/>
                <a:gd fmla="*/ 388 h 457" name="T15"/>
                <a:gd fmla="*/ 0 w 858" name="T16"/>
                <a:gd fmla="*/ 456 h 457" name="T17"/>
                <a:gd fmla="*/ 68 w 858" name="T18"/>
                <a:gd fmla="*/ 416 h 457" name="T19"/>
                <a:gd fmla="*/ 345 w 858" name="T20"/>
                <a:gd fmla="*/ 263 h 457" name="T21"/>
                <a:gd fmla="*/ 663 w 858" name="T22"/>
                <a:gd fmla="*/ 97 h 457" name="T23"/>
                <a:gd fmla="*/ 843 w 858" name="T24"/>
                <a:gd fmla="*/ 0 h 457" name="T25"/>
                <a:gd fmla="*/ 857 w 858" name="T26"/>
                <a:gd fmla="*/ 0 h 457"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457" w="858">
                  <a:moveTo>
                    <a:pt x="857" y="0"/>
                  </a:moveTo>
                  <a:cubicBezTo>
                    <a:pt x="857" y="0"/>
                    <a:pt x="801" y="28"/>
                    <a:pt x="732" y="70"/>
                  </a:cubicBezTo>
                  <a:cubicBezTo>
                    <a:pt x="691" y="97"/>
                    <a:pt x="635" y="125"/>
                    <a:pt x="594" y="153"/>
                  </a:cubicBezTo>
                  <a:cubicBezTo>
                    <a:pt x="566" y="167"/>
                    <a:pt x="538" y="181"/>
                    <a:pt x="511" y="194"/>
                  </a:cubicBezTo>
                  <a:cubicBezTo>
                    <a:pt x="483" y="208"/>
                    <a:pt x="469" y="222"/>
                    <a:pt x="442" y="236"/>
                  </a:cubicBezTo>
                  <a:cubicBezTo>
                    <a:pt x="414" y="250"/>
                    <a:pt x="387" y="263"/>
                    <a:pt x="359" y="277"/>
                  </a:cubicBezTo>
                  <a:cubicBezTo>
                    <a:pt x="331" y="305"/>
                    <a:pt x="303" y="305"/>
                    <a:pt x="275" y="319"/>
                  </a:cubicBezTo>
                  <a:cubicBezTo>
                    <a:pt x="221" y="347"/>
                    <a:pt x="179" y="374"/>
                    <a:pt x="137" y="388"/>
                  </a:cubicBezTo>
                  <a:cubicBezTo>
                    <a:pt x="60" y="426"/>
                    <a:pt x="7" y="452"/>
                    <a:pt x="0" y="456"/>
                  </a:cubicBezTo>
                  <a:cubicBezTo>
                    <a:pt x="5" y="454"/>
                    <a:pt x="31" y="440"/>
                    <a:pt x="68" y="416"/>
                  </a:cubicBezTo>
                  <a:lnTo>
                    <a:pt x="345" y="263"/>
                  </a:lnTo>
                  <a:lnTo>
                    <a:pt x="663" y="97"/>
                  </a:lnTo>
                  <a:lnTo>
                    <a:pt x="843" y="0"/>
                  </a:lnTo>
                  <a:lnTo>
                    <a:pt x="857" y="0"/>
                  </a:lnTo>
                </a:path>
              </a:pathLst>
            </a:custGeom>
            <a:solidFill>
              <a:srgbClr val="F8C9A0"/>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5" name="Freeform 59"/>
            <p:cNvSpPr>
              <a:spLocks noChangeArrowheads="1"/>
            </p:cNvSpPr>
            <p:nvPr/>
          </p:nvSpPr>
          <p:spPr bwMode="auto">
            <a:xfrm>
              <a:off x="1101725" y="4035425"/>
              <a:ext cx="274638" cy="147638"/>
            </a:xfrm>
            <a:custGeom>
              <a:gdLst>
                <a:gd fmla="*/ 595 w 763" name="T0"/>
                <a:gd fmla="*/ 90 h 410" name="T1"/>
                <a:gd fmla="*/ 277 w 763" name="T2"/>
                <a:gd fmla="*/ 256 h 410" name="T3"/>
                <a:gd fmla="*/ 0 w 763" name="T4"/>
                <a:gd fmla="*/ 409 h 410" name="T5"/>
                <a:gd fmla="*/ 56 w 763" name="T6"/>
                <a:gd fmla="*/ 367 h 410" name="T7"/>
                <a:gd fmla="*/ 194 w 763" name="T8"/>
                <a:gd fmla="*/ 298 h 410" name="T9"/>
                <a:gd fmla="*/ 277 w 763" name="T10"/>
                <a:gd fmla="*/ 243 h 410" name="T11"/>
                <a:gd fmla="*/ 346 w 763" name="T12"/>
                <a:gd fmla="*/ 201 h 410" name="T13"/>
                <a:gd fmla="*/ 429 w 763" name="T14"/>
                <a:gd fmla="*/ 160 h 410" name="T15"/>
                <a:gd fmla="*/ 512 w 763" name="T16"/>
                <a:gd fmla="*/ 118 h 410" name="T17"/>
                <a:gd fmla="*/ 651 w 763" name="T18"/>
                <a:gd fmla="*/ 49 h 410" name="T19"/>
                <a:gd fmla="*/ 727 w 763" name="T20"/>
                <a:gd fmla="*/ 19 h 410" name="T21"/>
                <a:gd fmla="*/ 595 w 763" name="T22"/>
                <a:gd fmla="*/ 90 h 41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410" w="763">
                  <a:moveTo>
                    <a:pt x="595" y="90"/>
                  </a:moveTo>
                  <a:lnTo>
                    <a:pt x="277" y="256"/>
                  </a:lnTo>
                  <a:lnTo>
                    <a:pt x="0" y="409"/>
                  </a:lnTo>
                  <a:cubicBezTo>
                    <a:pt x="14" y="395"/>
                    <a:pt x="42" y="381"/>
                    <a:pt x="56" y="367"/>
                  </a:cubicBezTo>
                  <a:cubicBezTo>
                    <a:pt x="97" y="340"/>
                    <a:pt x="138" y="326"/>
                    <a:pt x="194" y="298"/>
                  </a:cubicBezTo>
                  <a:cubicBezTo>
                    <a:pt x="222" y="284"/>
                    <a:pt x="249" y="256"/>
                    <a:pt x="277" y="243"/>
                  </a:cubicBezTo>
                  <a:cubicBezTo>
                    <a:pt x="304" y="229"/>
                    <a:pt x="319" y="215"/>
                    <a:pt x="346" y="201"/>
                  </a:cubicBezTo>
                  <a:cubicBezTo>
                    <a:pt x="374" y="187"/>
                    <a:pt x="401" y="174"/>
                    <a:pt x="429" y="160"/>
                  </a:cubicBezTo>
                  <a:cubicBezTo>
                    <a:pt x="457" y="146"/>
                    <a:pt x="485" y="132"/>
                    <a:pt x="512" y="118"/>
                  </a:cubicBezTo>
                  <a:cubicBezTo>
                    <a:pt x="567" y="90"/>
                    <a:pt x="609" y="77"/>
                    <a:pt x="651" y="49"/>
                  </a:cubicBezTo>
                  <a:cubicBezTo>
                    <a:pt x="682" y="36"/>
                    <a:pt x="707" y="27"/>
                    <a:pt x="727" y="19"/>
                  </a:cubicBezTo>
                  <a:cubicBezTo>
                    <a:pt x="762" y="0"/>
                    <a:pt x="727" y="19"/>
                    <a:pt x="595" y="90"/>
                  </a:cubicBezTo>
                </a:path>
              </a:pathLst>
            </a:custGeom>
            <a:solidFill>
              <a:srgbClr val="F8C9A0"/>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6" name="Freeform 60"/>
            <p:cNvSpPr>
              <a:spLocks noChangeArrowheads="1"/>
            </p:cNvSpPr>
            <p:nvPr/>
          </p:nvSpPr>
          <p:spPr bwMode="auto">
            <a:xfrm>
              <a:off x="1211263" y="4127500"/>
              <a:ext cx="228600" cy="127000"/>
            </a:xfrm>
            <a:custGeom>
              <a:gdLst>
                <a:gd fmla="*/ 636 w 637" name="T0"/>
                <a:gd fmla="*/ 0 h 353" name="T1"/>
                <a:gd fmla="*/ 608 w 637" name="T2"/>
                <a:gd fmla="*/ 28 h 353" name="T3"/>
                <a:gd fmla="*/ 484 w 637" name="T4"/>
                <a:gd fmla="*/ 97 h 353" name="T5"/>
                <a:gd fmla="*/ 415 w 637" name="T6"/>
                <a:gd fmla="*/ 139 h 353" name="T7"/>
                <a:gd fmla="*/ 346 w 637" name="T8"/>
                <a:gd fmla="*/ 180 h 353" name="T9"/>
                <a:gd fmla="*/ 276 w 637" name="T10"/>
                <a:gd fmla="*/ 208 h 353" name="T11"/>
                <a:gd fmla="*/ 193 w 637" name="T12"/>
                <a:gd fmla="*/ 250 h 353" name="T13"/>
                <a:gd fmla="*/ 69 w 637" name="T14"/>
                <a:gd fmla="*/ 319 h 353" name="T15"/>
                <a:gd fmla="*/ 47 w 637" name="T16"/>
                <a:gd fmla="*/ 326 h 353" name="T17"/>
                <a:gd fmla="*/ 262 w 637" name="T18"/>
                <a:gd fmla="*/ 208 h 353" name="T19"/>
                <a:gd fmla="*/ 567 w 637" name="T20"/>
                <a:gd fmla="*/ 42 h 353" name="T21"/>
                <a:gd fmla="*/ 636 w 637" name="T22"/>
                <a:gd fmla="*/ 0 h 35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53" w="637">
                  <a:moveTo>
                    <a:pt x="636" y="0"/>
                  </a:moveTo>
                  <a:lnTo>
                    <a:pt x="608" y="28"/>
                  </a:lnTo>
                  <a:cubicBezTo>
                    <a:pt x="567" y="42"/>
                    <a:pt x="525" y="70"/>
                    <a:pt x="484" y="97"/>
                  </a:cubicBezTo>
                  <a:cubicBezTo>
                    <a:pt x="456" y="111"/>
                    <a:pt x="442" y="125"/>
                    <a:pt x="415" y="139"/>
                  </a:cubicBezTo>
                  <a:cubicBezTo>
                    <a:pt x="387" y="153"/>
                    <a:pt x="373" y="166"/>
                    <a:pt x="346" y="180"/>
                  </a:cubicBezTo>
                  <a:cubicBezTo>
                    <a:pt x="318" y="180"/>
                    <a:pt x="290" y="194"/>
                    <a:pt x="276" y="208"/>
                  </a:cubicBezTo>
                  <a:cubicBezTo>
                    <a:pt x="249" y="222"/>
                    <a:pt x="221" y="236"/>
                    <a:pt x="193" y="250"/>
                  </a:cubicBezTo>
                  <a:cubicBezTo>
                    <a:pt x="152" y="277"/>
                    <a:pt x="110" y="291"/>
                    <a:pt x="69" y="319"/>
                  </a:cubicBezTo>
                  <a:cubicBezTo>
                    <a:pt x="61" y="321"/>
                    <a:pt x="54" y="323"/>
                    <a:pt x="47" y="326"/>
                  </a:cubicBezTo>
                  <a:cubicBezTo>
                    <a:pt x="0" y="352"/>
                    <a:pt x="47" y="326"/>
                    <a:pt x="262" y="208"/>
                  </a:cubicBezTo>
                  <a:lnTo>
                    <a:pt x="567" y="42"/>
                  </a:lnTo>
                  <a:lnTo>
                    <a:pt x="636" y="0"/>
                  </a:lnTo>
                </a:path>
              </a:pathLst>
            </a:custGeom>
            <a:solidFill>
              <a:srgbClr val="F8C9A0"/>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7" name="Freeform 61"/>
            <p:cNvSpPr>
              <a:spLocks noChangeArrowheads="1"/>
            </p:cNvSpPr>
            <p:nvPr/>
          </p:nvSpPr>
          <p:spPr bwMode="auto">
            <a:xfrm>
              <a:off x="1192213" y="4106863"/>
              <a:ext cx="284162" cy="155575"/>
            </a:xfrm>
            <a:custGeom>
              <a:gdLst>
                <a:gd fmla="*/ 788 w 789" name="T0"/>
                <a:gd fmla="*/ 0 h 430" name="T1"/>
                <a:gd fmla="*/ 692 w 789" name="T2"/>
                <a:gd fmla="*/ 55 h 430" name="T3"/>
                <a:gd fmla="*/ 623 w 789" name="T4"/>
                <a:gd fmla="*/ 97 h 430" name="T5"/>
                <a:gd fmla="*/ 623 w 789" name="T6"/>
                <a:gd fmla="*/ 97 h 430" name="T7"/>
                <a:gd fmla="*/ 318 w 789" name="T8"/>
                <a:gd fmla="*/ 263 h 430" name="T9"/>
                <a:gd fmla="*/ 42 w 789" name="T10"/>
                <a:gd fmla="*/ 415 h 430" name="T11"/>
                <a:gd fmla="*/ 28 w 789" name="T12"/>
                <a:gd fmla="*/ 415 h 430" name="T13"/>
                <a:gd fmla="*/ 0 w 789" name="T14"/>
                <a:gd fmla="*/ 429 h 430" name="T15"/>
                <a:gd fmla="*/ 111 w 789" name="T16"/>
                <a:gd fmla="*/ 346 h 430" name="T17"/>
                <a:gd fmla="*/ 236 w 789" name="T18"/>
                <a:gd fmla="*/ 277 h 430" name="T19"/>
                <a:gd fmla="*/ 305 w 789" name="T20"/>
                <a:gd fmla="*/ 235 h 430" name="T21"/>
                <a:gd fmla="*/ 387 w 789" name="T22"/>
                <a:gd fmla="*/ 194 h 430" name="T23"/>
                <a:gd fmla="*/ 457 w 789" name="T24"/>
                <a:gd fmla="*/ 166 h 430" name="T25"/>
                <a:gd fmla="*/ 526 w 789" name="T26"/>
                <a:gd fmla="*/ 125 h 430" name="T27"/>
                <a:gd fmla="*/ 650 w 789" name="T28"/>
                <a:gd fmla="*/ 55 h 430" name="T29"/>
                <a:gd fmla="*/ 788 w 789" name="T30"/>
                <a:gd fmla="*/ 0 h 430" name="T31"/>
                <a:gd fmla="*/ 788 w 789" name="T32"/>
                <a:gd fmla="*/ 0 h 430"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430" w="789">
                  <a:moveTo>
                    <a:pt x="788" y="0"/>
                  </a:moveTo>
                  <a:cubicBezTo>
                    <a:pt x="788" y="0"/>
                    <a:pt x="747" y="28"/>
                    <a:pt x="692" y="55"/>
                  </a:cubicBezTo>
                  <a:cubicBezTo>
                    <a:pt x="692" y="55"/>
                    <a:pt x="692" y="55"/>
                    <a:pt x="623" y="97"/>
                  </a:cubicBezTo>
                  <a:lnTo>
                    <a:pt x="623" y="97"/>
                  </a:lnTo>
                  <a:cubicBezTo>
                    <a:pt x="623" y="97"/>
                    <a:pt x="623" y="97"/>
                    <a:pt x="318" y="263"/>
                  </a:cubicBezTo>
                  <a:cubicBezTo>
                    <a:pt x="318" y="263"/>
                    <a:pt x="318" y="263"/>
                    <a:pt x="42" y="415"/>
                  </a:cubicBezTo>
                  <a:cubicBezTo>
                    <a:pt x="42" y="415"/>
                    <a:pt x="42" y="415"/>
                    <a:pt x="28" y="415"/>
                  </a:cubicBezTo>
                  <a:cubicBezTo>
                    <a:pt x="14" y="415"/>
                    <a:pt x="0" y="429"/>
                    <a:pt x="0" y="429"/>
                  </a:cubicBezTo>
                  <a:cubicBezTo>
                    <a:pt x="0" y="429"/>
                    <a:pt x="42" y="387"/>
                    <a:pt x="111" y="346"/>
                  </a:cubicBezTo>
                  <a:cubicBezTo>
                    <a:pt x="152" y="332"/>
                    <a:pt x="194" y="305"/>
                    <a:pt x="236" y="277"/>
                  </a:cubicBezTo>
                  <a:cubicBezTo>
                    <a:pt x="263" y="263"/>
                    <a:pt x="291" y="249"/>
                    <a:pt x="305" y="235"/>
                  </a:cubicBezTo>
                  <a:cubicBezTo>
                    <a:pt x="332" y="221"/>
                    <a:pt x="360" y="208"/>
                    <a:pt x="387" y="194"/>
                  </a:cubicBezTo>
                  <a:cubicBezTo>
                    <a:pt x="402" y="180"/>
                    <a:pt x="429" y="180"/>
                    <a:pt x="457" y="166"/>
                  </a:cubicBezTo>
                  <a:cubicBezTo>
                    <a:pt x="484" y="152"/>
                    <a:pt x="498" y="139"/>
                    <a:pt x="526" y="125"/>
                  </a:cubicBezTo>
                  <a:cubicBezTo>
                    <a:pt x="567" y="97"/>
                    <a:pt x="623" y="83"/>
                    <a:pt x="650" y="55"/>
                  </a:cubicBezTo>
                  <a:cubicBezTo>
                    <a:pt x="734" y="28"/>
                    <a:pt x="788" y="0"/>
                    <a:pt x="788" y="0"/>
                  </a:cubicBezTo>
                  <a:lnTo>
                    <a:pt x="788" y="0"/>
                  </a:lnTo>
                </a:path>
              </a:pathLst>
            </a:custGeom>
            <a:solidFill>
              <a:srgbClr val="F8C9A0"/>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8" name="Freeform 62"/>
            <p:cNvSpPr>
              <a:spLocks noChangeArrowheads="1"/>
            </p:cNvSpPr>
            <p:nvPr/>
          </p:nvSpPr>
          <p:spPr bwMode="auto">
            <a:xfrm>
              <a:off x="1660525" y="3451225"/>
              <a:ext cx="528638" cy="561975"/>
            </a:xfrm>
            <a:custGeom>
              <a:gdLst>
                <a:gd fmla="*/ 1466 w 1467" name="T0"/>
                <a:gd fmla="*/ 994 h 1562" name="T1"/>
                <a:gd fmla="*/ 1461 w 1467" name="T2"/>
                <a:gd fmla="*/ 1046 h 1562" name="T3"/>
                <a:gd fmla="*/ 470 w 1467" name="T4"/>
                <a:gd fmla="*/ 1561 h 1562" name="T5"/>
                <a:gd fmla="*/ 0 w 1467" name="T6"/>
                <a:gd fmla="*/ 635 h 1562" name="T7"/>
                <a:gd fmla="*/ 1244 w 1467" name="T8"/>
                <a:gd fmla="*/ 0 h 1562" name="T9"/>
                <a:gd fmla="*/ 1281 w 1467" name="T10"/>
                <a:gd fmla="*/ 70 h 1562" name="T11"/>
                <a:gd fmla="*/ 1418 w 1467" name="T12"/>
                <a:gd fmla="*/ 515 h 1562" name="T13"/>
                <a:gd fmla="*/ 1466 w 1467" name="T14"/>
                <a:gd fmla="*/ 994 h 156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562" w="1467">
                  <a:moveTo>
                    <a:pt x="1466" y="994"/>
                  </a:moveTo>
                  <a:lnTo>
                    <a:pt x="1461" y="1046"/>
                  </a:lnTo>
                  <a:lnTo>
                    <a:pt x="470" y="1561"/>
                  </a:lnTo>
                  <a:lnTo>
                    <a:pt x="0" y="635"/>
                  </a:lnTo>
                  <a:lnTo>
                    <a:pt x="1244" y="0"/>
                  </a:lnTo>
                  <a:lnTo>
                    <a:pt x="1281" y="70"/>
                  </a:lnTo>
                  <a:lnTo>
                    <a:pt x="1418" y="515"/>
                  </a:lnTo>
                  <a:lnTo>
                    <a:pt x="1466" y="994"/>
                  </a:lnTo>
                </a:path>
              </a:pathLst>
            </a:custGeom>
            <a:solidFill>
              <a:schemeClr val="accent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99" name="Freeform 63"/>
            <p:cNvSpPr>
              <a:spLocks noChangeArrowheads="1"/>
            </p:cNvSpPr>
            <p:nvPr/>
          </p:nvSpPr>
          <p:spPr bwMode="auto">
            <a:xfrm>
              <a:off x="492125" y="3360738"/>
              <a:ext cx="544513" cy="598487"/>
            </a:xfrm>
            <a:custGeom>
              <a:gdLst>
                <a:gd fmla="*/ 25 w 1513" name="T0"/>
                <a:gd fmla="*/ 767 h 1662" name="T1"/>
                <a:gd fmla="*/ 164 w 1513" name="T2"/>
                <a:gd fmla="*/ 322 h 1662" name="T3"/>
                <a:gd fmla="*/ 338 w 1513" name="T4"/>
                <a:gd fmla="*/ 0 h 1662" name="T5"/>
                <a:gd fmla="*/ 1512 w 1513" name="T6"/>
                <a:gd fmla="*/ 803 h 1662" name="T7"/>
                <a:gd fmla="*/ 931 w 1513" name="T8"/>
                <a:gd fmla="*/ 1661 h 1662" name="T9"/>
                <a:gd fmla="*/ 0 w 1513" name="T10"/>
                <a:gd fmla="*/ 1017 h 1662" name="T11"/>
                <a:gd fmla="*/ 25 w 1513" name="T12"/>
                <a:gd fmla="*/ 767 h 1662" name="T13"/>
              </a:gdLst>
              <a:cxnLst>
                <a:cxn ang="0">
                  <a:pos x="T0" y="T1"/>
                </a:cxn>
                <a:cxn ang="0">
                  <a:pos x="T2" y="T3"/>
                </a:cxn>
                <a:cxn ang="0">
                  <a:pos x="T4" y="T5"/>
                </a:cxn>
                <a:cxn ang="0">
                  <a:pos x="T6" y="T7"/>
                </a:cxn>
                <a:cxn ang="0">
                  <a:pos x="T8" y="T9"/>
                </a:cxn>
                <a:cxn ang="0">
                  <a:pos x="T10" y="T11"/>
                </a:cxn>
                <a:cxn ang="0">
                  <a:pos x="T12" y="T13"/>
                </a:cxn>
              </a:cxnLst>
              <a:rect b="b" l="0" r="r" t="0"/>
              <a:pathLst>
                <a:path h="1662" w="1513">
                  <a:moveTo>
                    <a:pt x="25" y="767"/>
                  </a:moveTo>
                  <a:lnTo>
                    <a:pt x="164" y="322"/>
                  </a:lnTo>
                  <a:lnTo>
                    <a:pt x="338" y="0"/>
                  </a:lnTo>
                  <a:lnTo>
                    <a:pt x="1512" y="803"/>
                  </a:lnTo>
                  <a:lnTo>
                    <a:pt x="931" y="1661"/>
                  </a:lnTo>
                  <a:lnTo>
                    <a:pt x="0" y="1017"/>
                  </a:lnTo>
                  <a:lnTo>
                    <a:pt x="25" y="767"/>
                  </a:lnTo>
                </a:path>
              </a:pathLst>
            </a:custGeom>
            <a:solidFill>
              <a:schemeClr val="accent2"/>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schemeClr val="bg1">
                    <a:lumMod val="50000"/>
                  </a:schemeClr>
                </a:solidFill>
                <a:latin panose="020f0302020204030204" typeface="Calibri Light"/>
                <a:ea charset="-122" panose="020b0503020204020204" pitchFamily="34" typeface="微软雅黑"/>
              </a:endParaRPr>
            </a:p>
          </p:txBody>
        </p:sp>
      </p:grpSp>
      <p:sp>
        <p:nvSpPr>
          <p:cNvPr id="100" name="矩形 99"/>
          <p:cNvSpPr/>
          <p:nvPr/>
        </p:nvSpPr>
        <p:spPr>
          <a:xfrm>
            <a:off x="1458295" y="4284192"/>
            <a:ext cx="2902412" cy="6629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p:txBody>
      </p:sp>
      <p:sp>
        <p:nvSpPr>
          <p:cNvPr id="101" name="矩形 100"/>
          <p:cNvSpPr/>
          <p:nvPr/>
        </p:nvSpPr>
        <p:spPr>
          <a:xfrm>
            <a:off x="4732519" y="4348888"/>
            <a:ext cx="2902412" cy="6629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p:txBody>
      </p:sp>
      <p:sp>
        <p:nvSpPr>
          <p:cNvPr id="102" name="矩形 101"/>
          <p:cNvSpPr/>
          <p:nvPr/>
        </p:nvSpPr>
        <p:spPr>
          <a:xfrm>
            <a:off x="8266062" y="4322545"/>
            <a:ext cx="2902412" cy="6629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p:txBody>
      </p:sp>
    </p:spTree>
    <p:extLst>
      <p:ext uri="{BB962C8B-B14F-4D97-AF65-F5344CB8AC3E}">
        <p14:creationId val="1956129893"/>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3"/>
                                        </p:tgtEl>
                                        <p:attrNameLst>
                                          <p:attrName>style.visibility</p:attrName>
                                        </p:attrNameLst>
                                      </p:cBhvr>
                                      <p:to>
                                        <p:strVal val="visible"/>
                                      </p:to>
                                    </p:set>
                                    <p:anim calcmode="lin" valueType="num">
                                      <p:cBhvr>
                                        <p:cTn dur="500" fill="hold" id="7"/>
                                        <p:tgtEl>
                                          <p:spTgt spid="3"/>
                                        </p:tgtEl>
                                        <p:attrNameLst>
                                          <p:attrName>ppt_w</p:attrName>
                                        </p:attrNameLst>
                                      </p:cBhvr>
                                      <p:tavLst>
                                        <p:tav tm="0">
                                          <p:val>
                                            <p:fltVal val="0"/>
                                          </p:val>
                                        </p:tav>
                                        <p:tav tm="100000">
                                          <p:val>
                                            <p:strVal val="#ppt_w"/>
                                          </p:val>
                                        </p:tav>
                                      </p:tavLst>
                                    </p:anim>
                                    <p:anim calcmode="lin" valueType="num">
                                      <p:cBhvr>
                                        <p:cTn dur="500" fill="hold" id="8"/>
                                        <p:tgtEl>
                                          <p:spTgt spid="3"/>
                                        </p:tgtEl>
                                        <p:attrNameLst>
                                          <p:attrName>ppt_h</p:attrName>
                                        </p:attrNameLst>
                                      </p:cBhvr>
                                      <p:tavLst>
                                        <p:tav tm="0">
                                          <p:val>
                                            <p:fltVal val="0"/>
                                          </p:val>
                                        </p:tav>
                                        <p:tav tm="100000">
                                          <p:val>
                                            <p:strVal val="#ppt_h"/>
                                          </p:val>
                                        </p:tav>
                                      </p:tavLst>
                                    </p:anim>
                                    <p:animEffect filter="fade" transition="in">
                                      <p:cBhvr>
                                        <p:cTn dur="500" id="9"/>
                                        <p:tgtEl>
                                          <p:spTgt spid="3"/>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14"/>
                                        </p:tgtEl>
                                        <p:attrNameLst>
                                          <p:attrName>style.visibility</p:attrName>
                                        </p:attrNameLst>
                                      </p:cBhvr>
                                      <p:to>
                                        <p:strVal val="visible"/>
                                      </p:to>
                                    </p:set>
                                    <p:anim calcmode="lin" valueType="num">
                                      <p:cBhvr>
                                        <p:cTn dur="500" fill="hold" id="13"/>
                                        <p:tgtEl>
                                          <p:spTgt spid="14"/>
                                        </p:tgtEl>
                                        <p:attrNameLst>
                                          <p:attrName>ppt_w</p:attrName>
                                        </p:attrNameLst>
                                      </p:cBhvr>
                                      <p:tavLst>
                                        <p:tav tm="0">
                                          <p:val>
                                            <p:fltVal val="0"/>
                                          </p:val>
                                        </p:tav>
                                        <p:tav tm="100000">
                                          <p:val>
                                            <p:strVal val="#ppt_w"/>
                                          </p:val>
                                        </p:tav>
                                      </p:tavLst>
                                    </p:anim>
                                    <p:anim calcmode="lin" valueType="num">
                                      <p:cBhvr>
                                        <p:cTn dur="500" fill="hold" id="14"/>
                                        <p:tgtEl>
                                          <p:spTgt spid="14"/>
                                        </p:tgtEl>
                                        <p:attrNameLst>
                                          <p:attrName>ppt_h</p:attrName>
                                        </p:attrNameLst>
                                      </p:cBhvr>
                                      <p:tavLst>
                                        <p:tav tm="0">
                                          <p:val>
                                            <p:fltVal val="0"/>
                                          </p:val>
                                        </p:tav>
                                        <p:tav tm="100000">
                                          <p:val>
                                            <p:strVal val="#ppt_h"/>
                                          </p:val>
                                        </p:tav>
                                      </p:tavLst>
                                    </p:anim>
                                    <p:animEffect filter="fade" transition="in">
                                      <p:cBhvr>
                                        <p:cTn dur="500" id="15"/>
                                        <p:tgtEl>
                                          <p:spTgt spid="14"/>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36"/>
                                        </p:tgtEl>
                                        <p:attrNameLst>
                                          <p:attrName>style.visibility</p:attrName>
                                        </p:attrNameLst>
                                      </p:cBhvr>
                                      <p:to>
                                        <p:strVal val="visible"/>
                                      </p:to>
                                    </p:set>
                                    <p:anim calcmode="lin" valueType="num">
                                      <p:cBhvr>
                                        <p:cTn dur="500" fill="hold" id="19"/>
                                        <p:tgtEl>
                                          <p:spTgt spid="36"/>
                                        </p:tgtEl>
                                        <p:attrNameLst>
                                          <p:attrName>ppt_w</p:attrName>
                                        </p:attrNameLst>
                                      </p:cBhvr>
                                      <p:tavLst>
                                        <p:tav tm="0">
                                          <p:val>
                                            <p:fltVal val="0"/>
                                          </p:val>
                                        </p:tav>
                                        <p:tav tm="100000">
                                          <p:val>
                                            <p:strVal val="#ppt_w"/>
                                          </p:val>
                                        </p:tav>
                                      </p:tavLst>
                                    </p:anim>
                                    <p:anim calcmode="lin" valueType="num">
                                      <p:cBhvr>
                                        <p:cTn dur="500" fill="hold" id="20"/>
                                        <p:tgtEl>
                                          <p:spTgt spid="36"/>
                                        </p:tgtEl>
                                        <p:attrNameLst>
                                          <p:attrName>ppt_h</p:attrName>
                                        </p:attrNameLst>
                                      </p:cBhvr>
                                      <p:tavLst>
                                        <p:tav tm="0">
                                          <p:val>
                                            <p:fltVal val="0"/>
                                          </p:val>
                                        </p:tav>
                                        <p:tav tm="100000">
                                          <p:val>
                                            <p:strVal val="#ppt_h"/>
                                          </p:val>
                                        </p:tav>
                                      </p:tavLst>
                                    </p:anim>
                                    <p:animEffect filter="fade" transition="in">
                                      <p:cBhvr>
                                        <p:cTn dur="500" id="21"/>
                                        <p:tgtEl>
                                          <p:spTgt spid="36"/>
                                        </p:tgtEl>
                                      </p:cBhvr>
                                    </p:animEffect>
                                  </p:childTnLst>
                                </p:cTn>
                              </p:par>
                            </p:childTnLst>
                          </p:cTn>
                        </p:par>
                        <p:par>
                          <p:cTn fill="hold" id="22" nodeType="afterGroup">
                            <p:stCondLst>
                              <p:cond delay="1500"/>
                            </p:stCondLst>
                            <p:childTnLst>
                              <p:par>
                                <p:cTn fill="hold" grpId="0" id="23" nodeType="afterEffect" presetClass="entr" presetID="10" presetSubtype="0">
                                  <p:stCondLst>
                                    <p:cond delay="0"/>
                                  </p:stCondLst>
                                  <p:childTnLst>
                                    <p:set>
                                      <p:cBhvr>
                                        <p:cTn dur="1" fill="hold" id="24">
                                          <p:stCondLst>
                                            <p:cond delay="0"/>
                                          </p:stCondLst>
                                        </p:cTn>
                                        <p:tgtEl>
                                          <p:spTgt spid="100"/>
                                        </p:tgtEl>
                                        <p:attrNameLst>
                                          <p:attrName>style.visibility</p:attrName>
                                        </p:attrNameLst>
                                      </p:cBhvr>
                                      <p:to>
                                        <p:strVal val="visible"/>
                                      </p:to>
                                    </p:set>
                                    <p:animEffect filter="fade" transition="in">
                                      <p:cBhvr>
                                        <p:cTn dur="500" id="25"/>
                                        <p:tgtEl>
                                          <p:spTgt spid="100"/>
                                        </p:tgtEl>
                                      </p:cBhvr>
                                    </p:animEffect>
                                  </p:childTnLst>
                                </p:cTn>
                              </p:par>
                              <p:par>
                                <p:cTn fill="hold" grpId="0" id="26" nodeType="withEffect" presetClass="entr" presetID="10" presetSubtype="0">
                                  <p:stCondLst>
                                    <p:cond delay="0"/>
                                  </p:stCondLst>
                                  <p:childTnLst>
                                    <p:set>
                                      <p:cBhvr>
                                        <p:cTn dur="1" fill="hold" id="27">
                                          <p:stCondLst>
                                            <p:cond delay="0"/>
                                          </p:stCondLst>
                                        </p:cTn>
                                        <p:tgtEl>
                                          <p:spTgt spid="101"/>
                                        </p:tgtEl>
                                        <p:attrNameLst>
                                          <p:attrName>style.visibility</p:attrName>
                                        </p:attrNameLst>
                                      </p:cBhvr>
                                      <p:to>
                                        <p:strVal val="visible"/>
                                      </p:to>
                                    </p:set>
                                    <p:animEffect filter="fade" transition="in">
                                      <p:cBhvr>
                                        <p:cTn dur="500" id="28"/>
                                        <p:tgtEl>
                                          <p:spTgt spid="101"/>
                                        </p:tgtEl>
                                      </p:cBhvr>
                                    </p:animEffect>
                                  </p:childTnLst>
                                </p:cTn>
                              </p:par>
                              <p:par>
                                <p:cTn fill="hold" grpId="0" id="29" nodeType="withEffect" presetClass="entr" presetID="10" presetSubtype="0">
                                  <p:stCondLst>
                                    <p:cond delay="0"/>
                                  </p:stCondLst>
                                  <p:childTnLst>
                                    <p:set>
                                      <p:cBhvr>
                                        <p:cTn dur="1" fill="hold" id="30">
                                          <p:stCondLst>
                                            <p:cond delay="0"/>
                                          </p:stCondLst>
                                        </p:cTn>
                                        <p:tgtEl>
                                          <p:spTgt spid="102"/>
                                        </p:tgtEl>
                                        <p:attrNameLst>
                                          <p:attrName>style.visibility</p:attrName>
                                        </p:attrNameLst>
                                      </p:cBhvr>
                                      <p:to>
                                        <p:strVal val="visible"/>
                                      </p:to>
                                    </p:set>
                                    <p:animEffect filter="fade" transition="in">
                                      <p:cBhvr>
                                        <p:cTn dur="500" id="31"/>
                                        <p:tgtEl>
                                          <p:spTgt spid="10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0"/>
      <p:bldP grpId="0" spid="101"/>
      <p:bldP grpId="0" spid="102"/>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教学过程</a:t>
            </a:r>
          </a:p>
        </p:txBody>
      </p:sp>
      <p:sp>
        <p:nvSpPr>
          <p:cNvPr id="3" name="그림 개체 틀 8"/>
          <p:cNvSpPr txBox="1"/>
          <p:nvPr/>
        </p:nvSpPr>
        <p:spPr>
          <a:xfrm>
            <a:off x="8046674" y="3352281"/>
            <a:ext cx="907911" cy="908136"/>
          </a:xfrm>
          <a:prstGeom prst="ellipse">
            <a:avLst/>
          </a:prstGeom>
          <a:solidFill>
            <a:schemeClr val="accent2">
              <a:lumMod val="75000"/>
              <a:alpha val="52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4" name="그림 개체 틀 8"/>
          <p:cNvSpPr txBox="1"/>
          <p:nvPr/>
        </p:nvSpPr>
        <p:spPr>
          <a:xfrm>
            <a:off x="8720879" y="4800238"/>
            <a:ext cx="722103" cy="722281"/>
          </a:xfrm>
          <a:prstGeom prst="ellipse">
            <a:avLst/>
          </a:prstGeom>
          <a:solidFill>
            <a:schemeClr val="accent2">
              <a:lumMod val="75000"/>
              <a:alpha val="49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5" name="그림 개체 틀 8"/>
          <p:cNvSpPr txBox="1"/>
          <p:nvPr/>
        </p:nvSpPr>
        <p:spPr>
          <a:xfrm>
            <a:off x="8751853" y="3523595"/>
            <a:ext cx="561875" cy="562012"/>
          </a:xfrm>
          <a:prstGeom prst="ellipse">
            <a:avLst/>
          </a:prstGeom>
          <a:solidFill>
            <a:schemeClr val="accent2">
              <a:lumMod val="50000"/>
              <a:alpha val="49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6" name="그림 개체 틀 8"/>
          <p:cNvSpPr txBox="1"/>
          <p:nvPr/>
        </p:nvSpPr>
        <p:spPr>
          <a:xfrm>
            <a:off x="7673892" y="3680139"/>
            <a:ext cx="366829" cy="366919"/>
          </a:xfrm>
          <a:prstGeom prst="ellipse">
            <a:avLst/>
          </a:prstGeom>
          <a:solidFill>
            <a:schemeClr val="accent2">
              <a:lumMod val="50000"/>
              <a:alpha val="67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7" name="그림 개체 틀 8"/>
          <p:cNvSpPr txBox="1"/>
          <p:nvPr/>
        </p:nvSpPr>
        <p:spPr>
          <a:xfrm>
            <a:off x="7822427" y="4185683"/>
            <a:ext cx="1108983" cy="1109256"/>
          </a:xfrm>
          <a:prstGeom prst="ellipse">
            <a:avLst/>
          </a:prstGeom>
          <a:solidFill>
            <a:schemeClr val="accent2">
              <a:alpha val="52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8" name="그림 개체 틀 8"/>
          <p:cNvSpPr txBox="1"/>
          <p:nvPr/>
        </p:nvSpPr>
        <p:spPr>
          <a:xfrm>
            <a:off x="9032791" y="3834018"/>
            <a:ext cx="722103" cy="722281"/>
          </a:xfrm>
          <a:prstGeom prst="ellipse">
            <a:avLst/>
          </a:prstGeom>
          <a:solidFill>
            <a:schemeClr val="tx2">
              <a:alpha val="49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9" name="그림 개체 틀 8"/>
          <p:cNvSpPr txBox="1"/>
          <p:nvPr/>
        </p:nvSpPr>
        <p:spPr>
          <a:xfrm>
            <a:off x="7229299" y="3824310"/>
            <a:ext cx="722103" cy="722281"/>
          </a:xfrm>
          <a:prstGeom prst="ellipse">
            <a:avLst/>
          </a:prstGeom>
          <a:solidFill>
            <a:schemeClr val="accent2">
              <a:lumMod val="75000"/>
              <a:alpha val="49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10" name="그림 개체 틀 8"/>
          <p:cNvSpPr txBox="1"/>
          <p:nvPr/>
        </p:nvSpPr>
        <p:spPr>
          <a:xfrm>
            <a:off x="9602395" y="3841983"/>
            <a:ext cx="504576" cy="504701"/>
          </a:xfrm>
          <a:prstGeom prst="ellipse">
            <a:avLst/>
          </a:prstGeom>
          <a:solidFill>
            <a:schemeClr val="accent2">
              <a:lumMod val="75000"/>
              <a:alpha val="52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11" name="그림 개체 틀 8"/>
          <p:cNvSpPr txBox="1"/>
          <p:nvPr/>
        </p:nvSpPr>
        <p:spPr>
          <a:xfrm>
            <a:off x="7669311" y="4438431"/>
            <a:ext cx="252287" cy="252351"/>
          </a:xfrm>
          <a:prstGeom prst="ellipse">
            <a:avLst/>
          </a:prstGeom>
          <a:solidFill>
            <a:schemeClr val="tx2">
              <a:alpha val="49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12" name="그림 개체 틀 8"/>
          <p:cNvSpPr txBox="1"/>
          <p:nvPr/>
        </p:nvSpPr>
        <p:spPr>
          <a:xfrm>
            <a:off x="8673015" y="3096596"/>
            <a:ext cx="504576" cy="504701"/>
          </a:xfrm>
          <a:prstGeom prst="ellipse">
            <a:avLst/>
          </a:prstGeom>
          <a:solidFill>
            <a:schemeClr val="accent2">
              <a:lumMod val="40000"/>
              <a:lumOff val="60000"/>
              <a:alpha val="52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13" name="그림 개체 틀 8"/>
          <p:cNvSpPr txBox="1"/>
          <p:nvPr/>
        </p:nvSpPr>
        <p:spPr>
          <a:xfrm>
            <a:off x="7048147" y="2987808"/>
            <a:ext cx="722103" cy="722281"/>
          </a:xfrm>
          <a:prstGeom prst="ellipse">
            <a:avLst/>
          </a:prstGeom>
          <a:solidFill>
            <a:schemeClr val="accent2">
              <a:lumMod val="75000"/>
              <a:alpha val="52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14" name="도넛 9"/>
          <p:cNvSpPr/>
          <p:nvPr/>
        </p:nvSpPr>
        <p:spPr>
          <a:xfrm flipH="1" flipV="1" rot="5400000">
            <a:off x="9278295" y="3903659"/>
            <a:ext cx="192143" cy="192092"/>
          </a:xfrm>
          <a:custGeom>
            <a:rect b="b" l="l" r="r" t="t"/>
            <a:pathLst>
              <a:path h="900000" w="900000">
                <a:moveTo>
                  <a:pt x="0" y="0"/>
                </a:moveTo>
                <a:cubicBezTo>
                  <a:pt x="497056" y="0"/>
                  <a:pt x="900000" y="402944"/>
                  <a:pt x="900000" y="900000"/>
                </a:cubicBezTo>
                <a:lnTo>
                  <a:pt x="450000" y="900000"/>
                </a:lnTo>
                <a:cubicBezTo>
                  <a:pt x="450000" y="651472"/>
                  <a:pt x="248528" y="450000"/>
                  <a:pt x="0" y="450000"/>
                </a:cubicBezTo>
                <a:close/>
              </a:path>
            </a:pathLst>
          </a:cu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endParaRPr altLang="en-US" lang="ko-KR" sz="1200">
              <a:solidFill>
                <a:prstClr val="white"/>
              </a:solidFill>
              <a:latin panose="020f0302020204030204" typeface="Calibri Light"/>
            </a:endParaRPr>
          </a:p>
        </p:txBody>
      </p:sp>
      <p:sp>
        <p:nvSpPr>
          <p:cNvPr id="15" name="직사각형 217"/>
          <p:cNvSpPr/>
          <p:nvPr/>
        </p:nvSpPr>
        <p:spPr>
          <a:xfrm flipH="1" flipV="1" rot="16200000">
            <a:off x="8964974" y="4407679"/>
            <a:ext cx="722735" cy="96047"/>
          </a:xfrm>
          <a:prstGeom prst="rect">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r>
              <a:rPr altLang="ko-KR" lang="en-US" sz="1200">
                <a:solidFill>
                  <a:prstClr val="white"/>
                </a:solidFill>
                <a:latin panose="020f0302020204030204" typeface="Calibri Light"/>
                <a:ea charset="-122" panose="020b0503020204020204" pitchFamily="34" typeface="微软雅黑"/>
              </a:rPr>
              <a:t> </a:t>
            </a:r>
          </a:p>
        </p:txBody>
      </p:sp>
      <p:sp>
        <p:nvSpPr>
          <p:cNvPr id="16" name="도넛 9"/>
          <p:cNvSpPr/>
          <p:nvPr/>
        </p:nvSpPr>
        <p:spPr>
          <a:xfrm rot="5400000">
            <a:off x="9183626" y="4817095"/>
            <a:ext cx="192143" cy="192092"/>
          </a:xfrm>
          <a:custGeom>
            <a:rect b="b" l="l" r="r" t="t"/>
            <a:pathLst>
              <a:path h="900000" w="900000">
                <a:moveTo>
                  <a:pt x="0" y="0"/>
                </a:moveTo>
                <a:cubicBezTo>
                  <a:pt x="497056" y="0"/>
                  <a:pt x="900000" y="402944"/>
                  <a:pt x="900000" y="900000"/>
                </a:cubicBezTo>
                <a:lnTo>
                  <a:pt x="450000" y="900000"/>
                </a:lnTo>
                <a:cubicBezTo>
                  <a:pt x="450000" y="651472"/>
                  <a:pt x="248528" y="450000"/>
                  <a:pt x="0" y="450000"/>
                </a:cubicBezTo>
                <a:close/>
              </a:path>
            </a:pathLst>
          </a:cu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endParaRPr altLang="en-US" lang="ko-KR" sz="1200">
              <a:solidFill>
                <a:prstClr val="white"/>
              </a:solidFill>
              <a:latin panose="020f0302020204030204" typeface="Calibri Light"/>
            </a:endParaRPr>
          </a:p>
        </p:txBody>
      </p:sp>
      <p:sp>
        <p:nvSpPr>
          <p:cNvPr id="17" name="직사각형 220"/>
          <p:cNvSpPr/>
          <p:nvPr/>
        </p:nvSpPr>
        <p:spPr>
          <a:xfrm flipH="1" flipV="1" rot="10800000">
            <a:off x="8998658" y="4913129"/>
            <a:ext cx="184999" cy="96071"/>
          </a:xfrm>
          <a:prstGeom prst="rect">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r>
              <a:rPr altLang="ko-KR" lang="en-US" sz="1200">
                <a:solidFill>
                  <a:prstClr val="white"/>
                </a:solidFill>
                <a:latin panose="020f0302020204030204" typeface="Calibri Light"/>
                <a:ea charset="-122" panose="020b0503020204020204" pitchFamily="34" typeface="微软雅黑"/>
              </a:rPr>
              <a:t> </a:t>
            </a:r>
          </a:p>
        </p:txBody>
      </p:sp>
      <p:sp>
        <p:nvSpPr>
          <p:cNvPr id="18" name="도넛 9"/>
          <p:cNvSpPr/>
          <p:nvPr/>
        </p:nvSpPr>
        <p:spPr>
          <a:xfrm flipV="1" rot="16200000">
            <a:off x="8142875" y="3863626"/>
            <a:ext cx="192143" cy="192092"/>
          </a:xfrm>
          <a:custGeom>
            <a:rect b="b" l="l" r="r" t="t"/>
            <a:pathLst>
              <a:path h="900000" w="900000">
                <a:moveTo>
                  <a:pt x="0" y="0"/>
                </a:moveTo>
                <a:cubicBezTo>
                  <a:pt x="497056" y="0"/>
                  <a:pt x="900000" y="402944"/>
                  <a:pt x="900000" y="900000"/>
                </a:cubicBezTo>
                <a:lnTo>
                  <a:pt x="450000" y="900000"/>
                </a:lnTo>
                <a:cubicBezTo>
                  <a:pt x="450000" y="651472"/>
                  <a:pt x="248528" y="450000"/>
                  <a:pt x="0" y="450000"/>
                </a:cubicBezTo>
                <a:close/>
              </a:path>
            </a:pathLst>
          </a:cu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endParaRPr altLang="en-US" lang="ko-KR" sz="1200">
              <a:solidFill>
                <a:prstClr val="black"/>
              </a:solidFill>
              <a:latin panose="020f0302020204030204" typeface="Calibri Light"/>
            </a:endParaRPr>
          </a:p>
        </p:txBody>
      </p:sp>
      <p:sp>
        <p:nvSpPr>
          <p:cNvPr id="19" name="직사각형 223"/>
          <p:cNvSpPr/>
          <p:nvPr/>
        </p:nvSpPr>
        <p:spPr>
          <a:xfrm flipV="1" rot="5400000">
            <a:off x="8007594" y="4287095"/>
            <a:ext cx="558751" cy="96045"/>
          </a:xfrm>
          <a:prstGeom prst="rect">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r>
              <a:rPr altLang="ko-KR" lang="en-US" sz="1200">
                <a:solidFill>
                  <a:prstClr val="white"/>
                </a:solidFill>
                <a:latin panose="020f0302020204030204" typeface="Calibri Light"/>
                <a:ea charset="-122" panose="020b0503020204020204" pitchFamily="34" typeface="微软雅黑"/>
              </a:rPr>
              <a:t> </a:t>
            </a:r>
          </a:p>
        </p:txBody>
      </p:sp>
      <p:sp>
        <p:nvSpPr>
          <p:cNvPr id="20" name="도넛 9"/>
          <p:cNvSpPr/>
          <p:nvPr/>
        </p:nvSpPr>
        <p:spPr>
          <a:xfrm flipH="1" rot="16200000">
            <a:off x="7951377" y="3767638"/>
            <a:ext cx="192143" cy="192092"/>
          </a:xfrm>
          <a:custGeom>
            <a:rect b="b" l="l" r="r" t="t"/>
            <a:pathLst>
              <a:path h="900000" w="900000">
                <a:moveTo>
                  <a:pt x="0" y="0"/>
                </a:moveTo>
                <a:cubicBezTo>
                  <a:pt x="497056" y="0"/>
                  <a:pt x="900000" y="402944"/>
                  <a:pt x="900000" y="900000"/>
                </a:cubicBezTo>
                <a:lnTo>
                  <a:pt x="450000" y="900000"/>
                </a:lnTo>
                <a:cubicBezTo>
                  <a:pt x="450000" y="651472"/>
                  <a:pt x="248528" y="450000"/>
                  <a:pt x="0" y="450000"/>
                </a:cubicBezTo>
                <a:close/>
              </a:path>
            </a:pathLst>
          </a:cu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endParaRPr altLang="en-US" lang="ko-KR" sz="1200">
              <a:solidFill>
                <a:prstClr val="black"/>
              </a:solidFill>
              <a:latin panose="020f0302020204030204" typeface="Calibri Light"/>
            </a:endParaRPr>
          </a:p>
        </p:txBody>
      </p:sp>
      <p:sp>
        <p:nvSpPr>
          <p:cNvPr id="21" name="직사각형 226"/>
          <p:cNvSpPr/>
          <p:nvPr/>
        </p:nvSpPr>
        <p:spPr>
          <a:xfrm flipV="1" rot="5400000">
            <a:off x="7925686" y="3645852"/>
            <a:ext cx="147473" cy="96045"/>
          </a:xfrm>
          <a:prstGeom prst="rect">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r>
              <a:rPr altLang="ko-KR" lang="en-US" sz="1200">
                <a:solidFill>
                  <a:prstClr val="white"/>
                </a:solidFill>
                <a:latin panose="020f0302020204030204" typeface="Calibri Light"/>
                <a:ea charset="-122" panose="020b0503020204020204" pitchFamily="34" typeface="微软雅黑"/>
              </a:rPr>
              <a:t> </a:t>
            </a:r>
          </a:p>
        </p:txBody>
      </p:sp>
      <p:sp>
        <p:nvSpPr>
          <p:cNvPr id="22" name="도넛 9"/>
          <p:cNvSpPr/>
          <p:nvPr/>
        </p:nvSpPr>
        <p:spPr>
          <a:xfrm flipH="1" rot="16200000">
            <a:off x="8237545" y="4614519"/>
            <a:ext cx="192143" cy="192092"/>
          </a:xfrm>
          <a:custGeom>
            <a:rect b="b" l="l" r="r" t="t"/>
            <a:pathLst>
              <a:path h="900000" w="900000">
                <a:moveTo>
                  <a:pt x="0" y="0"/>
                </a:moveTo>
                <a:cubicBezTo>
                  <a:pt x="497056" y="0"/>
                  <a:pt x="900000" y="402944"/>
                  <a:pt x="900000" y="900000"/>
                </a:cubicBezTo>
                <a:lnTo>
                  <a:pt x="450000" y="900000"/>
                </a:lnTo>
                <a:cubicBezTo>
                  <a:pt x="450000" y="651472"/>
                  <a:pt x="248528" y="450000"/>
                  <a:pt x="0" y="450000"/>
                </a:cubicBezTo>
                <a:close/>
              </a:path>
            </a:pathLst>
          </a:cu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endParaRPr altLang="en-US" lang="ko-KR" sz="1200">
              <a:solidFill>
                <a:prstClr val="black"/>
              </a:solidFill>
              <a:latin panose="020f0302020204030204" typeface="Calibri Light"/>
            </a:endParaRPr>
          </a:p>
        </p:txBody>
      </p:sp>
      <p:sp>
        <p:nvSpPr>
          <p:cNvPr id="23" name="직사각형 228"/>
          <p:cNvSpPr/>
          <p:nvPr/>
        </p:nvSpPr>
        <p:spPr>
          <a:xfrm flipV="1" rot="10800000">
            <a:off x="8429660" y="4710565"/>
            <a:ext cx="72035" cy="96071"/>
          </a:xfrm>
          <a:prstGeom prst="rect">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r>
              <a:rPr altLang="ko-KR" lang="en-US" sz="1200">
                <a:solidFill>
                  <a:prstClr val="white"/>
                </a:solidFill>
                <a:latin panose="020f0302020204030204" typeface="Calibri Light"/>
                <a:ea charset="-122" panose="020b0503020204020204" pitchFamily="34" typeface="微软雅黑"/>
              </a:rPr>
              <a:t> </a:t>
            </a:r>
          </a:p>
        </p:txBody>
      </p:sp>
      <p:sp>
        <p:nvSpPr>
          <p:cNvPr id="24" name="직사각형 202"/>
          <p:cNvSpPr/>
          <p:nvPr/>
        </p:nvSpPr>
        <p:spPr>
          <a:xfrm flipV="1">
            <a:off x="7582166" y="4089613"/>
            <a:ext cx="323817" cy="96072"/>
          </a:xfrm>
          <a:prstGeom prst="rect">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r>
              <a:rPr altLang="ko-KR" lang="en-US" sz="1200">
                <a:solidFill>
                  <a:prstClr val="white"/>
                </a:solidFill>
                <a:latin panose="020f0302020204030204" typeface="Calibri Light"/>
                <a:ea charset="-122" panose="020b0503020204020204" pitchFamily="34" typeface="微软雅黑"/>
              </a:rPr>
              <a:t> </a:t>
            </a:r>
          </a:p>
        </p:txBody>
      </p:sp>
      <p:sp>
        <p:nvSpPr>
          <p:cNvPr id="25" name="도넛 9"/>
          <p:cNvSpPr/>
          <p:nvPr/>
        </p:nvSpPr>
        <p:spPr>
          <a:xfrm flipV="1" rot="16200000">
            <a:off x="7905961" y="4089642"/>
            <a:ext cx="192143" cy="192092"/>
          </a:xfrm>
          <a:custGeom>
            <a:rect b="b" l="l" r="r" t="t"/>
            <a:pathLst>
              <a:path h="900000" w="900000">
                <a:moveTo>
                  <a:pt x="0" y="0"/>
                </a:moveTo>
                <a:cubicBezTo>
                  <a:pt x="497056" y="0"/>
                  <a:pt x="900000" y="402944"/>
                  <a:pt x="900000" y="900000"/>
                </a:cubicBezTo>
                <a:lnTo>
                  <a:pt x="450000" y="900000"/>
                </a:lnTo>
                <a:cubicBezTo>
                  <a:pt x="450000" y="651472"/>
                  <a:pt x="248528" y="450000"/>
                  <a:pt x="0" y="450000"/>
                </a:cubicBezTo>
                <a:close/>
              </a:path>
            </a:pathLst>
          </a:cu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endParaRPr altLang="en-US" lang="ko-KR" sz="1200">
              <a:solidFill>
                <a:prstClr val="black"/>
              </a:solidFill>
              <a:latin panose="020f0302020204030204" typeface="Calibri Light"/>
            </a:endParaRPr>
          </a:p>
        </p:txBody>
      </p:sp>
      <p:sp>
        <p:nvSpPr>
          <p:cNvPr id="26" name="한쪽 모서리가 둥근 사각형 194"/>
          <p:cNvSpPr/>
          <p:nvPr/>
        </p:nvSpPr>
        <p:spPr>
          <a:xfrm>
            <a:off x="8501699" y="4710559"/>
            <a:ext cx="496951" cy="1407028"/>
          </a:xfrm>
          <a:prstGeom prst="round1Rect">
            <a:avLst>
              <a:gd fmla="val 27451" name="adj"/>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endParaRPr altLang="en-US" lang="ko-KR" sz="1200">
              <a:solidFill>
                <a:prstClr val="white"/>
              </a:solidFill>
              <a:latin panose="020f0302020204030204" typeface="Calibri Light"/>
            </a:endParaRPr>
          </a:p>
        </p:txBody>
      </p:sp>
      <p:sp>
        <p:nvSpPr>
          <p:cNvPr id="27" name="직사각형 217"/>
          <p:cNvSpPr/>
          <p:nvPr/>
        </p:nvSpPr>
        <p:spPr>
          <a:xfrm flipH="1" flipV="1" rot="16200000">
            <a:off x="9193006" y="4877953"/>
            <a:ext cx="722735" cy="96047"/>
          </a:xfrm>
          <a:prstGeom prst="rect">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r>
              <a:rPr altLang="ko-KR" lang="en-US" sz="1200">
                <a:solidFill>
                  <a:prstClr val="white"/>
                </a:solidFill>
                <a:latin panose="020f0302020204030204" typeface="Calibri Light"/>
                <a:ea charset="-122" panose="020b0503020204020204" pitchFamily="34" typeface="微软雅黑"/>
              </a:rPr>
              <a:t> </a:t>
            </a:r>
          </a:p>
        </p:txBody>
      </p:sp>
      <p:sp>
        <p:nvSpPr>
          <p:cNvPr id="28" name="도넛 9"/>
          <p:cNvSpPr/>
          <p:nvPr/>
        </p:nvSpPr>
        <p:spPr>
          <a:xfrm rot="5400000">
            <a:off x="9411658" y="5287367"/>
            <a:ext cx="192143" cy="192092"/>
          </a:xfrm>
          <a:custGeom>
            <a:rect b="b" l="l" r="r" t="t"/>
            <a:pathLst>
              <a:path h="900000" w="900000">
                <a:moveTo>
                  <a:pt x="0" y="0"/>
                </a:moveTo>
                <a:cubicBezTo>
                  <a:pt x="497056" y="0"/>
                  <a:pt x="900000" y="402944"/>
                  <a:pt x="900000" y="900000"/>
                </a:cubicBezTo>
                <a:lnTo>
                  <a:pt x="450000" y="900000"/>
                </a:lnTo>
                <a:cubicBezTo>
                  <a:pt x="450000" y="651472"/>
                  <a:pt x="248528" y="450000"/>
                  <a:pt x="0" y="450000"/>
                </a:cubicBezTo>
                <a:close/>
              </a:path>
            </a:pathLst>
          </a:cu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endParaRPr altLang="en-US" lang="ko-KR" sz="1200">
              <a:solidFill>
                <a:prstClr val="white"/>
              </a:solidFill>
              <a:latin panose="020f0302020204030204" typeface="Calibri Light"/>
            </a:endParaRPr>
          </a:p>
        </p:txBody>
      </p:sp>
      <p:sp>
        <p:nvSpPr>
          <p:cNvPr id="29" name="직사각형 220"/>
          <p:cNvSpPr/>
          <p:nvPr/>
        </p:nvSpPr>
        <p:spPr>
          <a:xfrm flipH="1" flipV="1" rot="10800000">
            <a:off x="8998657" y="5383401"/>
            <a:ext cx="413025" cy="96071"/>
          </a:xfrm>
          <a:prstGeom prst="rect">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r>
              <a:rPr altLang="ko-KR" lang="en-US" sz="1200">
                <a:solidFill>
                  <a:prstClr val="white"/>
                </a:solidFill>
                <a:latin panose="020f0302020204030204" typeface="Calibri Light"/>
                <a:ea charset="-122" panose="020b0503020204020204" pitchFamily="34" typeface="微软雅黑"/>
              </a:rPr>
              <a:t> </a:t>
            </a:r>
          </a:p>
        </p:txBody>
      </p:sp>
      <p:sp>
        <p:nvSpPr>
          <p:cNvPr id="30" name="도넛 9"/>
          <p:cNvSpPr/>
          <p:nvPr/>
        </p:nvSpPr>
        <p:spPr>
          <a:xfrm flipH="1" rot="16200000">
            <a:off x="8002005" y="5003315"/>
            <a:ext cx="192143" cy="192092"/>
          </a:xfrm>
          <a:custGeom>
            <a:rect b="b" l="l" r="r" t="t"/>
            <a:pathLst>
              <a:path h="900000" w="900000">
                <a:moveTo>
                  <a:pt x="0" y="0"/>
                </a:moveTo>
                <a:cubicBezTo>
                  <a:pt x="497056" y="0"/>
                  <a:pt x="900000" y="402944"/>
                  <a:pt x="900000" y="900000"/>
                </a:cubicBezTo>
                <a:lnTo>
                  <a:pt x="450000" y="900000"/>
                </a:lnTo>
                <a:cubicBezTo>
                  <a:pt x="450000" y="651472"/>
                  <a:pt x="248528" y="450000"/>
                  <a:pt x="0" y="450000"/>
                </a:cubicBezTo>
                <a:close/>
              </a:path>
            </a:pathLst>
          </a:cu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endParaRPr altLang="en-US" lang="ko-KR" sz="1200">
              <a:solidFill>
                <a:prstClr val="white"/>
              </a:solidFill>
              <a:latin panose="020f0302020204030204" typeface="Calibri Light"/>
            </a:endParaRPr>
          </a:p>
        </p:txBody>
      </p:sp>
      <p:sp>
        <p:nvSpPr>
          <p:cNvPr id="31" name="직사각형 220"/>
          <p:cNvSpPr/>
          <p:nvPr/>
        </p:nvSpPr>
        <p:spPr>
          <a:xfrm flipV="1" rot="10800000">
            <a:off x="8195496" y="5099347"/>
            <a:ext cx="306203" cy="96071"/>
          </a:xfrm>
          <a:prstGeom prst="rect">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r>
              <a:rPr altLang="ko-KR" lang="en-US" sz="1200">
                <a:solidFill>
                  <a:prstClr val="white"/>
                </a:solidFill>
                <a:latin panose="020f0302020204030204" typeface="Calibri Light"/>
                <a:ea charset="-122" panose="020b0503020204020204" pitchFamily="34" typeface="微软雅黑"/>
              </a:rPr>
              <a:t> </a:t>
            </a:r>
          </a:p>
        </p:txBody>
      </p:sp>
      <p:sp>
        <p:nvSpPr>
          <p:cNvPr id="32" name="직사각형 217"/>
          <p:cNvSpPr/>
          <p:nvPr/>
        </p:nvSpPr>
        <p:spPr>
          <a:xfrm flipH="1" flipV="1" rot="16200000">
            <a:off x="7688686" y="4595105"/>
            <a:ext cx="722735" cy="96047"/>
          </a:xfrm>
          <a:prstGeom prst="rect">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r>
              <a:rPr altLang="ko-KR" lang="en-US" sz="1200">
                <a:solidFill>
                  <a:prstClr val="white"/>
                </a:solidFill>
                <a:latin panose="020f0302020204030204" typeface="Calibri Light"/>
                <a:ea charset="-122" panose="020b0503020204020204" pitchFamily="34" typeface="微软雅黑"/>
              </a:rPr>
              <a:t> </a:t>
            </a:r>
          </a:p>
        </p:txBody>
      </p:sp>
      <p:sp>
        <p:nvSpPr>
          <p:cNvPr id="33" name="도넛 9"/>
          <p:cNvSpPr/>
          <p:nvPr/>
        </p:nvSpPr>
        <p:spPr>
          <a:xfrm flipH="1" flipV="1" rot="5400000">
            <a:off x="9506325" y="4372490"/>
            <a:ext cx="192143" cy="192092"/>
          </a:xfrm>
          <a:custGeom>
            <a:rect b="b" l="l" r="r" t="t"/>
            <a:pathLst>
              <a:path h="900000" w="900000">
                <a:moveTo>
                  <a:pt x="0" y="0"/>
                </a:moveTo>
                <a:cubicBezTo>
                  <a:pt x="497056" y="0"/>
                  <a:pt x="900000" y="402944"/>
                  <a:pt x="900000" y="900000"/>
                </a:cubicBezTo>
                <a:lnTo>
                  <a:pt x="450000" y="900000"/>
                </a:lnTo>
                <a:cubicBezTo>
                  <a:pt x="450000" y="651472"/>
                  <a:pt x="248528" y="450000"/>
                  <a:pt x="0" y="450000"/>
                </a:cubicBezTo>
                <a:close/>
              </a:path>
            </a:pathLst>
          </a:cu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endParaRPr altLang="en-US" lang="ko-KR" sz="1200">
              <a:solidFill>
                <a:prstClr val="white"/>
              </a:solidFill>
              <a:latin panose="020f0302020204030204" typeface="Calibri Light"/>
            </a:endParaRPr>
          </a:p>
        </p:txBody>
      </p:sp>
      <p:sp>
        <p:nvSpPr>
          <p:cNvPr id="34" name="직사각형 215"/>
          <p:cNvSpPr/>
          <p:nvPr/>
        </p:nvSpPr>
        <p:spPr>
          <a:xfrm flipH="1" flipV="1">
            <a:off x="9698441" y="4372465"/>
            <a:ext cx="335475" cy="96071"/>
          </a:xfrm>
          <a:prstGeom prst="rect">
            <a:avLst/>
          </a:pr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r>
              <a:rPr altLang="ko-KR" lang="en-US" sz="1200">
                <a:solidFill>
                  <a:prstClr val="white"/>
                </a:solidFill>
                <a:latin panose="020f0302020204030204" typeface="Calibri Light"/>
                <a:ea charset="-122" panose="020b0503020204020204" pitchFamily="34" typeface="微软雅黑"/>
              </a:rPr>
              <a:t> </a:t>
            </a:r>
          </a:p>
        </p:txBody>
      </p:sp>
      <p:sp>
        <p:nvSpPr>
          <p:cNvPr id="35" name="도넛 9"/>
          <p:cNvSpPr/>
          <p:nvPr/>
        </p:nvSpPr>
        <p:spPr>
          <a:xfrm rot="5400000">
            <a:off x="9466463" y="3805882"/>
            <a:ext cx="192143" cy="192092"/>
          </a:xfrm>
          <a:custGeom>
            <a:rect b="b" l="l" r="r" t="t"/>
            <a:pathLst>
              <a:path h="900000" w="900000">
                <a:moveTo>
                  <a:pt x="0" y="0"/>
                </a:moveTo>
                <a:cubicBezTo>
                  <a:pt x="497056" y="0"/>
                  <a:pt x="900000" y="402944"/>
                  <a:pt x="900000" y="900000"/>
                </a:cubicBezTo>
                <a:lnTo>
                  <a:pt x="450000" y="900000"/>
                </a:lnTo>
                <a:cubicBezTo>
                  <a:pt x="450000" y="651472"/>
                  <a:pt x="248528" y="450000"/>
                  <a:pt x="0" y="450000"/>
                </a:cubicBezTo>
                <a:close/>
              </a:path>
            </a:pathLst>
          </a:custGeom>
          <a:solidFill>
            <a:schemeClr val="accent1"/>
          </a:solidFill>
          <a:ln algn="ctr" cap="flat" cmpd="sng" w="25400">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ts val="1500"/>
              </a:lnSpc>
            </a:pPr>
            <a:endParaRPr altLang="en-US" lang="ko-KR" sz="1200">
              <a:solidFill>
                <a:prstClr val="white"/>
              </a:solidFill>
              <a:latin panose="020f0302020204030204" typeface="Calibri Light"/>
            </a:endParaRPr>
          </a:p>
        </p:txBody>
      </p:sp>
      <p:sp>
        <p:nvSpPr>
          <p:cNvPr id="36" name="그림 개체 틀 8"/>
          <p:cNvSpPr txBox="1"/>
          <p:nvPr/>
        </p:nvSpPr>
        <p:spPr>
          <a:xfrm>
            <a:off x="8812491" y="4252220"/>
            <a:ext cx="372328" cy="372421"/>
          </a:xfrm>
          <a:prstGeom prst="ellipse">
            <a:avLst/>
          </a:prstGeom>
          <a:solidFill>
            <a:schemeClr val="accent2">
              <a:lumMod val="75000"/>
              <a:alpha val="52000"/>
            </a:schemeClr>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37" name="그림 개체 틀 8"/>
          <p:cNvSpPr txBox="1"/>
          <p:nvPr/>
        </p:nvSpPr>
        <p:spPr>
          <a:xfrm>
            <a:off x="6240192" y="3464328"/>
            <a:ext cx="1341973" cy="1342307"/>
          </a:xfrm>
          <a:prstGeom prst="ellipse">
            <a:avLst/>
          </a:prstGeom>
          <a:solidFill>
            <a:schemeClr val="accent1"/>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grpSp>
        <p:nvGrpSpPr>
          <p:cNvPr id="38" name="Group 161"/>
          <p:cNvGrpSpPr/>
          <p:nvPr/>
        </p:nvGrpSpPr>
        <p:grpSpPr>
          <a:xfrm>
            <a:off x="6714957" y="3713046"/>
            <a:ext cx="389823" cy="344775"/>
            <a:chOff x="6950300" y="2347916"/>
            <a:chExt cx="483524" cy="427536"/>
          </a:xfrm>
          <a:solidFill>
            <a:schemeClr val="bg1"/>
          </a:solidFill>
        </p:grpSpPr>
        <p:sp>
          <p:nvSpPr>
            <p:cNvPr id="39" name="Freeform 533"/>
            <p:cNvSpPr>
              <a:spLocks noChangeArrowheads="1"/>
            </p:cNvSpPr>
            <p:nvPr/>
          </p:nvSpPr>
          <p:spPr bwMode="auto">
            <a:xfrm>
              <a:off x="7018163" y="2563380"/>
              <a:ext cx="45808" cy="42415"/>
            </a:xfrm>
            <a:custGeom>
              <a:gdLst>
                <a:gd fmla="*/ 0 w 118" name="T0"/>
                <a:gd fmla="*/ 0 h 110" name="T1"/>
                <a:gd fmla="*/ 117 w 118" name="T2"/>
                <a:gd fmla="*/ 0 h 110" name="T3"/>
                <a:gd fmla="*/ 117 w 118" name="T4"/>
                <a:gd fmla="*/ 109 h 110" name="T5"/>
                <a:gd fmla="*/ 0 w 118" name="T6"/>
                <a:gd fmla="*/ 109 h 110" name="T7"/>
                <a:gd fmla="*/ 0 w 118" name="T8"/>
                <a:gd fmla="*/ 0 h 110" name="T9"/>
              </a:gdLst>
              <a:cxnLst>
                <a:cxn ang="0">
                  <a:pos x="T0" y="T1"/>
                </a:cxn>
                <a:cxn ang="0">
                  <a:pos x="T2" y="T3"/>
                </a:cxn>
                <a:cxn ang="0">
                  <a:pos x="T4" y="T5"/>
                </a:cxn>
                <a:cxn ang="0">
                  <a:pos x="T6" y="T7"/>
                </a:cxn>
                <a:cxn ang="0">
                  <a:pos x="T8" y="T9"/>
                </a:cxn>
              </a:cxnLst>
              <a:rect b="b" l="0" r="r" t="0"/>
              <a:pathLst>
                <a:path h="110" w="118">
                  <a:moveTo>
                    <a:pt x="0" y="0"/>
                  </a:moveTo>
                  <a:lnTo>
                    <a:pt x="117" y="0"/>
                  </a:lnTo>
                  <a:lnTo>
                    <a:pt x="117" y="109"/>
                  </a:lnTo>
                  <a:lnTo>
                    <a:pt x="0" y="109"/>
                  </a:lnTo>
                  <a:lnTo>
                    <a:pt x="0" y="0"/>
                  </a:lnTo>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0" name="Freeform 534"/>
            <p:cNvSpPr>
              <a:spLocks noChangeArrowheads="1"/>
            </p:cNvSpPr>
            <p:nvPr/>
          </p:nvSpPr>
          <p:spPr bwMode="auto">
            <a:xfrm>
              <a:off x="7018163" y="2631243"/>
              <a:ext cx="45808" cy="42415"/>
            </a:xfrm>
            <a:custGeom>
              <a:gdLst>
                <a:gd fmla="*/ 0 w 118" name="T0"/>
                <a:gd fmla="*/ 0 h 110" name="T1"/>
                <a:gd fmla="*/ 117 w 118" name="T2"/>
                <a:gd fmla="*/ 0 h 110" name="T3"/>
                <a:gd fmla="*/ 117 w 118" name="T4"/>
                <a:gd fmla="*/ 109 h 110" name="T5"/>
                <a:gd fmla="*/ 0 w 118" name="T6"/>
                <a:gd fmla="*/ 109 h 110" name="T7"/>
                <a:gd fmla="*/ 0 w 118" name="T8"/>
                <a:gd fmla="*/ 0 h 110" name="T9"/>
              </a:gdLst>
              <a:cxnLst>
                <a:cxn ang="0">
                  <a:pos x="T0" y="T1"/>
                </a:cxn>
                <a:cxn ang="0">
                  <a:pos x="T2" y="T3"/>
                </a:cxn>
                <a:cxn ang="0">
                  <a:pos x="T4" y="T5"/>
                </a:cxn>
                <a:cxn ang="0">
                  <a:pos x="T6" y="T7"/>
                </a:cxn>
                <a:cxn ang="0">
                  <a:pos x="T8" y="T9"/>
                </a:cxn>
              </a:cxnLst>
              <a:rect b="b" l="0" r="r" t="0"/>
              <a:pathLst>
                <a:path h="110" w="118">
                  <a:moveTo>
                    <a:pt x="0" y="0"/>
                  </a:moveTo>
                  <a:lnTo>
                    <a:pt x="117" y="0"/>
                  </a:lnTo>
                  <a:lnTo>
                    <a:pt x="117" y="109"/>
                  </a:lnTo>
                  <a:lnTo>
                    <a:pt x="0" y="109"/>
                  </a:lnTo>
                  <a:lnTo>
                    <a:pt x="0" y="0"/>
                  </a:lnTo>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1" name="Freeform 535"/>
            <p:cNvSpPr>
              <a:spLocks noChangeArrowheads="1"/>
            </p:cNvSpPr>
            <p:nvPr/>
          </p:nvSpPr>
          <p:spPr bwMode="auto">
            <a:xfrm>
              <a:off x="7092812" y="2495517"/>
              <a:ext cx="42415" cy="42415"/>
            </a:xfrm>
            <a:custGeom>
              <a:gdLst>
                <a:gd fmla="*/ 0 w 110" name="T0"/>
                <a:gd fmla="*/ 0 h 110" name="T1"/>
                <a:gd fmla="*/ 109 w 110" name="T2"/>
                <a:gd fmla="*/ 0 h 110" name="T3"/>
                <a:gd fmla="*/ 109 w 110" name="T4"/>
                <a:gd fmla="*/ 109 h 110" name="T5"/>
                <a:gd fmla="*/ 0 w 110" name="T6"/>
                <a:gd fmla="*/ 109 h 110" name="T7"/>
                <a:gd fmla="*/ 0 w 110" name="T8"/>
                <a:gd fmla="*/ 0 h 110" name="T9"/>
              </a:gdLst>
              <a:cxnLst>
                <a:cxn ang="0">
                  <a:pos x="T0" y="T1"/>
                </a:cxn>
                <a:cxn ang="0">
                  <a:pos x="T2" y="T3"/>
                </a:cxn>
                <a:cxn ang="0">
                  <a:pos x="T4" y="T5"/>
                </a:cxn>
                <a:cxn ang="0">
                  <a:pos x="T6" y="T7"/>
                </a:cxn>
                <a:cxn ang="0">
                  <a:pos x="T8" y="T9"/>
                </a:cxn>
              </a:cxnLst>
              <a:rect b="b" l="0" r="r" t="0"/>
              <a:pathLst>
                <a:path h="110" w="110">
                  <a:moveTo>
                    <a:pt x="0" y="0"/>
                  </a:moveTo>
                  <a:lnTo>
                    <a:pt x="109" y="0"/>
                  </a:lnTo>
                  <a:lnTo>
                    <a:pt x="109" y="109"/>
                  </a:lnTo>
                  <a:lnTo>
                    <a:pt x="0" y="109"/>
                  </a:lnTo>
                  <a:lnTo>
                    <a:pt x="0" y="0"/>
                  </a:lnTo>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42" name="Freeform 536"/>
            <p:cNvSpPr>
              <a:spLocks noChangeArrowheads="1"/>
            </p:cNvSpPr>
            <p:nvPr/>
          </p:nvSpPr>
          <p:spPr bwMode="auto">
            <a:xfrm>
              <a:off x="7092812" y="2563380"/>
              <a:ext cx="42415" cy="42415"/>
            </a:xfrm>
            <a:custGeom>
              <a:gdLst>
                <a:gd fmla="*/ 0 w 110" name="T0"/>
                <a:gd fmla="*/ 0 h 110" name="T1"/>
                <a:gd fmla="*/ 109 w 110" name="T2"/>
                <a:gd fmla="*/ 0 h 110" name="T3"/>
                <a:gd fmla="*/ 109 w 110" name="T4"/>
                <a:gd fmla="*/ 109 h 110" name="T5"/>
                <a:gd fmla="*/ 0 w 110" name="T6"/>
                <a:gd fmla="*/ 109 h 110" name="T7"/>
                <a:gd fmla="*/ 0 w 110" name="T8"/>
                <a:gd fmla="*/ 0 h 110" name="T9"/>
              </a:gdLst>
              <a:cxnLst>
                <a:cxn ang="0">
                  <a:pos x="T0" y="T1"/>
                </a:cxn>
                <a:cxn ang="0">
                  <a:pos x="T2" y="T3"/>
                </a:cxn>
                <a:cxn ang="0">
                  <a:pos x="T4" y="T5"/>
                </a:cxn>
                <a:cxn ang="0">
                  <a:pos x="T6" y="T7"/>
                </a:cxn>
                <a:cxn ang="0">
                  <a:pos x="T8" y="T9"/>
                </a:cxn>
              </a:cxnLst>
              <a:rect b="b" l="0" r="r" t="0"/>
              <a:pathLst>
                <a:path h="110" w="110">
                  <a:moveTo>
                    <a:pt x="0" y="0"/>
                  </a:moveTo>
                  <a:lnTo>
                    <a:pt x="109" y="0"/>
                  </a:lnTo>
                  <a:lnTo>
                    <a:pt x="109" y="109"/>
                  </a:lnTo>
                  <a:lnTo>
                    <a:pt x="0" y="109"/>
                  </a:lnTo>
                  <a:lnTo>
                    <a:pt x="0" y="0"/>
                  </a:lnTo>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schemeClr val="bg1">
                    <a:lumMod val="50000"/>
                  </a:schemeClr>
                </a:solidFill>
                <a:latin charset="-122" panose="02010600030101010101" pitchFamily="2" typeface="宋体"/>
                <a:ea charset="-122" panose="020b0503020204020204" pitchFamily="34" typeface="微软雅黑"/>
              </a:endParaRPr>
            </a:p>
          </p:txBody>
        </p:sp>
        <p:sp>
          <p:nvSpPr>
            <p:cNvPr id="43" name="Freeform 537"/>
            <p:cNvSpPr>
              <a:spLocks noChangeArrowheads="1"/>
            </p:cNvSpPr>
            <p:nvPr/>
          </p:nvSpPr>
          <p:spPr bwMode="auto">
            <a:xfrm>
              <a:off x="7092812" y="2631243"/>
              <a:ext cx="42415" cy="42415"/>
            </a:xfrm>
            <a:custGeom>
              <a:gdLst>
                <a:gd fmla="*/ 0 w 110" name="T0"/>
                <a:gd fmla="*/ 0 h 110" name="T1"/>
                <a:gd fmla="*/ 109 w 110" name="T2"/>
                <a:gd fmla="*/ 0 h 110" name="T3"/>
                <a:gd fmla="*/ 109 w 110" name="T4"/>
                <a:gd fmla="*/ 109 h 110" name="T5"/>
                <a:gd fmla="*/ 0 w 110" name="T6"/>
                <a:gd fmla="*/ 109 h 110" name="T7"/>
                <a:gd fmla="*/ 0 w 110" name="T8"/>
                <a:gd fmla="*/ 0 h 110" name="T9"/>
              </a:gdLst>
              <a:cxnLst>
                <a:cxn ang="0">
                  <a:pos x="T0" y="T1"/>
                </a:cxn>
                <a:cxn ang="0">
                  <a:pos x="T2" y="T3"/>
                </a:cxn>
                <a:cxn ang="0">
                  <a:pos x="T4" y="T5"/>
                </a:cxn>
                <a:cxn ang="0">
                  <a:pos x="T6" y="T7"/>
                </a:cxn>
                <a:cxn ang="0">
                  <a:pos x="T8" y="T9"/>
                </a:cxn>
              </a:cxnLst>
              <a:rect b="b" l="0" r="r" t="0"/>
              <a:pathLst>
                <a:path h="110" w="110">
                  <a:moveTo>
                    <a:pt x="0" y="0"/>
                  </a:moveTo>
                  <a:lnTo>
                    <a:pt x="109" y="0"/>
                  </a:lnTo>
                  <a:lnTo>
                    <a:pt x="109" y="109"/>
                  </a:lnTo>
                  <a:lnTo>
                    <a:pt x="0" y="109"/>
                  </a:lnTo>
                  <a:lnTo>
                    <a:pt x="0" y="0"/>
                  </a:lnTo>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schemeClr val="bg1">
                    <a:lumMod val="50000"/>
                  </a:schemeClr>
                </a:solidFill>
                <a:latin charset="-122" panose="02010600030101010101" pitchFamily="2" typeface="宋体"/>
                <a:ea charset="-122" panose="020b0503020204020204" pitchFamily="34" typeface="微软雅黑"/>
              </a:endParaRPr>
            </a:p>
          </p:txBody>
        </p:sp>
        <p:sp>
          <p:nvSpPr>
            <p:cNvPr id="44" name="Freeform 538"/>
            <p:cNvSpPr>
              <a:spLocks noChangeArrowheads="1"/>
            </p:cNvSpPr>
            <p:nvPr/>
          </p:nvSpPr>
          <p:spPr bwMode="auto">
            <a:xfrm>
              <a:off x="6950300" y="2347916"/>
              <a:ext cx="483524" cy="427536"/>
            </a:xfrm>
            <a:custGeom>
              <a:gdLst>
                <a:gd fmla="*/ 1029 w 1255" name="T0"/>
                <a:gd fmla="*/ 75 h 1113" name="T1"/>
                <a:gd fmla="*/ 75 w 1255" name="T2"/>
                <a:gd fmla="*/ 0 h 1113" name="T3"/>
                <a:gd fmla="*/ 0 w 1255" name="T4"/>
                <a:gd fmla="*/ 953 h 1113" name="T5"/>
                <a:gd fmla="*/ 644 w 1255" name="T6"/>
                <a:gd fmla="*/ 1029 h 1113" name="T7"/>
                <a:gd fmla="*/ 1254 w 1255" name="T8"/>
                <a:gd fmla="*/ 736 h 1113" name="T9"/>
                <a:gd fmla="*/ 335 w 1255" name="T10"/>
                <a:gd fmla="*/ 75 h 1113" name="T11"/>
                <a:gd fmla="*/ 694 w 1255" name="T12"/>
                <a:gd fmla="*/ 167 h 1113" name="T13"/>
                <a:gd fmla="*/ 335 w 1255" name="T14"/>
                <a:gd fmla="*/ 75 h 1113" name="T15"/>
                <a:gd fmla="*/ 937 w 1255" name="T16"/>
                <a:gd fmla="*/ 251 h 1113" name="T17"/>
                <a:gd fmla="*/ 878 w 1255" name="T18"/>
                <a:gd fmla="*/ 368 h 1113" name="T19"/>
                <a:gd fmla="*/ 661 w 1255" name="T20"/>
                <a:gd fmla="*/ 385 h 1113" name="T21"/>
                <a:gd fmla="*/ 552 w 1255" name="T22"/>
                <a:gd fmla="*/ 494 h 1113" name="T23"/>
                <a:gd fmla="*/ 510 w 1255" name="T24"/>
                <a:gd fmla="*/ 736 h 1113" name="T25"/>
                <a:gd fmla="*/ 92 w 1255" name="T26"/>
                <a:gd fmla="*/ 920 h 1113" name="T27"/>
                <a:gd fmla="*/ 845 w 1255" name="T28"/>
                <a:gd fmla="*/ 435 h 1113" name="T29"/>
                <a:gd fmla="*/ 911 w 1255" name="T30"/>
                <a:gd fmla="*/ 435 h 1113" name="T31"/>
                <a:gd fmla="*/ 845 w 1255" name="T32"/>
                <a:gd fmla="*/ 435 h 1113" name="T33"/>
                <a:gd fmla="*/ 577 w 1255" name="T34"/>
                <a:gd fmla="*/ 769 h 1113" name="T35"/>
                <a:gd fmla="*/ 577 w 1255" name="T36"/>
                <a:gd fmla="*/ 703 h 1113" name="T37"/>
                <a:gd fmla="*/ 878 w 1255" name="T38"/>
                <a:gd fmla="*/ 1079 h 1113" name="T39"/>
                <a:gd fmla="*/ 878 w 1255" name="T40"/>
                <a:gd fmla="*/ 1004 h 1113" name="T41"/>
                <a:gd fmla="*/ 878 w 1255" name="T42"/>
                <a:gd fmla="*/ 1079 h 1113" name="T43"/>
                <a:gd fmla="*/ 945 w 1255" name="T44"/>
                <a:gd fmla="*/ 728 h 1113" name="T45"/>
                <a:gd fmla="*/ 878 w 1255" name="T46"/>
                <a:gd fmla="*/ 803 h 1113" name="T47"/>
                <a:gd fmla="*/ 661 w 1255" name="T48"/>
                <a:gd fmla="*/ 627 h 1113" name="T49"/>
                <a:gd fmla="*/ 694 w 1255" name="T50"/>
                <a:gd fmla="*/ 585 h 1113" name="T51"/>
                <a:gd fmla="*/ 878 w 1255" name="T52"/>
                <a:gd fmla="*/ 669 h 1113" name="T53"/>
                <a:gd fmla="*/ 1045 w 1255" name="T54"/>
                <a:gd fmla="*/ 544 h 1113" name="T55"/>
                <a:gd fmla="*/ 1087 w 1255" name="T56"/>
                <a:gd fmla="*/ 585 h 1113" name="T57"/>
                <a:gd fmla="*/ 1146 w 1255" name="T58"/>
                <a:gd fmla="*/ 736 h 1113" name="T59"/>
                <a:gd fmla="*/ 1221 w 1255" name="T60"/>
                <a:gd fmla="*/ 736 h 1113" name="T61"/>
                <a:gd fmla="*/ 1179 w 1255" name="T62"/>
                <a:gd fmla="*/ 769 h 1113"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113" w="1255">
                  <a:moveTo>
                    <a:pt x="1029" y="402"/>
                  </a:moveTo>
                  <a:cubicBezTo>
                    <a:pt x="1029" y="75"/>
                    <a:pt x="1029" y="75"/>
                    <a:pt x="1029" y="75"/>
                  </a:cubicBezTo>
                  <a:cubicBezTo>
                    <a:pt x="1029" y="34"/>
                    <a:pt x="995" y="0"/>
                    <a:pt x="953" y="0"/>
                  </a:cubicBezTo>
                  <a:cubicBezTo>
                    <a:pt x="75" y="0"/>
                    <a:pt x="75" y="0"/>
                    <a:pt x="75" y="0"/>
                  </a:cubicBezTo>
                  <a:cubicBezTo>
                    <a:pt x="34" y="0"/>
                    <a:pt x="0" y="34"/>
                    <a:pt x="0" y="75"/>
                  </a:cubicBezTo>
                  <a:cubicBezTo>
                    <a:pt x="0" y="953"/>
                    <a:pt x="0" y="953"/>
                    <a:pt x="0" y="953"/>
                  </a:cubicBezTo>
                  <a:cubicBezTo>
                    <a:pt x="0" y="995"/>
                    <a:pt x="34" y="1029"/>
                    <a:pt x="75" y="1029"/>
                  </a:cubicBezTo>
                  <a:cubicBezTo>
                    <a:pt x="644" y="1029"/>
                    <a:pt x="644" y="1029"/>
                    <a:pt x="644" y="1029"/>
                  </a:cubicBezTo>
                  <a:cubicBezTo>
                    <a:pt x="711" y="1079"/>
                    <a:pt x="795" y="1112"/>
                    <a:pt x="878" y="1112"/>
                  </a:cubicBezTo>
                  <a:cubicBezTo>
                    <a:pt x="1087" y="1112"/>
                    <a:pt x="1254" y="945"/>
                    <a:pt x="1254" y="736"/>
                  </a:cubicBezTo>
                  <a:cubicBezTo>
                    <a:pt x="1254" y="585"/>
                    <a:pt x="1162" y="460"/>
                    <a:pt x="1029" y="402"/>
                  </a:cubicBezTo>
                  <a:close/>
                  <a:moveTo>
                    <a:pt x="335" y="75"/>
                  </a:moveTo>
                  <a:cubicBezTo>
                    <a:pt x="694" y="75"/>
                    <a:pt x="694" y="75"/>
                    <a:pt x="694" y="75"/>
                  </a:cubicBezTo>
                  <a:cubicBezTo>
                    <a:pt x="694" y="167"/>
                    <a:pt x="694" y="167"/>
                    <a:pt x="694" y="167"/>
                  </a:cubicBezTo>
                  <a:cubicBezTo>
                    <a:pt x="335" y="167"/>
                    <a:pt x="335" y="167"/>
                    <a:pt x="335" y="167"/>
                  </a:cubicBezTo>
                  <a:lnTo>
                    <a:pt x="335" y="75"/>
                  </a:lnTo>
                  <a:close/>
                  <a:moveTo>
                    <a:pt x="92" y="251"/>
                  </a:moveTo>
                  <a:cubicBezTo>
                    <a:pt x="937" y="251"/>
                    <a:pt x="937" y="251"/>
                    <a:pt x="937" y="251"/>
                  </a:cubicBezTo>
                  <a:cubicBezTo>
                    <a:pt x="937" y="368"/>
                    <a:pt x="937" y="368"/>
                    <a:pt x="937" y="368"/>
                  </a:cubicBezTo>
                  <a:cubicBezTo>
                    <a:pt x="920" y="368"/>
                    <a:pt x="895" y="368"/>
                    <a:pt x="878" y="368"/>
                  </a:cubicBezTo>
                  <a:cubicBezTo>
                    <a:pt x="795" y="368"/>
                    <a:pt x="719" y="393"/>
                    <a:pt x="661" y="435"/>
                  </a:cubicBezTo>
                  <a:cubicBezTo>
                    <a:pt x="661" y="385"/>
                    <a:pt x="661" y="385"/>
                    <a:pt x="661" y="385"/>
                  </a:cubicBezTo>
                  <a:cubicBezTo>
                    <a:pt x="552" y="385"/>
                    <a:pt x="552" y="385"/>
                    <a:pt x="552" y="385"/>
                  </a:cubicBezTo>
                  <a:cubicBezTo>
                    <a:pt x="552" y="494"/>
                    <a:pt x="552" y="494"/>
                    <a:pt x="552" y="494"/>
                  </a:cubicBezTo>
                  <a:cubicBezTo>
                    <a:pt x="602" y="494"/>
                    <a:pt x="602" y="494"/>
                    <a:pt x="602" y="494"/>
                  </a:cubicBezTo>
                  <a:cubicBezTo>
                    <a:pt x="544" y="560"/>
                    <a:pt x="510" y="644"/>
                    <a:pt x="510" y="736"/>
                  </a:cubicBezTo>
                  <a:cubicBezTo>
                    <a:pt x="510" y="803"/>
                    <a:pt x="527" y="870"/>
                    <a:pt x="560" y="920"/>
                  </a:cubicBezTo>
                  <a:cubicBezTo>
                    <a:pt x="92" y="920"/>
                    <a:pt x="92" y="920"/>
                    <a:pt x="92" y="920"/>
                  </a:cubicBezTo>
                  <a:lnTo>
                    <a:pt x="92" y="251"/>
                  </a:lnTo>
                  <a:close/>
                  <a:moveTo>
                    <a:pt x="845" y="435"/>
                  </a:moveTo>
                  <a:cubicBezTo>
                    <a:pt x="845" y="418"/>
                    <a:pt x="861" y="402"/>
                    <a:pt x="878" y="402"/>
                  </a:cubicBezTo>
                  <a:cubicBezTo>
                    <a:pt x="895" y="402"/>
                    <a:pt x="911" y="418"/>
                    <a:pt x="911" y="435"/>
                  </a:cubicBezTo>
                  <a:cubicBezTo>
                    <a:pt x="911" y="452"/>
                    <a:pt x="895" y="468"/>
                    <a:pt x="878" y="468"/>
                  </a:cubicBezTo>
                  <a:cubicBezTo>
                    <a:pt x="861" y="468"/>
                    <a:pt x="845" y="452"/>
                    <a:pt x="845" y="435"/>
                  </a:cubicBezTo>
                  <a:close/>
                  <a:moveTo>
                    <a:pt x="610" y="736"/>
                  </a:moveTo>
                  <a:cubicBezTo>
                    <a:pt x="610" y="761"/>
                    <a:pt x="594" y="769"/>
                    <a:pt x="577" y="769"/>
                  </a:cubicBezTo>
                  <a:cubicBezTo>
                    <a:pt x="560" y="769"/>
                    <a:pt x="544" y="761"/>
                    <a:pt x="544" y="736"/>
                  </a:cubicBezTo>
                  <a:cubicBezTo>
                    <a:pt x="544" y="719"/>
                    <a:pt x="560" y="703"/>
                    <a:pt x="577" y="703"/>
                  </a:cubicBezTo>
                  <a:cubicBezTo>
                    <a:pt x="594" y="703"/>
                    <a:pt x="610" y="719"/>
                    <a:pt x="610" y="736"/>
                  </a:cubicBezTo>
                  <a:close/>
                  <a:moveTo>
                    <a:pt x="878" y="1079"/>
                  </a:moveTo>
                  <a:cubicBezTo>
                    <a:pt x="861" y="1079"/>
                    <a:pt x="845" y="1062"/>
                    <a:pt x="845" y="1045"/>
                  </a:cubicBezTo>
                  <a:cubicBezTo>
                    <a:pt x="845" y="1020"/>
                    <a:pt x="861" y="1004"/>
                    <a:pt x="878" y="1004"/>
                  </a:cubicBezTo>
                  <a:cubicBezTo>
                    <a:pt x="895" y="1004"/>
                    <a:pt x="911" y="1020"/>
                    <a:pt x="911" y="1045"/>
                  </a:cubicBezTo>
                  <a:cubicBezTo>
                    <a:pt x="911" y="1062"/>
                    <a:pt x="895" y="1079"/>
                    <a:pt x="878" y="1079"/>
                  </a:cubicBezTo>
                  <a:close/>
                  <a:moveTo>
                    <a:pt x="1087" y="585"/>
                  </a:moveTo>
                  <a:cubicBezTo>
                    <a:pt x="945" y="728"/>
                    <a:pt x="945" y="728"/>
                    <a:pt x="945" y="728"/>
                  </a:cubicBezTo>
                  <a:lnTo>
                    <a:pt x="945" y="736"/>
                  </a:lnTo>
                  <a:cubicBezTo>
                    <a:pt x="945" y="778"/>
                    <a:pt x="920" y="803"/>
                    <a:pt x="878" y="803"/>
                  </a:cubicBezTo>
                  <a:cubicBezTo>
                    <a:pt x="845" y="803"/>
                    <a:pt x="811" y="778"/>
                    <a:pt x="811" y="744"/>
                  </a:cubicBezTo>
                  <a:cubicBezTo>
                    <a:pt x="661" y="627"/>
                    <a:pt x="661" y="627"/>
                    <a:pt x="661" y="627"/>
                  </a:cubicBezTo>
                  <a:cubicBezTo>
                    <a:pt x="652" y="619"/>
                    <a:pt x="644" y="594"/>
                    <a:pt x="652" y="585"/>
                  </a:cubicBezTo>
                  <a:cubicBezTo>
                    <a:pt x="661" y="577"/>
                    <a:pt x="686" y="569"/>
                    <a:pt x="694" y="585"/>
                  </a:cubicBezTo>
                  <a:cubicBezTo>
                    <a:pt x="836" y="686"/>
                    <a:pt x="836" y="686"/>
                    <a:pt x="836" y="686"/>
                  </a:cubicBezTo>
                  <a:cubicBezTo>
                    <a:pt x="845" y="677"/>
                    <a:pt x="861" y="669"/>
                    <a:pt x="878" y="669"/>
                  </a:cubicBezTo>
                  <a:cubicBezTo>
                    <a:pt x="895" y="669"/>
                    <a:pt x="903" y="677"/>
                    <a:pt x="911" y="677"/>
                  </a:cubicBezTo>
                  <a:cubicBezTo>
                    <a:pt x="1045" y="544"/>
                    <a:pt x="1045" y="544"/>
                    <a:pt x="1045" y="544"/>
                  </a:cubicBezTo>
                  <a:cubicBezTo>
                    <a:pt x="1062" y="535"/>
                    <a:pt x="1079" y="535"/>
                    <a:pt x="1087" y="544"/>
                  </a:cubicBezTo>
                  <a:cubicBezTo>
                    <a:pt x="1104" y="552"/>
                    <a:pt x="1096" y="569"/>
                    <a:pt x="1087" y="585"/>
                  </a:cubicBezTo>
                  <a:close/>
                  <a:moveTo>
                    <a:pt x="1179" y="769"/>
                  </a:moveTo>
                  <a:cubicBezTo>
                    <a:pt x="1162" y="769"/>
                    <a:pt x="1146" y="761"/>
                    <a:pt x="1146" y="736"/>
                  </a:cubicBezTo>
                  <a:cubicBezTo>
                    <a:pt x="1146" y="719"/>
                    <a:pt x="1162" y="703"/>
                    <a:pt x="1179" y="703"/>
                  </a:cubicBezTo>
                  <a:cubicBezTo>
                    <a:pt x="1204" y="703"/>
                    <a:pt x="1221" y="719"/>
                    <a:pt x="1221" y="736"/>
                  </a:cubicBezTo>
                  <a:cubicBezTo>
                    <a:pt x="1221" y="761"/>
                    <a:pt x="1204" y="769"/>
                    <a:pt x="1179" y="769"/>
                  </a:cubicBezTo>
                  <a:close/>
                  <a:moveTo>
                    <a:pt x="1179" y="769"/>
                  </a:moveTo>
                  <a:lnTo>
                    <a:pt x="1179" y="769"/>
                  </a:lnTo>
                  <a:close/>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schemeClr val="bg1">
                    <a:lumMod val="50000"/>
                  </a:schemeClr>
                </a:solidFill>
                <a:latin panose="020f0302020204030204" typeface="Calibri Light"/>
                <a:ea charset="-122" panose="020b0503020204020204" pitchFamily="34" typeface="微软雅黑"/>
              </a:endParaRPr>
            </a:p>
          </p:txBody>
        </p:sp>
      </p:grpSp>
      <p:sp>
        <p:nvSpPr>
          <p:cNvPr id="45" name="그림 개체 틀 8"/>
          <p:cNvSpPr txBox="1"/>
          <p:nvPr/>
        </p:nvSpPr>
        <p:spPr>
          <a:xfrm>
            <a:off x="7331043" y="2277830"/>
            <a:ext cx="1341973" cy="1342308"/>
          </a:xfrm>
          <a:prstGeom prst="ellipse">
            <a:avLst/>
          </a:prstGeom>
          <a:solidFill>
            <a:schemeClr val="accent2"/>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46" name="AutoShape 114"/>
          <p:cNvSpPr/>
          <p:nvPr/>
        </p:nvSpPr>
        <p:spPr bwMode="auto">
          <a:xfrm>
            <a:off x="7867415" y="2485757"/>
            <a:ext cx="318108" cy="35001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1050" y="9182"/>
                </a:moveTo>
                <a:cubicBezTo>
                  <a:pt x="21200" y="9182"/>
                  <a:pt x="21329" y="9229"/>
                  <a:pt x="21435" y="9326"/>
                </a:cubicBezTo>
                <a:cubicBezTo>
                  <a:pt x="21544" y="9426"/>
                  <a:pt x="21599" y="9549"/>
                  <a:pt x="21599" y="9699"/>
                </a:cubicBezTo>
                <a:lnTo>
                  <a:pt x="21599" y="11867"/>
                </a:lnTo>
                <a:cubicBezTo>
                  <a:pt x="21599" y="12232"/>
                  <a:pt x="21415" y="12414"/>
                  <a:pt x="21050" y="12414"/>
                </a:cubicBezTo>
                <a:lnTo>
                  <a:pt x="18746" y="12414"/>
                </a:lnTo>
                <a:cubicBezTo>
                  <a:pt x="18575" y="13204"/>
                  <a:pt x="18299" y="13947"/>
                  <a:pt x="17915" y="14646"/>
                </a:cubicBezTo>
                <a:cubicBezTo>
                  <a:pt x="17530" y="15342"/>
                  <a:pt x="17066" y="15965"/>
                  <a:pt x="16517" y="16514"/>
                </a:cubicBezTo>
                <a:cubicBezTo>
                  <a:pt x="15968" y="17061"/>
                  <a:pt x="15346" y="17528"/>
                  <a:pt x="14647" y="17913"/>
                </a:cubicBezTo>
                <a:cubicBezTo>
                  <a:pt x="13948" y="18298"/>
                  <a:pt x="13206" y="18577"/>
                  <a:pt x="12419" y="18741"/>
                </a:cubicBezTo>
                <a:lnTo>
                  <a:pt x="12419" y="21050"/>
                </a:lnTo>
                <a:cubicBezTo>
                  <a:pt x="12419" y="21197"/>
                  <a:pt x="12369" y="21329"/>
                  <a:pt x="12269" y="21435"/>
                </a:cubicBezTo>
                <a:cubicBezTo>
                  <a:pt x="12172" y="21544"/>
                  <a:pt x="12049" y="21599"/>
                  <a:pt x="11896" y="21599"/>
                </a:cubicBezTo>
                <a:lnTo>
                  <a:pt x="9732" y="21599"/>
                </a:lnTo>
                <a:cubicBezTo>
                  <a:pt x="9368" y="21599"/>
                  <a:pt x="9183" y="21417"/>
                  <a:pt x="9183" y="21050"/>
                </a:cubicBezTo>
                <a:lnTo>
                  <a:pt x="9183" y="18741"/>
                </a:lnTo>
                <a:cubicBezTo>
                  <a:pt x="8396" y="18577"/>
                  <a:pt x="7654" y="18298"/>
                  <a:pt x="6955" y="17913"/>
                </a:cubicBezTo>
                <a:cubicBezTo>
                  <a:pt x="6259" y="17528"/>
                  <a:pt x="5634" y="17061"/>
                  <a:pt x="5085" y="16514"/>
                </a:cubicBezTo>
                <a:cubicBezTo>
                  <a:pt x="4536" y="15965"/>
                  <a:pt x="4069" y="15342"/>
                  <a:pt x="3687" y="14646"/>
                </a:cubicBezTo>
                <a:cubicBezTo>
                  <a:pt x="3300" y="13947"/>
                  <a:pt x="3024" y="13204"/>
                  <a:pt x="2856" y="12414"/>
                </a:cubicBezTo>
                <a:lnTo>
                  <a:pt x="551" y="12414"/>
                </a:lnTo>
                <a:cubicBezTo>
                  <a:pt x="187" y="12414"/>
                  <a:pt x="0" y="12231"/>
                  <a:pt x="0" y="11867"/>
                </a:cubicBezTo>
                <a:lnTo>
                  <a:pt x="0" y="9699"/>
                </a:lnTo>
                <a:cubicBezTo>
                  <a:pt x="0" y="9549"/>
                  <a:pt x="58" y="9426"/>
                  <a:pt x="167" y="9326"/>
                </a:cubicBezTo>
                <a:cubicBezTo>
                  <a:pt x="273" y="9229"/>
                  <a:pt x="402" y="9182"/>
                  <a:pt x="551" y="9182"/>
                </a:cubicBezTo>
                <a:lnTo>
                  <a:pt x="2856" y="9182"/>
                </a:lnTo>
                <a:cubicBezTo>
                  <a:pt x="3026" y="8392"/>
                  <a:pt x="3300" y="7652"/>
                  <a:pt x="3687" y="6953"/>
                </a:cubicBezTo>
                <a:cubicBezTo>
                  <a:pt x="4069" y="6251"/>
                  <a:pt x="4536" y="5631"/>
                  <a:pt x="5085" y="5081"/>
                </a:cubicBezTo>
                <a:cubicBezTo>
                  <a:pt x="5634" y="4532"/>
                  <a:pt x="6256" y="4065"/>
                  <a:pt x="6955" y="3680"/>
                </a:cubicBezTo>
                <a:cubicBezTo>
                  <a:pt x="7654" y="3298"/>
                  <a:pt x="8396" y="3022"/>
                  <a:pt x="9183" y="2852"/>
                </a:cubicBezTo>
                <a:lnTo>
                  <a:pt x="9183" y="546"/>
                </a:lnTo>
                <a:cubicBezTo>
                  <a:pt x="9183" y="181"/>
                  <a:pt x="9365" y="0"/>
                  <a:pt x="9732" y="0"/>
                </a:cubicBezTo>
                <a:lnTo>
                  <a:pt x="11896" y="0"/>
                </a:lnTo>
                <a:cubicBezTo>
                  <a:pt x="12049" y="0"/>
                  <a:pt x="12172" y="50"/>
                  <a:pt x="12269" y="158"/>
                </a:cubicBezTo>
                <a:cubicBezTo>
                  <a:pt x="12369" y="267"/>
                  <a:pt x="12419" y="396"/>
                  <a:pt x="12419" y="546"/>
                </a:cubicBezTo>
                <a:lnTo>
                  <a:pt x="12419" y="2852"/>
                </a:lnTo>
                <a:cubicBezTo>
                  <a:pt x="13206" y="3022"/>
                  <a:pt x="13948" y="3298"/>
                  <a:pt x="14647" y="3680"/>
                </a:cubicBezTo>
                <a:cubicBezTo>
                  <a:pt x="15343" y="4065"/>
                  <a:pt x="15968" y="4532"/>
                  <a:pt x="16517" y="5082"/>
                </a:cubicBezTo>
                <a:cubicBezTo>
                  <a:pt x="17066" y="5631"/>
                  <a:pt x="17530" y="6251"/>
                  <a:pt x="17915" y="6953"/>
                </a:cubicBezTo>
                <a:cubicBezTo>
                  <a:pt x="18299" y="7652"/>
                  <a:pt x="18578" y="8392"/>
                  <a:pt x="18746" y="9182"/>
                </a:cubicBezTo>
                <a:lnTo>
                  <a:pt x="21050" y="9182"/>
                </a:lnTo>
                <a:close/>
                <a:moveTo>
                  <a:pt x="12419" y="16465"/>
                </a:moveTo>
                <a:cubicBezTo>
                  <a:pt x="13411" y="16194"/>
                  <a:pt x="14268" y="15698"/>
                  <a:pt x="14991" y="14981"/>
                </a:cubicBezTo>
                <a:cubicBezTo>
                  <a:pt x="15710" y="14264"/>
                  <a:pt x="16203" y="13410"/>
                  <a:pt x="16467" y="12414"/>
                </a:cubicBezTo>
                <a:lnTo>
                  <a:pt x="14048" y="12414"/>
                </a:lnTo>
                <a:cubicBezTo>
                  <a:pt x="13684" y="12414"/>
                  <a:pt x="13505" y="12231"/>
                  <a:pt x="13514" y="11867"/>
                </a:cubicBezTo>
                <a:lnTo>
                  <a:pt x="13514" y="9699"/>
                </a:lnTo>
                <a:cubicBezTo>
                  <a:pt x="13514" y="9549"/>
                  <a:pt x="13567" y="9426"/>
                  <a:pt x="13669" y="9326"/>
                </a:cubicBezTo>
                <a:cubicBezTo>
                  <a:pt x="13772" y="9229"/>
                  <a:pt x="13898" y="9182"/>
                  <a:pt x="14048" y="9182"/>
                </a:cubicBezTo>
                <a:lnTo>
                  <a:pt x="16467" y="9182"/>
                </a:lnTo>
                <a:cubicBezTo>
                  <a:pt x="16194" y="8186"/>
                  <a:pt x="15698" y="7332"/>
                  <a:pt x="14982" y="6609"/>
                </a:cubicBezTo>
                <a:cubicBezTo>
                  <a:pt x="14265" y="5883"/>
                  <a:pt x="13411" y="5390"/>
                  <a:pt x="12419" y="5131"/>
                </a:cubicBezTo>
                <a:lnTo>
                  <a:pt x="12419" y="7549"/>
                </a:lnTo>
                <a:cubicBezTo>
                  <a:pt x="12419" y="7699"/>
                  <a:pt x="12369" y="7828"/>
                  <a:pt x="12269" y="7928"/>
                </a:cubicBezTo>
                <a:cubicBezTo>
                  <a:pt x="12172" y="8031"/>
                  <a:pt x="12049" y="8081"/>
                  <a:pt x="11896" y="8081"/>
                </a:cubicBezTo>
                <a:lnTo>
                  <a:pt x="9732" y="8081"/>
                </a:lnTo>
                <a:cubicBezTo>
                  <a:pt x="9368" y="8081"/>
                  <a:pt x="9183" y="7905"/>
                  <a:pt x="9183" y="7549"/>
                </a:cubicBezTo>
                <a:lnTo>
                  <a:pt x="9183" y="5131"/>
                </a:lnTo>
                <a:cubicBezTo>
                  <a:pt x="8191" y="5402"/>
                  <a:pt x="7334" y="5895"/>
                  <a:pt x="6608" y="6612"/>
                </a:cubicBezTo>
                <a:cubicBezTo>
                  <a:pt x="5889" y="7332"/>
                  <a:pt x="5399" y="8187"/>
                  <a:pt x="5135" y="9182"/>
                </a:cubicBezTo>
                <a:lnTo>
                  <a:pt x="7580" y="9182"/>
                </a:lnTo>
                <a:cubicBezTo>
                  <a:pt x="7733" y="9182"/>
                  <a:pt x="7853" y="9229"/>
                  <a:pt x="7947" y="9326"/>
                </a:cubicBezTo>
                <a:cubicBezTo>
                  <a:pt x="8038" y="9426"/>
                  <a:pt x="8088" y="9550"/>
                  <a:pt x="8088" y="9700"/>
                </a:cubicBezTo>
                <a:lnTo>
                  <a:pt x="8088" y="11867"/>
                </a:lnTo>
                <a:cubicBezTo>
                  <a:pt x="8088" y="12017"/>
                  <a:pt x="8038" y="12144"/>
                  <a:pt x="7947" y="12252"/>
                </a:cubicBezTo>
                <a:cubicBezTo>
                  <a:pt x="7853" y="12364"/>
                  <a:pt x="7733" y="12414"/>
                  <a:pt x="7580" y="12414"/>
                </a:cubicBezTo>
                <a:lnTo>
                  <a:pt x="5135" y="12414"/>
                </a:lnTo>
                <a:cubicBezTo>
                  <a:pt x="5408" y="13410"/>
                  <a:pt x="5904" y="14267"/>
                  <a:pt x="6620" y="14990"/>
                </a:cubicBezTo>
                <a:cubicBezTo>
                  <a:pt x="7337" y="15710"/>
                  <a:pt x="8191" y="16203"/>
                  <a:pt x="9183" y="16465"/>
                </a:cubicBezTo>
                <a:lnTo>
                  <a:pt x="9183" y="14018"/>
                </a:lnTo>
                <a:cubicBezTo>
                  <a:pt x="9183" y="13868"/>
                  <a:pt x="9239" y="13744"/>
                  <a:pt x="9348" y="13653"/>
                </a:cubicBezTo>
                <a:cubicBezTo>
                  <a:pt x="9453" y="13559"/>
                  <a:pt x="9583" y="13512"/>
                  <a:pt x="9732" y="13512"/>
                </a:cubicBezTo>
                <a:lnTo>
                  <a:pt x="11896" y="13512"/>
                </a:lnTo>
                <a:cubicBezTo>
                  <a:pt x="12049" y="13512"/>
                  <a:pt x="12172" y="13559"/>
                  <a:pt x="12269" y="13653"/>
                </a:cubicBezTo>
                <a:cubicBezTo>
                  <a:pt x="12369" y="13744"/>
                  <a:pt x="12419" y="13868"/>
                  <a:pt x="12419" y="14018"/>
                </a:cubicBezTo>
                <a:lnTo>
                  <a:pt x="12419" y="16465"/>
                </a:lnTo>
                <a:close/>
              </a:path>
            </a:pathLst>
          </a:custGeom>
          <a:solidFill>
            <a:schemeClr val="bg1"/>
          </a:solidFill>
          <a:ln>
            <a:noFill/>
          </a:ln>
          <a:effectLst/>
          <a:extLst/>
        </p:spPr>
        <p:txBody>
          <a:bodyPr anchor="ctr" bIns="50789" lIns="50789" rIns="50789" tIns="50789"/>
          <a:lstStyle/>
          <a:p>
            <a:pPr defTabSz="457075">
              <a:lnSpc>
                <a:spcPts val="1500"/>
              </a:lnSpc>
              <a:defRPr/>
            </a:pPr>
            <a:endParaRPr lang="es-ES" sz="1200">
              <a:solidFill>
                <a:srgbClr val="44CEB9"/>
              </a:solidFill>
              <a:effectLst>
                <a:outerShdw algn="tl" blurRad="38100" dir="2700000" dist="38100">
                  <a:srgbClr val="000000"/>
                </a:outerShdw>
              </a:effectLst>
              <a:latin charset="0" typeface="Gill Sans"/>
              <a:ea charset="-122" panose="02010600030101010101" pitchFamily="2" typeface="宋体"/>
              <a:cs charset="0" typeface="Gill Sans"/>
              <a:sym charset="0" typeface="Gill Sans"/>
            </a:endParaRPr>
          </a:p>
        </p:txBody>
      </p:sp>
      <p:sp>
        <p:nvSpPr>
          <p:cNvPr id="47" name="그림 개체 틀 8"/>
          <p:cNvSpPr txBox="1"/>
          <p:nvPr/>
        </p:nvSpPr>
        <p:spPr>
          <a:xfrm>
            <a:off x="8931408" y="2462295"/>
            <a:ext cx="1341973" cy="1342308"/>
          </a:xfrm>
          <a:prstGeom prst="ellipse">
            <a:avLst/>
          </a:prstGeom>
          <a:solidFill>
            <a:schemeClr val="accent3"/>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48" name="AutoShape 125"/>
          <p:cNvSpPr/>
          <p:nvPr/>
        </p:nvSpPr>
        <p:spPr bwMode="auto">
          <a:xfrm>
            <a:off x="9495585" y="2748307"/>
            <a:ext cx="284139" cy="283076"/>
          </a:xfrm>
          <a:custGeom>
            <a:gdLst>
              <a:gd fmla="+- 0 10797 26" name="T0"/>
              <a:gd fmla="*/ T0 w 21542" name="T1"/>
              <a:gd fmla="*/ 10800 h 21600" name="T2"/>
              <a:gd fmla="+- 0 10797 26" name="T3"/>
              <a:gd fmla="*/ T3 w 21542" name="T4"/>
              <a:gd fmla="*/ 10800 h 21600" name="T5"/>
              <a:gd fmla="+- 0 10797 26" name="T6"/>
              <a:gd fmla="*/ T6 w 21542" name="T7"/>
              <a:gd fmla="*/ 10800 h 21600" name="T8"/>
              <a:gd fmla="+- 0 10797 26" name="T9"/>
              <a:gd fmla="*/ T9 w 21542" name="T10"/>
              <a:gd fmla="*/ 10800 h 21600" name="T11"/>
            </a:gdLst>
            <a:cxnLst>
              <a:cxn ang="0">
                <a:pos x="T1" y="T2"/>
              </a:cxn>
              <a:cxn ang="0">
                <a:pos x="T4" y="T5"/>
              </a:cxn>
              <a:cxn ang="0">
                <a:pos x="T7" y="T8"/>
              </a:cxn>
              <a:cxn ang="0">
                <a:pos x="T10" y="T11"/>
              </a:cxn>
            </a:cxnLst>
            <a:rect b="b" l="0" r="r" t="0"/>
            <a:pathLst>
              <a:path h="21600" w="21542">
                <a:moveTo>
                  <a:pt x="11685" y="1798"/>
                </a:moveTo>
                <a:cubicBezTo>
                  <a:pt x="12903" y="1906"/>
                  <a:pt x="14055" y="2202"/>
                  <a:pt x="15143" y="2682"/>
                </a:cubicBezTo>
                <a:cubicBezTo>
                  <a:pt x="16233" y="3165"/>
                  <a:pt x="17213" y="3803"/>
                  <a:pt x="18089" y="4596"/>
                </a:cubicBezTo>
                <a:cubicBezTo>
                  <a:pt x="18964" y="5390"/>
                  <a:pt x="19696" y="6307"/>
                  <a:pt x="20286" y="7355"/>
                </a:cubicBezTo>
                <a:cubicBezTo>
                  <a:pt x="20875" y="8400"/>
                  <a:pt x="21290" y="9537"/>
                  <a:pt x="21528" y="10774"/>
                </a:cubicBezTo>
                <a:cubicBezTo>
                  <a:pt x="21573" y="11034"/>
                  <a:pt x="21497" y="11229"/>
                  <a:pt x="21299" y="11356"/>
                </a:cubicBezTo>
                <a:cubicBezTo>
                  <a:pt x="21223" y="11407"/>
                  <a:pt x="21151" y="11435"/>
                  <a:pt x="21077" y="11435"/>
                </a:cubicBezTo>
                <a:cubicBezTo>
                  <a:pt x="20930" y="11435"/>
                  <a:pt x="20822" y="11381"/>
                  <a:pt x="20760" y="11271"/>
                </a:cubicBezTo>
                <a:cubicBezTo>
                  <a:pt x="20016" y="10353"/>
                  <a:pt x="19186" y="9890"/>
                  <a:pt x="18272" y="9879"/>
                </a:cubicBezTo>
                <a:cubicBezTo>
                  <a:pt x="17616" y="9879"/>
                  <a:pt x="16994" y="10128"/>
                  <a:pt x="16402" y="10619"/>
                </a:cubicBezTo>
                <a:cubicBezTo>
                  <a:pt x="15813" y="11110"/>
                  <a:pt x="15320" y="11796"/>
                  <a:pt x="14912" y="12680"/>
                </a:cubicBezTo>
                <a:cubicBezTo>
                  <a:pt x="14840" y="12886"/>
                  <a:pt x="14704" y="12991"/>
                  <a:pt x="14516" y="12991"/>
                </a:cubicBezTo>
                <a:cubicBezTo>
                  <a:pt x="14323" y="12991"/>
                  <a:pt x="14191" y="12886"/>
                  <a:pt x="14115" y="12680"/>
                </a:cubicBezTo>
                <a:cubicBezTo>
                  <a:pt x="13490" y="11328"/>
                  <a:pt x="12679" y="10452"/>
                  <a:pt x="11682" y="10057"/>
                </a:cubicBezTo>
                <a:lnTo>
                  <a:pt x="11682" y="17164"/>
                </a:lnTo>
                <a:cubicBezTo>
                  <a:pt x="11682" y="17779"/>
                  <a:pt x="11594" y="18350"/>
                  <a:pt x="11415" y="18883"/>
                </a:cubicBezTo>
                <a:cubicBezTo>
                  <a:pt x="11234" y="19414"/>
                  <a:pt x="10993" y="19886"/>
                  <a:pt x="10690" y="20298"/>
                </a:cubicBezTo>
                <a:cubicBezTo>
                  <a:pt x="10385" y="20704"/>
                  <a:pt x="10029" y="21026"/>
                  <a:pt x="9621" y="21258"/>
                </a:cubicBezTo>
                <a:cubicBezTo>
                  <a:pt x="9214" y="21487"/>
                  <a:pt x="8777" y="21599"/>
                  <a:pt x="8314" y="21599"/>
                </a:cubicBezTo>
                <a:cubicBezTo>
                  <a:pt x="7852" y="21599"/>
                  <a:pt x="7410" y="21487"/>
                  <a:pt x="6995" y="21258"/>
                </a:cubicBezTo>
                <a:cubicBezTo>
                  <a:pt x="6580" y="21027"/>
                  <a:pt x="6220" y="20705"/>
                  <a:pt x="5915" y="20298"/>
                </a:cubicBezTo>
                <a:cubicBezTo>
                  <a:pt x="5612" y="19886"/>
                  <a:pt x="5369" y="19417"/>
                  <a:pt x="5190" y="18883"/>
                </a:cubicBezTo>
                <a:cubicBezTo>
                  <a:pt x="5011" y="18350"/>
                  <a:pt x="4923" y="17779"/>
                  <a:pt x="4923" y="17164"/>
                </a:cubicBezTo>
                <a:cubicBezTo>
                  <a:pt x="4923" y="16850"/>
                  <a:pt x="5011" y="16591"/>
                  <a:pt x="5190" y="16390"/>
                </a:cubicBezTo>
                <a:cubicBezTo>
                  <a:pt x="5369" y="16187"/>
                  <a:pt x="5583" y="16085"/>
                  <a:pt x="5836" y="16085"/>
                </a:cubicBezTo>
                <a:cubicBezTo>
                  <a:pt x="6103" y="16085"/>
                  <a:pt x="6320" y="16187"/>
                  <a:pt x="6492" y="16390"/>
                </a:cubicBezTo>
                <a:cubicBezTo>
                  <a:pt x="6661" y="16591"/>
                  <a:pt x="6747" y="16851"/>
                  <a:pt x="6747" y="17164"/>
                </a:cubicBezTo>
                <a:cubicBezTo>
                  <a:pt x="6747" y="17799"/>
                  <a:pt x="6900" y="18333"/>
                  <a:pt x="7203" y="18776"/>
                </a:cubicBezTo>
                <a:cubicBezTo>
                  <a:pt x="7508" y="19216"/>
                  <a:pt x="7878" y="19437"/>
                  <a:pt x="8312" y="19437"/>
                </a:cubicBezTo>
                <a:cubicBezTo>
                  <a:pt x="8732" y="19437"/>
                  <a:pt x="9092" y="19216"/>
                  <a:pt x="9397" y="18776"/>
                </a:cubicBezTo>
                <a:cubicBezTo>
                  <a:pt x="9700" y="18333"/>
                  <a:pt x="9853" y="17799"/>
                  <a:pt x="9853" y="17164"/>
                </a:cubicBezTo>
                <a:lnTo>
                  <a:pt x="9853" y="10057"/>
                </a:lnTo>
                <a:cubicBezTo>
                  <a:pt x="8856" y="10461"/>
                  <a:pt x="8042" y="11336"/>
                  <a:pt x="7420" y="12680"/>
                </a:cubicBezTo>
                <a:cubicBezTo>
                  <a:pt x="7344" y="12886"/>
                  <a:pt x="7210" y="12991"/>
                  <a:pt x="7019" y="12991"/>
                </a:cubicBezTo>
                <a:cubicBezTo>
                  <a:pt x="6828" y="12991"/>
                  <a:pt x="6700" y="12886"/>
                  <a:pt x="6631" y="12680"/>
                </a:cubicBezTo>
                <a:cubicBezTo>
                  <a:pt x="6227" y="11796"/>
                  <a:pt x="5734" y="11110"/>
                  <a:pt x="5147" y="10619"/>
                </a:cubicBezTo>
                <a:cubicBezTo>
                  <a:pt x="4560" y="10128"/>
                  <a:pt x="3940" y="9879"/>
                  <a:pt x="3284" y="9879"/>
                </a:cubicBezTo>
                <a:cubicBezTo>
                  <a:pt x="2363" y="9879"/>
                  <a:pt x="1541" y="10345"/>
                  <a:pt x="808" y="11271"/>
                </a:cubicBezTo>
                <a:cubicBezTo>
                  <a:pt x="718" y="11381"/>
                  <a:pt x="596" y="11435"/>
                  <a:pt x="455" y="11435"/>
                </a:cubicBezTo>
                <a:cubicBezTo>
                  <a:pt x="381" y="11435"/>
                  <a:pt x="305" y="11407"/>
                  <a:pt x="238" y="11356"/>
                </a:cubicBezTo>
                <a:cubicBezTo>
                  <a:pt x="47" y="11229"/>
                  <a:pt x="-26" y="11034"/>
                  <a:pt x="7" y="10774"/>
                </a:cubicBezTo>
                <a:cubicBezTo>
                  <a:pt x="245" y="9537"/>
                  <a:pt x="660" y="8400"/>
                  <a:pt x="1259" y="7355"/>
                </a:cubicBezTo>
                <a:cubicBezTo>
                  <a:pt x="1855" y="6307"/>
                  <a:pt x="2595" y="5390"/>
                  <a:pt x="3468" y="4596"/>
                </a:cubicBezTo>
                <a:cubicBezTo>
                  <a:pt x="4343" y="3803"/>
                  <a:pt x="5321" y="3168"/>
                  <a:pt x="6402" y="2688"/>
                </a:cubicBezTo>
                <a:cubicBezTo>
                  <a:pt x="7482" y="2213"/>
                  <a:pt x="8634" y="1917"/>
                  <a:pt x="9850" y="1798"/>
                </a:cubicBezTo>
                <a:lnTo>
                  <a:pt x="9850" y="1081"/>
                </a:lnTo>
                <a:cubicBezTo>
                  <a:pt x="9850" y="767"/>
                  <a:pt x="9936" y="508"/>
                  <a:pt x="10118" y="304"/>
                </a:cubicBezTo>
                <a:cubicBezTo>
                  <a:pt x="10296" y="101"/>
                  <a:pt x="10511" y="0"/>
                  <a:pt x="10764" y="0"/>
                </a:cubicBezTo>
                <a:cubicBezTo>
                  <a:pt x="11029" y="0"/>
                  <a:pt x="11248" y="101"/>
                  <a:pt x="11420" y="304"/>
                </a:cubicBezTo>
                <a:cubicBezTo>
                  <a:pt x="11589" y="508"/>
                  <a:pt x="11675" y="767"/>
                  <a:pt x="11675" y="1081"/>
                </a:cubicBezTo>
                <a:lnTo>
                  <a:pt x="11675" y="1798"/>
                </a:lnTo>
                <a:close/>
              </a:path>
            </a:pathLst>
          </a:custGeom>
          <a:solidFill>
            <a:schemeClr val="bg1"/>
          </a:solidFill>
          <a:ln>
            <a:noFill/>
          </a:ln>
          <a:effectLst/>
          <a:extLst/>
        </p:spPr>
        <p:txBody>
          <a:bodyPr anchor="ctr" bIns="50789" lIns="50789" rIns="50789" tIns="50789"/>
          <a:lstStyle/>
          <a:p>
            <a:pPr defTabSz="457075">
              <a:lnSpc>
                <a:spcPts val="1500"/>
              </a:lnSpc>
              <a:defRPr/>
            </a:pPr>
            <a:endParaRPr lang="es-ES" sz="1200">
              <a:solidFill>
                <a:srgbClr val="44CEB9"/>
              </a:solidFill>
              <a:effectLst>
                <a:outerShdw algn="tl" blurRad="38100" dir="2700000" dist="38100">
                  <a:srgbClr val="000000"/>
                </a:outerShdw>
              </a:effectLst>
              <a:latin charset="0" typeface="Gill Sans"/>
              <a:ea charset="-122" panose="020b0503020204020204" pitchFamily="34" typeface="微软雅黑"/>
              <a:cs charset="0" typeface="Gill Sans"/>
              <a:sym charset="0" typeface="Gill Sans"/>
            </a:endParaRPr>
          </a:p>
        </p:txBody>
      </p:sp>
      <p:sp>
        <p:nvSpPr>
          <p:cNvPr id="49" name="그림 개체 틀 8"/>
          <p:cNvSpPr txBox="1"/>
          <p:nvPr/>
        </p:nvSpPr>
        <p:spPr>
          <a:xfrm>
            <a:off x="10033916" y="3753956"/>
            <a:ext cx="1341973" cy="1342307"/>
          </a:xfrm>
          <a:prstGeom prst="ellipse">
            <a:avLst/>
          </a:prstGeom>
          <a:solidFill>
            <a:schemeClr val="accent4"/>
          </a:solidFill>
          <a:ln algn="ctr" cap="flat" cmpd="sng"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rtlCol="0"/>
          <a:lstStyle>
            <a:lvl1pPr algn="ctr" defTabSz="457200" eaLnBrk="1" hangingPunct="1" indent="0" latinLnBrk="0" marL="0" rtl="0">
              <a:spcBef>
                <a:spcPct val="20000"/>
              </a:spcBef>
              <a:buFont typeface="Arial"/>
              <a:buNone/>
              <a:defRPr altLang="en-US" kern="1200" lang="ko-KR" sz="1000">
                <a:solidFill>
                  <a:schemeClr val="bg1">
                    <a:lumMod val="65000"/>
                  </a:schemeClr>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lt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lt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lt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lt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lt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lt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lt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lt1"/>
                </a:solidFill>
                <a:latin typeface="+mn-lt"/>
                <a:ea typeface="+mn-ea"/>
                <a:cs typeface="+mn-cs"/>
              </a:defRPr>
            </a:lvl9pPr>
          </a:lstStyle>
          <a:p>
            <a:pPr>
              <a:lnSpc>
                <a:spcPts val="1500"/>
              </a:lnSpc>
            </a:pPr>
            <a:endParaRPr lang="en-US" sz="1200">
              <a:solidFill>
                <a:prstClr val="white">
                  <a:lumMod val="65000"/>
                </a:prstClr>
              </a:solidFill>
              <a:latin panose="020f0302020204030204" typeface="Calibri Light"/>
              <a:ea charset="-122" panose="020b0503020204020204" pitchFamily="34" typeface="微软雅黑"/>
            </a:endParaRPr>
          </a:p>
        </p:txBody>
      </p:sp>
      <p:sp>
        <p:nvSpPr>
          <p:cNvPr id="50" name="AutoShape 41"/>
          <p:cNvSpPr/>
          <p:nvPr/>
        </p:nvSpPr>
        <p:spPr bwMode="auto">
          <a:xfrm>
            <a:off x="10539274" y="3964967"/>
            <a:ext cx="358564" cy="35722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7" y="0"/>
                </a:moveTo>
                <a:cubicBezTo>
                  <a:pt x="12301" y="0"/>
                  <a:pt x="13705" y="282"/>
                  <a:pt x="15011" y="847"/>
                </a:cubicBezTo>
                <a:cubicBezTo>
                  <a:pt x="16319" y="1408"/>
                  <a:pt x="17463" y="2176"/>
                  <a:pt x="18449" y="3156"/>
                </a:cubicBezTo>
                <a:cubicBezTo>
                  <a:pt x="19432" y="4133"/>
                  <a:pt x="20201" y="5277"/>
                  <a:pt x="20760" y="6590"/>
                </a:cubicBezTo>
                <a:cubicBezTo>
                  <a:pt x="21317" y="7900"/>
                  <a:pt x="21599" y="9306"/>
                  <a:pt x="21599" y="10800"/>
                </a:cubicBezTo>
                <a:cubicBezTo>
                  <a:pt x="21599" y="12293"/>
                  <a:pt x="21317" y="13699"/>
                  <a:pt x="20760" y="15009"/>
                </a:cubicBezTo>
                <a:cubicBezTo>
                  <a:pt x="20201" y="16320"/>
                  <a:pt x="19430" y="17466"/>
                  <a:pt x="18449" y="18443"/>
                </a:cubicBezTo>
                <a:cubicBezTo>
                  <a:pt x="17463" y="19423"/>
                  <a:pt x="16319" y="20191"/>
                  <a:pt x="15011" y="20752"/>
                </a:cubicBezTo>
                <a:cubicBezTo>
                  <a:pt x="13705" y="21317"/>
                  <a:pt x="12301" y="21599"/>
                  <a:pt x="10807" y="21599"/>
                </a:cubicBezTo>
                <a:cubicBezTo>
                  <a:pt x="9309" y="21599"/>
                  <a:pt x="7905" y="21317"/>
                  <a:pt x="6594" y="20752"/>
                </a:cubicBezTo>
                <a:cubicBezTo>
                  <a:pt x="5280" y="20191"/>
                  <a:pt x="4136" y="19423"/>
                  <a:pt x="3158" y="18443"/>
                </a:cubicBezTo>
                <a:cubicBezTo>
                  <a:pt x="2178" y="17466"/>
                  <a:pt x="1409" y="16320"/>
                  <a:pt x="847" y="15009"/>
                </a:cubicBezTo>
                <a:cubicBezTo>
                  <a:pt x="282" y="13699"/>
                  <a:pt x="0" y="12293"/>
                  <a:pt x="0" y="10800"/>
                </a:cubicBezTo>
                <a:cubicBezTo>
                  <a:pt x="0" y="9306"/>
                  <a:pt x="282" y="7900"/>
                  <a:pt x="847" y="6590"/>
                </a:cubicBezTo>
                <a:cubicBezTo>
                  <a:pt x="1409" y="5277"/>
                  <a:pt x="2181" y="4133"/>
                  <a:pt x="3158" y="3156"/>
                </a:cubicBezTo>
                <a:cubicBezTo>
                  <a:pt x="4136" y="2176"/>
                  <a:pt x="5280" y="1408"/>
                  <a:pt x="6594" y="847"/>
                </a:cubicBezTo>
                <a:cubicBezTo>
                  <a:pt x="7902" y="282"/>
                  <a:pt x="9306" y="0"/>
                  <a:pt x="10807" y="0"/>
                </a:cubicBezTo>
                <a:moveTo>
                  <a:pt x="18164" y="8812"/>
                </a:moveTo>
                <a:cubicBezTo>
                  <a:pt x="18288" y="8688"/>
                  <a:pt x="18353" y="8532"/>
                  <a:pt x="18359" y="8354"/>
                </a:cubicBezTo>
                <a:cubicBezTo>
                  <a:pt x="18362" y="8171"/>
                  <a:pt x="18299" y="8021"/>
                  <a:pt x="18164" y="7894"/>
                </a:cubicBezTo>
                <a:lnTo>
                  <a:pt x="16757" y="6448"/>
                </a:lnTo>
                <a:cubicBezTo>
                  <a:pt x="16613" y="6321"/>
                  <a:pt x="16454" y="6259"/>
                  <a:pt x="16276" y="6259"/>
                </a:cubicBezTo>
                <a:cubicBezTo>
                  <a:pt x="16099" y="6259"/>
                  <a:pt x="15946" y="6321"/>
                  <a:pt x="15810" y="6448"/>
                </a:cubicBezTo>
                <a:lnTo>
                  <a:pt x="9696" y="12570"/>
                </a:lnTo>
                <a:cubicBezTo>
                  <a:pt x="9569" y="12697"/>
                  <a:pt x="9416" y="12759"/>
                  <a:pt x="9244" y="12759"/>
                </a:cubicBezTo>
                <a:cubicBezTo>
                  <a:pt x="9069" y="12759"/>
                  <a:pt x="8914" y="12697"/>
                  <a:pt x="8778" y="12570"/>
                </a:cubicBezTo>
                <a:lnTo>
                  <a:pt x="5786" y="9583"/>
                </a:lnTo>
                <a:cubicBezTo>
                  <a:pt x="5659" y="9458"/>
                  <a:pt x="5506" y="9393"/>
                  <a:pt x="5334" y="9393"/>
                </a:cubicBezTo>
                <a:cubicBezTo>
                  <a:pt x="5156" y="9393"/>
                  <a:pt x="4995" y="9458"/>
                  <a:pt x="4839" y="9583"/>
                </a:cubicBezTo>
                <a:lnTo>
                  <a:pt x="3432" y="11014"/>
                </a:lnTo>
                <a:cubicBezTo>
                  <a:pt x="3305" y="11141"/>
                  <a:pt x="3246" y="11297"/>
                  <a:pt x="3246" y="11474"/>
                </a:cubicBezTo>
                <a:cubicBezTo>
                  <a:pt x="3246" y="11655"/>
                  <a:pt x="3305" y="11810"/>
                  <a:pt x="3432" y="11935"/>
                </a:cubicBezTo>
                <a:lnTo>
                  <a:pt x="7747" y="16249"/>
                </a:lnTo>
                <a:cubicBezTo>
                  <a:pt x="7874" y="16373"/>
                  <a:pt x="8043" y="16483"/>
                  <a:pt x="8261" y="16579"/>
                </a:cubicBezTo>
                <a:cubicBezTo>
                  <a:pt x="8478" y="16673"/>
                  <a:pt x="8676" y="16720"/>
                  <a:pt x="8857" y="16720"/>
                </a:cubicBezTo>
                <a:lnTo>
                  <a:pt x="9617" y="16720"/>
                </a:lnTo>
                <a:cubicBezTo>
                  <a:pt x="9795" y="16720"/>
                  <a:pt x="9993" y="16675"/>
                  <a:pt x="10205" y="16585"/>
                </a:cubicBezTo>
                <a:cubicBezTo>
                  <a:pt x="10417" y="16495"/>
                  <a:pt x="10592" y="16382"/>
                  <a:pt x="10727" y="16249"/>
                </a:cubicBezTo>
                <a:lnTo>
                  <a:pt x="18164" y="8812"/>
                </a:lnTo>
                <a:close/>
              </a:path>
            </a:pathLst>
          </a:custGeom>
          <a:solidFill>
            <a:schemeClr val="bg1"/>
          </a:solidFill>
          <a:ln>
            <a:noFill/>
          </a:ln>
          <a:effectLst/>
          <a:extLst/>
        </p:spPr>
        <p:txBody>
          <a:bodyPr anchor="ctr" bIns="50789" lIns="50789" rIns="50789" tIns="50789"/>
          <a:lstStyle/>
          <a:p>
            <a:pPr defTabSz="457075">
              <a:lnSpc>
                <a:spcPts val="1500"/>
              </a:lnSpc>
              <a:defRPr/>
            </a:pPr>
            <a:endParaRPr lang="es-ES" sz="1200">
              <a:solidFill>
                <a:srgbClr val="44CEB9"/>
              </a:solidFill>
              <a:effectLst>
                <a:outerShdw algn="tl" blurRad="38100" dir="2700000" dist="38100">
                  <a:srgbClr val="000000"/>
                </a:outerShdw>
              </a:effectLst>
              <a:latin charset="0" typeface="Gill Sans"/>
              <a:ea charset="-122" panose="020b0503020204020204" pitchFamily="34" typeface="微软雅黑"/>
              <a:cs charset="0" typeface="Gill Sans"/>
              <a:sym charset="0" typeface="Gill Sans"/>
            </a:endParaRPr>
          </a:p>
        </p:txBody>
      </p:sp>
      <p:sp>
        <p:nvSpPr>
          <p:cNvPr id="51" name="Freeform 538"/>
          <p:cNvSpPr>
            <a:spLocks noChangeArrowheads="1"/>
          </p:cNvSpPr>
          <p:nvPr/>
        </p:nvSpPr>
        <p:spPr bwMode="auto">
          <a:xfrm>
            <a:off x="1160194" y="4118124"/>
            <a:ext cx="389823" cy="344776"/>
          </a:xfrm>
          <a:custGeom>
            <a:gdLst>
              <a:gd fmla="*/ 1029 w 1255" name="T0"/>
              <a:gd fmla="*/ 75 h 1113" name="T1"/>
              <a:gd fmla="*/ 75 w 1255" name="T2"/>
              <a:gd fmla="*/ 0 h 1113" name="T3"/>
              <a:gd fmla="*/ 0 w 1255" name="T4"/>
              <a:gd fmla="*/ 953 h 1113" name="T5"/>
              <a:gd fmla="*/ 644 w 1255" name="T6"/>
              <a:gd fmla="*/ 1029 h 1113" name="T7"/>
              <a:gd fmla="*/ 1254 w 1255" name="T8"/>
              <a:gd fmla="*/ 736 h 1113" name="T9"/>
              <a:gd fmla="*/ 335 w 1255" name="T10"/>
              <a:gd fmla="*/ 75 h 1113" name="T11"/>
              <a:gd fmla="*/ 694 w 1255" name="T12"/>
              <a:gd fmla="*/ 167 h 1113" name="T13"/>
              <a:gd fmla="*/ 335 w 1255" name="T14"/>
              <a:gd fmla="*/ 75 h 1113" name="T15"/>
              <a:gd fmla="*/ 937 w 1255" name="T16"/>
              <a:gd fmla="*/ 251 h 1113" name="T17"/>
              <a:gd fmla="*/ 878 w 1255" name="T18"/>
              <a:gd fmla="*/ 368 h 1113" name="T19"/>
              <a:gd fmla="*/ 661 w 1255" name="T20"/>
              <a:gd fmla="*/ 385 h 1113" name="T21"/>
              <a:gd fmla="*/ 552 w 1255" name="T22"/>
              <a:gd fmla="*/ 494 h 1113" name="T23"/>
              <a:gd fmla="*/ 510 w 1255" name="T24"/>
              <a:gd fmla="*/ 736 h 1113" name="T25"/>
              <a:gd fmla="*/ 92 w 1255" name="T26"/>
              <a:gd fmla="*/ 920 h 1113" name="T27"/>
              <a:gd fmla="*/ 845 w 1255" name="T28"/>
              <a:gd fmla="*/ 435 h 1113" name="T29"/>
              <a:gd fmla="*/ 911 w 1255" name="T30"/>
              <a:gd fmla="*/ 435 h 1113" name="T31"/>
              <a:gd fmla="*/ 845 w 1255" name="T32"/>
              <a:gd fmla="*/ 435 h 1113" name="T33"/>
              <a:gd fmla="*/ 577 w 1255" name="T34"/>
              <a:gd fmla="*/ 769 h 1113" name="T35"/>
              <a:gd fmla="*/ 577 w 1255" name="T36"/>
              <a:gd fmla="*/ 703 h 1113" name="T37"/>
              <a:gd fmla="*/ 878 w 1255" name="T38"/>
              <a:gd fmla="*/ 1079 h 1113" name="T39"/>
              <a:gd fmla="*/ 878 w 1255" name="T40"/>
              <a:gd fmla="*/ 1004 h 1113" name="T41"/>
              <a:gd fmla="*/ 878 w 1255" name="T42"/>
              <a:gd fmla="*/ 1079 h 1113" name="T43"/>
              <a:gd fmla="*/ 945 w 1255" name="T44"/>
              <a:gd fmla="*/ 728 h 1113" name="T45"/>
              <a:gd fmla="*/ 878 w 1255" name="T46"/>
              <a:gd fmla="*/ 803 h 1113" name="T47"/>
              <a:gd fmla="*/ 661 w 1255" name="T48"/>
              <a:gd fmla="*/ 627 h 1113" name="T49"/>
              <a:gd fmla="*/ 694 w 1255" name="T50"/>
              <a:gd fmla="*/ 585 h 1113" name="T51"/>
              <a:gd fmla="*/ 878 w 1255" name="T52"/>
              <a:gd fmla="*/ 669 h 1113" name="T53"/>
              <a:gd fmla="*/ 1045 w 1255" name="T54"/>
              <a:gd fmla="*/ 544 h 1113" name="T55"/>
              <a:gd fmla="*/ 1087 w 1255" name="T56"/>
              <a:gd fmla="*/ 585 h 1113" name="T57"/>
              <a:gd fmla="*/ 1146 w 1255" name="T58"/>
              <a:gd fmla="*/ 736 h 1113" name="T59"/>
              <a:gd fmla="*/ 1221 w 1255" name="T60"/>
              <a:gd fmla="*/ 736 h 1113" name="T61"/>
              <a:gd fmla="*/ 1179 w 1255" name="T62"/>
              <a:gd fmla="*/ 769 h 1113"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113" w="1255">
                <a:moveTo>
                  <a:pt x="1029" y="402"/>
                </a:moveTo>
                <a:cubicBezTo>
                  <a:pt x="1029" y="75"/>
                  <a:pt x="1029" y="75"/>
                  <a:pt x="1029" y="75"/>
                </a:cubicBezTo>
                <a:cubicBezTo>
                  <a:pt x="1029" y="34"/>
                  <a:pt x="995" y="0"/>
                  <a:pt x="953" y="0"/>
                </a:cubicBezTo>
                <a:cubicBezTo>
                  <a:pt x="75" y="0"/>
                  <a:pt x="75" y="0"/>
                  <a:pt x="75" y="0"/>
                </a:cubicBezTo>
                <a:cubicBezTo>
                  <a:pt x="34" y="0"/>
                  <a:pt x="0" y="34"/>
                  <a:pt x="0" y="75"/>
                </a:cubicBezTo>
                <a:cubicBezTo>
                  <a:pt x="0" y="953"/>
                  <a:pt x="0" y="953"/>
                  <a:pt x="0" y="953"/>
                </a:cubicBezTo>
                <a:cubicBezTo>
                  <a:pt x="0" y="995"/>
                  <a:pt x="34" y="1029"/>
                  <a:pt x="75" y="1029"/>
                </a:cubicBezTo>
                <a:cubicBezTo>
                  <a:pt x="644" y="1029"/>
                  <a:pt x="644" y="1029"/>
                  <a:pt x="644" y="1029"/>
                </a:cubicBezTo>
                <a:cubicBezTo>
                  <a:pt x="711" y="1079"/>
                  <a:pt x="795" y="1112"/>
                  <a:pt x="878" y="1112"/>
                </a:cubicBezTo>
                <a:cubicBezTo>
                  <a:pt x="1087" y="1112"/>
                  <a:pt x="1254" y="945"/>
                  <a:pt x="1254" y="736"/>
                </a:cubicBezTo>
                <a:cubicBezTo>
                  <a:pt x="1254" y="585"/>
                  <a:pt x="1162" y="460"/>
                  <a:pt x="1029" y="402"/>
                </a:cubicBezTo>
                <a:close/>
                <a:moveTo>
                  <a:pt x="335" y="75"/>
                </a:moveTo>
                <a:cubicBezTo>
                  <a:pt x="694" y="75"/>
                  <a:pt x="694" y="75"/>
                  <a:pt x="694" y="75"/>
                </a:cubicBezTo>
                <a:cubicBezTo>
                  <a:pt x="694" y="167"/>
                  <a:pt x="694" y="167"/>
                  <a:pt x="694" y="167"/>
                </a:cubicBezTo>
                <a:cubicBezTo>
                  <a:pt x="335" y="167"/>
                  <a:pt x="335" y="167"/>
                  <a:pt x="335" y="167"/>
                </a:cubicBezTo>
                <a:lnTo>
                  <a:pt x="335" y="75"/>
                </a:lnTo>
                <a:close/>
                <a:moveTo>
                  <a:pt x="92" y="251"/>
                </a:moveTo>
                <a:cubicBezTo>
                  <a:pt x="937" y="251"/>
                  <a:pt x="937" y="251"/>
                  <a:pt x="937" y="251"/>
                </a:cubicBezTo>
                <a:cubicBezTo>
                  <a:pt x="937" y="368"/>
                  <a:pt x="937" y="368"/>
                  <a:pt x="937" y="368"/>
                </a:cubicBezTo>
                <a:cubicBezTo>
                  <a:pt x="920" y="368"/>
                  <a:pt x="895" y="368"/>
                  <a:pt x="878" y="368"/>
                </a:cubicBezTo>
                <a:cubicBezTo>
                  <a:pt x="795" y="368"/>
                  <a:pt x="719" y="393"/>
                  <a:pt x="661" y="435"/>
                </a:cubicBezTo>
                <a:cubicBezTo>
                  <a:pt x="661" y="385"/>
                  <a:pt x="661" y="385"/>
                  <a:pt x="661" y="385"/>
                </a:cubicBezTo>
                <a:cubicBezTo>
                  <a:pt x="552" y="385"/>
                  <a:pt x="552" y="385"/>
                  <a:pt x="552" y="385"/>
                </a:cubicBezTo>
                <a:cubicBezTo>
                  <a:pt x="552" y="494"/>
                  <a:pt x="552" y="494"/>
                  <a:pt x="552" y="494"/>
                </a:cubicBezTo>
                <a:cubicBezTo>
                  <a:pt x="602" y="494"/>
                  <a:pt x="602" y="494"/>
                  <a:pt x="602" y="494"/>
                </a:cubicBezTo>
                <a:cubicBezTo>
                  <a:pt x="544" y="560"/>
                  <a:pt x="510" y="644"/>
                  <a:pt x="510" y="736"/>
                </a:cubicBezTo>
                <a:cubicBezTo>
                  <a:pt x="510" y="803"/>
                  <a:pt x="527" y="870"/>
                  <a:pt x="560" y="920"/>
                </a:cubicBezTo>
                <a:cubicBezTo>
                  <a:pt x="92" y="920"/>
                  <a:pt x="92" y="920"/>
                  <a:pt x="92" y="920"/>
                </a:cubicBezTo>
                <a:lnTo>
                  <a:pt x="92" y="251"/>
                </a:lnTo>
                <a:close/>
                <a:moveTo>
                  <a:pt x="845" y="435"/>
                </a:moveTo>
                <a:cubicBezTo>
                  <a:pt x="845" y="418"/>
                  <a:pt x="861" y="402"/>
                  <a:pt x="878" y="402"/>
                </a:cubicBezTo>
                <a:cubicBezTo>
                  <a:pt x="895" y="402"/>
                  <a:pt x="911" y="418"/>
                  <a:pt x="911" y="435"/>
                </a:cubicBezTo>
                <a:cubicBezTo>
                  <a:pt x="911" y="452"/>
                  <a:pt x="895" y="468"/>
                  <a:pt x="878" y="468"/>
                </a:cubicBezTo>
                <a:cubicBezTo>
                  <a:pt x="861" y="468"/>
                  <a:pt x="845" y="452"/>
                  <a:pt x="845" y="435"/>
                </a:cubicBezTo>
                <a:close/>
                <a:moveTo>
                  <a:pt x="610" y="736"/>
                </a:moveTo>
                <a:cubicBezTo>
                  <a:pt x="610" y="761"/>
                  <a:pt x="594" y="769"/>
                  <a:pt x="577" y="769"/>
                </a:cubicBezTo>
                <a:cubicBezTo>
                  <a:pt x="560" y="769"/>
                  <a:pt x="544" y="761"/>
                  <a:pt x="544" y="736"/>
                </a:cubicBezTo>
                <a:cubicBezTo>
                  <a:pt x="544" y="719"/>
                  <a:pt x="560" y="703"/>
                  <a:pt x="577" y="703"/>
                </a:cubicBezTo>
                <a:cubicBezTo>
                  <a:pt x="594" y="703"/>
                  <a:pt x="610" y="719"/>
                  <a:pt x="610" y="736"/>
                </a:cubicBezTo>
                <a:close/>
                <a:moveTo>
                  <a:pt x="878" y="1079"/>
                </a:moveTo>
                <a:cubicBezTo>
                  <a:pt x="861" y="1079"/>
                  <a:pt x="845" y="1062"/>
                  <a:pt x="845" y="1045"/>
                </a:cubicBezTo>
                <a:cubicBezTo>
                  <a:pt x="845" y="1020"/>
                  <a:pt x="861" y="1004"/>
                  <a:pt x="878" y="1004"/>
                </a:cubicBezTo>
                <a:cubicBezTo>
                  <a:pt x="895" y="1004"/>
                  <a:pt x="911" y="1020"/>
                  <a:pt x="911" y="1045"/>
                </a:cubicBezTo>
                <a:cubicBezTo>
                  <a:pt x="911" y="1062"/>
                  <a:pt x="895" y="1079"/>
                  <a:pt x="878" y="1079"/>
                </a:cubicBezTo>
                <a:close/>
                <a:moveTo>
                  <a:pt x="1087" y="585"/>
                </a:moveTo>
                <a:cubicBezTo>
                  <a:pt x="945" y="728"/>
                  <a:pt x="945" y="728"/>
                  <a:pt x="945" y="728"/>
                </a:cubicBezTo>
                <a:lnTo>
                  <a:pt x="945" y="736"/>
                </a:lnTo>
                <a:cubicBezTo>
                  <a:pt x="945" y="778"/>
                  <a:pt x="920" y="803"/>
                  <a:pt x="878" y="803"/>
                </a:cubicBezTo>
                <a:cubicBezTo>
                  <a:pt x="845" y="803"/>
                  <a:pt x="811" y="778"/>
                  <a:pt x="811" y="744"/>
                </a:cubicBezTo>
                <a:cubicBezTo>
                  <a:pt x="661" y="627"/>
                  <a:pt x="661" y="627"/>
                  <a:pt x="661" y="627"/>
                </a:cubicBezTo>
                <a:cubicBezTo>
                  <a:pt x="652" y="619"/>
                  <a:pt x="644" y="594"/>
                  <a:pt x="652" y="585"/>
                </a:cubicBezTo>
                <a:cubicBezTo>
                  <a:pt x="661" y="577"/>
                  <a:pt x="686" y="569"/>
                  <a:pt x="694" y="585"/>
                </a:cubicBezTo>
                <a:cubicBezTo>
                  <a:pt x="836" y="686"/>
                  <a:pt x="836" y="686"/>
                  <a:pt x="836" y="686"/>
                </a:cubicBezTo>
                <a:cubicBezTo>
                  <a:pt x="845" y="677"/>
                  <a:pt x="861" y="669"/>
                  <a:pt x="878" y="669"/>
                </a:cubicBezTo>
                <a:cubicBezTo>
                  <a:pt x="895" y="669"/>
                  <a:pt x="903" y="677"/>
                  <a:pt x="911" y="677"/>
                </a:cubicBezTo>
                <a:cubicBezTo>
                  <a:pt x="1045" y="544"/>
                  <a:pt x="1045" y="544"/>
                  <a:pt x="1045" y="544"/>
                </a:cubicBezTo>
                <a:cubicBezTo>
                  <a:pt x="1062" y="535"/>
                  <a:pt x="1079" y="535"/>
                  <a:pt x="1087" y="544"/>
                </a:cubicBezTo>
                <a:cubicBezTo>
                  <a:pt x="1104" y="552"/>
                  <a:pt x="1096" y="569"/>
                  <a:pt x="1087" y="585"/>
                </a:cubicBezTo>
                <a:close/>
                <a:moveTo>
                  <a:pt x="1179" y="769"/>
                </a:moveTo>
                <a:cubicBezTo>
                  <a:pt x="1162" y="769"/>
                  <a:pt x="1146" y="761"/>
                  <a:pt x="1146" y="736"/>
                </a:cubicBezTo>
                <a:cubicBezTo>
                  <a:pt x="1146" y="719"/>
                  <a:pt x="1162" y="703"/>
                  <a:pt x="1179" y="703"/>
                </a:cubicBezTo>
                <a:cubicBezTo>
                  <a:pt x="1204" y="703"/>
                  <a:pt x="1221" y="719"/>
                  <a:pt x="1221" y="736"/>
                </a:cubicBezTo>
                <a:cubicBezTo>
                  <a:pt x="1221" y="761"/>
                  <a:pt x="1204" y="769"/>
                  <a:pt x="1179" y="769"/>
                </a:cubicBezTo>
                <a:close/>
                <a:moveTo>
                  <a:pt x="1179" y="769"/>
                </a:moveTo>
                <a:lnTo>
                  <a:pt x="1179" y="769"/>
                </a:lnTo>
                <a:close/>
              </a:path>
            </a:pathLst>
          </a:custGeom>
          <a:solidFill>
            <a:schemeClr val="accent1"/>
          </a:solidFill>
          <a:ln>
            <a:noFill/>
          </a:ln>
          <a:effectLst/>
          <a:extLst/>
        </p:spPr>
        <p:txBody>
          <a:bodyPr anchor="ctr" wrap="none"/>
          <a:lstStyle/>
          <a:p>
            <a:pPr>
              <a:lnSpc>
                <a:spcPts val="1500"/>
              </a:lnSpc>
              <a:defRPr/>
            </a:pPr>
            <a:endParaRPr lang="en-US" sz="1200">
              <a:solidFill>
                <a:schemeClr val="bg1">
                  <a:lumMod val="50000"/>
                </a:schemeClr>
              </a:solidFill>
              <a:latin panose="020f0302020204030204" typeface="Calibri Light"/>
              <a:ea charset="-122" panose="020b0503020204020204" pitchFamily="34" typeface="微软雅黑"/>
            </a:endParaRPr>
          </a:p>
        </p:txBody>
      </p:sp>
      <p:sp>
        <p:nvSpPr>
          <p:cNvPr id="52" name="AutoShape 125"/>
          <p:cNvSpPr/>
          <p:nvPr/>
        </p:nvSpPr>
        <p:spPr bwMode="auto">
          <a:xfrm>
            <a:off x="1154641" y="4927810"/>
            <a:ext cx="393903" cy="392431"/>
          </a:xfrm>
          <a:custGeom>
            <a:gdLst>
              <a:gd fmla="+- 0 10797 26" name="T0"/>
              <a:gd fmla="*/ T0 w 21542" name="T1"/>
              <a:gd fmla="*/ 10800 h 21600" name="T2"/>
              <a:gd fmla="+- 0 10797 26" name="T3"/>
              <a:gd fmla="*/ T3 w 21542" name="T4"/>
              <a:gd fmla="*/ 10800 h 21600" name="T5"/>
              <a:gd fmla="+- 0 10797 26" name="T6"/>
              <a:gd fmla="*/ T6 w 21542" name="T7"/>
              <a:gd fmla="*/ 10800 h 21600" name="T8"/>
              <a:gd fmla="+- 0 10797 26" name="T9"/>
              <a:gd fmla="*/ T9 w 21542" name="T10"/>
              <a:gd fmla="*/ 10800 h 21600" name="T11"/>
            </a:gdLst>
            <a:cxnLst>
              <a:cxn ang="0">
                <a:pos x="T1" y="T2"/>
              </a:cxn>
              <a:cxn ang="0">
                <a:pos x="T4" y="T5"/>
              </a:cxn>
              <a:cxn ang="0">
                <a:pos x="T7" y="T8"/>
              </a:cxn>
              <a:cxn ang="0">
                <a:pos x="T10" y="T11"/>
              </a:cxn>
            </a:cxnLst>
            <a:rect b="b" l="0" r="r" t="0"/>
            <a:pathLst>
              <a:path h="21600" w="21542">
                <a:moveTo>
                  <a:pt x="11685" y="1798"/>
                </a:moveTo>
                <a:cubicBezTo>
                  <a:pt x="12903" y="1906"/>
                  <a:pt x="14055" y="2202"/>
                  <a:pt x="15143" y="2682"/>
                </a:cubicBezTo>
                <a:cubicBezTo>
                  <a:pt x="16233" y="3165"/>
                  <a:pt x="17213" y="3803"/>
                  <a:pt x="18089" y="4596"/>
                </a:cubicBezTo>
                <a:cubicBezTo>
                  <a:pt x="18964" y="5390"/>
                  <a:pt x="19696" y="6307"/>
                  <a:pt x="20286" y="7355"/>
                </a:cubicBezTo>
                <a:cubicBezTo>
                  <a:pt x="20875" y="8400"/>
                  <a:pt x="21290" y="9537"/>
                  <a:pt x="21528" y="10774"/>
                </a:cubicBezTo>
                <a:cubicBezTo>
                  <a:pt x="21573" y="11034"/>
                  <a:pt x="21497" y="11229"/>
                  <a:pt x="21299" y="11356"/>
                </a:cubicBezTo>
                <a:cubicBezTo>
                  <a:pt x="21223" y="11407"/>
                  <a:pt x="21151" y="11435"/>
                  <a:pt x="21077" y="11435"/>
                </a:cubicBezTo>
                <a:cubicBezTo>
                  <a:pt x="20930" y="11435"/>
                  <a:pt x="20822" y="11381"/>
                  <a:pt x="20760" y="11271"/>
                </a:cubicBezTo>
                <a:cubicBezTo>
                  <a:pt x="20016" y="10353"/>
                  <a:pt x="19186" y="9890"/>
                  <a:pt x="18272" y="9879"/>
                </a:cubicBezTo>
                <a:cubicBezTo>
                  <a:pt x="17616" y="9879"/>
                  <a:pt x="16994" y="10128"/>
                  <a:pt x="16402" y="10619"/>
                </a:cubicBezTo>
                <a:cubicBezTo>
                  <a:pt x="15813" y="11110"/>
                  <a:pt x="15320" y="11796"/>
                  <a:pt x="14912" y="12680"/>
                </a:cubicBezTo>
                <a:cubicBezTo>
                  <a:pt x="14840" y="12886"/>
                  <a:pt x="14704" y="12991"/>
                  <a:pt x="14516" y="12991"/>
                </a:cubicBezTo>
                <a:cubicBezTo>
                  <a:pt x="14323" y="12991"/>
                  <a:pt x="14191" y="12886"/>
                  <a:pt x="14115" y="12680"/>
                </a:cubicBezTo>
                <a:cubicBezTo>
                  <a:pt x="13490" y="11328"/>
                  <a:pt x="12679" y="10452"/>
                  <a:pt x="11682" y="10057"/>
                </a:cubicBezTo>
                <a:lnTo>
                  <a:pt x="11682" y="17164"/>
                </a:lnTo>
                <a:cubicBezTo>
                  <a:pt x="11682" y="17779"/>
                  <a:pt x="11594" y="18350"/>
                  <a:pt x="11415" y="18883"/>
                </a:cubicBezTo>
                <a:cubicBezTo>
                  <a:pt x="11234" y="19414"/>
                  <a:pt x="10993" y="19886"/>
                  <a:pt x="10690" y="20298"/>
                </a:cubicBezTo>
                <a:cubicBezTo>
                  <a:pt x="10385" y="20704"/>
                  <a:pt x="10029" y="21026"/>
                  <a:pt x="9621" y="21258"/>
                </a:cubicBezTo>
                <a:cubicBezTo>
                  <a:pt x="9214" y="21487"/>
                  <a:pt x="8777" y="21599"/>
                  <a:pt x="8314" y="21599"/>
                </a:cubicBezTo>
                <a:cubicBezTo>
                  <a:pt x="7852" y="21599"/>
                  <a:pt x="7410" y="21487"/>
                  <a:pt x="6995" y="21258"/>
                </a:cubicBezTo>
                <a:cubicBezTo>
                  <a:pt x="6580" y="21027"/>
                  <a:pt x="6220" y="20705"/>
                  <a:pt x="5915" y="20298"/>
                </a:cubicBezTo>
                <a:cubicBezTo>
                  <a:pt x="5612" y="19886"/>
                  <a:pt x="5369" y="19417"/>
                  <a:pt x="5190" y="18883"/>
                </a:cubicBezTo>
                <a:cubicBezTo>
                  <a:pt x="5011" y="18350"/>
                  <a:pt x="4923" y="17779"/>
                  <a:pt x="4923" y="17164"/>
                </a:cubicBezTo>
                <a:cubicBezTo>
                  <a:pt x="4923" y="16850"/>
                  <a:pt x="5011" y="16591"/>
                  <a:pt x="5190" y="16390"/>
                </a:cubicBezTo>
                <a:cubicBezTo>
                  <a:pt x="5369" y="16187"/>
                  <a:pt x="5583" y="16085"/>
                  <a:pt x="5836" y="16085"/>
                </a:cubicBezTo>
                <a:cubicBezTo>
                  <a:pt x="6103" y="16085"/>
                  <a:pt x="6320" y="16187"/>
                  <a:pt x="6492" y="16390"/>
                </a:cubicBezTo>
                <a:cubicBezTo>
                  <a:pt x="6661" y="16591"/>
                  <a:pt x="6747" y="16851"/>
                  <a:pt x="6747" y="17164"/>
                </a:cubicBezTo>
                <a:cubicBezTo>
                  <a:pt x="6747" y="17799"/>
                  <a:pt x="6900" y="18333"/>
                  <a:pt x="7203" y="18776"/>
                </a:cubicBezTo>
                <a:cubicBezTo>
                  <a:pt x="7508" y="19216"/>
                  <a:pt x="7878" y="19437"/>
                  <a:pt x="8312" y="19437"/>
                </a:cubicBezTo>
                <a:cubicBezTo>
                  <a:pt x="8732" y="19437"/>
                  <a:pt x="9092" y="19216"/>
                  <a:pt x="9397" y="18776"/>
                </a:cubicBezTo>
                <a:cubicBezTo>
                  <a:pt x="9700" y="18333"/>
                  <a:pt x="9853" y="17799"/>
                  <a:pt x="9853" y="17164"/>
                </a:cubicBezTo>
                <a:lnTo>
                  <a:pt x="9853" y="10057"/>
                </a:lnTo>
                <a:cubicBezTo>
                  <a:pt x="8856" y="10461"/>
                  <a:pt x="8042" y="11336"/>
                  <a:pt x="7420" y="12680"/>
                </a:cubicBezTo>
                <a:cubicBezTo>
                  <a:pt x="7344" y="12886"/>
                  <a:pt x="7210" y="12991"/>
                  <a:pt x="7019" y="12991"/>
                </a:cubicBezTo>
                <a:cubicBezTo>
                  <a:pt x="6828" y="12991"/>
                  <a:pt x="6700" y="12886"/>
                  <a:pt x="6631" y="12680"/>
                </a:cubicBezTo>
                <a:cubicBezTo>
                  <a:pt x="6227" y="11796"/>
                  <a:pt x="5734" y="11110"/>
                  <a:pt x="5147" y="10619"/>
                </a:cubicBezTo>
                <a:cubicBezTo>
                  <a:pt x="4560" y="10128"/>
                  <a:pt x="3940" y="9879"/>
                  <a:pt x="3284" y="9879"/>
                </a:cubicBezTo>
                <a:cubicBezTo>
                  <a:pt x="2363" y="9879"/>
                  <a:pt x="1541" y="10345"/>
                  <a:pt x="808" y="11271"/>
                </a:cubicBezTo>
                <a:cubicBezTo>
                  <a:pt x="718" y="11381"/>
                  <a:pt x="596" y="11435"/>
                  <a:pt x="455" y="11435"/>
                </a:cubicBezTo>
                <a:cubicBezTo>
                  <a:pt x="381" y="11435"/>
                  <a:pt x="305" y="11407"/>
                  <a:pt x="238" y="11356"/>
                </a:cubicBezTo>
                <a:cubicBezTo>
                  <a:pt x="47" y="11229"/>
                  <a:pt x="-26" y="11034"/>
                  <a:pt x="7" y="10774"/>
                </a:cubicBezTo>
                <a:cubicBezTo>
                  <a:pt x="245" y="9537"/>
                  <a:pt x="660" y="8400"/>
                  <a:pt x="1259" y="7355"/>
                </a:cubicBezTo>
                <a:cubicBezTo>
                  <a:pt x="1855" y="6307"/>
                  <a:pt x="2595" y="5390"/>
                  <a:pt x="3468" y="4596"/>
                </a:cubicBezTo>
                <a:cubicBezTo>
                  <a:pt x="4343" y="3803"/>
                  <a:pt x="5321" y="3168"/>
                  <a:pt x="6402" y="2688"/>
                </a:cubicBezTo>
                <a:cubicBezTo>
                  <a:pt x="7482" y="2213"/>
                  <a:pt x="8634" y="1917"/>
                  <a:pt x="9850" y="1798"/>
                </a:cubicBezTo>
                <a:lnTo>
                  <a:pt x="9850" y="1081"/>
                </a:lnTo>
                <a:cubicBezTo>
                  <a:pt x="9850" y="767"/>
                  <a:pt x="9936" y="508"/>
                  <a:pt x="10118" y="304"/>
                </a:cubicBezTo>
                <a:cubicBezTo>
                  <a:pt x="10296" y="101"/>
                  <a:pt x="10511" y="0"/>
                  <a:pt x="10764" y="0"/>
                </a:cubicBezTo>
                <a:cubicBezTo>
                  <a:pt x="11029" y="0"/>
                  <a:pt x="11248" y="101"/>
                  <a:pt x="11420" y="304"/>
                </a:cubicBezTo>
                <a:cubicBezTo>
                  <a:pt x="11589" y="508"/>
                  <a:pt x="11675" y="767"/>
                  <a:pt x="11675" y="1081"/>
                </a:cubicBezTo>
                <a:lnTo>
                  <a:pt x="11675" y="1798"/>
                </a:lnTo>
                <a:close/>
              </a:path>
            </a:pathLst>
          </a:custGeom>
          <a:solidFill>
            <a:schemeClr val="accent3"/>
          </a:solidFill>
          <a:ln>
            <a:noFill/>
          </a:ln>
          <a:effectLst/>
          <a:extLst/>
        </p:spPr>
        <p:txBody>
          <a:bodyPr anchor="ctr" bIns="50789" lIns="50789" rIns="50789" tIns="50789"/>
          <a:lstStyle/>
          <a:p>
            <a:pPr defTabSz="457075">
              <a:lnSpc>
                <a:spcPts val="1500"/>
              </a:lnSpc>
              <a:defRPr/>
            </a:pPr>
            <a:endParaRPr lang="es-ES" sz="1200">
              <a:solidFill>
                <a:schemeClr val="bg1">
                  <a:lumMod val="50000"/>
                </a:schemeClr>
              </a:solidFill>
              <a:effectLst>
                <a:outerShdw algn="tl" blurRad="38100" dir="2700000" dist="38100">
                  <a:srgbClr val="000000"/>
                </a:outerShdw>
              </a:effectLst>
              <a:latin charset="0" typeface="Gill Sans"/>
              <a:ea charset="-122" panose="020b0503020204020204" pitchFamily="34" typeface="微软雅黑"/>
              <a:cs charset="0" typeface="Gill Sans"/>
              <a:sym charset="0" typeface="Gill Sans"/>
            </a:endParaRPr>
          </a:p>
        </p:txBody>
      </p:sp>
      <p:sp>
        <p:nvSpPr>
          <p:cNvPr id="53" name="AutoShape 41"/>
          <p:cNvSpPr/>
          <p:nvPr/>
        </p:nvSpPr>
        <p:spPr bwMode="auto">
          <a:xfrm>
            <a:off x="3666159" y="4908747"/>
            <a:ext cx="358564" cy="35722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7" y="0"/>
                </a:moveTo>
                <a:cubicBezTo>
                  <a:pt x="12301" y="0"/>
                  <a:pt x="13705" y="282"/>
                  <a:pt x="15011" y="847"/>
                </a:cubicBezTo>
                <a:cubicBezTo>
                  <a:pt x="16319" y="1408"/>
                  <a:pt x="17463" y="2176"/>
                  <a:pt x="18449" y="3156"/>
                </a:cubicBezTo>
                <a:cubicBezTo>
                  <a:pt x="19432" y="4133"/>
                  <a:pt x="20201" y="5277"/>
                  <a:pt x="20760" y="6590"/>
                </a:cubicBezTo>
                <a:cubicBezTo>
                  <a:pt x="21317" y="7900"/>
                  <a:pt x="21599" y="9306"/>
                  <a:pt x="21599" y="10800"/>
                </a:cubicBezTo>
                <a:cubicBezTo>
                  <a:pt x="21599" y="12293"/>
                  <a:pt x="21317" y="13699"/>
                  <a:pt x="20760" y="15009"/>
                </a:cubicBezTo>
                <a:cubicBezTo>
                  <a:pt x="20201" y="16320"/>
                  <a:pt x="19430" y="17466"/>
                  <a:pt x="18449" y="18443"/>
                </a:cubicBezTo>
                <a:cubicBezTo>
                  <a:pt x="17463" y="19423"/>
                  <a:pt x="16319" y="20191"/>
                  <a:pt x="15011" y="20752"/>
                </a:cubicBezTo>
                <a:cubicBezTo>
                  <a:pt x="13705" y="21317"/>
                  <a:pt x="12301" y="21599"/>
                  <a:pt x="10807" y="21599"/>
                </a:cubicBezTo>
                <a:cubicBezTo>
                  <a:pt x="9309" y="21599"/>
                  <a:pt x="7905" y="21317"/>
                  <a:pt x="6594" y="20752"/>
                </a:cubicBezTo>
                <a:cubicBezTo>
                  <a:pt x="5280" y="20191"/>
                  <a:pt x="4136" y="19423"/>
                  <a:pt x="3158" y="18443"/>
                </a:cubicBezTo>
                <a:cubicBezTo>
                  <a:pt x="2178" y="17466"/>
                  <a:pt x="1409" y="16320"/>
                  <a:pt x="847" y="15009"/>
                </a:cubicBezTo>
                <a:cubicBezTo>
                  <a:pt x="282" y="13699"/>
                  <a:pt x="0" y="12293"/>
                  <a:pt x="0" y="10800"/>
                </a:cubicBezTo>
                <a:cubicBezTo>
                  <a:pt x="0" y="9306"/>
                  <a:pt x="282" y="7900"/>
                  <a:pt x="847" y="6590"/>
                </a:cubicBezTo>
                <a:cubicBezTo>
                  <a:pt x="1409" y="5277"/>
                  <a:pt x="2181" y="4133"/>
                  <a:pt x="3158" y="3156"/>
                </a:cubicBezTo>
                <a:cubicBezTo>
                  <a:pt x="4136" y="2176"/>
                  <a:pt x="5280" y="1408"/>
                  <a:pt x="6594" y="847"/>
                </a:cubicBezTo>
                <a:cubicBezTo>
                  <a:pt x="7902" y="282"/>
                  <a:pt x="9306" y="0"/>
                  <a:pt x="10807" y="0"/>
                </a:cubicBezTo>
                <a:moveTo>
                  <a:pt x="18164" y="8812"/>
                </a:moveTo>
                <a:cubicBezTo>
                  <a:pt x="18288" y="8688"/>
                  <a:pt x="18353" y="8532"/>
                  <a:pt x="18359" y="8354"/>
                </a:cubicBezTo>
                <a:cubicBezTo>
                  <a:pt x="18362" y="8171"/>
                  <a:pt x="18299" y="8021"/>
                  <a:pt x="18164" y="7894"/>
                </a:cubicBezTo>
                <a:lnTo>
                  <a:pt x="16757" y="6448"/>
                </a:lnTo>
                <a:cubicBezTo>
                  <a:pt x="16613" y="6321"/>
                  <a:pt x="16454" y="6259"/>
                  <a:pt x="16276" y="6259"/>
                </a:cubicBezTo>
                <a:cubicBezTo>
                  <a:pt x="16099" y="6259"/>
                  <a:pt x="15946" y="6321"/>
                  <a:pt x="15810" y="6448"/>
                </a:cubicBezTo>
                <a:lnTo>
                  <a:pt x="9696" y="12570"/>
                </a:lnTo>
                <a:cubicBezTo>
                  <a:pt x="9569" y="12697"/>
                  <a:pt x="9416" y="12759"/>
                  <a:pt x="9244" y="12759"/>
                </a:cubicBezTo>
                <a:cubicBezTo>
                  <a:pt x="9069" y="12759"/>
                  <a:pt x="8914" y="12697"/>
                  <a:pt x="8778" y="12570"/>
                </a:cubicBezTo>
                <a:lnTo>
                  <a:pt x="5786" y="9583"/>
                </a:lnTo>
                <a:cubicBezTo>
                  <a:pt x="5659" y="9458"/>
                  <a:pt x="5506" y="9393"/>
                  <a:pt x="5334" y="9393"/>
                </a:cubicBezTo>
                <a:cubicBezTo>
                  <a:pt x="5156" y="9393"/>
                  <a:pt x="4995" y="9458"/>
                  <a:pt x="4839" y="9583"/>
                </a:cubicBezTo>
                <a:lnTo>
                  <a:pt x="3432" y="11014"/>
                </a:lnTo>
                <a:cubicBezTo>
                  <a:pt x="3305" y="11141"/>
                  <a:pt x="3246" y="11297"/>
                  <a:pt x="3246" y="11474"/>
                </a:cubicBezTo>
                <a:cubicBezTo>
                  <a:pt x="3246" y="11655"/>
                  <a:pt x="3305" y="11810"/>
                  <a:pt x="3432" y="11935"/>
                </a:cubicBezTo>
                <a:lnTo>
                  <a:pt x="7747" y="16249"/>
                </a:lnTo>
                <a:cubicBezTo>
                  <a:pt x="7874" y="16373"/>
                  <a:pt x="8043" y="16483"/>
                  <a:pt x="8261" y="16579"/>
                </a:cubicBezTo>
                <a:cubicBezTo>
                  <a:pt x="8478" y="16673"/>
                  <a:pt x="8676" y="16720"/>
                  <a:pt x="8857" y="16720"/>
                </a:cubicBezTo>
                <a:lnTo>
                  <a:pt x="9617" y="16720"/>
                </a:lnTo>
                <a:cubicBezTo>
                  <a:pt x="9795" y="16720"/>
                  <a:pt x="9993" y="16675"/>
                  <a:pt x="10205" y="16585"/>
                </a:cubicBezTo>
                <a:cubicBezTo>
                  <a:pt x="10417" y="16495"/>
                  <a:pt x="10592" y="16382"/>
                  <a:pt x="10727" y="16249"/>
                </a:cubicBezTo>
                <a:lnTo>
                  <a:pt x="18164" y="8812"/>
                </a:lnTo>
                <a:close/>
              </a:path>
            </a:pathLst>
          </a:custGeom>
          <a:solidFill>
            <a:schemeClr val="accent4"/>
          </a:solidFill>
          <a:ln>
            <a:noFill/>
          </a:ln>
          <a:effectLst/>
          <a:extLst/>
        </p:spPr>
        <p:txBody>
          <a:bodyPr anchor="ctr" bIns="50789" lIns="50789" rIns="50789" tIns="50789"/>
          <a:lstStyle/>
          <a:p>
            <a:pPr defTabSz="457075">
              <a:lnSpc>
                <a:spcPts val="1500"/>
              </a:lnSpc>
              <a:defRPr/>
            </a:pPr>
            <a:endParaRPr lang="es-ES" sz="1200">
              <a:solidFill>
                <a:schemeClr val="bg1">
                  <a:lumMod val="50000"/>
                </a:schemeClr>
              </a:solidFill>
              <a:effectLst>
                <a:outerShdw algn="tl" blurRad="38100" dir="2700000" dist="38100">
                  <a:srgbClr val="000000"/>
                </a:outerShdw>
              </a:effectLst>
              <a:latin charset="0" typeface="Gill Sans"/>
              <a:ea charset="-122" panose="020b0503020204020204" pitchFamily="34" typeface="微软雅黑"/>
              <a:cs charset="0" typeface="Gill Sans"/>
              <a:sym charset="0" typeface="Gill Sans"/>
            </a:endParaRPr>
          </a:p>
        </p:txBody>
      </p:sp>
      <p:sp>
        <p:nvSpPr>
          <p:cNvPr id="54" name="AutoShape 114"/>
          <p:cNvSpPr/>
          <p:nvPr/>
        </p:nvSpPr>
        <p:spPr bwMode="auto">
          <a:xfrm>
            <a:off x="3632737" y="4054052"/>
            <a:ext cx="439675" cy="44984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1050" y="9182"/>
                </a:moveTo>
                <a:cubicBezTo>
                  <a:pt x="21200" y="9182"/>
                  <a:pt x="21329" y="9229"/>
                  <a:pt x="21435" y="9326"/>
                </a:cubicBezTo>
                <a:cubicBezTo>
                  <a:pt x="21544" y="9426"/>
                  <a:pt x="21599" y="9549"/>
                  <a:pt x="21599" y="9699"/>
                </a:cubicBezTo>
                <a:lnTo>
                  <a:pt x="21599" y="11867"/>
                </a:lnTo>
                <a:cubicBezTo>
                  <a:pt x="21599" y="12232"/>
                  <a:pt x="21415" y="12414"/>
                  <a:pt x="21050" y="12414"/>
                </a:cubicBezTo>
                <a:lnTo>
                  <a:pt x="18746" y="12414"/>
                </a:lnTo>
                <a:cubicBezTo>
                  <a:pt x="18575" y="13204"/>
                  <a:pt x="18299" y="13947"/>
                  <a:pt x="17915" y="14646"/>
                </a:cubicBezTo>
                <a:cubicBezTo>
                  <a:pt x="17530" y="15342"/>
                  <a:pt x="17066" y="15965"/>
                  <a:pt x="16517" y="16514"/>
                </a:cubicBezTo>
                <a:cubicBezTo>
                  <a:pt x="15968" y="17061"/>
                  <a:pt x="15346" y="17528"/>
                  <a:pt x="14647" y="17913"/>
                </a:cubicBezTo>
                <a:cubicBezTo>
                  <a:pt x="13948" y="18298"/>
                  <a:pt x="13206" y="18577"/>
                  <a:pt x="12419" y="18741"/>
                </a:cubicBezTo>
                <a:lnTo>
                  <a:pt x="12419" y="21050"/>
                </a:lnTo>
                <a:cubicBezTo>
                  <a:pt x="12419" y="21197"/>
                  <a:pt x="12369" y="21329"/>
                  <a:pt x="12269" y="21435"/>
                </a:cubicBezTo>
                <a:cubicBezTo>
                  <a:pt x="12172" y="21544"/>
                  <a:pt x="12049" y="21599"/>
                  <a:pt x="11896" y="21599"/>
                </a:cubicBezTo>
                <a:lnTo>
                  <a:pt x="9732" y="21599"/>
                </a:lnTo>
                <a:cubicBezTo>
                  <a:pt x="9368" y="21599"/>
                  <a:pt x="9183" y="21417"/>
                  <a:pt x="9183" y="21050"/>
                </a:cubicBezTo>
                <a:lnTo>
                  <a:pt x="9183" y="18741"/>
                </a:lnTo>
                <a:cubicBezTo>
                  <a:pt x="8396" y="18577"/>
                  <a:pt x="7654" y="18298"/>
                  <a:pt x="6955" y="17913"/>
                </a:cubicBezTo>
                <a:cubicBezTo>
                  <a:pt x="6259" y="17528"/>
                  <a:pt x="5634" y="17061"/>
                  <a:pt x="5085" y="16514"/>
                </a:cubicBezTo>
                <a:cubicBezTo>
                  <a:pt x="4536" y="15965"/>
                  <a:pt x="4069" y="15342"/>
                  <a:pt x="3687" y="14646"/>
                </a:cubicBezTo>
                <a:cubicBezTo>
                  <a:pt x="3300" y="13947"/>
                  <a:pt x="3024" y="13204"/>
                  <a:pt x="2856" y="12414"/>
                </a:cubicBezTo>
                <a:lnTo>
                  <a:pt x="551" y="12414"/>
                </a:lnTo>
                <a:cubicBezTo>
                  <a:pt x="187" y="12414"/>
                  <a:pt x="0" y="12231"/>
                  <a:pt x="0" y="11867"/>
                </a:cubicBezTo>
                <a:lnTo>
                  <a:pt x="0" y="9699"/>
                </a:lnTo>
                <a:cubicBezTo>
                  <a:pt x="0" y="9549"/>
                  <a:pt x="58" y="9426"/>
                  <a:pt x="167" y="9326"/>
                </a:cubicBezTo>
                <a:cubicBezTo>
                  <a:pt x="273" y="9229"/>
                  <a:pt x="402" y="9182"/>
                  <a:pt x="551" y="9182"/>
                </a:cubicBezTo>
                <a:lnTo>
                  <a:pt x="2856" y="9182"/>
                </a:lnTo>
                <a:cubicBezTo>
                  <a:pt x="3026" y="8392"/>
                  <a:pt x="3300" y="7652"/>
                  <a:pt x="3687" y="6953"/>
                </a:cubicBezTo>
                <a:cubicBezTo>
                  <a:pt x="4069" y="6251"/>
                  <a:pt x="4536" y="5631"/>
                  <a:pt x="5085" y="5081"/>
                </a:cubicBezTo>
                <a:cubicBezTo>
                  <a:pt x="5634" y="4532"/>
                  <a:pt x="6256" y="4065"/>
                  <a:pt x="6955" y="3680"/>
                </a:cubicBezTo>
                <a:cubicBezTo>
                  <a:pt x="7654" y="3298"/>
                  <a:pt x="8396" y="3022"/>
                  <a:pt x="9183" y="2852"/>
                </a:cubicBezTo>
                <a:lnTo>
                  <a:pt x="9183" y="546"/>
                </a:lnTo>
                <a:cubicBezTo>
                  <a:pt x="9183" y="181"/>
                  <a:pt x="9365" y="0"/>
                  <a:pt x="9732" y="0"/>
                </a:cubicBezTo>
                <a:lnTo>
                  <a:pt x="11896" y="0"/>
                </a:lnTo>
                <a:cubicBezTo>
                  <a:pt x="12049" y="0"/>
                  <a:pt x="12172" y="50"/>
                  <a:pt x="12269" y="158"/>
                </a:cubicBezTo>
                <a:cubicBezTo>
                  <a:pt x="12369" y="267"/>
                  <a:pt x="12419" y="396"/>
                  <a:pt x="12419" y="546"/>
                </a:cubicBezTo>
                <a:lnTo>
                  <a:pt x="12419" y="2852"/>
                </a:lnTo>
                <a:cubicBezTo>
                  <a:pt x="13206" y="3022"/>
                  <a:pt x="13948" y="3298"/>
                  <a:pt x="14647" y="3680"/>
                </a:cubicBezTo>
                <a:cubicBezTo>
                  <a:pt x="15343" y="4065"/>
                  <a:pt x="15968" y="4532"/>
                  <a:pt x="16517" y="5082"/>
                </a:cubicBezTo>
                <a:cubicBezTo>
                  <a:pt x="17066" y="5631"/>
                  <a:pt x="17530" y="6251"/>
                  <a:pt x="17915" y="6953"/>
                </a:cubicBezTo>
                <a:cubicBezTo>
                  <a:pt x="18299" y="7652"/>
                  <a:pt x="18578" y="8392"/>
                  <a:pt x="18746" y="9182"/>
                </a:cubicBezTo>
                <a:lnTo>
                  <a:pt x="21050" y="9182"/>
                </a:lnTo>
                <a:close/>
                <a:moveTo>
                  <a:pt x="12419" y="16465"/>
                </a:moveTo>
                <a:cubicBezTo>
                  <a:pt x="13411" y="16194"/>
                  <a:pt x="14268" y="15698"/>
                  <a:pt x="14991" y="14981"/>
                </a:cubicBezTo>
                <a:cubicBezTo>
                  <a:pt x="15710" y="14264"/>
                  <a:pt x="16203" y="13410"/>
                  <a:pt x="16467" y="12414"/>
                </a:cubicBezTo>
                <a:lnTo>
                  <a:pt x="14048" y="12414"/>
                </a:lnTo>
                <a:cubicBezTo>
                  <a:pt x="13684" y="12414"/>
                  <a:pt x="13505" y="12231"/>
                  <a:pt x="13514" y="11867"/>
                </a:cubicBezTo>
                <a:lnTo>
                  <a:pt x="13514" y="9699"/>
                </a:lnTo>
                <a:cubicBezTo>
                  <a:pt x="13514" y="9549"/>
                  <a:pt x="13567" y="9426"/>
                  <a:pt x="13669" y="9326"/>
                </a:cubicBezTo>
                <a:cubicBezTo>
                  <a:pt x="13772" y="9229"/>
                  <a:pt x="13898" y="9182"/>
                  <a:pt x="14048" y="9182"/>
                </a:cubicBezTo>
                <a:lnTo>
                  <a:pt x="16467" y="9182"/>
                </a:lnTo>
                <a:cubicBezTo>
                  <a:pt x="16194" y="8186"/>
                  <a:pt x="15698" y="7332"/>
                  <a:pt x="14982" y="6609"/>
                </a:cubicBezTo>
                <a:cubicBezTo>
                  <a:pt x="14265" y="5883"/>
                  <a:pt x="13411" y="5390"/>
                  <a:pt x="12419" y="5131"/>
                </a:cubicBezTo>
                <a:lnTo>
                  <a:pt x="12419" y="7549"/>
                </a:lnTo>
                <a:cubicBezTo>
                  <a:pt x="12419" y="7699"/>
                  <a:pt x="12369" y="7828"/>
                  <a:pt x="12269" y="7928"/>
                </a:cubicBezTo>
                <a:cubicBezTo>
                  <a:pt x="12172" y="8031"/>
                  <a:pt x="12049" y="8081"/>
                  <a:pt x="11896" y="8081"/>
                </a:cubicBezTo>
                <a:lnTo>
                  <a:pt x="9732" y="8081"/>
                </a:lnTo>
                <a:cubicBezTo>
                  <a:pt x="9368" y="8081"/>
                  <a:pt x="9183" y="7905"/>
                  <a:pt x="9183" y="7549"/>
                </a:cubicBezTo>
                <a:lnTo>
                  <a:pt x="9183" y="5131"/>
                </a:lnTo>
                <a:cubicBezTo>
                  <a:pt x="8191" y="5402"/>
                  <a:pt x="7334" y="5895"/>
                  <a:pt x="6608" y="6612"/>
                </a:cubicBezTo>
                <a:cubicBezTo>
                  <a:pt x="5889" y="7332"/>
                  <a:pt x="5399" y="8187"/>
                  <a:pt x="5135" y="9182"/>
                </a:cubicBezTo>
                <a:lnTo>
                  <a:pt x="7580" y="9182"/>
                </a:lnTo>
                <a:cubicBezTo>
                  <a:pt x="7733" y="9182"/>
                  <a:pt x="7853" y="9229"/>
                  <a:pt x="7947" y="9326"/>
                </a:cubicBezTo>
                <a:cubicBezTo>
                  <a:pt x="8038" y="9426"/>
                  <a:pt x="8088" y="9550"/>
                  <a:pt x="8088" y="9700"/>
                </a:cubicBezTo>
                <a:lnTo>
                  <a:pt x="8088" y="11867"/>
                </a:lnTo>
                <a:cubicBezTo>
                  <a:pt x="8088" y="12017"/>
                  <a:pt x="8038" y="12144"/>
                  <a:pt x="7947" y="12252"/>
                </a:cubicBezTo>
                <a:cubicBezTo>
                  <a:pt x="7853" y="12364"/>
                  <a:pt x="7733" y="12414"/>
                  <a:pt x="7580" y="12414"/>
                </a:cubicBezTo>
                <a:lnTo>
                  <a:pt x="5135" y="12414"/>
                </a:lnTo>
                <a:cubicBezTo>
                  <a:pt x="5408" y="13410"/>
                  <a:pt x="5904" y="14267"/>
                  <a:pt x="6620" y="14990"/>
                </a:cubicBezTo>
                <a:cubicBezTo>
                  <a:pt x="7337" y="15710"/>
                  <a:pt x="8191" y="16203"/>
                  <a:pt x="9183" y="16465"/>
                </a:cubicBezTo>
                <a:lnTo>
                  <a:pt x="9183" y="14018"/>
                </a:lnTo>
                <a:cubicBezTo>
                  <a:pt x="9183" y="13868"/>
                  <a:pt x="9239" y="13744"/>
                  <a:pt x="9348" y="13653"/>
                </a:cubicBezTo>
                <a:cubicBezTo>
                  <a:pt x="9453" y="13559"/>
                  <a:pt x="9583" y="13512"/>
                  <a:pt x="9732" y="13512"/>
                </a:cubicBezTo>
                <a:lnTo>
                  <a:pt x="11896" y="13512"/>
                </a:lnTo>
                <a:cubicBezTo>
                  <a:pt x="12049" y="13512"/>
                  <a:pt x="12172" y="13559"/>
                  <a:pt x="12269" y="13653"/>
                </a:cubicBezTo>
                <a:cubicBezTo>
                  <a:pt x="12369" y="13744"/>
                  <a:pt x="12419" y="13868"/>
                  <a:pt x="12419" y="14018"/>
                </a:cubicBezTo>
                <a:lnTo>
                  <a:pt x="12419" y="16465"/>
                </a:lnTo>
                <a:close/>
              </a:path>
            </a:pathLst>
          </a:custGeom>
          <a:solidFill>
            <a:schemeClr val="accent2"/>
          </a:solidFill>
          <a:ln>
            <a:noFill/>
          </a:ln>
          <a:effectLst/>
          <a:extLst/>
        </p:spPr>
        <p:txBody>
          <a:bodyPr anchor="ctr" bIns="50789" lIns="50789" rIns="50789" tIns="50789"/>
          <a:lstStyle/>
          <a:p>
            <a:pPr defTabSz="457075">
              <a:lnSpc>
                <a:spcPts val="1500"/>
              </a:lnSpc>
              <a:defRPr/>
            </a:pPr>
            <a:endParaRPr lang="es-ES" sz="1200">
              <a:solidFill>
                <a:schemeClr val="bg1">
                  <a:lumMod val="50000"/>
                </a:schemeClr>
              </a:solidFill>
              <a:effectLst>
                <a:outerShdw algn="tl" blurRad="38100" dir="2700000" dist="38100">
                  <a:srgbClr val="000000"/>
                </a:outerShdw>
              </a:effectLst>
              <a:latin charset="0" typeface="Gill Sans"/>
              <a:ea charset="-122" panose="020b0503020204020204" pitchFamily="34" typeface="微软雅黑"/>
              <a:cs charset="0" typeface="Gill Sans"/>
              <a:sym charset="0" typeface="Gill Sans"/>
            </a:endParaRPr>
          </a:p>
        </p:txBody>
      </p:sp>
      <p:sp>
        <p:nvSpPr>
          <p:cNvPr id="55" name="矩形 54"/>
          <p:cNvSpPr/>
          <p:nvPr/>
        </p:nvSpPr>
        <p:spPr>
          <a:xfrm>
            <a:off x="1561846" y="4075228"/>
            <a:ext cx="1758183" cy="4724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a:t>
            </a:r>
          </a:p>
        </p:txBody>
      </p:sp>
      <p:sp>
        <p:nvSpPr>
          <p:cNvPr id="56" name="矩形 55"/>
          <p:cNvSpPr/>
          <p:nvPr/>
        </p:nvSpPr>
        <p:spPr>
          <a:xfrm>
            <a:off x="4284753" y="4094333"/>
            <a:ext cx="1758183" cy="4724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a:t>
            </a:r>
          </a:p>
        </p:txBody>
      </p:sp>
      <p:sp>
        <p:nvSpPr>
          <p:cNvPr id="57" name="矩形 56"/>
          <p:cNvSpPr/>
          <p:nvPr/>
        </p:nvSpPr>
        <p:spPr>
          <a:xfrm>
            <a:off x="4243905" y="4894171"/>
            <a:ext cx="1758183" cy="4724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a:t>
            </a:r>
          </a:p>
        </p:txBody>
      </p:sp>
      <p:sp>
        <p:nvSpPr>
          <p:cNvPr id="58" name="矩形 57"/>
          <p:cNvSpPr/>
          <p:nvPr/>
        </p:nvSpPr>
        <p:spPr>
          <a:xfrm>
            <a:off x="1510350" y="4910591"/>
            <a:ext cx="1758183" cy="4724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a:t>
            </a:r>
          </a:p>
        </p:txBody>
      </p:sp>
      <p:sp>
        <p:nvSpPr>
          <p:cNvPr id="59" name="矩形 58"/>
          <p:cNvSpPr/>
          <p:nvPr/>
        </p:nvSpPr>
        <p:spPr>
          <a:xfrm>
            <a:off x="1178072" y="2636981"/>
            <a:ext cx="5628525" cy="6629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
        <p:nvSpPr>
          <p:cNvPr id="60" name="矩形 59"/>
          <p:cNvSpPr/>
          <p:nvPr/>
        </p:nvSpPr>
        <p:spPr>
          <a:xfrm>
            <a:off x="6276203" y="4058710"/>
            <a:ext cx="1415080" cy="4724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a:t>
            </a:r>
          </a:p>
        </p:txBody>
      </p:sp>
      <p:sp>
        <p:nvSpPr>
          <p:cNvPr id="61" name="矩形 60"/>
          <p:cNvSpPr/>
          <p:nvPr/>
        </p:nvSpPr>
        <p:spPr>
          <a:xfrm>
            <a:off x="7342512" y="2810765"/>
            <a:ext cx="1415080" cy="4724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a:t>
            </a:r>
          </a:p>
        </p:txBody>
      </p:sp>
      <p:sp>
        <p:nvSpPr>
          <p:cNvPr id="62" name="矩形 61"/>
          <p:cNvSpPr/>
          <p:nvPr/>
        </p:nvSpPr>
        <p:spPr>
          <a:xfrm>
            <a:off x="8914923" y="3021143"/>
            <a:ext cx="1415080" cy="4724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a:t>
            </a:r>
          </a:p>
        </p:txBody>
      </p:sp>
      <p:sp>
        <p:nvSpPr>
          <p:cNvPr id="63" name="矩形 62"/>
          <p:cNvSpPr/>
          <p:nvPr/>
        </p:nvSpPr>
        <p:spPr>
          <a:xfrm>
            <a:off x="9997362" y="4316865"/>
            <a:ext cx="1415080" cy="472440"/>
          </a:xfrm>
          <a:prstGeom prst="rect">
            <a:avLst/>
          </a:prstGeom>
        </p:spPr>
        <p:txBody>
          <a:bodyPr wrap="square">
            <a:spAutoFit/>
          </a:bodyPr>
          <a:lstStyle/>
          <a:p>
            <a:pPr fontAlgn="base">
              <a:lnSpc>
                <a:spcPts val="1500"/>
              </a:lnSpc>
              <a:spcBef>
                <a:spcPct val="0"/>
              </a:spcBef>
              <a:spcAft>
                <a:spcPct val="0"/>
              </a:spcAft>
            </a:pPr>
            <a:r>
              <a:rPr altLang="en-US" lang="zh-CN" sz="1200">
                <a:solidFill>
                  <a:schemeClr val="bg1"/>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a:t>
            </a:r>
          </a:p>
        </p:txBody>
      </p:sp>
    </p:spTree>
    <p:extLst>
      <p:ext uri="{BB962C8B-B14F-4D97-AF65-F5344CB8AC3E}">
        <p14:creationId val="632711953"/>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5"/>
                                        </p:tgtEl>
                                        <p:attrNameLst>
                                          <p:attrName>style.visibility</p:attrName>
                                        </p:attrNameLst>
                                      </p:cBhvr>
                                      <p:to>
                                        <p:strVal val="visible"/>
                                      </p:to>
                                    </p:set>
                                    <p:animEffect filter="fade" transition="in">
                                      <p:cBhvr>
                                        <p:cTn dur="1000" id="7"/>
                                        <p:tgtEl>
                                          <p:spTgt spid="5"/>
                                        </p:tgtEl>
                                      </p:cBhvr>
                                    </p:animEffect>
                                    <p:anim calcmode="lin" valueType="num">
                                      <p:cBhvr>
                                        <p:cTn dur="1000" fill="hold" id="8"/>
                                        <p:tgtEl>
                                          <p:spTgt spid="5"/>
                                        </p:tgtEl>
                                        <p:attrNameLst>
                                          <p:attrName>ppt_x</p:attrName>
                                        </p:attrNameLst>
                                      </p:cBhvr>
                                      <p:tavLst>
                                        <p:tav tm="0">
                                          <p:val>
                                            <p:strVal val="#ppt_x"/>
                                          </p:val>
                                        </p:tav>
                                        <p:tav tm="100000">
                                          <p:val>
                                            <p:strVal val="#ppt_x"/>
                                          </p:val>
                                        </p:tav>
                                      </p:tavLst>
                                    </p:anim>
                                    <p:anim calcmode="lin" valueType="num">
                                      <p:cBhvr>
                                        <p:cTn dur="1000" fill="hold" id="9"/>
                                        <p:tgtEl>
                                          <p:spTgt spid="5"/>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12"/>
                                        </p:tgtEl>
                                        <p:attrNameLst>
                                          <p:attrName>style.visibility</p:attrName>
                                        </p:attrNameLst>
                                      </p:cBhvr>
                                      <p:to>
                                        <p:strVal val="visible"/>
                                      </p:to>
                                    </p:set>
                                    <p:animEffect filter="fade" transition="in">
                                      <p:cBhvr>
                                        <p:cTn dur="1000" id="12"/>
                                        <p:tgtEl>
                                          <p:spTgt spid="12"/>
                                        </p:tgtEl>
                                      </p:cBhvr>
                                    </p:animEffect>
                                    <p:anim calcmode="lin" valueType="num">
                                      <p:cBhvr>
                                        <p:cTn dur="1000" fill="hold" id="13"/>
                                        <p:tgtEl>
                                          <p:spTgt spid="12"/>
                                        </p:tgtEl>
                                        <p:attrNameLst>
                                          <p:attrName>ppt_x</p:attrName>
                                        </p:attrNameLst>
                                      </p:cBhvr>
                                      <p:tavLst>
                                        <p:tav tm="0">
                                          <p:val>
                                            <p:strVal val="#ppt_x"/>
                                          </p:val>
                                        </p:tav>
                                        <p:tav tm="100000">
                                          <p:val>
                                            <p:strVal val="#ppt_x"/>
                                          </p:val>
                                        </p:tav>
                                      </p:tavLst>
                                    </p:anim>
                                    <p:anim calcmode="lin" valueType="num">
                                      <p:cBhvr>
                                        <p:cTn dur="1000" fill="hold" id="14"/>
                                        <p:tgtEl>
                                          <p:spTgt spid="12"/>
                                        </p:tgtEl>
                                        <p:attrNameLst>
                                          <p:attrName>ppt_y</p:attrName>
                                        </p:attrNameLst>
                                      </p:cBhvr>
                                      <p:tavLst>
                                        <p:tav tm="0">
                                          <p:val>
                                            <p:strVal val="#ppt_y+.1"/>
                                          </p:val>
                                        </p:tav>
                                        <p:tav tm="100000">
                                          <p:val>
                                            <p:strVal val="#ppt_y"/>
                                          </p:val>
                                        </p:tav>
                                      </p:tavLst>
                                    </p:anim>
                                  </p:childTnLst>
                                </p:cTn>
                              </p:par>
                              <p:par>
                                <p:cTn fill="hold" grpId="0" id="15" nodeType="withEffect" presetClass="entr" presetID="42" presetSubtype="0">
                                  <p:stCondLst>
                                    <p:cond delay="0"/>
                                  </p:stCondLst>
                                  <p:childTnLst>
                                    <p:set>
                                      <p:cBhvr>
                                        <p:cTn dur="1" fill="hold" id="16">
                                          <p:stCondLst>
                                            <p:cond delay="0"/>
                                          </p:stCondLst>
                                        </p:cTn>
                                        <p:tgtEl>
                                          <p:spTgt spid="3"/>
                                        </p:tgtEl>
                                        <p:attrNameLst>
                                          <p:attrName>style.visibility</p:attrName>
                                        </p:attrNameLst>
                                      </p:cBhvr>
                                      <p:to>
                                        <p:strVal val="visible"/>
                                      </p:to>
                                    </p:set>
                                    <p:animEffect filter="fade" transition="in">
                                      <p:cBhvr>
                                        <p:cTn dur="1000" id="17"/>
                                        <p:tgtEl>
                                          <p:spTgt spid="3"/>
                                        </p:tgtEl>
                                      </p:cBhvr>
                                    </p:animEffect>
                                    <p:anim calcmode="lin" valueType="num">
                                      <p:cBhvr>
                                        <p:cTn dur="1000" fill="hold" id="18"/>
                                        <p:tgtEl>
                                          <p:spTgt spid="3"/>
                                        </p:tgtEl>
                                        <p:attrNameLst>
                                          <p:attrName>ppt_x</p:attrName>
                                        </p:attrNameLst>
                                      </p:cBhvr>
                                      <p:tavLst>
                                        <p:tav tm="0">
                                          <p:val>
                                            <p:strVal val="#ppt_x"/>
                                          </p:val>
                                        </p:tav>
                                        <p:tav tm="100000">
                                          <p:val>
                                            <p:strVal val="#ppt_x"/>
                                          </p:val>
                                        </p:tav>
                                      </p:tavLst>
                                    </p:anim>
                                    <p:anim calcmode="lin" valueType="num">
                                      <p:cBhvr>
                                        <p:cTn dur="1000" fill="hold" id="19"/>
                                        <p:tgtEl>
                                          <p:spTgt spid="3"/>
                                        </p:tgtEl>
                                        <p:attrNameLst>
                                          <p:attrName>ppt_y</p:attrName>
                                        </p:attrNameLst>
                                      </p:cBhvr>
                                      <p:tavLst>
                                        <p:tav tm="0">
                                          <p:val>
                                            <p:strVal val="#ppt_y+.1"/>
                                          </p:val>
                                        </p:tav>
                                        <p:tav tm="100000">
                                          <p:val>
                                            <p:strVal val="#ppt_y"/>
                                          </p:val>
                                        </p:tav>
                                      </p:tavLst>
                                    </p:anim>
                                  </p:childTnLst>
                                </p:cTn>
                              </p:par>
                              <p:par>
                                <p:cTn fill="hold" grpId="0" id="20" nodeType="withEffect" presetClass="entr" presetID="42" presetSubtype="0">
                                  <p:stCondLst>
                                    <p:cond delay="0"/>
                                  </p:stCondLst>
                                  <p:childTnLst>
                                    <p:set>
                                      <p:cBhvr>
                                        <p:cTn dur="1" fill="hold" id="21">
                                          <p:stCondLst>
                                            <p:cond delay="0"/>
                                          </p:stCondLst>
                                        </p:cTn>
                                        <p:tgtEl>
                                          <p:spTgt spid="13"/>
                                        </p:tgtEl>
                                        <p:attrNameLst>
                                          <p:attrName>style.visibility</p:attrName>
                                        </p:attrNameLst>
                                      </p:cBhvr>
                                      <p:to>
                                        <p:strVal val="visible"/>
                                      </p:to>
                                    </p:set>
                                    <p:animEffect filter="fade" transition="in">
                                      <p:cBhvr>
                                        <p:cTn dur="1000" id="22"/>
                                        <p:tgtEl>
                                          <p:spTgt spid="13"/>
                                        </p:tgtEl>
                                      </p:cBhvr>
                                    </p:animEffect>
                                    <p:anim calcmode="lin" valueType="num">
                                      <p:cBhvr>
                                        <p:cTn dur="1000" fill="hold" id="23"/>
                                        <p:tgtEl>
                                          <p:spTgt spid="13"/>
                                        </p:tgtEl>
                                        <p:attrNameLst>
                                          <p:attrName>ppt_x</p:attrName>
                                        </p:attrNameLst>
                                      </p:cBhvr>
                                      <p:tavLst>
                                        <p:tav tm="0">
                                          <p:val>
                                            <p:strVal val="#ppt_x"/>
                                          </p:val>
                                        </p:tav>
                                        <p:tav tm="100000">
                                          <p:val>
                                            <p:strVal val="#ppt_x"/>
                                          </p:val>
                                        </p:tav>
                                      </p:tavLst>
                                    </p:anim>
                                    <p:anim calcmode="lin" valueType="num">
                                      <p:cBhvr>
                                        <p:cTn dur="1000" fill="hold" id="24"/>
                                        <p:tgtEl>
                                          <p:spTgt spid="13"/>
                                        </p:tgtEl>
                                        <p:attrNameLst>
                                          <p:attrName>ppt_y</p:attrName>
                                        </p:attrNameLst>
                                      </p:cBhvr>
                                      <p:tavLst>
                                        <p:tav tm="0">
                                          <p:val>
                                            <p:strVal val="#ppt_y+.1"/>
                                          </p:val>
                                        </p:tav>
                                        <p:tav tm="100000">
                                          <p:val>
                                            <p:strVal val="#ppt_y"/>
                                          </p:val>
                                        </p:tav>
                                      </p:tavLst>
                                    </p:anim>
                                  </p:childTnLst>
                                </p:cTn>
                              </p:par>
                              <p:par>
                                <p:cTn fill="hold" grpId="0" id="25" nodeType="withEffect" presetClass="entr" presetID="42" presetSubtype="0">
                                  <p:stCondLst>
                                    <p:cond delay="0"/>
                                  </p:stCondLst>
                                  <p:childTnLst>
                                    <p:set>
                                      <p:cBhvr>
                                        <p:cTn dur="1" fill="hold" id="26">
                                          <p:stCondLst>
                                            <p:cond delay="0"/>
                                          </p:stCondLst>
                                        </p:cTn>
                                        <p:tgtEl>
                                          <p:spTgt spid="6"/>
                                        </p:tgtEl>
                                        <p:attrNameLst>
                                          <p:attrName>style.visibility</p:attrName>
                                        </p:attrNameLst>
                                      </p:cBhvr>
                                      <p:to>
                                        <p:strVal val="visible"/>
                                      </p:to>
                                    </p:set>
                                    <p:animEffect filter="fade" transition="in">
                                      <p:cBhvr>
                                        <p:cTn dur="1000" id="27"/>
                                        <p:tgtEl>
                                          <p:spTgt spid="6"/>
                                        </p:tgtEl>
                                      </p:cBhvr>
                                    </p:animEffect>
                                    <p:anim calcmode="lin" valueType="num">
                                      <p:cBhvr>
                                        <p:cTn dur="1000" fill="hold" id="28"/>
                                        <p:tgtEl>
                                          <p:spTgt spid="6"/>
                                        </p:tgtEl>
                                        <p:attrNameLst>
                                          <p:attrName>ppt_x</p:attrName>
                                        </p:attrNameLst>
                                      </p:cBhvr>
                                      <p:tavLst>
                                        <p:tav tm="0">
                                          <p:val>
                                            <p:strVal val="#ppt_x"/>
                                          </p:val>
                                        </p:tav>
                                        <p:tav tm="100000">
                                          <p:val>
                                            <p:strVal val="#ppt_x"/>
                                          </p:val>
                                        </p:tav>
                                      </p:tavLst>
                                    </p:anim>
                                    <p:anim calcmode="lin" valueType="num">
                                      <p:cBhvr>
                                        <p:cTn dur="1000" fill="hold" id="29"/>
                                        <p:tgtEl>
                                          <p:spTgt spid="6"/>
                                        </p:tgtEl>
                                        <p:attrNameLst>
                                          <p:attrName>ppt_y</p:attrName>
                                        </p:attrNameLst>
                                      </p:cBhvr>
                                      <p:tavLst>
                                        <p:tav tm="0">
                                          <p:val>
                                            <p:strVal val="#ppt_y+.1"/>
                                          </p:val>
                                        </p:tav>
                                        <p:tav tm="100000">
                                          <p:val>
                                            <p:strVal val="#ppt_y"/>
                                          </p:val>
                                        </p:tav>
                                      </p:tavLst>
                                    </p:anim>
                                  </p:childTnLst>
                                </p:cTn>
                              </p:par>
                              <p:par>
                                <p:cTn fill="hold" grpId="0" id="30" nodeType="withEffect" presetClass="entr" presetID="42" presetSubtype="0">
                                  <p:stCondLst>
                                    <p:cond delay="0"/>
                                  </p:stCondLst>
                                  <p:childTnLst>
                                    <p:set>
                                      <p:cBhvr>
                                        <p:cTn dur="1" fill="hold" id="31">
                                          <p:stCondLst>
                                            <p:cond delay="0"/>
                                          </p:stCondLst>
                                        </p:cTn>
                                        <p:tgtEl>
                                          <p:spTgt spid="9"/>
                                        </p:tgtEl>
                                        <p:attrNameLst>
                                          <p:attrName>style.visibility</p:attrName>
                                        </p:attrNameLst>
                                      </p:cBhvr>
                                      <p:to>
                                        <p:strVal val="visible"/>
                                      </p:to>
                                    </p:set>
                                    <p:animEffect filter="fade" transition="in">
                                      <p:cBhvr>
                                        <p:cTn dur="1000" id="32"/>
                                        <p:tgtEl>
                                          <p:spTgt spid="9"/>
                                        </p:tgtEl>
                                      </p:cBhvr>
                                    </p:animEffect>
                                    <p:anim calcmode="lin" valueType="num">
                                      <p:cBhvr>
                                        <p:cTn dur="1000" fill="hold" id="33"/>
                                        <p:tgtEl>
                                          <p:spTgt spid="9"/>
                                        </p:tgtEl>
                                        <p:attrNameLst>
                                          <p:attrName>ppt_x</p:attrName>
                                        </p:attrNameLst>
                                      </p:cBhvr>
                                      <p:tavLst>
                                        <p:tav tm="0">
                                          <p:val>
                                            <p:strVal val="#ppt_x"/>
                                          </p:val>
                                        </p:tav>
                                        <p:tav tm="100000">
                                          <p:val>
                                            <p:strVal val="#ppt_x"/>
                                          </p:val>
                                        </p:tav>
                                      </p:tavLst>
                                    </p:anim>
                                    <p:anim calcmode="lin" valueType="num">
                                      <p:cBhvr>
                                        <p:cTn dur="1000" fill="hold" id="34"/>
                                        <p:tgtEl>
                                          <p:spTgt spid="9"/>
                                        </p:tgtEl>
                                        <p:attrNameLst>
                                          <p:attrName>ppt_y</p:attrName>
                                        </p:attrNameLst>
                                      </p:cBhvr>
                                      <p:tavLst>
                                        <p:tav tm="0">
                                          <p:val>
                                            <p:strVal val="#ppt_y+.1"/>
                                          </p:val>
                                        </p:tav>
                                        <p:tav tm="100000">
                                          <p:val>
                                            <p:strVal val="#ppt_y"/>
                                          </p:val>
                                        </p:tav>
                                      </p:tavLst>
                                    </p:anim>
                                  </p:childTnLst>
                                </p:cTn>
                              </p:par>
                              <p:par>
                                <p:cTn fill="hold" grpId="0" id="35" nodeType="withEffect" presetClass="entr" presetID="42" presetSubtype="0">
                                  <p:stCondLst>
                                    <p:cond delay="0"/>
                                  </p:stCondLst>
                                  <p:childTnLst>
                                    <p:set>
                                      <p:cBhvr>
                                        <p:cTn dur="1" fill="hold" id="36">
                                          <p:stCondLst>
                                            <p:cond delay="0"/>
                                          </p:stCondLst>
                                        </p:cTn>
                                        <p:tgtEl>
                                          <p:spTgt spid="11"/>
                                        </p:tgtEl>
                                        <p:attrNameLst>
                                          <p:attrName>style.visibility</p:attrName>
                                        </p:attrNameLst>
                                      </p:cBhvr>
                                      <p:to>
                                        <p:strVal val="visible"/>
                                      </p:to>
                                    </p:set>
                                    <p:animEffect filter="fade" transition="in">
                                      <p:cBhvr>
                                        <p:cTn dur="1000" id="37"/>
                                        <p:tgtEl>
                                          <p:spTgt spid="11"/>
                                        </p:tgtEl>
                                      </p:cBhvr>
                                    </p:animEffect>
                                    <p:anim calcmode="lin" valueType="num">
                                      <p:cBhvr>
                                        <p:cTn dur="1000" fill="hold" id="38"/>
                                        <p:tgtEl>
                                          <p:spTgt spid="11"/>
                                        </p:tgtEl>
                                        <p:attrNameLst>
                                          <p:attrName>ppt_x</p:attrName>
                                        </p:attrNameLst>
                                      </p:cBhvr>
                                      <p:tavLst>
                                        <p:tav tm="0">
                                          <p:val>
                                            <p:strVal val="#ppt_x"/>
                                          </p:val>
                                        </p:tav>
                                        <p:tav tm="100000">
                                          <p:val>
                                            <p:strVal val="#ppt_x"/>
                                          </p:val>
                                        </p:tav>
                                      </p:tavLst>
                                    </p:anim>
                                    <p:anim calcmode="lin" valueType="num">
                                      <p:cBhvr>
                                        <p:cTn dur="1000" fill="hold" id="39"/>
                                        <p:tgtEl>
                                          <p:spTgt spid="11"/>
                                        </p:tgtEl>
                                        <p:attrNameLst>
                                          <p:attrName>ppt_y</p:attrName>
                                        </p:attrNameLst>
                                      </p:cBhvr>
                                      <p:tavLst>
                                        <p:tav tm="0">
                                          <p:val>
                                            <p:strVal val="#ppt_y+.1"/>
                                          </p:val>
                                        </p:tav>
                                        <p:tav tm="100000">
                                          <p:val>
                                            <p:strVal val="#ppt_y"/>
                                          </p:val>
                                        </p:tav>
                                      </p:tavLst>
                                    </p:anim>
                                  </p:childTnLst>
                                </p:cTn>
                              </p:par>
                              <p:par>
                                <p:cTn fill="hold" grpId="0" id="40" nodeType="withEffect" presetClass="entr" presetID="42" presetSubtype="0">
                                  <p:stCondLst>
                                    <p:cond delay="0"/>
                                  </p:stCondLst>
                                  <p:childTnLst>
                                    <p:set>
                                      <p:cBhvr>
                                        <p:cTn dur="1" fill="hold" id="41">
                                          <p:stCondLst>
                                            <p:cond delay="0"/>
                                          </p:stCondLst>
                                        </p:cTn>
                                        <p:tgtEl>
                                          <p:spTgt spid="7"/>
                                        </p:tgtEl>
                                        <p:attrNameLst>
                                          <p:attrName>style.visibility</p:attrName>
                                        </p:attrNameLst>
                                      </p:cBhvr>
                                      <p:to>
                                        <p:strVal val="visible"/>
                                      </p:to>
                                    </p:set>
                                    <p:animEffect filter="fade" transition="in">
                                      <p:cBhvr>
                                        <p:cTn dur="1000" id="42"/>
                                        <p:tgtEl>
                                          <p:spTgt spid="7"/>
                                        </p:tgtEl>
                                      </p:cBhvr>
                                    </p:animEffect>
                                    <p:anim calcmode="lin" valueType="num">
                                      <p:cBhvr>
                                        <p:cTn dur="1000" fill="hold" id="43"/>
                                        <p:tgtEl>
                                          <p:spTgt spid="7"/>
                                        </p:tgtEl>
                                        <p:attrNameLst>
                                          <p:attrName>ppt_x</p:attrName>
                                        </p:attrNameLst>
                                      </p:cBhvr>
                                      <p:tavLst>
                                        <p:tav tm="0">
                                          <p:val>
                                            <p:strVal val="#ppt_x"/>
                                          </p:val>
                                        </p:tav>
                                        <p:tav tm="100000">
                                          <p:val>
                                            <p:strVal val="#ppt_x"/>
                                          </p:val>
                                        </p:tav>
                                      </p:tavLst>
                                    </p:anim>
                                    <p:anim calcmode="lin" valueType="num">
                                      <p:cBhvr>
                                        <p:cTn dur="1000" fill="hold" id="44"/>
                                        <p:tgtEl>
                                          <p:spTgt spid="7"/>
                                        </p:tgtEl>
                                        <p:attrNameLst>
                                          <p:attrName>ppt_y</p:attrName>
                                        </p:attrNameLst>
                                      </p:cBhvr>
                                      <p:tavLst>
                                        <p:tav tm="0">
                                          <p:val>
                                            <p:strVal val="#ppt_y+.1"/>
                                          </p:val>
                                        </p:tav>
                                        <p:tav tm="100000">
                                          <p:val>
                                            <p:strVal val="#ppt_y"/>
                                          </p:val>
                                        </p:tav>
                                      </p:tavLst>
                                    </p:anim>
                                  </p:childTnLst>
                                </p:cTn>
                              </p:par>
                              <p:par>
                                <p:cTn fill="hold" grpId="0" id="45" nodeType="withEffect" presetClass="entr" presetID="42" presetSubtype="0">
                                  <p:stCondLst>
                                    <p:cond delay="0"/>
                                  </p:stCondLst>
                                  <p:childTnLst>
                                    <p:set>
                                      <p:cBhvr>
                                        <p:cTn dur="1" fill="hold" id="46">
                                          <p:stCondLst>
                                            <p:cond delay="0"/>
                                          </p:stCondLst>
                                        </p:cTn>
                                        <p:tgtEl>
                                          <p:spTgt spid="4"/>
                                        </p:tgtEl>
                                        <p:attrNameLst>
                                          <p:attrName>style.visibility</p:attrName>
                                        </p:attrNameLst>
                                      </p:cBhvr>
                                      <p:to>
                                        <p:strVal val="visible"/>
                                      </p:to>
                                    </p:set>
                                    <p:animEffect filter="fade" transition="in">
                                      <p:cBhvr>
                                        <p:cTn dur="1000" id="47"/>
                                        <p:tgtEl>
                                          <p:spTgt spid="4"/>
                                        </p:tgtEl>
                                      </p:cBhvr>
                                    </p:animEffect>
                                    <p:anim calcmode="lin" valueType="num">
                                      <p:cBhvr>
                                        <p:cTn dur="1000" fill="hold" id="48"/>
                                        <p:tgtEl>
                                          <p:spTgt spid="4"/>
                                        </p:tgtEl>
                                        <p:attrNameLst>
                                          <p:attrName>ppt_x</p:attrName>
                                        </p:attrNameLst>
                                      </p:cBhvr>
                                      <p:tavLst>
                                        <p:tav tm="0">
                                          <p:val>
                                            <p:strVal val="#ppt_x"/>
                                          </p:val>
                                        </p:tav>
                                        <p:tav tm="100000">
                                          <p:val>
                                            <p:strVal val="#ppt_x"/>
                                          </p:val>
                                        </p:tav>
                                      </p:tavLst>
                                    </p:anim>
                                    <p:anim calcmode="lin" valueType="num">
                                      <p:cBhvr>
                                        <p:cTn dur="1000" fill="hold" id="49"/>
                                        <p:tgtEl>
                                          <p:spTgt spid="4"/>
                                        </p:tgtEl>
                                        <p:attrNameLst>
                                          <p:attrName>ppt_y</p:attrName>
                                        </p:attrNameLst>
                                      </p:cBhvr>
                                      <p:tavLst>
                                        <p:tav tm="0">
                                          <p:val>
                                            <p:strVal val="#ppt_y+.1"/>
                                          </p:val>
                                        </p:tav>
                                        <p:tav tm="100000">
                                          <p:val>
                                            <p:strVal val="#ppt_y"/>
                                          </p:val>
                                        </p:tav>
                                      </p:tavLst>
                                    </p:anim>
                                  </p:childTnLst>
                                </p:cTn>
                              </p:par>
                              <p:par>
                                <p:cTn fill="hold" grpId="0" id="50" nodeType="withEffect" presetClass="entr" presetID="42" presetSubtype="0">
                                  <p:stCondLst>
                                    <p:cond delay="0"/>
                                  </p:stCondLst>
                                  <p:childTnLst>
                                    <p:set>
                                      <p:cBhvr>
                                        <p:cTn dur="1" fill="hold" id="51">
                                          <p:stCondLst>
                                            <p:cond delay="0"/>
                                          </p:stCondLst>
                                        </p:cTn>
                                        <p:tgtEl>
                                          <p:spTgt spid="36"/>
                                        </p:tgtEl>
                                        <p:attrNameLst>
                                          <p:attrName>style.visibility</p:attrName>
                                        </p:attrNameLst>
                                      </p:cBhvr>
                                      <p:to>
                                        <p:strVal val="visible"/>
                                      </p:to>
                                    </p:set>
                                    <p:animEffect filter="fade" transition="in">
                                      <p:cBhvr>
                                        <p:cTn dur="1000" id="52"/>
                                        <p:tgtEl>
                                          <p:spTgt spid="36"/>
                                        </p:tgtEl>
                                      </p:cBhvr>
                                    </p:animEffect>
                                    <p:anim calcmode="lin" valueType="num">
                                      <p:cBhvr>
                                        <p:cTn dur="1000" fill="hold" id="53"/>
                                        <p:tgtEl>
                                          <p:spTgt spid="36"/>
                                        </p:tgtEl>
                                        <p:attrNameLst>
                                          <p:attrName>ppt_x</p:attrName>
                                        </p:attrNameLst>
                                      </p:cBhvr>
                                      <p:tavLst>
                                        <p:tav tm="0">
                                          <p:val>
                                            <p:strVal val="#ppt_x"/>
                                          </p:val>
                                        </p:tav>
                                        <p:tav tm="100000">
                                          <p:val>
                                            <p:strVal val="#ppt_x"/>
                                          </p:val>
                                        </p:tav>
                                      </p:tavLst>
                                    </p:anim>
                                    <p:anim calcmode="lin" valueType="num">
                                      <p:cBhvr>
                                        <p:cTn dur="1000" fill="hold" id="54"/>
                                        <p:tgtEl>
                                          <p:spTgt spid="36"/>
                                        </p:tgtEl>
                                        <p:attrNameLst>
                                          <p:attrName>ppt_y</p:attrName>
                                        </p:attrNameLst>
                                      </p:cBhvr>
                                      <p:tavLst>
                                        <p:tav tm="0">
                                          <p:val>
                                            <p:strVal val="#ppt_y+.1"/>
                                          </p:val>
                                        </p:tav>
                                        <p:tav tm="100000">
                                          <p:val>
                                            <p:strVal val="#ppt_y"/>
                                          </p:val>
                                        </p:tav>
                                      </p:tavLst>
                                    </p:anim>
                                  </p:childTnLst>
                                </p:cTn>
                              </p:par>
                              <p:par>
                                <p:cTn fill="hold" grpId="0" id="55" nodeType="withEffect" presetClass="entr" presetID="42" presetSubtype="0">
                                  <p:stCondLst>
                                    <p:cond delay="0"/>
                                  </p:stCondLst>
                                  <p:childTnLst>
                                    <p:set>
                                      <p:cBhvr>
                                        <p:cTn dur="1" fill="hold" id="56">
                                          <p:stCondLst>
                                            <p:cond delay="0"/>
                                          </p:stCondLst>
                                        </p:cTn>
                                        <p:tgtEl>
                                          <p:spTgt spid="8"/>
                                        </p:tgtEl>
                                        <p:attrNameLst>
                                          <p:attrName>style.visibility</p:attrName>
                                        </p:attrNameLst>
                                      </p:cBhvr>
                                      <p:to>
                                        <p:strVal val="visible"/>
                                      </p:to>
                                    </p:set>
                                    <p:animEffect filter="fade" transition="in">
                                      <p:cBhvr>
                                        <p:cTn dur="1000" id="57"/>
                                        <p:tgtEl>
                                          <p:spTgt spid="8"/>
                                        </p:tgtEl>
                                      </p:cBhvr>
                                    </p:animEffect>
                                    <p:anim calcmode="lin" valueType="num">
                                      <p:cBhvr>
                                        <p:cTn dur="1000" fill="hold" id="58"/>
                                        <p:tgtEl>
                                          <p:spTgt spid="8"/>
                                        </p:tgtEl>
                                        <p:attrNameLst>
                                          <p:attrName>ppt_x</p:attrName>
                                        </p:attrNameLst>
                                      </p:cBhvr>
                                      <p:tavLst>
                                        <p:tav tm="0">
                                          <p:val>
                                            <p:strVal val="#ppt_x"/>
                                          </p:val>
                                        </p:tav>
                                        <p:tav tm="100000">
                                          <p:val>
                                            <p:strVal val="#ppt_x"/>
                                          </p:val>
                                        </p:tav>
                                      </p:tavLst>
                                    </p:anim>
                                    <p:anim calcmode="lin" valueType="num">
                                      <p:cBhvr>
                                        <p:cTn dur="1000" fill="hold" id="59"/>
                                        <p:tgtEl>
                                          <p:spTgt spid="8"/>
                                        </p:tgtEl>
                                        <p:attrNameLst>
                                          <p:attrName>ppt_y</p:attrName>
                                        </p:attrNameLst>
                                      </p:cBhvr>
                                      <p:tavLst>
                                        <p:tav tm="0">
                                          <p:val>
                                            <p:strVal val="#ppt_y+.1"/>
                                          </p:val>
                                        </p:tav>
                                        <p:tav tm="100000">
                                          <p:val>
                                            <p:strVal val="#ppt_y"/>
                                          </p:val>
                                        </p:tav>
                                      </p:tavLst>
                                    </p:anim>
                                  </p:childTnLst>
                                </p:cTn>
                              </p:par>
                              <p:par>
                                <p:cTn fill="hold" grpId="0" id="60" nodeType="withEffect" presetClass="entr" presetID="42" presetSubtype="0">
                                  <p:stCondLst>
                                    <p:cond delay="0"/>
                                  </p:stCondLst>
                                  <p:childTnLst>
                                    <p:set>
                                      <p:cBhvr>
                                        <p:cTn dur="1" fill="hold" id="61">
                                          <p:stCondLst>
                                            <p:cond delay="0"/>
                                          </p:stCondLst>
                                        </p:cTn>
                                        <p:tgtEl>
                                          <p:spTgt spid="10"/>
                                        </p:tgtEl>
                                        <p:attrNameLst>
                                          <p:attrName>style.visibility</p:attrName>
                                        </p:attrNameLst>
                                      </p:cBhvr>
                                      <p:to>
                                        <p:strVal val="visible"/>
                                      </p:to>
                                    </p:set>
                                    <p:animEffect filter="fade" transition="in">
                                      <p:cBhvr>
                                        <p:cTn dur="1000" id="62"/>
                                        <p:tgtEl>
                                          <p:spTgt spid="10"/>
                                        </p:tgtEl>
                                      </p:cBhvr>
                                    </p:animEffect>
                                    <p:anim calcmode="lin" valueType="num">
                                      <p:cBhvr>
                                        <p:cTn dur="1000" fill="hold" id="63"/>
                                        <p:tgtEl>
                                          <p:spTgt spid="10"/>
                                        </p:tgtEl>
                                        <p:attrNameLst>
                                          <p:attrName>ppt_x</p:attrName>
                                        </p:attrNameLst>
                                      </p:cBhvr>
                                      <p:tavLst>
                                        <p:tav tm="0">
                                          <p:val>
                                            <p:strVal val="#ppt_x"/>
                                          </p:val>
                                        </p:tav>
                                        <p:tav tm="100000">
                                          <p:val>
                                            <p:strVal val="#ppt_x"/>
                                          </p:val>
                                        </p:tav>
                                      </p:tavLst>
                                    </p:anim>
                                    <p:anim calcmode="lin" valueType="num">
                                      <p:cBhvr>
                                        <p:cTn dur="1000" fill="hold" id="64"/>
                                        <p:tgtEl>
                                          <p:spTgt spid="10"/>
                                        </p:tgtEl>
                                        <p:attrNameLst>
                                          <p:attrName>ppt_y</p:attrName>
                                        </p:attrNameLst>
                                      </p:cBhvr>
                                      <p:tavLst>
                                        <p:tav tm="0">
                                          <p:val>
                                            <p:strVal val="#ppt_y+.1"/>
                                          </p:val>
                                        </p:tav>
                                        <p:tav tm="100000">
                                          <p:val>
                                            <p:strVal val="#ppt_y"/>
                                          </p:val>
                                        </p:tav>
                                      </p:tavLst>
                                    </p:anim>
                                  </p:childTnLst>
                                </p:cTn>
                              </p:par>
                            </p:childTnLst>
                          </p:cTn>
                        </p:par>
                        <p:par>
                          <p:cTn fill="hold" id="65" nodeType="afterGroup">
                            <p:stCondLst>
                              <p:cond delay="1000"/>
                            </p:stCondLst>
                            <p:childTnLst>
                              <p:par>
                                <p:cTn fill="hold" grpId="0" id="66" nodeType="afterEffect" presetClass="entr" presetID="10" presetSubtype="0">
                                  <p:stCondLst>
                                    <p:cond delay="0"/>
                                  </p:stCondLst>
                                  <p:childTnLst>
                                    <p:set>
                                      <p:cBhvr>
                                        <p:cTn dur="1" fill="hold" id="67">
                                          <p:stCondLst>
                                            <p:cond delay="0"/>
                                          </p:stCondLst>
                                        </p:cTn>
                                        <p:tgtEl>
                                          <p:spTgt spid="60"/>
                                        </p:tgtEl>
                                        <p:attrNameLst>
                                          <p:attrName>style.visibility</p:attrName>
                                        </p:attrNameLst>
                                      </p:cBhvr>
                                      <p:to>
                                        <p:strVal val="visible"/>
                                      </p:to>
                                    </p:set>
                                    <p:animEffect filter="fade" transition="in">
                                      <p:cBhvr>
                                        <p:cTn dur="500" id="68"/>
                                        <p:tgtEl>
                                          <p:spTgt spid="60"/>
                                        </p:tgtEl>
                                      </p:cBhvr>
                                    </p:animEffect>
                                  </p:childTnLst>
                                </p:cTn>
                              </p:par>
                              <p:par>
                                <p:cTn fill="hold" grpId="0" id="69" nodeType="withEffect" presetClass="entr" presetID="10" presetSubtype="0">
                                  <p:stCondLst>
                                    <p:cond delay="0"/>
                                  </p:stCondLst>
                                  <p:childTnLst>
                                    <p:set>
                                      <p:cBhvr>
                                        <p:cTn dur="1" fill="hold" id="70">
                                          <p:stCondLst>
                                            <p:cond delay="0"/>
                                          </p:stCondLst>
                                        </p:cTn>
                                        <p:tgtEl>
                                          <p:spTgt spid="61"/>
                                        </p:tgtEl>
                                        <p:attrNameLst>
                                          <p:attrName>style.visibility</p:attrName>
                                        </p:attrNameLst>
                                      </p:cBhvr>
                                      <p:to>
                                        <p:strVal val="visible"/>
                                      </p:to>
                                    </p:set>
                                    <p:animEffect filter="fade" transition="in">
                                      <p:cBhvr>
                                        <p:cTn dur="500" id="71"/>
                                        <p:tgtEl>
                                          <p:spTgt spid="61"/>
                                        </p:tgtEl>
                                      </p:cBhvr>
                                    </p:animEffect>
                                  </p:childTnLst>
                                </p:cTn>
                              </p:par>
                              <p:par>
                                <p:cTn fill="hold" grpId="0" id="72" nodeType="withEffect" presetClass="entr" presetID="10" presetSubtype="0">
                                  <p:stCondLst>
                                    <p:cond delay="0"/>
                                  </p:stCondLst>
                                  <p:childTnLst>
                                    <p:set>
                                      <p:cBhvr>
                                        <p:cTn dur="1" fill="hold" id="73">
                                          <p:stCondLst>
                                            <p:cond delay="0"/>
                                          </p:stCondLst>
                                        </p:cTn>
                                        <p:tgtEl>
                                          <p:spTgt spid="62"/>
                                        </p:tgtEl>
                                        <p:attrNameLst>
                                          <p:attrName>style.visibility</p:attrName>
                                        </p:attrNameLst>
                                      </p:cBhvr>
                                      <p:to>
                                        <p:strVal val="visible"/>
                                      </p:to>
                                    </p:set>
                                    <p:animEffect filter="fade" transition="in">
                                      <p:cBhvr>
                                        <p:cTn dur="500" id="74"/>
                                        <p:tgtEl>
                                          <p:spTgt spid="62"/>
                                        </p:tgtEl>
                                      </p:cBhvr>
                                    </p:animEffect>
                                  </p:childTnLst>
                                </p:cTn>
                              </p:par>
                              <p:par>
                                <p:cTn fill="hold" grpId="0" id="75" nodeType="withEffect" presetClass="entr" presetID="10" presetSubtype="0">
                                  <p:stCondLst>
                                    <p:cond delay="0"/>
                                  </p:stCondLst>
                                  <p:childTnLst>
                                    <p:set>
                                      <p:cBhvr>
                                        <p:cTn dur="1" fill="hold" id="76">
                                          <p:stCondLst>
                                            <p:cond delay="0"/>
                                          </p:stCondLst>
                                        </p:cTn>
                                        <p:tgtEl>
                                          <p:spTgt spid="63"/>
                                        </p:tgtEl>
                                        <p:attrNameLst>
                                          <p:attrName>style.visibility</p:attrName>
                                        </p:attrNameLst>
                                      </p:cBhvr>
                                      <p:to>
                                        <p:strVal val="visible"/>
                                      </p:to>
                                    </p:set>
                                    <p:animEffect filter="fade" transition="in">
                                      <p:cBhvr>
                                        <p:cTn dur="500" id="77"/>
                                        <p:tgtEl>
                                          <p:spTgt spid="63"/>
                                        </p:tgtEl>
                                      </p:cBhvr>
                                    </p:animEffect>
                                  </p:childTnLst>
                                </p:cTn>
                              </p:par>
                            </p:childTnLst>
                          </p:cTn>
                        </p:par>
                        <p:par>
                          <p:cTn fill="hold" id="78" nodeType="afterGroup">
                            <p:stCondLst>
                              <p:cond delay="1500"/>
                            </p:stCondLst>
                            <p:childTnLst>
                              <p:par>
                                <p:cTn fill="hold" grpId="0" id="79" nodeType="afterEffect" presetClass="entr" presetID="53" presetSubtype="0">
                                  <p:stCondLst>
                                    <p:cond delay="0"/>
                                  </p:stCondLst>
                                  <p:childTnLst>
                                    <p:set>
                                      <p:cBhvr>
                                        <p:cTn dur="1" fill="hold" id="80">
                                          <p:stCondLst>
                                            <p:cond delay="0"/>
                                          </p:stCondLst>
                                        </p:cTn>
                                        <p:tgtEl>
                                          <p:spTgt spid="51"/>
                                        </p:tgtEl>
                                        <p:attrNameLst>
                                          <p:attrName>style.visibility</p:attrName>
                                        </p:attrNameLst>
                                      </p:cBhvr>
                                      <p:to>
                                        <p:strVal val="visible"/>
                                      </p:to>
                                    </p:set>
                                    <p:anim calcmode="lin" valueType="num">
                                      <p:cBhvr>
                                        <p:cTn dur="500" fill="hold" id="81"/>
                                        <p:tgtEl>
                                          <p:spTgt spid="51"/>
                                        </p:tgtEl>
                                        <p:attrNameLst>
                                          <p:attrName>ppt_w</p:attrName>
                                        </p:attrNameLst>
                                      </p:cBhvr>
                                      <p:tavLst>
                                        <p:tav tm="0">
                                          <p:val>
                                            <p:fltVal val="0"/>
                                          </p:val>
                                        </p:tav>
                                        <p:tav tm="100000">
                                          <p:val>
                                            <p:strVal val="#ppt_w"/>
                                          </p:val>
                                        </p:tav>
                                      </p:tavLst>
                                    </p:anim>
                                    <p:anim calcmode="lin" valueType="num">
                                      <p:cBhvr>
                                        <p:cTn dur="500" fill="hold" id="82"/>
                                        <p:tgtEl>
                                          <p:spTgt spid="51"/>
                                        </p:tgtEl>
                                        <p:attrNameLst>
                                          <p:attrName>ppt_h</p:attrName>
                                        </p:attrNameLst>
                                      </p:cBhvr>
                                      <p:tavLst>
                                        <p:tav tm="0">
                                          <p:val>
                                            <p:fltVal val="0"/>
                                          </p:val>
                                        </p:tav>
                                        <p:tav tm="100000">
                                          <p:val>
                                            <p:strVal val="#ppt_h"/>
                                          </p:val>
                                        </p:tav>
                                      </p:tavLst>
                                    </p:anim>
                                    <p:animEffect filter="fade" transition="in">
                                      <p:cBhvr>
                                        <p:cTn dur="500" id="83"/>
                                        <p:tgtEl>
                                          <p:spTgt spid="51"/>
                                        </p:tgtEl>
                                      </p:cBhvr>
                                    </p:animEffect>
                                  </p:childTnLst>
                                </p:cTn>
                              </p:par>
                              <p:par>
                                <p:cTn fill="hold" grpId="0" id="84" nodeType="withEffect" presetClass="entr" presetID="53" presetSubtype="0">
                                  <p:stCondLst>
                                    <p:cond delay="0"/>
                                  </p:stCondLst>
                                  <p:childTnLst>
                                    <p:set>
                                      <p:cBhvr>
                                        <p:cTn dur="1" fill="hold" id="85">
                                          <p:stCondLst>
                                            <p:cond delay="0"/>
                                          </p:stCondLst>
                                        </p:cTn>
                                        <p:tgtEl>
                                          <p:spTgt spid="54"/>
                                        </p:tgtEl>
                                        <p:attrNameLst>
                                          <p:attrName>style.visibility</p:attrName>
                                        </p:attrNameLst>
                                      </p:cBhvr>
                                      <p:to>
                                        <p:strVal val="visible"/>
                                      </p:to>
                                    </p:set>
                                    <p:anim calcmode="lin" valueType="num">
                                      <p:cBhvr>
                                        <p:cTn dur="500" fill="hold" id="86"/>
                                        <p:tgtEl>
                                          <p:spTgt spid="54"/>
                                        </p:tgtEl>
                                        <p:attrNameLst>
                                          <p:attrName>ppt_w</p:attrName>
                                        </p:attrNameLst>
                                      </p:cBhvr>
                                      <p:tavLst>
                                        <p:tav tm="0">
                                          <p:val>
                                            <p:fltVal val="0"/>
                                          </p:val>
                                        </p:tav>
                                        <p:tav tm="100000">
                                          <p:val>
                                            <p:strVal val="#ppt_w"/>
                                          </p:val>
                                        </p:tav>
                                      </p:tavLst>
                                    </p:anim>
                                    <p:anim calcmode="lin" valueType="num">
                                      <p:cBhvr>
                                        <p:cTn dur="500" fill="hold" id="87"/>
                                        <p:tgtEl>
                                          <p:spTgt spid="54"/>
                                        </p:tgtEl>
                                        <p:attrNameLst>
                                          <p:attrName>ppt_h</p:attrName>
                                        </p:attrNameLst>
                                      </p:cBhvr>
                                      <p:tavLst>
                                        <p:tav tm="0">
                                          <p:val>
                                            <p:fltVal val="0"/>
                                          </p:val>
                                        </p:tav>
                                        <p:tav tm="100000">
                                          <p:val>
                                            <p:strVal val="#ppt_h"/>
                                          </p:val>
                                        </p:tav>
                                      </p:tavLst>
                                    </p:anim>
                                    <p:animEffect filter="fade" transition="in">
                                      <p:cBhvr>
                                        <p:cTn dur="500" id="88"/>
                                        <p:tgtEl>
                                          <p:spTgt spid="54"/>
                                        </p:tgtEl>
                                      </p:cBhvr>
                                    </p:animEffect>
                                  </p:childTnLst>
                                </p:cTn>
                              </p:par>
                              <p:par>
                                <p:cTn fill="hold" grpId="0" id="89" nodeType="withEffect" presetClass="entr" presetID="53" presetSubtype="0">
                                  <p:stCondLst>
                                    <p:cond delay="0"/>
                                  </p:stCondLst>
                                  <p:childTnLst>
                                    <p:set>
                                      <p:cBhvr>
                                        <p:cTn dur="1" fill="hold" id="90">
                                          <p:stCondLst>
                                            <p:cond delay="0"/>
                                          </p:stCondLst>
                                        </p:cTn>
                                        <p:tgtEl>
                                          <p:spTgt spid="52"/>
                                        </p:tgtEl>
                                        <p:attrNameLst>
                                          <p:attrName>style.visibility</p:attrName>
                                        </p:attrNameLst>
                                      </p:cBhvr>
                                      <p:to>
                                        <p:strVal val="visible"/>
                                      </p:to>
                                    </p:set>
                                    <p:anim calcmode="lin" valueType="num">
                                      <p:cBhvr>
                                        <p:cTn dur="500" fill="hold" id="91"/>
                                        <p:tgtEl>
                                          <p:spTgt spid="52"/>
                                        </p:tgtEl>
                                        <p:attrNameLst>
                                          <p:attrName>ppt_w</p:attrName>
                                        </p:attrNameLst>
                                      </p:cBhvr>
                                      <p:tavLst>
                                        <p:tav tm="0">
                                          <p:val>
                                            <p:fltVal val="0"/>
                                          </p:val>
                                        </p:tav>
                                        <p:tav tm="100000">
                                          <p:val>
                                            <p:strVal val="#ppt_w"/>
                                          </p:val>
                                        </p:tav>
                                      </p:tavLst>
                                    </p:anim>
                                    <p:anim calcmode="lin" valueType="num">
                                      <p:cBhvr>
                                        <p:cTn dur="500" fill="hold" id="92"/>
                                        <p:tgtEl>
                                          <p:spTgt spid="52"/>
                                        </p:tgtEl>
                                        <p:attrNameLst>
                                          <p:attrName>ppt_h</p:attrName>
                                        </p:attrNameLst>
                                      </p:cBhvr>
                                      <p:tavLst>
                                        <p:tav tm="0">
                                          <p:val>
                                            <p:fltVal val="0"/>
                                          </p:val>
                                        </p:tav>
                                        <p:tav tm="100000">
                                          <p:val>
                                            <p:strVal val="#ppt_h"/>
                                          </p:val>
                                        </p:tav>
                                      </p:tavLst>
                                    </p:anim>
                                    <p:animEffect filter="fade" transition="in">
                                      <p:cBhvr>
                                        <p:cTn dur="500" id="93"/>
                                        <p:tgtEl>
                                          <p:spTgt spid="52"/>
                                        </p:tgtEl>
                                      </p:cBhvr>
                                    </p:animEffect>
                                  </p:childTnLst>
                                </p:cTn>
                              </p:par>
                              <p:par>
                                <p:cTn fill="hold" grpId="0" id="94" nodeType="withEffect" presetClass="entr" presetID="53" presetSubtype="0">
                                  <p:stCondLst>
                                    <p:cond delay="0"/>
                                  </p:stCondLst>
                                  <p:childTnLst>
                                    <p:set>
                                      <p:cBhvr>
                                        <p:cTn dur="1" fill="hold" id="95">
                                          <p:stCondLst>
                                            <p:cond delay="0"/>
                                          </p:stCondLst>
                                        </p:cTn>
                                        <p:tgtEl>
                                          <p:spTgt spid="53"/>
                                        </p:tgtEl>
                                        <p:attrNameLst>
                                          <p:attrName>style.visibility</p:attrName>
                                        </p:attrNameLst>
                                      </p:cBhvr>
                                      <p:to>
                                        <p:strVal val="visible"/>
                                      </p:to>
                                    </p:set>
                                    <p:anim calcmode="lin" valueType="num">
                                      <p:cBhvr>
                                        <p:cTn dur="500" fill="hold" id="96"/>
                                        <p:tgtEl>
                                          <p:spTgt spid="53"/>
                                        </p:tgtEl>
                                        <p:attrNameLst>
                                          <p:attrName>ppt_w</p:attrName>
                                        </p:attrNameLst>
                                      </p:cBhvr>
                                      <p:tavLst>
                                        <p:tav tm="0">
                                          <p:val>
                                            <p:fltVal val="0"/>
                                          </p:val>
                                        </p:tav>
                                        <p:tav tm="100000">
                                          <p:val>
                                            <p:strVal val="#ppt_w"/>
                                          </p:val>
                                        </p:tav>
                                      </p:tavLst>
                                    </p:anim>
                                    <p:anim calcmode="lin" valueType="num">
                                      <p:cBhvr>
                                        <p:cTn dur="500" fill="hold" id="97"/>
                                        <p:tgtEl>
                                          <p:spTgt spid="53"/>
                                        </p:tgtEl>
                                        <p:attrNameLst>
                                          <p:attrName>ppt_h</p:attrName>
                                        </p:attrNameLst>
                                      </p:cBhvr>
                                      <p:tavLst>
                                        <p:tav tm="0">
                                          <p:val>
                                            <p:fltVal val="0"/>
                                          </p:val>
                                        </p:tav>
                                        <p:tav tm="100000">
                                          <p:val>
                                            <p:strVal val="#ppt_h"/>
                                          </p:val>
                                        </p:tav>
                                      </p:tavLst>
                                    </p:anim>
                                    <p:animEffect filter="fade" transition="in">
                                      <p:cBhvr>
                                        <p:cTn dur="500" id="98"/>
                                        <p:tgtEl>
                                          <p:spTgt spid="53"/>
                                        </p:tgtEl>
                                      </p:cBhvr>
                                    </p:animEffect>
                                  </p:childTnLst>
                                </p:cTn>
                              </p:par>
                            </p:childTnLst>
                          </p:cTn>
                        </p:par>
                        <p:par>
                          <p:cTn fill="hold" id="99" nodeType="afterGroup">
                            <p:stCondLst>
                              <p:cond delay="2000"/>
                            </p:stCondLst>
                            <p:childTnLst>
                              <p:par>
                                <p:cTn fill="hold" grpId="0" id="100" nodeType="afterEffect" presetClass="entr" presetID="10" presetSubtype="0">
                                  <p:stCondLst>
                                    <p:cond delay="0"/>
                                  </p:stCondLst>
                                  <p:childTnLst>
                                    <p:set>
                                      <p:cBhvr>
                                        <p:cTn dur="1" fill="hold" id="101">
                                          <p:stCondLst>
                                            <p:cond delay="0"/>
                                          </p:stCondLst>
                                        </p:cTn>
                                        <p:tgtEl>
                                          <p:spTgt spid="55"/>
                                        </p:tgtEl>
                                        <p:attrNameLst>
                                          <p:attrName>style.visibility</p:attrName>
                                        </p:attrNameLst>
                                      </p:cBhvr>
                                      <p:to>
                                        <p:strVal val="visible"/>
                                      </p:to>
                                    </p:set>
                                    <p:animEffect filter="fade" transition="in">
                                      <p:cBhvr>
                                        <p:cTn dur="500" id="102"/>
                                        <p:tgtEl>
                                          <p:spTgt spid="55"/>
                                        </p:tgtEl>
                                      </p:cBhvr>
                                    </p:animEffect>
                                  </p:childTnLst>
                                </p:cTn>
                              </p:par>
                              <p:par>
                                <p:cTn fill="hold" grpId="0" id="103" nodeType="withEffect" presetClass="entr" presetID="10" presetSubtype="0">
                                  <p:stCondLst>
                                    <p:cond delay="0"/>
                                  </p:stCondLst>
                                  <p:childTnLst>
                                    <p:set>
                                      <p:cBhvr>
                                        <p:cTn dur="1" fill="hold" id="104">
                                          <p:stCondLst>
                                            <p:cond delay="0"/>
                                          </p:stCondLst>
                                        </p:cTn>
                                        <p:tgtEl>
                                          <p:spTgt spid="56"/>
                                        </p:tgtEl>
                                        <p:attrNameLst>
                                          <p:attrName>style.visibility</p:attrName>
                                        </p:attrNameLst>
                                      </p:cBhvr>
                                      <p:to>
                                        <p:strVal val="visible"/>
                                      </p:to>
                                    </p:set>
                                    <p:animEffect filter="fade" transition="in">
                                      <p:cBhvr>
                                        <p:cTn dur="500" id="105"/>
                                        <p:tgtEl>
                                          <p:spTgt spid="56"/>
                                        </p:tgtEl>
                                      </p:cBhvr>
                                    </p:animEffect>
                                  </p:childTnLst>
                                </p:cTn>
                              </p:par>
                              <p:par>
                                <p:cTn fill="hold" grpId="0" id="106" nodeType="withEffect" presetClass="entr" presetID="10" presetSubtype="0">
                                  <p:stCondLst>
                                    <p:cond delay="0"/>
                                  </p:stCondLst>
                                  <p:childTnLst>
                                    <p:set>
                                      <p:cBhvr>
                                        <p:cTn dur="1" fill="hold" id="107">
                                          <p:stCondLst>
                                            <p:cond delay="0"/>
                                          </p:stCondLst>
                                        </p:cTn>
                                        <p:tgtEl>
                                          <p:spTgt spid="58"/>
                                        </p:tgtEl>
                                        <p:attrNameLst>
                                          <p:attrName>style.visibility</p:attrName>
                                        </p:attrNameLst>
                                      </p:cBhvr>
                                      <p:to>
                                        <p:strVal val="visible"/>
                                      </p:to>
                                    </p:set>
                                    <p:animEffect filter="fade" transition="in">
                                      <p:cBhvr>
                                        <p:cTn dur="500" id="108"/>
                                        <p:tgtEl>
                                          <p:spTgt spid="58"/>
                                        </p:tgtEl>
                                      </p:cBhvr>
                                    </p:animEffect>
                                  </p:childTnLst>
                                </p:cTn>
                              </p:par>
                              <p:par>
                                <p:cTn fill="hold" grpId="0" id="109" nodeType="withEffect" presetClass="entr" presetID="10" presetSubtype="0">
                                  <p:stCondLst>
                                    <p:cond delay="0"/>
                                  </p:stCondLst>
                                  <p:childTnLst>
                                    <p:set>
                                      <p:cBhvr>
                                        <p:cTn dur="1" fill="hold" id="110">
                                          <p:stCondLst>
                                            <p:cond delay="0"/>
                                          </p:stCondLst>
                                        </p:cTn>
                                        <p:tgtEl>
                                          <p:spTgt spid="57"/>
                                        </p:tgtEl>
                                        <p:attrNameLst>
                                          <p:attrName>style.visibility</p:attrName>
                                        </p:attrNameLst>
                                      </p:cBhvr>
                                      <p:to>
                                        <p:strVal val="visible"/>
                                      </p:to>
                                    </p:set>
                                    <p:animEffect filter="fade" transition="in">
                                      <p:cBhvr>
                                        <p:cTn dur="500" id="111"/>
                                        <p:tgtEl>
                                          <p:spTgt spid="57"/>
                                        </p:tgtEl>
                                      </p:cBhvr>
                                    </p:animEffect>
                                  </p:childTnLst>
                                </p:cTn>
                              </p:par>
                            </p:childTnLst>
                          </p:cTn>
                        </p:par>
                        <p:par>
                          <p:cTn fill="hold" id="112" nodeType="afterGroup">
                            <p:stCondLst>
                              <p:cond delay="2500"/>
                            </p:stCondLst>
                            <p:childTnLst>
                              <p:par>
                                <p:cTn fill="hold" grpId="0" id="113" nodeType="afterEffect" presetClass="entr" presetID="10" presetSubtype="0">
                                  <p:stCondLst>
                                    <p:cond delay="0"/>
                                  </p:stCondLst>
                                  <p:childTnLst>
                                    <p:set>
                                      <p:cBhvr>
                                        <p:cTn dur="1" fill="hold" id="114">
                                          <p:stCondLst>
                                            <p:cond delay="0"/>
                                          </p:stCondLst>
                                        </p:cTn>
                                        <p:tgtEl>
                                          <p:spTgt spid="59"/>
                                        </p:tgtEl>
                                        <p:attrNameLst>
                                          <p:attrName>style.visibility</p:attrName>
                                        </p:attrNameLst>
                                      </p:cBhvr>
                                      <p:to>
                                        <p:strVal val="visible"/>
                                      </p:to>
                                    </p:set>
                                    <p:animEffect filter="fade" transition="in">
                                      <p:cBhvr>
                                        <p:cTn dur="500" id="115"/>
                                        <p:tgtEl>
                                          <p:spTgt spid="5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4"/>
      <p:bldP grpId="0" spid="5"/>
      <p:bldP grpId="0" spid="6"/>
      <p:bldP grpId="0" spid="7"/>
      <p:bldP grpId="0" spid="8"/>
      <p:bldP grpId="0" spid="9"/>
      <p:bldP grpId="0" spid="10"/>
      <p:bldP grpId="0" spid="11"/>
      <p:bldP grpId="0" spid="12"/>
      <p:bldP grpId="0" spid="13"/>
      <p:bldP grpId="0" spid="36"/>
      <p:bldP grpId="0" spid="51"/>
      <p:bldP grpId="0" spid="52"/>
      <p:bldP grpId="0" spid="53"/>
      <p:bldP grpId="0" spid="54"/>
      <p:bldP grpId="0" spid="55"/>
      <p:bldP grpId="0" spid="56"/>
      <p:bldP grpId="0" spid="57"/>
      <p:bldP grpId="0" spid="58"/>
      <p:bldP grpId="0" spid="59"/>
      <p:bldP grpId="0" spid="60"/>
      <p:bldP grpId="0" spid="61"/>
      <p:bldP grpId="0" spid="62"/>
      <p:bldP grpId="0" spid="63"/>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教学过程</a:t>
            </a:r>
          </a:p>
        </p:txBody>
      </p:sp>
      <p:cxnSp>
        <p:nvCxnSpPr>
          <p:cNvPr id="3" name="Straight Arrow Connector 46"/>
          <p:cNvCxnSpPr/>
          <p:nvPr/>
        </p:nvCxnSpPr>
        <p:spPr>
          <a:xfrm>
            <a:off x="2961063" y="3031281"/>
            <a:ext cx="2700920" cy="0"/>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8"/>
          <p:cNvSpPr>
            <a:spLocks noEditPoints="1"/>
          </p:cNvSpPr>
          <p:nvPr/>
        </p:nvSpPr>
        <p:spPr bwMode="auto">
          <a:xfrm>
            <a:off x="5456148" y="2144642"/>
            <a:ext cx="1279704" cy="4344029"/>
          </a:xfrm>
          <a:custGeom>
            <a:cxnLst>
              <a:cxn ang="0">
                <a:pos x="256" y="150"/>
              </a:cxn>
              <a:cxn ang="0">
                <a:pos x="194" y="60"/>
              </a:cxn>
              <a:cxn ang="0">
                <a:pos x="168" y="0"/>
              </a:cxn>
              <a:cxn ang="0">
                <a:pos x="125" y="26"/>
              </a:cxn>
              <a:cxn ang="0">
                <a:pos x="69" y="150"/>
              </a:cxn>
              <a:cxn ang="0">
                <a:pos x="80" y="311"/>
              </a:cxn>
              <a:cxn ang="0">
                <a:pos x="0" y="972"/>
              </a:cxn>
              <a:cxn ang="0">
                <a:pos x="294" y="972"/>
              </a:cxn>
              <a:cxn ang="0">
                <a:pos x="168" y="377"/>
              </a:cxn>
              <a:cxn ang="0">
                <a:pos x="168" y="308"/>
              </a:cxn>
              <a:cxn ang="0">
                <a:pos x="168" y="308"/>
              </a:cxn>
              <a:cxn ang="0">
                <a:pos x="239" y="687"/>
              </a:cxn>
              <a:cxn ang="0">
                <a:pos x="168" y="792"/>
              </a:cxn>
              <a:cxn ang="0">
                <a:pos x="168" y="491"/>
              </a:cxn>
              <a:cxn ang="0">
                <a:pos x="168" y="491"/>
              </a:cxn>
              <a:cxn ang="0">
                <a:pos x="168" y="505"/>
              </a:cxn>
              <a:cxn ang="0">
                <a:pos x="99" y="323"/>
              </a:cxn>
              <a:cxn ang="0">
                <a:pos x="154" y="491"/>
              </a:cxn>
              <a:cxn ang="0">
                <a:pos x="154" y="491"/>
              </a:cxn>
              <a:cxn ang="0">
                <a:pos x="88" y="505"/>
              </a:cxn>
              <a:cxn ang="0">
                <a:pos x="71" y="687"/>
              </a:cxn>
              <a:cxn ang="0">
                <a:pos x="154" y="702"/>
              </a:cxn>
              <a:cxn ang="0">
                <a:pos x="69" y="702"/>
              </a:cxn>
              <a:cxn ang="0">
                <a:pos x="246" y="709"/>
              </a:cxn>
              <a:cxn ang="0">
                <a:pos x="168" y="815"/>
              </a:cxn>
              <a:cxn ang="0">
                <a:pos x="237" y="515"/>
              </a:cxn>
              <a:cxn ang="0">
                <a:pos x="168" y="401"/>
              </a:cxn>
              <a:cxn ang="0">
                <a:pos x="234" y="479"/>
              </a:cxn>
              <a:cxn ang="0">
                <a:pos x="168" y="218"/>
              </a:cxn>
              <a:cxn ang="0">
                <a:pos x="168" y="221"/>
              </a:cxn>
              <a:cxn ang="0">
                <a:pos x="206" y="150"/>
              </a:cxn>
              <a:cxn ang="0">
                <a:pos x="154" y="202"/>
              </a:cxn>
              <a:cxn ang="0">
                <a:pos x="154" y="308"/>
              </a:cxn>
              <a:cxn ang="0">
                <a:pos x="154" y="308"/>
              </a:cxn>
              <a:cxn ang="0">
                <a:pos x="92" y="334"/>
              </a:cxn>
              <a:cxn ang="0">
                <a:pos x="147" y="588"/>
              </a:cxn>
              <a:cxn ang="0">
                <a:pos x="144" y="827"/>
              </a:cxn>
              <a:cxn ang="0">
                <a:pos x="144" y="827"/>
              </a:cxn>
              <a:cxn ang="0">
                <a:pos x="154" y="972"/>
              </a:cxn>
              <a:cxn ang="0">
                <a:pos x="168" y="860"/>
              </a:cxn>
              <a:cxn ang="0">
                <a:pos x="168" y="860"/>
              </a:cxn>
              <a:cxn ang="0">
                <a:pos x="232" y="135"/>
              </a:cxn>
              <a:cxn ang="0">
                <a:pos x="168" y="74"/>
              </a:cxn>
              <a:cxn ang="0">
                <a:pos x="80" y="74"/>
              </a:cxn>
              <a:cxn ang="0">
                <a:pos x="80" y="135"/>
              </a:cxn>
              <a:cxn ang="0">
                <a:pos x="149" y="221"/>
              </a:cxn>
            </a:cxnLst>
            <a:rect b="b" l="0" r="r" t="0"/>
            <a:pathLst>
              <a:path h="998" w="294">
                <a:moveTo>
                  <a:pt x="275" y="972"/>
                </a:moveTo>
                <a:lnTo>
                  <a:pt x="232" y="150"/>
                </a:lnTo>
                <a:lnTo>
                  <a:pt x="256" y="150"/>
                </a:lnTo>
                <a:lnTo>
                  <a:pt x="256" y="143"/>
                </a:lnTo>
                <a:lnTo>
                  <a:pt x="256" y="60"/>
                </a:lnTo>
                <a:lnTo>
                  <a:pt x="194" y="60"/>
                </a:lnTo>
                <a:lnTo>
                  <a:pt x="194" y="26"/>
                </a:lnTo>
                <a:lnTo>
                  <a:pt x="168" y="26"/>
                </a:lnTo>
                <a:lnTo>
                  <a:pt x="168" y="0"/>
                </a:lnTo>
                <a:lnTo>
                  <a:pt x="154" y="0"/>
                </a:lnTo>
                <a:lnTo>
                  <a:pt x="154" y="26"/>
                </a:lnTo>
                <a:lnTo>
                  <a:pt x="125" y="26"/>
                </a:lnTo>
                <a:lnTo>
                  <a:pt x="125" y="60"/>
                </a:lnTo>
                <a:lnTo>
                  <a:pt x="69" y="60"/>
                </a:lnTo>
                <a:lnTo>
                  <a:pt x="69" y="150"/>
                </a:lnTo>
                <a:lnTo>
                  <a:pt x="92" y="150"/>
                </a:lnTo>
                <a:lnTo>
                  <a:pt x="80" y="311"/>
                </a:lnTo>
                <a:lnTo>
                  <a:pt x="80" y="311"/>
                </a:lnTo>
                <a:lnTo>
                  <a:pt x="80" y="315"/>
                </a:lnTo>
                <a:lnTo>
                  <a:pt x="26" y="972"/>
                </a:lnTo>
                <a:lnTo>
                  <a:pt x="0" y="972"/>
                </a:lnTo>
                <a:lnTo>
                  <a:pt x="0" y="998"/>
                </a:lnTo>
                <a:lnTo>
                  <a:pt x="294" y="998"/>
                </a:lnTo>
                <a:lnTo>
                  <a:pt x="294" y="972"/>
                </a:lnTo>
                <a:lnTo>
                  <a:pt x="275" y="972"/>
                </a:lnTo>
                <a:close/>
                <a:moveTo>
                  <a:pt x="218" y="323"/>
                </a:moveTo>
                <a:lnTo>
                  <a:pt x="168" y="377"/>
                </a:lnTo>
                <a:lnTo>
                  <a:pt x="168" y="323"/>
                </a:lnTo>
                <a:lnTo>
                  <a:pt x="218" y="323"/>
                </a:lnTo>
                <a:close/>
                <a:moveTo>
                  <a:pt x="168" y="308"/>
                </a:moveTo>
                <a:lnTo>
                  <a:pt x="168" y="244"/>
                </a:lnTo>
                <a:lnTo>
                  <a:pt x="220" y="308"/>
                </a:lnTo>
                <a:lnTo>
                  <a:pt x="168" y="308"/>
                </a:lnTo>
                <a:close/>
                <a:moveTo>
                  <a:pt x="168" y="687"/>
                </a:moveTo>
                <a:lnTo>
                  <a:pt x="168" y="612"/>
                </a:lnTo>
                <a:lnTo>
                  <a:pt x="239" y="687"/>
                </a:lnTo>
                <a:lnTo>
                  <a:pt x="168" y="687"/>
                </a:lnTo>
                <a:close/>
                <a:moveTo>
                  <a:pt x="237" y="702"/>
                </a:moveTo>
                <a:lnTo>
                  <a:pt x="168" y="792"/>
                </a:lnTo>
                <a:lnTo>
                  <a:pt x="168" y="702"/>
                </a:lnTo>
                <a:lnTo>
                  <a:pt x="237" y="702"/>
                </a:lnTo>
                <a:close/>
                <a:moveTo>
                  <a:pt x="168" y="491"/>
                </a:moveTo>
                <a:lnTo>
                  <a:pt x="168" y="424"/>
                </a:lnTo>
                <a:lnTo>
                  <a:pt x="227" y="491"/>
                </a:lnTo>
                <a:lnTo>
                  <a:pt x="168" y="491"/>
                </a:lnTo>
                <a:close/>
                <a:moveTo>
                  <a:pt x="227" y="505"/>
                </a:moveTo>
                <a:lnTo>
                  <a:pt x="168" y="567"/>
                </a:lnTo>
                <a:lnTo>
                  <a:pt x="168" y="505"/>
                </a:lnTo>
                <a:lnTo>
                  <a:pt x="227" y="505"/>
                </a:lnTo>
                <a:close/>
                <a:moveTo>
                  <a:pt x="154" y="387"/>
                </a:moveTo>
                <a:lnTo>
                  <a:pt x="99" y="323"/>
                </a:lnTo>
                <a:lnTo>
                  <a:pt x="154" y="323"/>
                </a:lnTo>
                <a:lnTo>
                  <a:pt x="154" y="387"/>
                </a:lnTo>
                <a:close/>
                <a:moveTo>
                  <a:pt x="154" y="491"/>
                </a:moveTo>
                <a:lnTo>
                  <a:pt x="88" y="491"/>
                </a:lnTo>
                <a:lnTo>
                  <a:pt x="154" y="415"/>
                </a:lnTo>
                <a:lnTo>
                  <a:pt x="154" y="491"/>
                </a:lnTo>
                <a:close/>
                <a:moveTo>
                  <a:pt x="154" y="505"/>
                </a:moveTo>
                <a:lnTo>
                  <a:pt x="154" y="576"/>
                </a:lnTo>
                <a:lnTo>
                  <a:pt x="88" y="505"/>
                </a:lnTo>
                <a:lnTo>
                  <a:pt x="154" y="505"/>
                </a:lnTo>
                <a:close/>
                <a:moveTo>
                  <a:pt x="154" y="687"/>
                </a:moveTo>
                <a:lnTo>
                  <a:pt x="71" y="687"/>
                </a:lnTo>
                <a:lnTo>
                  <a:pt x="154" y="600"/>
                </a:lnTo>
                <a:lnTo>
                  <a:pt x="154" y="687"/>
                </a:lnTo>
                <a:close/>
                <a:moveTo>
                  <a:pt x="154" y="702"/>
                </a:moveTo>
                <a:lnTo>
                  <a:pt x="154" y="811"/>
                </a:lnTo>
                <a:lnTo>
                  <a:pt x="152" y="815"/>
                </a:lnTo>
                <a:lnTo>
                  <a:pt x="69" y="702"/>
                </a:lnTo>
                <a:lnTo>
                  <a:pt x="154" y="702"/>
                </a:lnTo>
                <a:close/>
                <a:moveTo>
                  <a:pt x="168" y="815"/>
                </a:moveTo>
                <a:lnTo>
                  <a:pt x="246" y="709"/>
                </a:lnTo>
                <a:lnTo>
                  <a:pt x="260" y="962"/>
                </a:lnTo>
                <a:lnTo>
                  <a:pt x="168" y="837"/>
                </a:lnTo>
                <a:lnTo>
                  <a:pt x="168" y="815"/>
                </a:lnTo>
                <a:close/>
                <a:moveTo>
                  <a:pt x="168" y="590"/>
                </a:moveTo>
                <a:lnTo>
                  <a:pt x="168" y="586"/>
                </a:lnTo>
                <a:lnTo>
                  <a:pt x="237" y="515"/>
                </a:lnTo>
                <a:lnTo>
                  <a:pt x="246" y="673"/>
                </a:lnTo>
                <a:lnTo>
                  <a:pt x="168" y="590"/>
                </a:lnTo>
                <a:close/>
                <a:moveTo>
                  <a:pt x="168" y="401"/>
                </a:moveTo>
                <a:lnTo>
                  <a:pt x="168" y="398"/>
                </a:lnTo>
                <a:lnTo>
                  <a:pt x="227" y="332"/>
                </a:lnTo>
                <a:lnTo>
                  <a:pt x="234" y="479"/>
                </a:lnTo>
                <a:lnTo>
                  <a:pt x="168" y="401"/>
                </a:lnTo>
                <a:close/>
                <a:moveTo>
                  <a:pt x="168" y="221"/>
                </a:moveTo>
                <a:lnTo>
                  <a:pt x="168" y="218"/>
                </a:lnTo>
                <a:lnTo>
                  <a:pt x="218" y="154"/>
                </a:lnTo>
                <a:lnTo>
                  <a:pt x="225" y="294"/>
                </a:lnTo>
                <a:lnTo>
                  <a:pt x="168" y="221"/>
                </a:lnTo>
                <a:close/>
                <a:moveTo>
                  <a:pt x="168" y="197"/>
                </a:moveTo>
                <a:lnTo>
                  <a:pt x="168" y="150"/>
                </a:lnTo>
                <a:lnTo>
                  <a:pt x="206" y="150"/>
                </a:lnTo>
                <a:lnTo>
                  <a:pt x="168" y="197"/>
                </a:lnTo>
                <a:close/>
                <a:moveTo>
                  <a:pt x="154" y="150"/>
                </a:moveTo>
                <a:lnTo>
                  <a:pt x="154" y="202"/>
                </a:lnTo>
                <a:lnTo>
                  <a:pt x="114" y="150"/>
                </a:lnTo>
                <a:lnTo>
                  <a:pt x="154" y="150"/>
                </a:lnTo>
                <a:close/>
                <a:moveTo>
                  <a:pt x="154" y="308"/>
                </a:moveTo>
                <a:lnTo>
                  <a:pt x="99" y="308"/>
                </a:lnTo>
                <a:lnTo>
                  <a:pt x="154" y="237"/>
                </a:lnTo>
                <a:lnTo>
                  <a:pt x="154" y="308"/>
                </a:lnTo>
                <a:close/>
                <a:moveTo>
                  <a:pt x="149" y="401"/>
                </a:moveTo>
                <a:lnTo>
                  <a:pt x="80" y="479"/>
                </a:lnTo>
                <a:lnTo>
                  <a:pt x="92" y="334"/>
                </a:lnTo>
                <a:lnTo>
                  <a:pt x="149" y="401"/>
                </a:lnTo>
                <a:close/>
                <a:moveTo>
                  <a:pt x="78" y="515"/>
                </a:moveTo>
                <a:lnTo>
                  <a:pt x="147" y="588"/>
                </a:lnTo>
                <a:lnTo>
                  <a:pt x="64" y="673"/>
                </a:lnTo>
                <a:lnTo>
                  <a:pt x="78" y="515"/>
                </a:lnTo>
                <a:close/>
                <a:moveTo>
                  <a:pt x="144" y="827"/>
                </a:moveTo>
                <a:lnTo>
                  <a:pt x="40" y="965"/>
                </a:lnTo>
                <a:lnTo>
                  <a:pt x="62" y="714"/>
                </a:lnTo>
                <a:lnTo>
                  <a:pt x="144" y="827"/>
                </a:lnTo>
                <a:close/>
                <a:moveTo>
                  <a:pt x="152" y="839"/>
                </a:moveTo>
                <a:lnTo>
                  <a:pt x="154" y="842"/>
                </a:lnTo>
                <a:lnTo>
                  <a:pt x="154" y="972"/>
                </a:lnTo>
                <a:lnTo>
                  <a:pt x="54" y="972"/>
                </a:lnTo>
                <a:lnTo>
                  <a:pt x="152" y="839"/>
                </a:lnTo>
                <a:close/>
                <a:moveTo>
                  <a:pt x="168" y="860"/>
                </a:moveTo>
                <a:lnTo>
                  <a:pt x="251" y="972"/>
                </a:lnTo>
                <a:lnTo>
                  <a:pt x="168" y="972"/>
                </a:lnTo>
                <a:lnTo>
                  <a:pt x="168" y="860"/>
                </a:lnTo>
                <a:close/>
                <a:moveTo>
                  <a:pt x="241" y="135"/>
                </a:moveTo>
                <a:lnTo>
                  <a:pt x="232" y="135"/>
                </a:lnTo>
                <a:lnTo>
                  <a:pt x="232" y="135"/>
                </a:lnTo>
                <a:lnTo>
                  <a:pt x="225" y="135"/>
                </a:lnTo>
                <a:lnTo>
                  <a:pt x="168" y="135"/>
                </a:lnTo>
                <a:lnTo>
                  <a:pt x="168" y="74"/>
                </a:lnTo>
                <a:lnTo>
                  <a:pt x="241" y="74"/>
                </a:lnTo>
                <a:lnTo>
                  <a:pt x="241" y="135"/>
                </a:lnTo>
                <a:close/>
                <a:moveTo>
                  <a:pt x="80" y="74"/>
                </a:moveTo>
                <a:lnTo>
                  <a:pt x="154" y="74"/>
                </a:lnTo>
                <a:lnTo>
                  <a:pt x="154" y="135"/>
                </a:lnTo>
                <a:lnTo>
                  <a:pt x="80" y="135"/>
                </a:lnTo>
                <a:lnTo>
                  <a:pt x="80" y="74"/>
                </a:lnTo>
                <a:close/>
                <a:moveTo>
                  <a:pt x="107" y="164"/>
                </a:moveTo>
                <a:lnTo>
                  <a:pt x="149" y="221"/>
                </a:lnTo>
                <a:lnTo>
                  <a:pt x="95" y="289"/>
                </a:lnTo>
                <a:lnTo>
                  <a:pt x="107" y="164"/>
                </a:lnTo>
                <a:close/>
              </a:path>
            </a:pathLst>
          </a:custGeom>
          <a:solidFill>
            <a:schemeClr val="bg1">
              <a:lumMod val="65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nvGrpSpPr>
          <p:cNvPr id="6" name="Group 8"/>
          <p:cNvGrpSpPr/>
          <p:nvPr/>
        </p:nvGrpSpPr>
        <p:grpSpPr>
          <a:xfrm>
            <a:off x="5430116" y="1355149"/>
            <a:ext cx="1403587" cy="866303"/>
            <a:chOff x="5758943" y="1150694"/>
            <a:chExt cx="753077" cy="464804"/>
          </a:xfrm>
          <a:solidFill>
            <a:schemeClr val="accent1"/>
          </a:solidFill>
        </p:grpSpPr>
        <p:sp>
          <p:nvSpPr>
            <p:cNvPr id="7" name="Freeform 6"/>
            <p:cNvSpPr>
              <a:spLocks noEditPoints="1"/>
            </p:cNvSpPr>
            <p:nvPr/>
          </p:nvSpPr>
          <p:spPr bwMode="auto">
            <a:xfrm rot="15791816">
              <a:off x="6251459" y="1350215"/>
              <a:ext cx="211641" cy="309481"/>
            </a:xfrm>
            <a:custGeom>
              <a:cxnLst>
                <a:cxn ang="0">
                  <a:pos x="164" y="29"/>
                </a:cxn>
                <a:cxn ang="0">
                  <a:pos x="136" y="6"/>
                </a:cxn>
                <a:cxn ang="0">
                  <a:pos x="115" y="20"/>
                </a:cxn>
                <a:cxn ang="0">
                  <a:pos x="101" y="93"/>
                </a:cxn>
                <a:cxn ang="0">
                  <a:pos x="60" y="323"/>
                </a:cxn>
                <a:cxn ang="0">
                  <a:pos x="209" y="345"/>
                </a:cxn>
                <a:cxn ang="0">
                  <a:pos x="253" y="217"/>
                </a:cxn>
                <a:cxn ang="0">
                  <a:pos x="164" y="29"/>
                </a:cxn>
                <a:cxn ang="0">
                  <a:pos x="164" y="29"/>
                </a:cxn>
                <a:cxn ang="0">
                  <a:pos x="164" y="29"/>
                </a:cxn>
              </a:cxnLst>
              <a:rect b="b" l="0" r="r" t="0"/>
              <a:pathLst>
                <a:path h="378" w="259">
                  <a:moveTo>
                    <a:pt x="164" y="29"/>
                  </a:moveTo>
                  <a:cubicBezTo>
                    <a:pt x="155" y="20"/>
                    <a:pt x="146" y="13"/>
                    <a:pt x="136" y="6"/>
                  </a:cubicBezTo>
                  <a:cubicBezTo>
                    <a:pt x="126" y="0"/>
                    <a:pt x="113" y="8"/>
                    <a:pt x="115" y="20"/>
                  </a:cubicBezTo>
                  <a:cubicBezTo>
                    <a:pt x="118" y="45"/>
                    <a:pt x="112" y="69"/>
                    <a:pt x="101" y="93"/>
                  </a:cubicBezTo>
                  <a:cubicBezTo>
                    <a:pt x="67" y="162"/>
                    <a:pt x="0" y="248"/>
                    <a:pt x="60" y="323"/>
                  </a:cubicBezTo>
                  <a:cubicBezTo>
                    <a:pt x="95" y="366"/>
                    <a:pt x="165" y="378"/>
                    <a:pt x="209" y="345"/>
                  </a:cubicBezTo>
                  <a:cubicBezTo>
                    <a:pt x="246" y="316"/>
                    <a:pt x="259" y="264"/>
                    <a:pt x="253" y="217"/>
                  </a:cubicBezTo>
                  <a:cubicBezTo>
                    <a:pt x="245" y="153"/>
                    <a:pt x="208" y="77"/>
                    <a:pt x="164" y="29"/>
                  </a:cubicBezTo>
                  <a:close/>
                  <a:moveTo>
                    <a:pt x="164" y="29"/>
                  </a:moveTo>
                  <a:cubicBezTo>
                    <a:pt x="164" y="29"/>
                    <a:pt x="164" y="29"/>
                    <a:pt x="164" y="29"/>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8" name="Freeform 6"/>
            <p:cNvSpPr>
              <a:spLocks noEditPoints="1"/>
            </p:cNvSpPr>
            <p:nvPr/>
          </p:nvSpPr>
          <p:spPr bwMode="auto">
            <a:xfrm flipH="1" rot="5808184">
              <a:off x="5807863" y="1354937"/>
              <a:ext cx="211641" cy="309481"/>
            </a:xfrm>
            <a:custGeom>
              <a:cxnLst>
                <a:cxn ang="0">
                  <a:pos x="164" y="29"/>
                </a:cxn>
                <a:cxn ang="0">
                  <a:pos x="136" y="6"/>
                </a:cxn>
                <a:cxn ang="0">
                  <a:pos x="115" y="20"/>
                </a:cxn>
                <a:cxn ang="0">
                  <a:pos x="101" y="93"/>
                </a:cxn>
                <a:cxn ang="0">
                  <a:pos x="60" y="323"/>
                </a:cxn>
                <a:cxn ang="0">
                  <a:pos x="209" y="345"/>
                </a:cxn>
                <a:cxn ang="0">
                  <a:pos x="253" y="217"/>
                </a:cxn>
                <a:cxn ang="0">
                  <a:pos x="164" y="29"/>
                </a:cxn>
                <a:cxn ang="0">
                  <a:pos x="164" y="29"/>
                </a:cxn>
                <a:cxn ang="0">
                  <a:pos x="164" y="29"/>
                </a:cxn>
              </a:cxnLst>
              <a:rect b="b" l="0" r="r" t="0"/>
              <a:pathLst>
                <a:path h="378" w="259">
                  <a:moveTo>
                    <a:pt x="164" y="29"/>
                  </a:moveTo>
                  <a:cubicBezTo>
                    <a:pt x="155" y="20"/>
                    <a:pt x="146" y="13"/>
                    <a:pt x="136" y="6"/>
                  </a:cubicBezTo>
                  <a:cubicBezTo>
                    <a:pt x="126" y="0"/>
                    <a:pt x="113" y="8"/>
                    <a:pt x="115" y="20"/>
                  </a:cubicBezTo>
                  <a:cubicBezTo>
                    <a:pt x="118" y="45"/>
                    <a:pt x="112" y="69"/>
                    <a:pt x="101" y="93"/>
                  </a:cubicBezTo>
                  <a:cubicBezTo>
                    <a:pt x="67" y="162"/>
                    <a:pt x="0" y="248"/>
                    <a:pt x="60" y="323"/>
                  </a:cubicBezTo>
                  <a:cubicBezTo>
                    <a:pt x="95" y="366"/>
                    <a:pt x="165" y="378"/>
                    <a:pt x="209" y="345"/>
                  </a:cubicBezTo>
                  <a:cubicBezTo>
                    <a:pt x="246" y="316"/>
                    <a:pt x="259" y="264"/>
                    <a:pt x="253" y="217"/>
                  </a:cubicBezTo>
                  <a:cubicBezTo>
                    <a:pt x="245" y="153"/>
                    <a:pt x="208" y="77"/>
                    <a:pt x="164" y="29"/>
                  </a:cubicBezTo>
                  <a:close/>
                  <a:moveTo>
                    <a:pt x="164" y="29"/>
                  </a:moveTo>
                  <a:cubicBezTo>
                    <a:pt x="164" y="29"/>
                    <a:pt x="164" y="29"/>
                    <a:pt x="164" y="29"/>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9" name="Freeform 6"/>
            <p:cNvSpPr>
              <a:spLocks noEditPoints="1"/>
            </p:cNvSpPr>
            <p:nvPr/>
          </p:nvSpPr>
          <p:spPr bwMode="auto">
            <a:xfrm flipH="1" rot="10237099">
              <a:off x="6005308" y="1150694"/>
              <a:ext cx="212844" cy="307731"/>
            </a:xfrm>
            <a:custGeom>
              <a:cxnLst>
                <a:cxn ang="0">
                  <a:pos x="164" y="29"/>
                </a:cxn>
                <a:cxn ang="0">
                  <a:pos x="136" y="6"/>
                </a:cxn>
                <a:cxn ang="0">
                  <a:pos x="115" y="20"/>
                </a:cxn>
                <a:cxn ang="0">
                  <a:pos x="101" y="93"/>
                </a:cxn>
                <a:cxn ang="0">
                  <a:pos x="60" y="323"/>
                </a:cxn>
                <a:cxn ang="0">
                  <a:pos x="209" y="345"/>
                </a:cxn>
                <a:cxn ang="0">
                  <a:pos x="253" y="217"/>
                </a:cxn>
                <a:cxn ang="0">
                  <a:pos x="164" y="29"/>
                </a:cxn>
                <a:cxn ang="0">
                  <a:pos x="164" y="29"/>
                </a:cxn>
                <a:cxn ang="0">
                  <a:pos x="164" y="29"/>
                </a:cxn>
              </a:cxnLst>
              <a:rect b="b" l="0" r="r" t="0"/>
              <a:pathLst>
                <a:path h="378" w="259">
                  <a:moveTo>
                    <a:pt x="164" y="29"/>
                  </a:moveTo>
                  <a:cubicBezTo>
                    <a:pt x="155" y="20"/>
                    <a:pt x="146" y="13"/>
                    <a:pt x="136" y="6"/>
                  </a:cubicBezTo>
                  <a:cubicBezTo>
                    <a:pt x="126" y="0"/>
                    <a:pt x="113" y="8"/>
                    <a:pt x="115" y="20"/>
                  </a:cubicBezTo>
                  <a:cubicBezTo>
                    <a:pt x="118" y="45"/>
                    <a:pt x="112" y="69"/>
                    <a:pt x="101" y="93"/>
                  </a:cubicBezTo>
                  <a:cubicBezTo>
                    <a:pt x="67" y="162"/>
                    <a:pt x="0" y="248"/>
                    <a:pt x="60" y="323"/>
                  </a:cubicBezTo>
                  <a:cubicBezTo>
                    <a:pt x="95" y="366"/>
                    <a:pt x="165" y="378"/>
                    <a:pt x="209" y="345"/>
                  </a:cubicBezTo>
                  <a:cubicBezTo>
                    <a:pt x="246" y="316"/>
                    <a:pt x="259" y="264"/>
                    <a:pt x="253" y="217"/>
                  </a:cubicBezTo>
                  <a:cubicBezTo>
                    <a:pt x="245" y="153"/>
                    <a:pt x="208" y="77"/>
                    <a:pt x="164" y="29"/>
                  </a:cubicBezTo>
                  <a:close/>
                  <a:moveTo>
                    <a:pt x="164" y="29"/>
                  </a:moveTo>
                  <a:cubicBezTo>
                    <a:pt x="164" y="29"/>
                    <a:pt x="164" y="29"/>
                    <a:pt x="164" y="29"/>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10" name="Group 63"/>
          <p:cNvGrpSpPr/>
          <p:nvPr/>
        </p:nvGrpSpPr>
        <p:grpSpPr>
          <a:xfrm>
            <a:off x="5442816" y="3451060"/>
            <a:ext cx="1437317" cy="1437317"/>
            <a:chOff x="6962626" y="2762119"/>
            <a:chExt cx="806498" cy="806498"/>
          </a:xfrm>
        </p:grpSpPr>
        <p:sp>
          <p:nvSpPr>
            <p:cNvPr id="11" name="Oval 29"/>
            <p:cNvSpPr/>
            <p:nvPr/>
          </p:nvSpPr>
          <p:spPr>
            <a:xfrm>
              <a:off x="6962626" y="2762119"/>
              <a:ext cx="806498" cy="806498"/>
            </a:xfrm>
            <a:prstGeom prst="ellipse">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grpSp>
          <p:nvGrpSpPr>
            <p:cNvPr id="12" name="Group 45"/>
            <p:cNvGrpSpPr/>
            <p:nvPr/>
          </p:nvGrpSpPr>
          <p:grpSpPr>
            <a:xfrm>
              <a:off x="7162764" y="2927666"/>
              <a:ext cx="404800" cy="478755"/>
              <a:chOff x="6134100" y="1365250"/>
              <a:chExt cx="495300" cy="585788"/>
            </a:xfrm>
            <a:solidFill>
              <a:schemeClr val="accent5"/>
            </a:solidFill>
          </p:grpSpPr>
          <p:sp>
            <p:nvSpPr>
              <p:cNvPr id="13" name="Rectangle 5"/>
              <p:cNvSpPr>
                <a:spLocks noChangeArrowheads="1"/>
              </p:cNvSpPr>
              <p:nvPr/>
            </p:nvSpPr>
            <p:spPr bwMode="auto">
              <a:xfrm>
                <a:off x="6134100" y="1873250"/>
                <a:ext cx="439738" cy="77788"/>
              </a:xfrm>
              <a:prstGeom prst="rect">
                <a:avLst/>
              </a:prstGeom>
              <a:solidFill>
                <a:schemeClr val="bg1">
                  <a:lumMod val="50000"/>
                </a:schemeClr>
              </a:solidFill>
              <a:ln w="9525">
                <a:noFill/>
                <a:miter lim="800000"/>
              </a:ln>
            </p:spPr>
            <p:txBody>
              <a:bodyPr anchor="t" anchorCtr="0" bIns="60960" compatLnSpc="1" lIns="121920" numCol="1" rIns="121920" tIns="60960" vert="horz" wrap="square">
                <a:prstTxWarp prst="textNoShape">
                  <a:avLst/>
                </a:prstTxWarp>
              </a:bodyPr>
              <a:lstStyle/>
              <a:p>
                <a:endParaRPr lang="en-US" sz="2400"/>
              </a:p>
            </p:txBody>
          </p:sp>
          <p:sp>
            <p:nvSpPr>
              <p:cNvPr id="14" name="Freeform 6"/>
              <p:cNvSpPr>
                <a:spLocks noEditPoints="1"/>
              </p:cNvSpPr>
              <p:nvPr/>
            </p:nvSpPr>
            <p:spPr bwMode="auto">
              <a:xfrm>
                <a:off x="6176963" y="1365250"/>
                <a:ext cx="441325" cy="485775"/>
              </a:xfrm>
              <a:custGeom>
                <a:cxnLst>
                  <a:cxn ang="0">
                    <a:pos x="0" y="44"/>
                  </a:cxn>
                  <a:cxn ang="0">
                    <a:pos x="0" y="752"/>
                  </a:cxn>
                  <a:cxn ang="0">
                    <a:pos x="547" y="752"/>
                  </a:cxn>
                  <a:cxn ang="0">
                    <a:pos x="547" y="427"/>
                  </a:cxn>
                  <a:cxn ang="0">
                    <a:pos x="564" y="427"/>
                  </a:cxn>
                  <a:cxn ang="0">
                    <a:pos x="564" y="671"/>
                  </a:cxn>
                  <a:cxn ang="0">
                    <a:pos x="582" y="731"/>
                  </a:cxn>
                  <a:cxn ang="0">
                    <a:pos x="624" y="749"/>
                  </a:cxn>
                  <a:cxn ang="0">
                    <a:pos x="665" y="732"/>
                  </a:cxn>
                  <a:cxn ang="0">
                    <a:pos x="684" y="668"/>
                  </a:cxn>
                  <a:cxn ang="0">
                    <a:pos x="684" y="290"/>
                  </a:cxn>
                  <a:cxn ang="0">
                    <a:pos x="650" y="290"/>
                  </a:cxn>
                  <a:cxn ang="0">
                    <a:pos x="650" y="671"/>
                  </a:cxn>
                  <a:cxn ang="0">
                    <a:pos x="639" y="709"/>
                  </a:cxn>
                  <a:cxn ang="0">
                    <a:pos x="624" y="715"/>
                  </a:cxn>
                  <a:cxn ang="0">
                    <a:pos x="607" y="709"/>
                  </a:cxn>
                  <a:cxn ang="0">
                    <a:pos x="598" y="672"/>
                  </a:cxn>
                  <a:cxn ang="0">
                    <a:pos x="598" y="393"/>
                  </a:cxn>
                  <a:cxn ang="0">
                    <a:pos x="547" y="393"/>
                  </a:cxn>
                  <a:cxn ang="0">
                    <a:pos x="547" y="44"/>
                  </a:cxn>
                  <a:cxn ang="0">
                    <a:pos x="509" y="0"/>
                  </a:cxn>
                  <a:cxn ang="0">
                    <a:pos x="38" y="0"/>
                  </a:cxn>
                  <a:cxn ang="0">
                    <a:pos x="0" y="44"/>
                  </a:cxn>
                  <a:cxn ang="0">
                    <a:pos x="462" y="444"/>
                  </a:cxn>
                  <a:cxn ang="0">
                    <a:pos x="342" y="444"/>
                  </a:cxn>
                  <a:cxn ang="0">
                    <a:pos x="342" y="393"/>
                  </a:cxn>
                  <a:cxn ang="0">
                    <a:pos x="462" y="393"/>
                  </a:cxn>
                  <a:cxn ang="0">
                    <a:pos x="462" y="444"/>
                  </a:cxn>
                  <a:cxn ang="0">
                    <a:pos x="103" y="103"/>
                  </a:cxn>
                  <a:cxn ang="0">
                    <a:pos x="462" y="103"/>
                  </a:cxn>
                  <a:cxn ang="0">
                    <a:pos x="462" y="325"/>
                  </a:cxn>
                  <a:cxn ang="0">
                    <a:pos x="103" y="325"/>
                  </a:cxn>
                  <a:cxn ang="0">
                    <a:pos x="103" y="103"/>
                  </a:cxn>
                  <a:cxn ang="0">
                    <a:pos x="103" y="393"/>
                  </a:cxn>
                  <a:cxn ang="0">
                    <a:pos x="240" y="393"/>
                  </a:cxn>
                  <a:cxn ang="0">
                    <a:pos x="240" y="444"/>
                  </a:cxn>
                  <a:cxn ang="0">
                    <a:pos x="103" y="444"/>
                  </a:cxn>
                  <a:cxn ang="0">
                    <a:pos x="103" y="393"/>
                  </a:cxn>
                  <a:cxn ang="0">
                    <a:pos x="103" y="393"/>
                  </a:cxn>
                  <a:cxn ang="0">
                    <a:pos x="103" y="393"/>
                  </a:cxn>
                </a:cxnLst>
                <a:rect b="b" l="0" r="r" t="0"/>
                <a:pathLst>
                  <a:path h="752" w="685">
                    <a:moveTo>
                      <a:pt x="0" y="44"/>
                    </a:moveTo>
                    <a:cubicBezTo>
                      <a:pt x="0" y="752"/>
                      <a:pt x="0" y="752"/>
                      <a:pt x="0" y="752"/>
                    </a:cubicBezTo>
                    <a:cubicBezTo>
                      <a:pt x="547" y="752"/>
                      <a:pt x="547" y="752"/>
                      <a:pt x="547" y="752"/>
                    </a:cubicBezTo>
                    <a:cubicBezTo>
                      <a:pt x="547" y="427"/>
                      <a:pt x="547" y="427"/>
                      <a:pt x="547" y="427"/>
                    </a:cubicBezTo>
                    <a:cubicBezTo>
                      <a:pt x="564" y="427"/>
                      <a:pt x="564" y="427"/>
                      <a:pt x="564" y="427"/>
                    </a:cubicBezTo>
                    <a:cubicBezTo>
                      <a:pt x="564" y="671"/>
                      <a:pt x="564" y="671"/>
                      <a:pt x="564" y="671"/>
                    </a:cubicBezTo>
                    <a:cubicBezTo>
                      <a:pt x="564" y="675"/>
                      <a:pt x="561" y="709"/>
                      <a:pt x="582" y="731"/>
                    </a:cubicBezTo>
                    <a:cubicBezTo>
                      <a:pt x="592" y="743"/>
                      <a:pt x="607" y="749"/>
                      <a:pt x="624" y="749"/>
                    </a:cubicBezTo>
                    <a:cubicBezTo>
                      <a:pt x="641" y="749"/>
                      <a:pt x="655" y="743"/>
                      <a:pt x="665" y="732"/>
                    </a:cubicBezTo>
                    <a:cubicBezTo>
                      <a:pt x="684" y="710"/>
                      <a:pt x="685" y="676"/>
                      <a:pt x="684" y="668"/>
                    </a:cubicBezTo>
                    <a:cubicBezTo>
                      <a:pt x="684" y="290"/>
                      <a:pt x="684" y="290"/>
                      <a:pt x="684" y="290"/>
                    </a:cubicBezTo>
                    <a:cubicBezTo>
                      <a:pt x="650" y="290"/>
                      <a:pt x="650" y="290"/>
                      <a:pt x="650" y="290"/>
                    </a:cubicBezTo>
                    <a:cubicBezTo>
                      <a:pt x="650" y="671"/>
                      <a:pt x="650" y="671"/>
                      <a:pt x="650" y="671"/>
                    </a:cubicBezTo>
                    <a:cubicBezTo>
                      <a:pt x="650" y="683"/>
                      <a:pt x="648" y="699"/>
                      <a:pt x="639" y="709"/>
                    </a:cubicBezTo>
                    <a:cubicBezTo>
                      <a:pt x="637" y="712"/>
                      <a:pt x="633" y="715"/>
                      <a:pt x="624" y="715"/>
                    </a:cubicBezTo>
                    <a:cubicBezTo>
                      <a:pt x="614" y="715"/>
                      <a:pt x="610" y="711"/>
                      <a:pt x="607" y="709"/>
                    </a:cubicBezTo>
                    <a:cubicBezTo>
                      <a:pt x="598" y="699"/>
                      <a:pt x="598" y="688"/>
                      <a:pt x="598" y="672"/>
                    </a:cubicBezTo>
                    <a:cubicBezTo>
                      <a:pt x="598" y="393"/>
                      <a:pt x="598" y="393"/>
                      <a:pt x="598" y="393"/>
                    </a:cubicBezTo>
                    <a:cubicBezTo>
                      <a:pt x="547" y="393"/>
                      <a:pt x="547" y="393"/>
                      <a:pt x="547" y="393"/>
                    </a:cubicBezTo>
                    <a:cubicBezTo>
                      <a:pt x="547" y="44"/>
                      <a:pt x="547" y="44"/>
                      <a:pt x="547" y="44"/>
                    </a:cubicBezTo>
                    <a:cubicBezTo>
                      <a:pt x="547" y="23"/>
                      <a:pt x="530" y="0"/>
                      <a:pt x="509" y="0"/>
                    </a:cubicBezTo>
                    <a:cubicBezTo>
                      <a:pt x="38" y="0"/>
                      <a:pt x="38" y="0"/>
                      <a:pt x="38" y="0"/>
                    </a:cubicBezTo>
                    <a:cubicBezTo>
                      <a:pt x="17" y="0"/>
                      <a:pt x="0" y="23"/>
                      <a:pt x="0" y="44"/>
                    </a:cubicBezTo>
                    <a:close/>
                    <a:moveTo>
                      <a:pt x="462" y="444"/>
                    </a:moveTo>
                    <a:cubicBezTo>
                      <a:pt x="342" y="444"/>
                      <a:pt x="342" y="444"/>
                      <a:pt x="342" y="444"/>
                    </a:cubicBezTo>
                    <a:cubicBezTo>
                      <a:pt x="342" y="393"/>
                      <a:pt x="342" y="393"/>
                      <a:pt x="342" y="393"/>
                    </a:cubicBezTo>
                    <a:cubicBezTo>
                      <a:pt x="462" y="393"/>
                      <a:pt x="462" y="393"/>
                      <a:pt x="462" y="393"/>
                    </a:cubicBezTo>
                    <a:lnTo>
                      <a:pt x="462" y="444"/>
                    </a:lnTo>
                    <a:close/>
                    <a:moveTo>
                      <a:pt x="103" y="103"/>
                    </a:moveTo>
                    <a:cubicBezTo>
                      <a:pt x="462" y="103"/>
                      <a:pt x="462" y="103"/>
                      <a:pt x="462" y="103"/>
                    </a:cubicBezTo>
                    <a:cubicBezTo>
                      <a:pt x="462" y="325"/>
                      <a:pt x="462" y="325"/>
                      <a:pt x="462" y="325"/>
                    </a:cubicBezTo>
                    <a:cubicBezTo>
                      <a:pt x="103" y="325"/>
                      <a:pt x="103" y="325"/>
                      <a:pt x="103" y="325"/>
                    </a:cubicBezTo>
                    <a:lnTo>
                      <a:pt x="103" y="103"/>
                    </a:lnTo>
                    <a:close/>
                    <a:moveTo>
                      <a:pt x="103" y="393"/>
                    </a:moveTo>
                    <a:cubicBezTo>
                      <a:pt x="240" y="393"/>
                      <a:pt x="240" y="393"/>
                      <a:pt x="240" y="393"/>
                    </a:cubicBezTo>
                    <a:cubicBezTo>
                      <a:pt x="240" y="444"/>
                      <a:pt x="240" y="444"/>
                      <a:pt x="240" y="444"/>
                    </a:cubicBezTo>
                    <a:cubicBezTo>
                      <a:pt x="103" y="444"/>
                      <a:pt x="103" y="444"/>
                      <a:pt x="103" y="444"/>
                    </a:cubicBezTo>
                    <a:lnTo>
                      <a:pt x="103" y="393"/>
                    </a:lnTo>
                    <a:close/>
                    <a:moveTo>
                      <a:pt x="103" y="393"/>
                    </a:moveTo>
                    <a:cubicBezTo>
                      <a:pt x="103" y="393"/>
                      <a:pt x="103" y="393"/>
                      <a:pt x="103" y="393"/>
                    </a:cubicBezTo>
                  </a:path>
                </a:pathLst>
              </a:custGeom>
              <a:solidFill>
                <a:schemeClr val="bg1">
                  <a:lumMod val="5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15" name="Freeform 7"/>
              <p:cNvSpPr>
                <a:spLocks noEditPoints="1"/>
              </p:cNvSpPr>
              <p:nvPr/>
            </p:nvSpPr>
            <p:spPr bwMode="auto">
              <a:xfrm>
                <a:off x="6540500" y="1411288"/>
                <a:ext cx="88900" cy="130175"/>
              </a:xfrm>
              <a:custGeom>
                <a:cxnLst>
                  <a:cxn ang="0">
                    <a:pos x="137" y="204"/>
                  </a:cxn>
                  <a:cxn ang="0">
                    <a:pos x="137" y="43"/>
                  </a:cxn>
                  <a:cxn ang="0">
                    <a:pos x="0" y="0"/>
                  </a:cxn>
                  <a:cxn ang="0">
                    <a:pos x="0" y="67"/>
                  </a:cxn>
                  <a:cxn ang="0">
                    <a:pos x="16" y="73"/>
                  </a:cxn>
                  <a:cxn ang="0">
                    <a:pos x="35" y="140"/>
                  </a:cxn>
                  <a:cxn ang="0">
                    <a:pos x="69" y="160"/>
                  </a:cxn>
                  <a:cxn ang="0">
                    <a:pos x="69" y="204"/>
                  </a:cxn>
                  <a:cxn ang="0">
                    <a:pos x="137" y="204"/>
                  </a:cxn>
                  <a:cxn ang="0">
                    <a:pos x="47" y="129"/>
                  </a:cxn>
                  <a:cxn ang="0">
                    <a:pos x="33" y="79"/>
                  </a:cxn>
                  <a:cxn ang="0">
                    <a:pos x="69" y="92"/>
                  </a:cxn>
                  <a:cxn ang="0">
                    <a:pos x="69" y="142"/>
                  </a:cxn>
                  <a:cxn ang="0">
                    <a:pos x="47" y="129"/>
                  </a:cxn>
                  <a:cxn ang="0">
                    <a:pos x="47" y="129"/>
                  </a:cxn>
                  <a:cxn ang="0">
                    <a:pos x="47" y="129"/>
                  </a:cxn>
                </a:cxnLst>
                <a:rect b="b" l="0" r="r" t="0"/>
                <a:pathLst>
                  <a:path h="204" w="137">
                    <a:moveTo>
                      <a:pt x="137" y="204"/>
                    </a:moveTo>
                    <a:cubicBezTo>
                      <a:pt x="137" y="43"/>
                      <a:pt x="137" y="43"/>
                      <a:pt x="137" y="43"/>
                    </a:cubicBezTo>
                    <a:cubicBezTo>
                      <a:pt x="0" y="0"/>
                      <a:pt x="0" y="0"/>
                      <a:pt x="0" y="0"/>
                    </a:cubicBezTo>
                    <a:cubicBezTo>
                      <a:pt x="0" y="67"/>
                      <a:pt x="0" y="67"/>
                      <a:pt x="0" y="67"/>
                    </a:cubicBezTo>
                    <a:cubicBezTo>
                      <a:pt x="16" y="73"/>
                      <a:pt x="16" y="73"/>
                      <a:pt x="16" y="73"/>
                    </a:cubicBezTo>
                    <a:cubicBezTo>
                      <a:pt x="15" y="91"/>
                      <a:pt x="18" y="120"/>
                      <a:pt x="35" y="140"/>
                    </a:cubicBezTo>
                    <a:cubicBezTo>
                      <a:pt x="43" y="150"/>
                      <a:pt x="56" y="156"/>
                      <a:pt x="69" y="160"/>
                    </a:cubicBezTo>
                    <a:cubicBezTo>
                      <a:pt x="69" y="204"/>
                      <a:pt x="69" y="204"/>
                      <a:pt x="69" y="204"/>
                    </a:cubicBezTo>
                    <a:lnTo>
                      <a:pt x="137" y="204"/>
                    </a:lnTo>
                    <a:close/>
                    <a:moveTo>
                      <a:pt x="47" y="129"/>
                    </a:moveTo>
                    <a:cubicBezTo>
                      <a:pt x="35" y="115"/>
                      <a:pt x="33" y="94"/>
                      <a:pt x="33" y="79"/>
                    </a:cubicBezTo>
                    <a:cubicBezTo>
                      <a:pt x="69" y="92"/>
                      <a:pt x="69" y="92"/>
                      <a:pt x="69" y="92"/>
                    </a:cubicBezTo>
                    <a:cubicBezTo>
                      <a:pt x="69" y="142"/>
                      <a:pt x="69" y="142"/>
                      <a:pt x="69" y="142"/>
                    </a:cubicBezTo>
                    <a:cubicBezTo>
                      <a:pt x="60" y="140"/>
                      <a:pt x="53" y="136"/>
                      <a:pt x="47" y="129"/>
                    </a:cubicBezTo>
                    <a:close/>
                    <a:moveTo>
                      <a:pt x="47" y="129"/>
                    </a:moveTo>
                    <a:cubicBezTo>
                      <a:pt x="47" y="129"/>
                      <a:pt x="47" y="129"/>
                      <a:pt x="47" y="129"/>
                    </a:cubicBezTo>
                  </a:path>
                </a:pathLst>
              </a:custGeom>
              <a:solidFill>
                <a:schemeClr val="bg1">
                  <a:lumMod val="5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grpSp>
        <p:nvGrpSpPr>
          <p:cNvPr id="16" name="Group 53"/>
          <p:cNvGrpSpPr/>
          <p:nvPr/>
        </p:nvGrpSpPr>
        <p:grpSpPr>
          <a:xfrm>
            <a:off x="3524959" y="2478825"/>
            <a:ext cx="1075331" cy="1075331"/>
            <a:chOff x="2616469" y="1553587"/>
            <a:chExt cx="806498" cy="806498"/>
          </a:xfrm>
        </p:grpSpPr>
        <p:sp>
          <p:nvSpPr>
            <p:cNvPr id="17" name="Oval 35"/>
            <p:cNvSpPr/>
            <p:nvPr/>
          </p:nvSpPr>
          <p:spPr>
            <a:xfrm>
              <a:off x="2616469" y="1553587"/>
              <a:ext cx="806498" cy="806498"/>
            </a:xfrm>
            <a:prstGeom prst="ellipse">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sp>
          <p:nvSpPr>
            <p:cNvPr id="18" name="Freeform 10"/>
            <p:cNvSpPr>
              <a:spLocks noEditPoints="1"/>
            </p:cNvSpPr>
            <p:nvPr/>
          </p:nvSpPr>
          <p:spPr bwMode="auto">
            <a:xfrm>
              <a:off x="2706675" y="1657174"/>
              <a:ext cx="626085" cy="587004"/>
            </a:xfrm>
            <a:custGeom>
              <a:cxnLst>
                <a:cxn ang="0">
                  <a:pos x="491" y="0"/>
                </a:cxn>
                <a:cxn ang="0">
                  <a:pos x="982" y="492"/>
                </a:cxn>
                <a:cxn ang="0">
                  <a:pos x="729" y="921"/>
                </a:cxn>
                <a:cxn ang="0">
                  <a:pos x="253" y="921"/>
                </a:cxn>
                <a:cxn ang="0">
                  <a:pos x="0" y="492"/>
                </a:cxn>
                <a:cxn ang="0">
                  <a:pos x="491" y="0"/>
                </a:cxn>
                <a:cxn ang="0">
                  <a:pos x="769" y="770"/>
                </a:cxn>
                <a:cxn ang="0">
                  <a:pos x="885" y="492"/>
                </a:cxn>
                <a:cxn ang="0">
                  <a:pos x="798" y="492"/>
                </a:cxn>
                <a:cxn ang="0">
                  <a:pos x="798" y="430"/>
                </a:cxn>
                <a:cxn ang="0">
                  <a:pos x="880" y="430"/>
                </a:cxn>
                <a:cxn ang="0">
                  <a:pos x="839" y="307"/>
                </a:cxn>
                <a:cxn ang="0">
                  <a:pos x="737" y="307"/>
                </a:cxn>
                <a:cxn ang="0">
                  <a:pos x="737" y="246"/>
                </a:cxn>
                <a:cxn ang="0">
                  <a:pos x="798" y="246"/>
                </a:cxn>
                <a:cxn ang="0">
                  <a:pos x="769" y="214"/>
                </a:cxn>
                <a:cxn ang="0">
                  <a:pos x="614" y="118"/>
                </a:cxn>
                <a:cxn ang="0">
                  <a:pos x="614" y="185"/>
                </a:cxn>
                <a:cxn ang="0">
                  <a:pos x="553" y="185"/>
                </a:cxn>
                <a:cxn ang="0">
                  <a:pos x="553" y="103"/>
                </a:cxn>
                <a:cxn ang="0">
                  <a:pos x="491" y="98"/>
                </a:cxn>
                <a:cxn ang="0">
                  <a:pos x="430" y="103"/>
                </a:cxn>
                <a:cxn ang="0">
                  <a:pos x="430" y="185"/>
                </a:cxn>
                <a:cxn ang="0">
                  <a:pos x="368" y="185"/>
                </a:cxn>
                <a:cxn ang="0">
                  <a:pos x="368" y="118"/>
                </a:cxn>
                <a:cxn ang="0">
                  <a:pos x="213" y="214"/>
                </a:cxn>
                <a:cxn ang="0">
                  <a:pos x="184" y="246"/>
                </a:cxn>
                <a:cxn ang="0">
                  <a:pos x="246" y="246"/>
                </a:cxn>
                <a:cxn ang="0">
                  <a:pos x="246" y="307"/>
                </a:cxn>
                <a:cxn ang="0">
                  <a:pos x="143" y="307"/>
                </a:cxn>
                <a:cxn ang="0">
                  <a:pos x="103" y="430"/>
                </a:cxn>
                <a:cxn ang="0">
                  <a:pos x="184" y="430"/>
                </a:cxn>
                <a:cxn ang="0">
                  <a:pos x="184" y="492"/>
                </a:cxn>
                <a:cxn ang="0">
                  <a:pos x="98" y="492"/>
                </a:cxn>
                <a:cxn ang="0">
                  <a:pos x="213" y="770"/>
                </a:cxn>
                <a:cxn ang="0">
                  <a:pos x="245" y="799"/>
                </a:cxn>
                <a:cxn ang="0">
                  <a:pos x="430" y="799"/>
                </a:cxn>
                <a:cxn ang="0">
                  <a:pos x="465" y="307"/>
                </a:cxn>
                <a:cxn ang="0">
                  <a:pos x="518" y="307"/>
                </a:cxn>
                <a:cxn ang="0">
                  <a:pos x="553" y="799"/>
                </a:cxn>
                <a:cxn ang="0">
                  <a:pos x="737" y="799"/>
                </a:cxn>
                <a:cxn ang="0">
                  <a:pos x="769" y="770"/>
                </a:cxn>
                <a:cxn ang="0">
                  <a:pos x="769" y="770"/>
                </a:cxn>
                <a:cxn ang="0">
                  <a:pos x="769" y="770"/>
                </a:cxn>
              </a:cxnLst>
              <a:rect b="b" l="0" r="r" t="0"/>
              <a:pathLst>
                <a:path h="921" w="982">
                  <a:moveTo>
                    <a:pt x="491" y="0"/>
                  </a:moveTo>
                  <a:cubicBezTo>
                    <a:pt x="762" y="0"/>
                    <a:pt x="982" y="220"/>
                    <a:pt x="982" y="492"/>
                  </a:cubicBezTo>
                  <a:cubicBezTo>
                    <a:pt x="982" y="677"/>
                    <a:pt x="880" y="838"/>
                    <a:pt x="729" y="921"/>
                  </a:cubicBezTo>
                  <a:cubicBezTo>
                    <a:pt x="253" y="921"/>
                    <a:pt x="253" y="921"/>
                    <a:pt x="253" y="921"/>
                  </a:cubicBezTo>
                  <a:cubicBezTo>
                    <a:pt x="102" y="838"/>
                    <a:pt x="0" y="677"/>
                    <a:pt x="0" y="492"/>
                  </a:cubicBezTo>
                  <a:cubicBezTo>
                    <a:pt x="0" y="220"/>
                    <a:pt x="220" y="0"/>
                    <a:pt x="491" y="0"/>
                  </a:cubicBezTo>
                  <a:close/>
                  <a:moveTo>
                    <a:pt x="769" y="770"/>
                  </a:moveTo>
                  <a:cubicBezTo>
                    <a:pt x="844" y="696"/>
                    <a:pt x="885" y="597"/>
                    <a:pt x="885" y="492"/>
                  </a:cubicBezTo>
                  <a:cubicBezTo>
                    <a:pt x="798" y="492"/>
                    <a:pt x="798" y="492"/>
                    <a:pt x="798" y="492"/>
                  </a:cubicBezTo>
                  <a:cubicBezTo>
                    <a:pt x="798" y="430"/>
                    <a:pt x="798" y="430"/>
                    <a:pt x="798" y="430"/>
                  </a:cubicBezTo>
                  <a:cubicBezTo>
                    <a:pt x="880" y="430"/>
                    <a:pt x="880" y="430"/>
                    <a:pt x="880" y="430"/>
                  </a:cubicBezTo>
                  <a:cubicBezTo>
                    <a:pt x="873" y="387"/>
                    <a:pt x="859" y="346"/>
                    <a:pt x="839" y="307"/>
                  </a:cubicBezTo>
                  <a:cubicBezTo>
                    <a:pt x="737" y="307"/>
                    <a:pt x="737" y="307"/>
                    <a:pt x="737" y="307"/>
                  </a:cubicBezTo>
                  <a:cubicBezTo>
                    <a:pt x="737" y="246"/>
                    <a:pt x="737" y="246"/>
                    <a:pt x="737" y="246"/>
                  </a:cubicBezTo>
                  <a:cubicBezTo>
                    <a:pt x="798" y="246"/>
                    <a:pt x="798" y="246"/>
                    <a:pt x="798" y="246"/>
                  </a:cubicBezTo>
                  <a:cubicBezTo>
                    <a:pt x="789" y="235"/>
                    <a:pt x="780" y="224"/>
                    <a:pt x="769" y="214"/>
                  </a:cubicBezTo>
                  <a:cubicBezTo>
                    <a:pt x="725" y="169"/>
                    <a:pt x="672" y="137"/>
                    <a:pt x="614" y="118"/>
                  </a:cubicBezTo>
                  <a:cubicBezTo>
                    <a:pt x="614" y="185"/>
                    <a:pt x="614" y="185"/>
                    <a:pt x="614" y="185"/>
                  </a:cubicBezTo>
                  <a:cubicBezTo>
                    <a:pt x="553" y="185"/>
                    <a:pt x="553" y="185"/>
                    <a:pt x="553" y="185"/>
                  </a:cubicBezTo>
                  <a:cubicBezTo>
                    <a:pt x="553" y="103"/>
                    <a:pt x="553" y="103"/>
                    <a:pt x="553" y="103"/>
                  </a:cubicBezTo>
                  <a:cubicBezTo>
                    <a:pt x="532" y="100"/>
                    <a:pt x="512" y="98"/>
                    <a:pt x="491" y="98"/>
                  </a:cubicBezTo>
                  <a:cubicBezTo>
                    <a:pt x="470" y="98"/>
                    <a:pt x="450" y="100"/>
                    <a:pt x="430" y="103"/>
                  </a:cubicBezTo>
                  <a:cubicBezTo>
                    <a:pt x="430" y="185"/>
                    <a:pt x="430" y="185"/>
                    <a:pt x="430" y="185"/>
                  </a:cubicBezTo>
                  <a:cubicBezTo>
                    <a:pt x="368" y="185"/>
                    <a:pt x="368" y="185"/>
                    <a:pt x="368" y="185"/>
                  </a:cubicBezTo>
                  <a:cubicBezTo>
                    <a:pt x="368" y="118"/>
                    <a:pt x="368" y="118"/>
                    <a:pt x="368" y="118"/>
                  </a:cubicBezTo>
                  <a:cubicBezTo>
                    <a:pt x="310" y="137"/>
                    <a:pt x="257" y="169"/>
                    <a:pt x="213" y="214"/>
                  </a:cubicBezTo>
                  <a:cubicBezTo>
                    <a:pt x="203" y="224"/>
                    <a:pt x="193" y="235"/>
                    <a:pt x="184" y="246"/>
                  </a:cubicBezTo>
                  <a:cubicBezTo>
                    <a:pt x="246" y="246"/>
                    <a:pt x="246" y="246"/>
                    <a:pt x="246" y="246"/>
                  </a:cubicBezTo>
                  <a:cubicBezTo>
                    <a:pt x="246" y="307"/>
                    <a:pt x="246" y="307"/>
                    <a:pt x="246" y="307"/>
                  </a:cubicBezTo>
                  <a:cubicBezTo>
                    <a:pt x="143" y="307"/>
                    <a:pt x="143" y="307"/>
                    <a:pt x="143" y="307"/>
                  </a:cubicBezTo>
                  <a:cubicBezTo>
                    <a:pt x="123" y="346"/>
                    <a:pt x="109" y="387"/>
                    <a:pt x="103" y="430"/>
                  </a:cubicBezTo>
                  <a:cubicBezTo>
                    <a:pt x="184" y="430"/>
                    <a:pt x="184" y="430"/>
                    <a:pt x="184" y="430"/>
                  </a:cubicBezTo>
                  <a:cubicBezTo>
                    <a:pt x="184" y="492"/>
                    <a:pt x="184" y="492"/>
                    <a:pt x="184" y="492"/>
                  </a:cubicBezTo>
                  <a:cubicBezTo>
                    <a:pt x="98" y="492"/>
                    <a:pt x="98" y="492"/>
                    <a:pt x="98" y="492"/>
                  </a:cubicBezTo>
                  <a:cubicBezTo>
                    <a:pt x="98" y="597"/>
                    <a:pt x="139" y="696"/>
                    <a:pt x="213" y="770"/>
                  </a:cubicBezTo>
                  <a:cubicBezTo>
                    <a:pt x="223" y="780"/>
                    <a:pt x="234" y="790"/>
                    <a:pt x="245" y="799"/>
                  </a:cubicBezTo>
                  <a:cubicBezTo>
                    <a:pt x="430" y="799"/>
                    <a:pt x="430" y="799"/>
                    <a:pt x="430" y="799"/>
                  </a:cubicBezTo>
                  <a:cubicBezTo>
                    <a:pt x="465" y="307"/>
                    <a:pt x="465" y="307"/>
                    <a:pt x="465" y="307"/>
                  </a:cubicBezTo>
                  <a:cubicBezTo>
                    <a:pt x="518" y="307"/>
                    <a:pt x="518" y="307"/>
                    <a:pt x="518" y="307"/>
                  </a:cubicBezTo>
                  <a:cubicBezTo>
                    <a:pt x="553" y="799"/>
                    <a:pt x="553" y="799"/>
                    <a:pt x="553" y="799"/>
                  </a:cubicBezTo>
                  <a:cubicBezTo>
                    <a:pt x="737" y="799"/>
                    <a:pt x="737" y="799"/>
                    <a:pt x="737" y="799"/>
                  </a:cubicBezTo>
                  <a:cubicBezTo>
                    <a:pt x="748" y="790"/>
                    <a:pt x="759" y="780"/>
                    <a:pt x="769" y="770"/>
                  </a:cubicBezTo>
                  <a:close/>
                  <a:moveTo>
                    <a:pt x="769" y="770"/>
                  </a:moveTo>
                  <a:cubicBezTo>
                    <a:pt x="769" y="770"/>
                    <a:pt x="769" y="770"/>
                    <a:pt x="769" y="770"/>
                  </a:cubicBezTo>
                </a:path>
              </a:pathLst>
            </a:custGeom>
            <a:solidFill>
              <a:schemeClr val="accent2"/>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sp>
        <p:nvSpPr>
          <p:cNvPr id="19" name="Rounded Rectangle 47"/>
          <p:cNvSpPr/>
          <p:nvPr/>
        </p:nvSpPr>
        <p:spPr>
          <a:xfrm>
            <a:off x="833759" y="2275600"/>
            <a:ext cx="2150661" cy="1511364"/>
          </a:xfrm>
          <a:prstGeom prst="roundRect">
            <a:avLst>
              <a:gd fmla="val 9416"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endParaRPr>
          </a:p>
        </p:txBody>
      </p:sp>
      <p:cxnSp>
        <p:nvCxnSpPr>
          <p:cNvPr id="20" name="Straight Arrow Connector 57"/>
          <p:cNvCxnSpPr>
            <a:stCxn id="21" idx="3"/>
          </p:cNvCxnSpPr>
          <p:nvPr/>
        </p:nvCxnSpPr>
        <p:spPr>
          <a:xfrm>
            <a:off x="2984420" y="5054408"/>
            <a:ext cx="2485973" cy="0"/>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1" name="Rounded Rectangle 59"/>
          <p:cNvSpPr/>
          <p:nvPr/>
        </p:nvSpPr>
        <p:spPr>
          <a:xfrm>
            <a:off x="833759" y="4298725"/>
            <a:ext cx="2150661" cy="1511364"/>
          </a:xfrm>
          <a:prstGeom prst="roundRect">
            <a:avLst>
              <a:gd fmla="val 9416"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endParaRPr>
          </a:p>
        </p:txBody>
      </p:sp>
      <p:grpSp>
        <p:nvGrpSpPr>
          <p:cNvPr id="22" name="Group 56"/>
          <p:cNvGrpSpPr/>
          <p:nvPr/>
        </p:nvGrpSpPr>
        <p:grpSpPr>
          <a:xfrm>
            <a:off x="3524959" y="4527660"/>
            <a:ext cx="1075331" cy="1075331"/>
            <a:chOff x="2585647" y="3280395"/>
            <a:chExt cx="806498" cy="806498"/>
          </a:xfrm>
        </p:grpSpPr>
        <p:sp>
          <p:nvSpPr>
            <p:cNvPr id="23" name="Oval 13"/>
            <p:cNvSpPr/>
            <p:nvPr/>
          </p:nvSpPr>
          <p:spPr>
            <a:xfrm>
              <a:off x="2585647" y="3280395"/>
              <a:ext cx="806498" cy="806498"/>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grpSp>
          <p:nvGrpSpPr>
            <p:cNvPr id="24" name="Group 31"/>
            <p:cNvGrpSpPr/>
            <p:nvPr/>
          </p:nvGrpSpPr>
          <p:grpSpPr>
            <a:xfrm flipH="1">
              <a:off x="2741467" y="3398611"/>
              <a:ext cx="494857" cy="558015"/>
              <a:chOff x="1817688" y="3025777"/>
              <a:chExt cx="658813" cy="742896"/>
            </a:xfrm>
            <a:solidFill>
              <a:schemeClr val="accent1"/>
            </a:solidFill>
          </p:grpSpPr>
          <p:sp>
            <p:nvSpPr>
              <p:cNvPr id="25" name="Freeform 101"/>
              <p:cNvSpPr/>
              <p:nvPr/>
            </p:nvSpPr>
            <p:spPr bwMode="auto">
              <a:xfrm>
                <a:off x="1833563" y="3025777"/>
                <a:ext cx="642938" cy="422275"/>
              </a:xfrm>
              <a:custGeom>
                <a:cxnLst>
                  <a:cxn ang="0">
                    <a:pos x="13" y="253"/>
                  </a:cxn>
                  <a:cxn ang="0">
                    <a:pos x="277" y="135"/>
                  </a:cxn>
                  <a:cxn ang="0">
                    <a:pos x="323" y="227"/>
                  </a:cxn>
                  <a:cxn ang="0">
                    <a:pos x="343" y="227"/>
                  </a:cxn>
                  <a:cxn ang="0">
                    <a:pos x="286" y="0"/>
                  </a:cxn>
                  <a:cxn ang="0">
                    <a:pos x="255" y="63"/>
                  </a:cxn>
                  <a:cxn ang="0">
                    <a:pos x="267" y="103"/>
                  </a:cxn>
                  <a:cxn ang="0">
                    <a:pos x="0" y="226"/>
                  </a:cxn>
                  <a:cxn ang="0">
                    <a:pos x="13" y="253"/>
                  </a:cxn>
                </a:cxnLst>
                <a:rect b="b" l="0" r="r" t="0"/>
                <a:pathLst>
                  <a:path h="253" w="386">
                    <a:moveTo>
                      <a:pt x="13" y="253"/>
                    </a:moveTo>
                    <a:cubicBezTo>
                      <a:pt x="277" y="135"/>
                      <a:pt x="277" y="135"/>
                      <a:pt x="277" y="135"/>
                    </a:cubicBezTo>
                    <a:cubicBezTo>
                      <a:pt x="323" y="227"/>
                      <a:pt x="323" y="227"/>
                      <a:pt x="323" y="227"/>
                    </a:cubicBezTo>
                    <a:cubicBezTo>
                      <a:pt x="323" y="227"/>
                      <a:pt x="329" y="243"/>
                      <a:pt x="343" y="227"/>
                    </a:cubicBezTo>
                    <a:cubicBezTo>
                      <a:pt x="343" y="227"/>
                      <a:pt x="386" y="45"/>
                      <a:pt x="286" y="0"/>
                    </a:cubicBezTo>
                    <a:cubicBezTo>
                      <a:pt x="255" y="63"/>
                      <a:pt x="255" y="63"/>
                      <a:pt x="255" y="63"/>
                    </a:cubicBezTo>
                    <a:cubicBezTo>
                      <a:pt x="267" y="103"/>
                      <a:pt x="267" y="103"/>
                      <a:pt x="267" y="103"/>
                    </a:cubicBezTo>
                    <a:cubicBezTo>
                      <a:pt x="0" y="226"/>
                      <a:pt x="0" y="226"/>
                      <a:pt x="0" y="226"/>
                    </a:cubicBezTo>
                    <a:lnTo>
                      <a:pt x="13" y="25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26" name="Freeform 102"/>
              <p:cNvSpPr/>
              <p:nvPr/>
            </p:nvSpPr>
            <p:spPr bwMode="auto">
              <a:xfrm>
                <a:off x="2384425" y="3405189"/>
                <a:ext cx="1588" cy="250825"/>
              </a:xfrm>
              <a:custGeom>
                <a:cxnLst>
                  <a:cxn ang="0">
                    <a:pos x="0" y="0"/>
                  </a:cxn>
                  <a:cxn ang="0">
                    <a:pos x="0" y="158"/>
                  </a:cxn>
                  <a:cxn ang="0">
                    <a:pos x="0" y="0"/>
                  </a:cxn>
                </a:cxnLst>
                <a:rect b="b" l="0" r="r" t="0"/>
                <a:pathLst>
                  <a:path h="158">
                    <a:moveTo>
                      <a:pt x="0" y="0"/>
                    </a:moveTo>
                    <a:lnTo>
                      <a:pt x="0" y="158"/>
                    </a:lnTo>
                    <a:lnTo>
                      <a:pt x="0"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27" name="Line 103"/>
              <p:cNvSpPr>
                <a:spLocks noChangeShapeType="1"/>
              </p:cNvSpPr>
              <p:nvPr/>
            </p:nvSpPr>
            <p:spPr bwMode="auto">
              <a:xfrm>
                <a:off x="2384425" y="3405189"/>
                <a:ext cx="1588" cy="250825"/>
              </a:xfrm>
              <a:prstGeom prst="line">
                <a:avLst/>
              </a:pr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28" name="Rectangle 104"/>
              <p:cNvSpPr>
                <a:spLocks noChangeArrowheads="1"/>
              </p:cNvSpPr>
              <p:nvPr/>
            </p:nvSpPr>
            <p:spPr bwMode="auto">
              <a:xfrm>
                <a:off x="2376488" y="3405189"/>
                <a:ext cx="15875" cy="250825"/>
              </a:xfrm>
              <a:prstGeom prst="rect">
                <a:avLst/>
              </a:prstGeom>
              <a:grpFill/>
              <a:ln w="9525">
                <a:noFill/>
                <a:miter lim="800000"/>
              </a:ln>
            </p:spPr>
            <p:txBody>
              <a:bodyPr anchor="t" anchorCtr="0" bIns="60960" compatLnSpc="1" lIns="121920" numCol="1" rIns="121920" tIns="60960" vert="horz" wrap="square">
                <a:prstTxWarp prst="textNoShape">
                  <a:avLst/>
                </a:prstTxWarp>
              </a:bodyPr>
              <a:lstStyle/>
              <a:p>
                <a:endParaRPr lang="en-US" sz="2400"/>
              </a:p>
            </p:txBody>
          </p:sp>
          <p:sp>
            <p:nvSpPr>
              <p:cNvPr id="29" name="Freeform 105"/>
              <p:cNvSpPr/>
              <p:nvPr/>
            </p:nvSpPr>
            <p:spPr bwMode="auto">
              <a:xfrm>
                <a:off x="2003425" y="3173414"/>
                <a:ext cx="119063" cy="490538"/>
              </a:xfrm>
              <a:custGeom>
                <a:cxnLst>
                  <a:cxn ang="0">
                    <a:pos x="5" y="294"/>
                  </a:cxn>
                  <a:cxn ang="0">
                    <a:pos x="4" y="294"/>
                  </a:cxn>
                  <a:cxn ang="0">
                    <a:pos x="0" y="288"/>
                  </a:cxn>
                  <a:cxn ang="0">
                    <a:pos x="61" y="4"/>
                  </a:cxn>
                  <a:cxn ang="0">
                    <a:pos x="67" y="0"/>
                  </a:cxn>
                  <a:cxn ang="0">
                    <a:pos x="71" y="6"/>
                  </a:cxn>
                  <a:cxn ang="0">
                    <a:pos x="10" y="291"/>
                  </a:cxn>
                  <a:cxn ang="0">
                    <a:pos x="5" y="294"/>
                  </a:cxn>
                </a:cxnLst>
                <a:rect b="b" l="0" r="r" t="0"/>
                <a:pathLst>
                  <a:path h="294" w="71">
                    <a:moveTo>
                      <a:pt x="5" y="294"/>
                    </a:moveTo>
                    <a:cubicBezTo>
                      <a:pt x="4" y="294"/>
                      <a:pt x="4" y="294"/>
                      <a:pt x="4" y="294"/>
                    </a:cubicBezTo>
                    <a:cubicBezTo>
                      <a:pt x="1" y="294"/>
                      <a:pt x="0" y="291"/>
                      <a:pt x="0" y="288"/>
                    </a:cubicBezTo>
                    <a:cubicBezTo>
                      <a:pt x="61" y="4"/>
                      <a:pt x="61" y="4"/>
                      <a:pt x="61" y="4"/>
                    </a:cubicBezTo>
                    <a:cubicBezTo>
                      <a:pt x="62" y="1"/>
                      <a:pt x="64" y="0"/>
                      <a:pt x="67" y="0"/>
                    </a:cubicBezTo>
                    <a:cubicBezTo>
                      <a:pt x="70" y="1"/>
                      <a:pt x="71" y="4"/>
                      <a:pt x="71" y="6"/>
                    </a:cubicBezTo>
                    <a:cubicBezTo>
                      <a:pt x="10" y="291"/>
                      <a:pt x="10" y="291"/>
                      <a:pt x="10" y="291"/>
                    </a:cubicBezTo>
                    <a:cubicBezTo>
                      <a:pt x="9" y="293"/>
                      <a:pt x="7" y="294"/>
                      <a:pt x="5" y="294"/>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0" name="Freeform 106"/>
              <p:cNvSpPr/>
              <p:nvPr/>
            </p:nvSpPr>
            <p:spPr bwMode="auto">
              <a:xfrm>
                <a:off x="2106613" y="3176589"/>
                <a:ext cx="133350" cy="490538"/>
              </a:xfrm>
              <a:custGeom>
                <a:cxnLst>
                  <a:cxn ang="0">
                    <a:pos x="75" y="294"/>
                  </a:cxn>
                  <a:cxn ang="0">
                    <a:pos x="70" y="290"/>
                  </a:cxn>
                  <a:cxn ang="0">
                    <a:pos x="0" y="7"/>
                  </a:cxn>
                  <a:cxn ang="0">
                    <a:pos x="4" y="1"/>
                  </a:cxn>
                  <a:cxn ang="0">
                    <a:pos x="10" y="4"/>
                  </a:cxn>
                  <a:cxn ang="0">
                    <a:pos x="79" y="288"/>
                  </a:cxn>
                  <a:cxn ang="0">
                    <a:pos x="76" y="294"/>
                  </a:cxn>
                  <a:cxn ang="0">
                    <a:pos x="75" y="294"/>
                  </a:cxn>
                </a:cxnLst>
                <a:rect b="b" l="0" r="r" t="0"/>
                <a:pathLst>
                  <a:path h="294" w="80">
                    <a:moveTo>
                      <a:pt x="75" y="294"/>
                    </a:moveTo>
                    <a:cubicBezTo>
                      <a:pt x="72" y="294"/>
                      <a:pt x="70" y="292"/>
                      <a:pt x="70" y="290"/>
                    </a:cubicBezTo>
                    <a:cubicBezTo>
                      <a:pt x="0" y="7"/>
                      <a:pt x="0" y="7"/>
                      <a:pt x="0" y="7"/>
                    </a:cubicBezTo>
                    <a:cubicBezTo>
                      <a:pt x="0" y="4"/>
                      <a:pt x="1" y="1"/>
                      <a:pt x="4" y="1"/>
                    </a:cubicBezTo>
                    <a:cubicBezTo>
                      <a:pt x="7" y="0"/>
                      <a:pt x="9" y="2"/>
                      <a:pt x="10" y="4"/>
                    </a:cubicBezTo>
                    <a:cubicBezTo>
                      <a:pt x="79" y="288"/>
                      <a:pt x="79" y="288"/>
                      <a:pt x="79" y="288"/>
                    </a:cubicBezTo>
                    <a:cubicBezTo>
                      <a:pt x="80" y="290"/>
                      <a:pt x="78" y="293"/>
                      <a:pt x="76" y="294"/>
                    </a:cubicBezTo>
                    <a:cubicBezTo>
                      <a:pt x="75" y="294"/>
                      <a:pt x="75" y="294"/>
                      <a:pt x="75" y="294"/>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1" name="Rectangle 107"/>
              <p:cNvSpPr>
                <a:spLocks noChangeArrowheads="1"/>
              </p:cNvSpPr>
              <p:nvPr/>
            </p:nvSpPr>
            <p:spPr bwMode="auto">
              <a:xfrm>
                <a:off x="1885950" y="3408364"/>
                <a:ext cx="15875" cy="141288"/>
              </a:xfrm>
              <a:prstGeom prst="rect">
                <a:avLst/>
              </a:prstGeom>
              <a:grpFill/>
              <a:ln w="9525">
                <a:noFill/>
                <a:miter lim="800000"/>
              </a:ln>
            </p:spPr>
            <p:txBody>
              <a:bodyPr anchor="t" anchorCtr="0" bIns="60960" compatLnSpc="1" lIns="121920" numCol="1" rIns="121920" tIns="60960" vert="horz" wrap="square">
                <a:prstTxWarp prst="textNoShape">
                  <a:avLst/>
                </a:prstTxWarp>
              </a:bodyPr>
              <a:lstStyle/>
              <a:p>
                <a:endParaRPr lang="en-US" sz="2400"/>
              </a:p>
            </p:txBody>
          </p:sp>
          <p:sp>
            <p:nvSpPr>
              <p:cNvPr id="32" name="Freeform 108"/>
              <p:cNvSpPr/>
              <p:nvPr/>
            </p:nvSpPr>
            <p:spPr bwMode="auto">
              <a:xfrm>
                <a:off x="2017713" y="3432176"/>
                <a:ext cx="169863" cy="238125"/>
              </a:xfrm>
              <a:custGeom>
                <a:cxnLst>
                  <a:cxn ang="0">
                    <a:pos x="6" y="143"/>
                  </a:cxn>
                  <a:cxn ang="0">
                    <a:pos x="3" y="142"/>
                  </a:cxn>
                  <a:cxn ang="0">
                    <a:pos x="2" y="135"/>
                  </a:cxn>
                  <a:cxn ang="0">
                    <a:pos x="92" y="3"/>
                  </a:cxn>
                  <a:cxn ang="0">
                    <a:pos x="99" y="1"/>
                  </a:cxn>
                  <a:cxn ang="0">
                    <a:pos x="100" y="8"/>
                  </a:cxn>
                  <a:cxn ang="0">
                    <a:pos x="10" y="141"/>
                  </a:cxn>
                  <a:cxn ang="0">
                    <a:pos x="6" y="143"/>
                  </a:cxn>
                </a:cxnLst>
                <a:rect b="b" l="0" r="r" t="0"/>
                <a:pathLst>
                  <a:path h="143" w="102">
                    <a:moveTo>
                      <a:pt x="6" y="143"/>
                    </a:moveTo>
                    <a:cubicBezTo>
                      <a:pt x="5" y="143"/>
                      <a:pt x="4" y="143"/>
                      <a:pt x="3" y="142"/>
                    </a:cubicBezTo>
                    <a:cubicBezTo>
                      <a:pt x="1" y="141"/>
                      <a:pt x="0" y="138"/>
                      <a:pt x="2" y="135"/>
                    </a:cubicBezTo>
                    <a:cubicBezTo>
                      <a:pt x="92" y="3"/>
                      <a:pt x="92" y="3"/>
                      <a:pt x="92" y="3"/>
                    </a:cubicBezTo>
                    <a:cubicBezTo>
                      <a:pt x="93" y="0"/>
                      <a:pt x="96" y="0"/>
                      <a:pt x="99" y="1"/>
                    </a:cubicBezTo>
                    <a:cubicBezTo>
                      <a:pt x="101" y="3"/>
                      <a:pt x="102" y="6"/>
                      <a:pt x="100" y="8"/>
                    </a:cubicBezTo>
                    <a:cubicBezTo>
                      <a:pt x="10" y="141"/>
                      <a:pt x="10" y="141"/>
                      <a:pt x="10" y="141"/>
                    </a:cubicBezTo>
                    <a:cubicBezTo>
                      <a:pt x="9" y="142"/>
                      <a:pt x="8" y="143"/>
                      <a:pt x="6" y="143"/>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3" name="Freeform 109"/>
              <p:cNvSpPr/>
              <p:nvPr/>
            </p:nvSpPr>
            <p:spPr bwMode="auto">
              <a:xfrm>
                <a:off x="2051050" y="3440114"/>
                <a:ext cx="185738" cy="228600"/>
              </a:xfrm>
              <a:custGeom>
                <a:cxnLst>
                  <a:cxn ang="0">
                    <a:pos x="106" y="137"/>
                  </a:cxn>
                  <a:cxn ang="0">
                    <a:pos x="102" y="136"/>
                  </a:cxn>
                  <a:cxn ang="0">
                    <a:pos x="2" y="9"/>
                  </a:cxn>
                  <a:cxn ang="0">
                    <a:pos x="3" y="2"/>
                  </a:cxn>
                  <a:cxn ang="0">
                    <a:pos x="10" y="3"/>
                  </a:cxn>
                  <a:cxn ang="0">
                    <a:pos x="110" y="129"/>
                  </a:cxn>
                  <a:cxn ang="0">
                    <a:pos x="109" y="136"/>
                  </a:cxn>
                  <a:cxn ang="0">
                    <a:pos x="106" y="137"/>
                  </a:cxn>
                </a:cxnLst>
                <a:rect b="b" l="0" r="r" t="0"/>
                <a:pathLst>
                  <a:path h="137" w="112">
                    <a:moveTo>
                      <a:pt x="106" y="137"/>
                    </a:moveTo>
                    <a:cubicBezTo>
                      <a:pt x="105" y="137"/>
                      <a:pt x="103" y="137"/>
                      <a:pt x="102" y="136"/>
                    </a:cubicBezTo>
                    <a:cubicBezTo>
                      <a:pt x="2" y="9"/>
                      <a:pt x="2" y="9"/>
                      <a:pt x="2" y="9"/>
                    </a:cubicBezTo>
                    <a:cubicBezTo>
                      <a:pt x="0" y="7"/>
                      <a:pt x="0" y="4"/>
                      <a:pt x="3" y="2"/>
                    </a:cubicBezTo>
                    <a:cubicBezTo>
                      <a:pt x="5" y="0"/>
                      <a:pt x="8" y="1"/>
                      <a:pt x="10" y="3"/>
                    </a:cubicBezTo>
                    <a:cubicBezTo>
                      <a:pt x="110" y="129"/>
                      <a:pt x="110" y="129"/>
                      <a:pt x="110" y="129"/>
                    </a:cubicBezTo>
                    <a:cubicBezTo>
                      <a:pt x="112" y="132"/>
                      <a:pt x="111" y="135"/>
                      <a:pt x="109" y="136"/>
                    </a:cubicBezTo>
                    <a:cubicBezTo>
                      <a:pt x="108" y="137"/>
                      <a:pt x="107" y="137"/>
                      <a:pt x="106" y="137"/>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4" name="Freeform 110"/>
              <p:cNvSpPr/>
              <p:nvPr/>
            </p:nvSpPr>
            <p:spPr bwMode="auto">
              <a:xfrm>
                <a:off x="2052638" y="3308351"/>
                <a:ext cx="107950" cy="141288"/>
              </a:xfrm>
              <a:custGeom>
                <a:cxnLst>
                  <a:cxn ang="0">
                    <a:pos x="6" y="84"/>
                  </a:cxn>
                  <a:cxn ang="0">
                    <a:pos x="3" y="83"/>
                  </a:cxn>
                  <a:cxn ang="0">
                    <a:pos x="2" y="76"/>
                  </a:cxn>
                  <a:cxn ang="0">
                    <a:pos x="55" y="3"/>
                  </a:cxn>
                  <a:cxn ang="0">
                    <a:pos x="62" y="2"/>
                  </a:cxn>
                  <a:cxn ang="0">
                    <a:pos x="63" y="9"/>
                  </a:cxn>
                  <a:cxn ang="0">
                    <a:pos x="10" y="82"/>
                  </a:cxn>
                  <a:cxn ang="0">
                    <a:pos x="6" y="84"/>
                  </a:cxn>
                </a:cxnLst>
                <a:rect b="b" l="0" r="r" t="0"/>
                <a:pathLst>
                  <a:path h="84" w="65">
                    <a:moveTo>
                      <a:pt x="6" y="84"/>
                    </a:moveTo>
                    <a:cubicBezTo>
                      <a:pt x="5" y="84"/>
                      <a:pt x="4" y="84"/>
                      <a:pt x="3" y="83"/>
                    </a:cubicBezTo>
                    <a:cubicBezTo>
                      <a:pt x="1" y="82"/>
                      <a:pt x="0" y="79"/>
                      <a:pt x="2" y="76"/>
                    </a:cubicBezTo>
                    <a:cubicBezTo>
                      <a:pt x="55" y="3"/>
                      <a:pt x="55" y="3"/>
                      <a:pt x="55" y="3"/>
                    </a:cubicBezTo>
                    <a:cubicBezTo>
                      <a:pt x="57" y="1"/>
                      <a:pt x="60" y="0"/>
                      <a:pt x="62" y="2"/>
                    </a:cubicBezTo>
                    <a:cubicBezTo>
                      <a:pt x="64" y="4"/>
                      <a:pt x="65" y="7"/>
                      <a:pt x="63" y="9"/>
                    </a:cubicBezTo>
                    <a:cubicBezTo>
                      <a:pt x="10" y="82"/>
                      <a:pt x="10" y="82"/>
                      <a:pt x="10" y="82"/>
                    </a:cubicBezTo>
                    <a:cubicBezTo>
                      <a:pt x="9" y="84"/>
                      <a:pt x="7" y="84"/>
                      <a:pt x="6" y="84"/>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5" name="Freeform 111"/>
              <p:cNvSpPr/>
              <p:nvPr/>
            </p:nvSpPr>
            <p:spPr bwMode="auto">
              <a:xfrm>
                <a:off x="2065338" y="3324226"/>
                <a:ext cx="122238" cy="119063"/>
              </a:xfrm>
              <a:custGeom>
                <a:cxnLst>
                  <a:cxn ang="0">
                    <a:pos x="67" y="72"/>
                  </a:cxn>
                  <a:cxn ang="0">
                    <a:pos x="64" y="70"/>
                  </a:cxn>
                  <a:cxn ang="0">
                    <a:pos x="2" y="9"/>
                  </a:cxn>
                  <a:cxn ang="0">
                    <a:pos x="2" y="2"/>
                  </a:cxn>
                  <a:cxn ang="0">
                    <a:pos x="9" y="2"/>
                  </a:cxn>
                  <a:cxn ang="0">
                    <a:pos x="71" y="63"/>
                  </a:cxn>
                  <a:cxn ang="0">
                    <a:pos x="71" y="70"/>
                  </a:cxn>
                  <a:cxn ang="0">
                    <a:pos x="67" y="72"/>
                  </a:cxn>
                </a:cxnLst>
                <a:rect b="b" l="0" r="r" t="0"/>
                <a:pathLst>
                  <a:path h="72" w="73">
                    <a:moveTo>
                      <a:pt x="67" y="72"/>
                    </a:moveTo>
                    <a:cubicBezTo>
                      <a:pt x="66" y="72"/>
                      <a:pt x="65" y="71"/>
                      <a:pt x="64" y="70"/>
                    </a:cubicBezTo>
                    <a:cubicBezTo>
                      <a:pt x="2" y="9"/>
                      <a:pt x="2" y="9"/>
                      <a:pt x="2" y="9"/>
                    </a:cubicBezTo>
                    <a:cubicBezTo>
                      <a:pt x="0" y="7"/>
                      <a:pt x="0" y="4"/>
                      <a:pt x="2" y="2"/>
                    </a:cubicBezTo>
                    <a:cubicBezTo>
                      <a:pt x="4" y="0"/>
                      <a:pt x="7" y="0"/>
                      <a:pt x="9" y="2"/>
                    </a:cubicBezTo>
                    <a:cubicBezTo>
                      <a:pt x="71" y="63"/>
                      <a:pt x="71" y="63"/>
                      <a:pt x="71" y="63"/>
                    </a:cubicBezTo>
                    <a:cubicBezTo>
                      <a:pt x="73" y="65"/>
                      <a:pt x="73" y="68"/>
                      <a:pt x="71" y="70"/>
                    </a:cubicBezTo>
                    <a:cubicBezTo>
                      <a:pt x="70" y="71"/>
                      <a:pt x="69" y="72"/>
                      <a:pt x="67" y="72"/>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6" name="Rectangle 112"/>
              <p:cNvSpPr>
                <a:spLocks noChangeArrowheads="1"/>
              </p:cNvSpPr>
              <p:nvPr/>
            </p:nvSpPr>
            <p:spPr bwMode="auto">
              <a:xfrm>
                <a:off x="1817688" y="3651251"/>
                <a:ext cx="619125" cy="117422"/>
              </a:xfrm>
              <a:prstGeom prst="rect">
                <a:avLst/>
              </a:prstGeom>
              <a:grpFill/>
              <a:ln w="9525">
                <a:noFill/>
                <a:miter lim="800000"/>
              </a:ln>
            </p:spPr>
            <p:txBody>
              <a:bodyPr anchor="t" anchorCtr="0" bIns="60960" compatLnSpc="1" lIns="121920" numCol="1" rIns="121920" tIns="60960" vert="horz" wrap="square">
                <a:prstTxWarp prst="textNoShape">
                  <a:avLst/>
                </a:prstTxWarp>
              </a:bodyPr>
              <a:lstStyle/>
              <a:p>
                <a:endParaRPr lang="en-US" sz="2400"/>
              </a:p>
            </p:txBody>
          </p:sp>
          <p:sp>
            <p:nvSpPr>
              <p:cNvPr id="37" name="Rectangle 113"/>
              <p:cNvSpPr>
                <a:spLocks noChangeArrowheads="1"/>
              </p:cNvSpPr>
              <p:nvPr/>
            </p:nvSpPr>
            <p:spPr bwMode="auto">
              <a:xfrm>
                <a:off x="1852613" y="3530601"/>
                <a:ext cx="84138" cy="128588"/>
              </a:xfrm>
              <a:prstGeom prst="rect">
                <a:avLst/>
              </a:prstGeom>
              <a:grpFill/>
              <a:ln w="9525">
                <a:noFill/>
                <a:miter lim="800000"/>
              </a:ln>
            </p:spPr>
            <p:txBody>
              <a:bodyPr anchor="t" anchorCtr="0" bIns="60960" compatLnSpc="1" lIns="121920" numCol="1" rIns="121920" tIns="60960" vert="horz" wrap="square">
                <a:prstTxWarp prst="textNoShape">
                  <a:avLst/>
                </a:prstTxWarp>
              </a:bodyPr>
              <a:lstStyle/>
              <a:p>
                <a:endParaRPr lang="en-US" sz="2400"/>
              </a:p>
            </p:txBody>
          </p:sp>
        </p:grpSp>
      </p:grpSp>
      <p:cxnSp>
        <p:nvCxnSpPr>
          <p:cNvPr id="38" name="Straight Arrow Connector 64"/>
          <p:cNvCxnSpPr/>
          <p:nvPr/>
        </p:nvCxnSpPr>
        <p:spPr>
          <a:xfrm flipH="1">
            <a:off x="6735853" y="3031281"/>
            <a:ext cx="2586140" cy="0"/>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39" name="Rounded Rectangle 66"/>
          <p:cNvSpPr/>
          <p:nvPr/>
        </p:nvSpPr>
        <p:spPr>
          <a:xfrm>
            <a:off x="9191342" y="2275600"/>
            <a:ext cx="2150661" cy="1511364"/>
          </a:xfrm>
          <a:prstGeom prst="roundRect">
            <a:avLst>
              <a:gd fmla="val 9416" name="adj"/>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endParaRPr>
          </a:p>
        </p:txBody>
      </p:sp>
      <p:sp>
        <p:nvSpPr>
          <p:cNvPr id="40" name="Rounded Rectangle 72"/>
          <p:cNvSpPr/>
          <p:nvPr/>
        </p:nvSpPr>
        <p:spPr>
          <a:xfrm>
            <a:off x="9190347" y="4298725"/>
            <a:ext cx="2150661" cy="1511364"/>
          </a:xfrm>
          <a:prstGeom prst="roundRect">
            <a:avLst>
              <a:gd fmla="val 9416"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endParaRPr>
          </a:p>
        </p:txBody>
      </p:sp>
      <p:cxnSp>
        <p:nvCxnSpPr>
          <p:cNvPr id="41" name="Straight Arrow Connector 89"/>
          <p:cNvCxnSpPr/>
          <p:nvPr/>
        </p:nvCxnSpPr>
        <p:spPr>
          <a:xfrm flipH="1">
            <a:off x="6735853" y="5065325"/>
            <a:ext cx="2509940" cy="0"/>
          </a:xfrm>
          <a:prstGeom prst="straightConnector1">
            <a:avLst/>
          </a:prstGeom>
          <a:ln w="1905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grpSp>
        <p:nvGrpSpPr>
          <p:cNvPr id="42" name="Group 52"/>
          <p:cNvGrpSpPr/>
          <p:nvPr/>
        </p:nvGrpSpPr>
        <p:grpSpPr>
          <a:xfrm>
            <a:off x="7599461" y="4527660"/>
            <a:ext cx="1075331" cy="1075331"/>
            <a:chOff x="4265649" y="2806058"/>
            <a:chExt cx="806498" cy="806498"/>
          </a:xfrm>
        </p:grpSpPr>
        <p:sp>
          <p:nvSpPr>
            <p:cNvPr id="43" name="Oval 10"/>
            <p:cNvSpPr/>
            <p:nvPr/>
          </p:nvSpPr>
          <p:spPr>
            <a:xfrm>
              <a:off x="4265649" y="2806058"/>
              <a:ext cx="806498" cy="806498"/>
            </a:xfrm>
            <a:prstGeom prst="ellipse">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sp>
          <p:nvSpPr>
            <p:cNvPr id="44" name="Freeform 5"/>
            <p:cNvSpPr>
              <a:spLocks noEditPoints="1"/>
            </p:cNvSpPr>
            <p:nvPr/>
          </p:nvSpPr>
          <p:spPr bwMode="auto">
            <a:xfrm>
              <a:off x="4471177" y="2944073"/>
              <a:ext cx="403572" cy="551672"/>
            </a:xfrm>
            <a:custGeom>
              <a:cxnLst>
                <a:cxn ang="0">
                  <a:pos x="495" y="412"/>
                </a:cxn>
                <a:cxn ang="0">
                  <a:pos x="534" y="373"/>
                </a:cxn>
                <a:cxn ang="0">
                  <a:pos x="495" y="334"/>
                </a:cxn>
                <a:cxn ang="0">
                  <a:pos x="478" y="334"/>
                </a:cxn>
                <a:cxn ang="0">
                  <a:pos x="478" y="78"/>
                </a:cxn>
                <a:cxn ang="0">
                  <a:pos x="495" y="78"/>
                </a:cxn>
                <a:cxn ang="0">
                  <a:pos x="534" y="39"/>
                </a:cxn>
                <a:cxn ang="0">
                  <a:pos x="495" y="0"/>
                </a:cxn>
                <a:cxn ang="0">
                  <a:pos x="39" y="0"/>
                </a:cxn>
                <a:cxn ang="0">
                  <a:pos x="0" y="39"/>
                </a:cxn>
                <a:cxn ang="0">
                  <a:pos x="39" y="78"/>
                </a:cxn>
                <a:cxn ang="0">
                  <a:pos x="56" y="78"/>
                </a:cxn>
                <a:cxn ang="0">
                  <a:pos x="56" y="334"/>
                </a:cxn>
                <a:cxn ang="0">
                  <a:pos x="39" y="334"/>
                </a:cxn>
                <a:cxn ang="0">
                  <a:pos x="0" y="373"/>
                </a:cxn>
                <a:cxn ang="0">
                  <a:pos x="39" y="412"/>
                </a:cxn>
                <a:cxn ang="0">
                  <a:pos x="56" y="412"/>
                </a:cxn>
                <a:cxn ang="0">
                  <a:pos x="56" y="658"/>
                </a:cxn>
                <a:cxn ang="0">
                  <a:pos x="39" y="658"/>
                </a:cxn>
                <a:cxn ang="0">
                  <a:pos x="0" y="697"/>
                </a:cxn>
                <a:cxn ang="0">
                  <a:pos x="39" y="736"/>
                </a:cxn>
                <a:cxn ang="0">
                  <a:pos x="495" y="736"/>
                </a:cxn>
                <a:cxn ang="0">
                  <a:pos x="534" y="697"/>
                </a:cxn>
                <a:cxn ang="0">
                  <a:pos x="495" y="658"/>
                </a:cxn>
                <a:cxn ang="0">
                  <a:pos x="478" y="658"/>
                </a:cxn>
                <a:cxn ang="0">
                  <a:pos x="478" y="412"/>
                </a:cxn>
                <a:cxn ang="0">
                  <a:pos x="495" y="412"/>
                </a:cxn>
                <a:cxn ang="0">
                  <a:pos x="267" y="424"/>
                </a:cxn>
                <a:cxn ang="0">
                  <a:pos x="193" y="350"/>
                </a:cxn>
                <a:cxn ang="0">
                  <a:pos x="267" y="204"/>
                </a:cxn>
                <a:cxn ang="0">
                  <a:pos x="341" y="350"/>
                </a:cxn>
                <a:cxn ang="0">
                  <a:pos x="267" y="424"/>
                </a:cxn>
                <a:cxn ang="0">
                  <a:pos x="267" y="424"/>
                </a:cxn>
                <a:cxn ang="0">
                  <a:pos x="267" y="424"/>
                </a:cxn>
              </a:cxnLst>
              <a:rect b="b" l="0" r="r" t="0"/>
              <a:pathLst>
                <a:path h="736" w="534">
                  <a:moveTo>
                    <a:pt x="495" y="412"/>
                  </a:moveTo>
                  <a:cubicBezTo>
                    <a:pt x="517" y="412"/>
                    <a:pt x="534" y="395"/>
                    <a:pt x="534" y="373"/>
                  </a:cubicBezTo>
                  <a:cubicBezTo>
                    <a:pt x="534" y="352"/>
                    <a:pt x="517" y="334"/>
                    <a:pt x="495" y="334"/>
                  </a:cubicBezTo>
                  <a:cubicBezTo>
                    <a:pt x="478" y="334"/>
                    <a:pt x="478" y="334"/>
                    <a:pt x="478" y="334"/>
                  </a:cubicBezTo>
                  <a:cubicBezTo>
                    <a:pt x="478" y="78"/>
                    <a:pt x="478" y="78"/>
                    <a:pt x="478" y="78"/>
                  </a:cubicBezTo>
                  <a:cubicBezTo>
                    <a:pt x="495" y="78"/>
                    <a:pt x="495" y="78"/>
                    <a:pt x="495" y="78"/>
                  </a:cubicBezTo>
                  <a:cubicBezTo>
                    <a:pt x="517" y="78"/>
                    <a:pt x="534" y="61"/>
                    <a:pt x="534" y="39"/>
                  </a:cubicBezTo>
                  <a:cubicBezTo>
                    <a:pt x="534" y="17"/>
                    <a:pt x="517" y="0"/>
                    <a:pt x="495" y="0"/>
                  </a:cubicBezTo>
                  <a:cubicBezTo>
                    <a:pt x="39" y="0"/>
                    <a:pt x="39" y="0"/>
                    <a:pt x="39" y="0"/>
                  </a:cubicBezTo>
                  <a:cubicBezTo>
                    <a:pt x="18" y="0"/>
                    <a:pt x="0" y="17"/>
                    <a:pt x="0" y="39"/>
                  </a:cubicBezTo>
                  <a:cubicBezTo>
                    <a:pt x="0" y="61"/>
                    <a:pt x="18" y="78"/>
                    <a:pt x="39" y="78"/>
                  </a:cubicBezTo>
                  <a:cubicBezTo>
                    <a:pt x="56" y="78"/>
                    <a:pt x="56" y="78"/>
                    <a:pt x="56" y="78"/>
                  </a:cubicBezTo>
                  <a:cubicBezTo>
                    <a:pt x="56" y="334"/>
                    <a:pt x="56" y="334"/>
                    <a:pt x="56" y="334"/>
                  </a:cubicBezTo>
                  <a:cubicBezTo>
                    <a:pt x="39" y="334"/>
                    <a:pt x="39" y="334"/>
                    <a:pt x="39" y="334"/>
                  </a:cubicBezTo>
                  <a:cubicBezTo>
                    <a:pt x="18" y="334"/>
                    <a:pt x="0" y="352"/>
                    <a:pt x="0" y="373"/>
                  </a:cubicBezTo>
                  <a:cubicBezTo>
                    <a:pt x="0" y="395"/>
                    <a:pt x="18" y="412"/>
                    <a:pt x="39" y="412"/>
                  </a:cubicBezTo>
                  <a:cubicBezTo>
                    <a:pt x="56" y="412"/>
                    <a:pt x="56" y="412"/>
                    <a:pt x="56" y="412"/>
                  </a:cubicBezTo>
                  <a:cubicBezTo>
                    <a:pt x="56" y="658"/>
                    <a:pt x="56" y="658"/>
                    <a:pt x="56" y="658"/>
                  </a:cubicBezTo>
                  <a:cubicBezTo>
                    <a:pt x="39" y="658"/>
                    <a:pt x="39" y="658"/>
                    <a:pt x="39" y="658"/>
                  </a:cubicBezTo>
                  <a:cubicBezTo>
                    <a:pt x="18" y="658"/>
                    <a:pt x="0" y="675"/>
                    <a:pt x="0" y="697"/>
                  </a:cubicBezTo>
                  <a:cubicBezTo>
                    <a:pt x="0" y="718"/>
                    <a:pt x="18" y="736"/>
                    <a:pt x="39" y="736"/>
                  </a:cubicBezTo>
                  <a:cubicBezTo>
                    <a:pt x="495" y="736"/>
                    <a:pt x="495" y="736"/>
                    <a:pt x="495" y="736"/>
                  </a:cubicBezTo>
                  <a:cubicBezTo>
                    <a:pt x="517" y="736"/>
                    <a:pt x="534" y="718"/>
                    <a:pt x="534" y="697"/>
                  </a:cubicBezTo>
                  <a:cubicBezTo>
                    <a:pt x="534" y="675"/>
                    <a:pt x="517" y="658"/>
                    <a:pt x="495" y="658"/>
                  </a:cubicBezTo>
                  <a:cubicBezTo>
                    <a:pt x="478" y="658"/>
                    <a:pt x="478" y="658"/>
                    <a:pt x="478" y="658"/>
                  </a:cubicBezTo>
                  <a:cubicBezTo>
                    <a:pt x="478" y="412"/>
                    <a:pt x="478" y="412"/>
                    <a:pt x="478" y="412"/>
                  </a:cubicBezTo>
                  <a:lnTo>
                    <a:pt x="495" y="412"/>
                  </a:lnTo>
                  <a:close/>
                  <a:moveTo>
                    <a:pt x="267" y="424"/>
                  </a:moveTo>
                  <a:cubicBezTo>
                    <a:pt x="227" y="424"/>
                    <a:pt x="193" y="390"/>
                    <a:pt x="193" y="350"/>
                  </a:cubicBezTo>
                  <a:cubicBezTo>
                    <a:pt x="193" y="309"/>
                    <a:pt x="267" y="204"/>
                    <a:pt x="267" y="204"/>
                  </a:cubicBezTo>
                  <a:cubicBezTo>
                    <a:pt x="267" y="204"/>
                    <a:pt x="341" y="309"/>
                    <a:pt x="341" y="350"/>
                  </a:cubicBezTo>
                  <a:cubicBezTo>
                    <a:pt x="341" y="390"/>
                    <a:pt x="308" y="424"/>
                    <a:pt x="267" y="424"/>
                  </a:cubicBezTo>
                  <a:close/>
                  <a:moveTo>
                    <a:pt x="267" y="424"/>
                  </a:moveTo>
                  <a:cubicBezTo>
                    <a:pt x="267" y="424"/>
                    <a:pt x="267" y="424"/>
                    <a:pt x="267" y="424"/>
                  </a:cubicBezTo>
                </a:path>
              </a:pathLst>
            </a:custGeom>
            <a:solidFill>
              <a:schemeClr val="accent3"/>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45" name="Group 54"/>
          <p:cNvGrpSpPr/>
          <p:nvPr/>
        </p:nvGrpSpPr>
        <p:grpSpPr>
          <a:xfrm>
            <a:off x="7599461" y="2494904"/>
            <a:ext cx="1075331" cy="1075331"/>
            <a:chOff x="5570914" y="1419610"/>
            <a:chExt cx="806498" cy="806498"/>
          </a:xfrm>
        </p:grpSpPr>
        <p:sp>
          <p:nvSpPr>
            <p:cNvPr id="46" name="Oval 38"/>
            <p:cNvSpPr/>
            <p:nvPr/>
          </p:nvSpPr>
          <p:spPr>
            <a:xfrm>
              <a:off x="5570914" y="1419610"/>
              <a:ext cx="806498" cy="806498"/>
            </a:xfrm>
            <a:prstGeom prst="ellipse">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grpSp>
          <p:nvGrpSpPr>
            <p:cNvPr id="47" name="Group 111"/>
            <p:cNvGrpSpPr/>
            <p:nvPr/>
          </p:nvGrpSpPr>
          <p:grpSpPr>
            <a:xfrm flipH="1">
              <a:off x="5689511" y="1670586"/>
              <a:ext cx="577850" cy="293688"/>
              <a:chOff x="5578475" y="2705100"/>
              <a:chExt cx="577850" cy="293688"/>
            </a:xfrm>
            <a:solidFill>
              <a:schemeClr val="accent4"/>
            </a:solidFill>
          </p:grpSpPr>
          <p:sp>
            <p:nvSpPr>
              <p:cNvPr id="48" name="Freeform 15"/>
              <p:cNvSpPr>
                <a:spLocks noEditPoints="1"/>
              </p:cNvSpPr>
              <p:nvPr/>
            </p:nvSpPr>
            <p:spPr bwMode="auto">
              <a:xfrm>
                <a:off x="5578475" y="2705100"/>
                <a:ext cx="577850" cy="230187"/>
              </a:xfrm>
              <a:custGeom>
                <a:cxnLst>
                  <a:cxn ang="0">
                    <a:pos x="53" y="49"/>
                  </a:cxn>
                  <a:cxn ang="0">
                    <a:pos x="44" y="40"/>
                  </a:cxn>
                  <a:cxn ang="0">
                    <a:pos x="44" y="4"/>
                  </a:cxn>
                  <a:cxn ang="0">
                    <a:pos x="45" y="2"/>
                  </a:cxn>
                  <a:cxn ang="0">
                    <a:pos x="46" y="2"/>
                  </a:cxn>
                  <a:cxn ang="0">
                    <a:pos x="47" y="1"/>
                  </a:cxn>
                  <a:cxn ang="0">
                    <a:pos x="46" y="0"/>
                  </a:cxn>
                  <a:cxn ang="0">
                    <a:pos x="40" y="0"/>
                  </a:cxn>
                  <a:cxn ang="0">
                    <a:pos x="37" y="3"/>
                  </a:cxn>
                  <a:cxn ang="0">
                    <a:pos x="37" y="9"/>
                  </a:cxn>
                  <a:cxn ang="0">
                    <a:pos x="21" y="9"/>
                  </a:cxn>
                  <a:cxn ang="0">
                    <a:pos x="7" y="18"/>
                  </a:cxn>
                  <a:cxn ang="0">
                    <a:pos x="2" y="30"/>
                  </a:cxn>
                  <a:cxn ang="0">
                    <a:pos x="0" y="39"/>
                  </a:cxn>
                  <a:cxn ang="0">
                    <a:pos x="0" y="59"/>
                  </a:cxn>
                  <a:cxn ang="0">
                    <a:pos x="12" y="51"/>
                  </a:cxn>
                  <a:cxn ang="0">
                    <a:pos x="24" y="57"/>
                  </a:cxn>
                  <a:cxn ang="0">
                    <a:pos x="98" y="57"/>
                  </a:cxn>
                  <a:cxn ang="0">
                    <a:pos x="109" y="51"/>
                  </a:cxn>
                  <a:cxn ang="0">
                    <a:pos x="121" y="57"/>
                  </a:cxn>
                  <a:cxn ang="0">
                    <a:pos x="122" y="57"/>
                  </a:cxn>
                  <a:cxn ang="0">
                    <a:pos x="134" y="51"/>
                  </a:cxn>
                  <a:cxn ang="0">
                    <a:pos x="145" y="57"/>
                  </a:cxn>
                  <a:cxn ang="0">
                    <a:pos x="148" y="57"/>
                  </a:cxn>
                  <a:cxn ang="0">
                    <a:pos x="150" y="56"/>
                  </a:cxn>
                  <a:cxn ang="0">
                    <a:pos x="151" y="54"/>
                  </a:cxn>
                  <a:cxn ang="0">
                    <a:pos x="151" y="52"/>
                  </a:cxn>
                  <a:cxn ang="0">
                    <a:pos x="148" y="49"/>
                  </a:cxn>
                  <a:cxn ang="0">
                    <a:pos x="53" y="49"/>
                  </a:cxn>
                  <a:cxn ang="0">
                    <a:pos x="34" y="31"/>
                  </a:cxn>
                  <a:cxn ang="0">
                    <a:pos x="32" y="33"/>
                  </a:cxn>
                  <a:cxn ang="0">
                    <a:pos x="11" y="33"/>
                  </a:cxn>
                  <a:cxn ang="0">
                    <a:pos x="14" y="30"/>
                  </a:cxn>
                  <a:cxn ang="0">
                    <a:pos x="17" y="31"/>
                  </a:cxn>
                  <a:cxn ang="0">
                    <a:pos x="15" y="27"/>
                  </a:cxn>
                  <a:cxn ang="0">
                    <a:pos x="12" y="25"/>
                  </a:cxn>
                  <a:cxn ang="0">
                    <a:pos x="12" y="29"/>
                  </a:cxn>
                  <a:cxn ang="0">
                    <a:pos x="8" y="32"/>
                  </a:cxn>
                  <a:cxn ang="0">
                    <a:pos x="13" y="20"/>
                  </a:cxn>
                  <a:cxn ang="0">
                    <a:pos x="22" y="14"/>
                  </a:cxn>
                  <a:cxn ang="0">
                    <a:pos x="32" y="14"/>
                  </a:cxn>
                  <a:cxn ang="0">
                    <a:pos x="34" y="15"/>
                  </a:cxn>
                  <a:cxn ang="0">
                    <a:pos x="34" y="17"/>
                  </a:cxn>
                  <a:cxn ang="0">
                    <a:pos x="34" y="31"/>
                  </a:cxn>
                  <a:cxn ang="0">
                    <a:pos x="34" y="31"/>
                  </a:cxn>
                  <a:cxn ang="0">
                    <a:pos x="34" y="31"/>
                  </a:cxn>
                </a:cxnLst>
                <a:rect b="b" l="0" r="r" t="0"/>
                <a:pathLst>
                  <a:path h="59" w="151">
                    <a:moveTo>
                      <a:pt x="53" y="49"/>
                    </a:moveTo>
                    <a:cubicBezTo>
                      <a:pt x="48" y="49"/>
                      <a:pt x="44" y="45"/>
                      <a:pt x="44" y="40"/>
                    </a:cubicBezTo>
                    <a:cubicBezTo>
                      <a:pt x="44" y="4"/>
                      <a:pt x="44" y="4"/>
                      <a:pt x="44" y="4"/>
                    </a:cubicBezTo>
                    <a:cubicBezTo>
                      <a:pt x="44" y="3"/>
                      <a:pt x="44" y="2"/>
                      <a:pt x="45" y="2"/>
                    </a:cubicBezTo>
                    <a:cubicBezTo>
                      <a:pt x="46" y="2"/>
                      <a:pt x="46" y="2"/>
                      <a:pt x="46" y="2"/>
                    </a:cubicBezTo>
                    <a:cubicBezTo>
                      <a:pt x="47" y="2"/>
                      <a:pt x="47" y="2"/>
                      <a:pt x="47" y="1"/>
                    </a:cubicBezTo>
                    <a:cubicBezTo>
                      <a:pt x="47" y="0"/>
                      <a:pt x="47" y="0"/>
                      <a:pt x="46" y="0"/>
                    </a:cubicBezTo>
                    <a:cubicBezTo>
                      <a:pt x="40" y="0"/>
                      <a:pt x="40" y="0"/>
                      <a:pt x="40" y="0"/>
                    </a:cubicBezTo>
                    <a:cubicBezTo>
                      <a:pt x="39" y="0"/>
                      <a:pt x="37" y="1"/>
                      <a:pt x="37" y="3"/>
                    </a:cubicBezTo>
                    <a:cubicBezTo>
                      <a:pt x="37" y="9"/>
                      <a:pt x="37" y="9"/>
                      <a:pt x="37" y="9"/>
                    </a:cubicBezTo>
                    <a:cubicBezTo>
                      <a:pt x="21" y="9"/>
                      <a:pt x="21" y="9"/>
                      <a:pt x="21" y="9"/>
                    </a:cubicBezTo>
                    <a:cubicBezTo>
                      <a:pt x="14" y="9"/>
                      <a:pt x="9" y="13"/>
                      <a:pt x="7" y="18"/>
                    </a:cubicBezTo>
                    <a:cubicBezTo>
                      <a:pt x="2" y="30"/>
                      <a:pt x="2" y="30"/>
                      <a:pt x="2" y="30"/>
                    </a:cubicBezTo>
                    <a:cubicBezTo>
                      <a:pt x="1" y="33"/>
                      <a:pt x="0" y="36"/>
                      <a:pt x="0" y="39"/>
                    </a:cubicBezTo>
                    <a:cubicBezTo>
                      <a:pt x="0" y="59"/>
                      <a:pt x="0" y="59"/>
                      <a:pt x="0" y="59"/>
                    </a:cubicBezTo>
                    <a:cubicBezTo>
                      <a:pt x="2" y="54"/>
                      <a:pt x="7" y="51"/>
                      <a:pt x="12" y="51"/>
                    </a:cubicBezTo>
                    <a:cubicBezTo>
                      <a:pt x="17" y="51"/>
                      <a:pt x="21" y="53"/>
                      <a:pt x="24" y="57"/>
                    </a:cubicBezTo>
                    <a:cubicBezTo>
                      <a:pt x="98" y="57"/>
                      <a:pt x="98" y="57"/>
                      <a:pt x="98" y="57"/>
                    </a:cubicBezTo>
                    <a:cubicBezTo>
                      <a:pt x="100" y="53"/>
                      <a:pt x="105" y="51"/>
                      <a:pt x="109" y="51"/>
                    </a:cubicBezTo>
                    <a:cubicBezTo>
                      <a:pt x="114" y="51"/>
                      <a:pt x="118" y="53"/>
                      <a:pt x="121" y="57"/>
                    </a:cubicBezTo>
                    <a:cubicBezTo>
                      <a:pt x="122" y="57"/>
                      <a:pt x="122" y="57"/>
                      <a:pt x="122" y="57"/>
                    </a:cubicBezTo>
                    <a:cubicBezTo>
                      <a:pt x="125" y="53"/>
                      <a:pt x="129" y="51"/>
                      <a:pt x="134" y="51"/>
                    </a:cubicBezTo>
                    <a:cubicBezTo>
                      <a:pt x="138" y="51"/>
                      <a:pt x="143" y="53"/>
                      <a:pt x="145" y="57"/>
                    </a:cubicBezTo>
                    <a:cubicBezTo>
                      <a:pt x="148" y="57"/>
                      <a:pt x="148" y="57"/>
                      <a:pt x="148" y="57"/>
                    </a:cubicBezTo>
                    <a:cubicBezTo>
                      <a:pt x="149" y="57"/>
                      <a:pt x="150" y="57"/>
                      <a:pt x="150" y="56"/>
                    </a:cubicBezTo>
                    <a:cubicBezTo>
                      <a:pt x="151" y="56"/>
                      <a:pt x="151" y="55"/>
                      <a:pt x="151" y="54"/>
                    </a:cubicBezTo>
                    <a:cubicBezTo>
                      <a:pt x="151" y="52"/>
                      <a:pt x="151" y="52"/>
                      <a:pt x="151" y="52"/>
                    </a:cubicBezTo>
                    <a:cubicBezTo>
                      <a:pt x="151" y="50"/>
                      <a:pt x="150" y="49"/>
                      <a:pt x="148" y="49"/>
                    </a:cubicBezTo>
                    <a:lnTo>
                      <a:pt x="53" y="49"/>
                    </a:lnTo>
                    <a:close/>
                    <a:moveTo>
                      <a:pt x="34" y="31"/>
                    </a:moveTo>
                    <a:cubicBezTo>
                      <a:pt x="34" y="32"/>
                      <a:pt x="33" y="33"/>
                      <a:pt x="32" y="33"/>
                    </a:cubicBezTo>
                    <a:cubicBezTo>
                      <a:pt x="11" y="33"/>
                      <a:pt x="11" y="33"/>
                      <a:pt x="11" y="33"/>
                    </a:cubicBezTo>
                    <a:cubicBezTo>
                      <a:pt x="14" y="30"/>
                      <a:pt x="14" y="30"/>
                      <a:pt x="14" y="30"/>
                    </a:cubicBezTo>
                    <a:cubicBezTo>
                      <a:pt x="15" y="31"/>
                      <a:pt x="16" y="31"/>
                      <a:pt x="17" y="31"/>
                    </a:cubicBezTo>
                    <a:cubicBezTo>
                      <a:pt x="17" y="30"/>
                      <a:pt x="17" y="28"/>
                      <a:pt x="15" y="27"/>
                    </a:cubicBezTo>
                    <a:cubicBezTo>
                      <a:pt x="14" y="25"/>
                      <a:pt x="12" y="25"/>
                      <a:pt x="12" y="25"/>
                    </a:cubicBezTo>
                    <a:cubicBezTo>
                      <a:pt x="11" y="26"/>
                      <a:pt x="11" y="27"/>
                      <a:pt x="12" y="29"/>
                    </a:cubicBezTo>
                    <a:cubicBezTo>
                      <a:pt x="8" y="32"/>
                      <a:pt x="8" y="32"/>
                      <a:pt x="8" y="32"/>
                    </a:cubicBezTo>
                    <a:cubicBezTo>
                      <a:pt x="13" y="20"/>
                      <a:pt x="13" y="20"/>
                      <a:pt x="13" y="20"/>
                    </a:cubicBezTo>
                    <a:cubicBezTo>
                      <a:pt x="15" y="17"/>
                      <a:pt x="18" y="14"/>
                      <a:pt x="22" y="14"/>
                    </a:cubicBezTo>
                    <a:cubicBezTo>
                      <a:pt x="32" y="14"/>
                      <a:pt x="32" y="14"/>
                      <a:pt x="32" y="14"/>
                    </a:cubicBezTo>
                    <a:cubicBezTo>
                      <a:pt x="32" y="14"/>
                      <a:pt x="33" y="14"/>
                      <a:pt x="34" y="15"/>
                    </a:cubicBezTo>
                    <a:cubicBezTo>
                      <a:pt x="34" y="15"/>
                      <a:pt x="34" y="16"/>
                      <a:pt x="34" y="17"/>
                    </a:cubicBezTo>
                    <a:lnTo>
                      <a:pt x="34" y="31"/>
                    </a:lnTo>
                    <a:close/>
                    <a:moveTo>
                      <a:pt x="34" y="31"/>
                    </a:moveTo>
                    <a:cubicBezTo>
                      <a:pt x="34" y="31"/>
                      <a:pt x="34" y="31"/>
                      <a:pt x="34" y="31"/>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9" name="Freeform 16"/>
              <p:cNvSpPr>
                <a:spLocks noEditPoints="1"/>
              </p:cNvSpPr>
              <p:nvPr/>
            </p:nvSpPr>
            <p:spPr bwMode="auto">
              <a:xfrm>
                <a:off x="5765800" y="2771775"/>
                <a:ext cx="390525" cy="109537"/>
              </a:xfrm>
              <a:custGeom>
                <a:cxnLst>
                  <a:cxn ang="0">
                    <a:pos x="102" y="6"/>
                  </a:cxn>
                  <a:cxn ang="0">
                    <a:pos x="96" y="0"/>
                  </a:cxn>
                  <a:cxn ang="0">
                    <a:pos x="6" y="0"/>
                  </a:cxn>
                  <a:cxn ang="0">
                    <a:pos x="0" y="6"/>
                  </a:cxn>
                  <a:cxn ang="0">
                    <a:pos x="0" y="21"/>
                  </a:cxn>
                  <a:cxn ang="0">
                    <a:pos x="6" y="28"/>
                  </a:cxn>
                  <a:cxn ang="0">
                    <a:pos x="96" y="28"/>
                  </a:cxn>
                  <a:cxn ang="0">
                    <a:pos x="102" y="21"/>
                  </a:cxn>
                  <a:cxn ang="0">
                    <a:pos x="102" y="6"/>
                  </a:cxn>
                  <a:cxn ang="0">
                    <a:pos x="48" y="22"/>
                  </a:cxn>
                  <a:cxn ang="0">
                    <a:pos x="41" y="15"/>
                  </a:cxn>
                  <a:cxn ang="0">
                    <a:pos x="48" y="3"/>
                  </a:cxn>
                  <a:cxn ang="0">
                    <a:pos x="55" y="15"/>
                  </a:cxn>
                  <a:cxn ang="0">
                    <a:pos x="48" y="22"/>
                  </a:cxn>
                  <a:cxn ang="0">
                    <a:pos x="48" y="22"/>
                  </a:cxn>
                  <a:cxn ang="0">
                    <a:pos x="48" y="22"/>
                  </a:cxn>
                </a:cxnLst>
                <a:rect b="b" l="0" r="r" t="0"/>
                <a:pathLst>
                  <a:path h="28" w="102">
                    <a:moveTo>
                      <a:pt x="102" y="6"/>
                    </a:moveTo>
                    <a:cubicBezTo>
                      <a:pt x="102" y="3"/>
                      <a:pt x="99" y="0"/>
                      <a:pt x="96" y="0"/>
                    </a:cubicBezTo>
                    <a:cubicBezTo>
                      <a:pt x="6" y="0"/>
                      <a:pt x="6" y="0"/>
                      <a:pt x="6" y="0"/>
                    </a:cubicBezTo>
                    <a:cubicBezTo>
                      <a:pt x="2" y="0"/>
                      <a:pt x="0" y="3"/>
                      <a:pt x="0" y="6"/>
                    </a:cubicBezTo>
                    <a:cubicBezTo>
                      <a:pt x="0" y="21"/>
                      <a:pt x="0" y="21"/>
                      <a:pt x="0" y="21"/>
                    </a:cubicBezTo>
                    <a:cubicBezTo>
                      <a:pt x="0" y="25"/>
                      <a:pt x="3" y="28"/>
                      <a:pt x="6" y="28"/>
                    </a:cubicBezTo>
                    <a:cubicBezTo>
                      <a:pt x="96" y="28"/>
                      <a:pt x="96" y="28"/>
                      <a:pt x="96" y="28"/>
                    </a:cubicBezTo>
                    <a:cubicBezTo>
                      <a:pt x="99" y="28"/>
                      <a:pt x="102" y="25"/>
                      <a:pt x="102" y="21"/>
                    </a:cubicBezTo>
                    <a:lnTo>
                      <a:pt x="102" y="6"/>
                    </a:lnTo>
                    <a:close/>
                    <a:moveTo>
                      <a:pt x="48" y="22"/>
                    </a:moveTo>
                    <a:cubicBezTo>
                      <a:pt x="44" y="22"/>
                      <a:pt x="41" y="19"/>
                      <a:pt x="41" y="15"/>
                    </a:cubicBezTo>
                    <a:cubicBezTo>
                      <a:pt x="41" y="11"/>
                      <a:pt x="48" y="3"/>
                      <a:pt x="48" y="3"/>
                    </a:cubicBezTo>
                    <a:cubicBezTo>
                      <a:pt x="48" y="3"/>
                      <a:pt x="55" y="11"/>
                      <a:pt x="55" y="15"/>
                    </a:cubicBezTo>
                    <a:cubicBezTo>
                      <a:pt x="55" y="19"/>
                      <a:pt x="52" y="22"/>
                      <a:pt x="48" y="22"/>
                    </a:cubicBezTo>
                    <a:close/>
                    <a:moveTo>
                      <a:pt x="48" y="22"/>
                    </a:moveTo>
                    <a:cubicBezTo>
                      <a:pt x="48" y="22"/>
                      <a:pt x="48" y="22"/>
                      <a:pt x="48" y="22"/>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0" name="Freeform 17"/>
              <p:cNvSpPr>
                <a:spLocks noEditPoints="1"/>
              </p:cNvSpPr>
              <p:nvPr/>
            </p:nvSpPr>
            <p:spPr bwMode="auto">
              <a:xfrm>
                <a:off x="5586413" y="2916238"/>
                <a:ext cx="80963" cy="82550"/>
              </a:xfrm>
              <a:custGeom>
                <a:cxnLst>
                  <a:cxn ang="0">
                    <a:pos x="21" y="11"/>
                  </a:cxn>
                  <a:cxn ang="0">
                    <a:pos x="11" y="21"/>
                  </a:cxn>
                  <a:cxn ang="0">
                    <a:pos x="0" y="11"/>
                  </a:cxn>
                  <a:cxn ang="0">
                    <a:pos x="11" y="0"/>
                  </a:cxn>
                  <a:cxn ang="0">
                    <a:pos x="21" y="11"/>
                  </a:cxn>
                  <a:cxn ang="0">
                    <a:pos x="21" y="11"/>
                  </a:cxn>
                  <a:cxn ang="0">
                    <a:pos x="21" y="11"/>
                  </a:cxn>
                </a:cxnLst>
                <a:rect b="b" l="0" r="r" t="0"/>
                <a:pathLst>
                  <a:path h="21" w="21">
                    <a:moveTo>
                      <a:pt x="21" y="11"/>
                    </a:moveTo>
                    <a:cubicBezTo>
                      <a:pt x="21" y="16"/>
                      <a:pt x="16" y="21"/>
                      <a:pt x="11" y="21"/>
                    </a:cubicBezTo>
                    <a:cubicBezTo>
                      <a:pt x="5" y="21"/>
                      <a:pt x="0" y="16"/>
                      <a:pt x="0" y="11"/>
                    </a:cubicBezTo>
                    <a:cubicBezTo>
                      <a:pt x="0" y="5"/>
                      <a:pt x="5" y="0"/>
                      <a:pt x="11" y="0"/>
                    </a:cubicBezTo>
                    <a:cubicBezTo>
                      <a:pt x="16" y="0"/>
                      <a:pt x="21" y="5"/>
                      <a:pt x="21" y="11"/>
                    </a:cubicBezTo>
                    <a:close/>
                    <a:moveTo>
                      <a:pt x="21" y="11"/>
                    </a:moveTo>
                    <a:cubicBezTo>
                      <a:pt x="21" y="11"/>
                      <a:pt x="21" y="11"/>
                      <a:pt x="21" y="11"/>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1" name="Freeform 18"/>
              <p:cNvSpPr>
                <a:spLocks noEditPoints="1"/>
              </p:cNvSpPr>
              <p:nvPr/>
            </p:nvSpPr>
            <p:spPr bwMode="auto">
              <a:xfrm>
                <a:off x="5957888" y="2916238"/>
                <a:ext cx="79375" cy="82550"/>
              </a:xfrm>
              <a:custGeom>
                <a:cxnLst>
                  <a:cxn ang="0">
                    <a:pos x="21" y="11"/>
                  </a:cxn>
                  <a:cxn ang="0">
                    <a:pos x="10" y="21"/>
                  </a:cxn>
                  <a:cxn ang="0">
                    <a:pos x="0" y="11"/>
                  </a:cxn>
                  <a:cxn ang="0">
                    <a:pos x="10" y="0"/>
                  </a:cxn>
                  <a:cxn ang="0">
                    <a:pos x="21" y="11"/>
                  </a:cxn>
                  <a:cxn ang="0">
                    <a:pos x="21" y="11"/>
                  </a:cxn>
                  <a:cxn ang="0">
                    <a:pos x="21" y="11"/>
                  </a:cxn>
                </a:cxnLst>
                <a:rect b="b" l="0" r="r" t="0"/>
                <a:pathLst>
                  <a:path h="21" w="21">
                    <a:moveTo>
                      <a:pt x="21" y="11"/>
                    </a:moveTo>
                    <a:cubicBezTo>
                      <a:pt x="21" y="16"/>
                      <a:pt x="16" y="21"/>
                      <a:pt x="10" y="21"/>
                    </a:cubicBezTo>
                    <a:cubicBezTo>
                      <a:pt x="5" y="21"/>
                      <a:pt x="0" y="16"/>
                      <a:pt x="0" y="11"/>
                    </a:cubicBezTo>
                    <a:cubicBezTo>
                      <a:pt x="0" y="5"/>
                      <a:pt x="5" y="0"/>
                      <a:pt x="10" y="0"/>
                    </a:cubicBezTo>
                    <a:cubicBezTo>
                      <a:pt x="16" y="0"/>
                      <a:pt x="21" y="5"/>
                      <a:pt x="21" y="11"/>
                    </a:cubicBezTo>
                    <a:close/>
                    <a:moveTo>
                      <a:pt x="21" y="11"/>
                    </a:moveTo>
                    <a:cubicBezTo>
                      <a:pt x="21" y="11"/>
                      <a:pt x="21" y="11"/>
                      <a:pt x="21" y="11"/>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2" name="Freeform 19"/>
              <p:cNvSpPr>
                <a:spLocks noEditPoints="1"/>
              </p:cNvSpPr>
              <p:nvPr/>
            </p:nvSpPr>
            <p:spPr bwMode="auto">
              <a:xfrm>
                <a:off x="6048375" y="2916238"/>
                <a:ext cx="80963" cy="82550"/>
              </a:xfrm>
              <a:custGeom>
                <a:cxnLst>
                  <a:cxn ang="0">
                    <a:pos x="21" y="11"/>
                  </a:cxn>
                  <a:cxn ang="0">
                    <a:pos x="11" y="21"/>
                  </a:cxn>
                  <a:cxn ang="0">
                    <a:pos x="0" y="11"/>
                  </a:cxn>
                  <a:cxn ang="0">
                    <a:pos x="11" y="0"/>
                  </a:cxn>
                  <a:cxn ang="0">
                    <a:pos x="21" y="11"/>
                  </a:cxn>
                  <a:cxn ang="0">
                    <a:pos x="21" y="11"/>
                  </a:cxn>
                  <a:cxn ang="0">
                    <a:pos x="21" y="11"/>
                  </a:cxn>
                </a:cxnLst>
                <a:rect b="b" l="0" r="r" t="0"/>
                <a:pathLst>
                  <a:path h="21" w="21">
                    <a:moveTo>
                      <a:pt x="21" y="11"/>
                    </a:moveTo>
                    <a:cubicBezTo>
                      <a:pt x="21" y="16"/>
                      <a:pt x="16" y="21"/>
                      <a:pt x="11" y="21"/>
                    </a:cubicBezTo>
                    <a:cubicBezTo>
                      <a:pt x="5" y="21"/>
                      <a:pt x="0" y="16"/>
                      <a:pt x="0" y="11"/>
                    </a:cubicBezTo>
                    <a:cubicBezTo>
                      <a:pt x="0" y="5"/>
                      <a:pt x="5" y="0"/>
                      <a:pt x="11" y="0"/>
                    </a:cubicBezTo>
                    <a:cubicBezTo>
                      <a:pt x="16" y="0"/>
                      <a:pt x="21" y="5"/>
                      <a:pt x="21" y="11"/>
                    </a:cubicBezTo>
                    <a:close/>
                    <a:moveTo>
                      <a:pt x="21" y="11"/>
                    </a:moveTo>
                    <a:cubicBezTo>
                      <a:pt x="21" y="11"/>
                      <a:pt x="21" y="11"/>
                      <a:pt x="21" y="11"/>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sp>
        <p:nvSpPr>
          <p:cNvPr id="53" name="矩形 52"/>
          <p:cNvSpPr/>
          <p:nvPr/>
        </p:nvSpPr>
        <p:spPr>
          <a:xfrm>
            <a:off x="800679" y="2669115"/>
            <a:ext cx="2166664" cy="822960"/>
          </a:xfrm>
          <a:prstGeom prst="rect">
            <a:avLst/>
          </a:prstGeom>
        </p:spPr>
        <p:txBody>
          <a:bodyPr wrap="square">
            <a:spAutoFit/>
          </a:bodyPr>
          <a:lstStyle/>
          <a:p>
            <a:r>
              <a:rPr altLang="en-US" lang="zh-CN" smtClean="0" sz="1200">
                <a:solidFill>
                  <a:schemeClr val="bg1"/>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双击输入替换内容编辑文字双击输入替换内容编辑文字双击输入替换内容编辑文字双击输入替换内容编辑文字</a:t>
            </a:r>
          </a:p>
        </p:txBody>
      </p:sp>
      <p:sp>
        <p:nvSpPr>
          <p:cNvPr id="54" name="矩形 53"/>
          <p:cNvSpPr/>
          <p:nvPr/>
        </p:nvSpPr>
        <p:spPr>
          <a:xfrm>
            <a:off x="840749" y="4599316"/>
            <a:ext cx="2166664" cy="822960"/>
          </a:xfrm>
          <a:prstGeom prst="rect">
            <a:avLst/>
          </a:prstGeom>
        </p:spPr>
        <p:txBody>
          <a:bodyPr wrap="square">
            <a:spAutoFit/>
          </a:bodyPr>
          <a:lstStyle/>
          <a:p>
            <a:r>
              <a:rPr altLang="en-US" lang="zh-CN" smtClean="0" sz="1200">
                <a:solidFill>
                  <a:schemeClr val="bg1"/>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双击输入替换内容编辑文字双击输入替换内容编辑文字双击输入替换内容编辑文字双击输入替换内容编辑文字</a:t>
            </a:r>
          </a:p>
        </p:txBody>
      </p:sp>
      <p:sp>
        <p:nvSpPr>
          <p:cNvPr id="55" name="矩形 54"/>
          <p:cNvSpPr/>
          <p:nvPr/>
        </p:nvSpPr>
        <p:spPr>
          <a:xfrm>
            <a:off x="9129400" y="2627059"/>
            <a:ext cx="2166664" cy="822960"/>
          </a:xfrm>
          <a:prstGeom prst="rect">
            <a:avLst/>
          </a:prstGeom>
        </p:spPr>
        <p:txBody>
          <a:bodyPr wrap="square">
            <a:spAutoFit/>
          </a:bodyPr>
          <a:lstStyle/>
          <a:p>
            <a:r>
              <a:rPr altLang="en-US" lang="zh-CN" smtClean="0" sz="1200">
                <a:solidFill>
                  <a:schemeClr val="bg1"/>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双击输入替换内容编辑文字双击输入替换内容编辑文字双击输入替换内容编辑文字双击输入替换内容编辑文字</a:t>
            </a:r>
          </a:p>
        </p:txBody>
      </p:sp>
      <p:sp>
        <p:nvSpPr>
          <p:cNvPr id="56" name="矩形 55"/>
          <p:cNvSpPr/>
          <p:nvPr/>
        </p:nvSpPr>
        <p:spPr>
          <a:xfrm>
            <a:off x="9190348" y="4656158"/>
            <a:ext cx="2166664" cy="822960"/>
          </a:xfrm>
          <a:prstGeom prst="rect">
            <a:avLst/>
          </a:prstGeom>
        </p:spPr>
        <p:txBody>
          <a:bodyPr wrap="square">
            <a:spAutoFit/>
          </a:bodyPr>
          <a:lstStyle/>
          <a:p>
            <a:r>
              <a:rPr altLang="en-US" lang="zh-CN" smtClean="0" sz="1200">
                <a:solidFill>
                  <a:schemeClr val="bg1"/>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双击输入替换内容编辑文字双击输入替换内容编辑文字双击输入替换内容编辑文字双击输入替换内容编辑文字</a:t>
            </a:r>
          </a:p>
        </p:txBody>
      </p:sp>
    </p:spTree>
    <p:extLst>
      <p:ext uri="{BB962C8B-B14F-4D97-AF65-F5344CB8AC3E}">
        <p14:creationId val="1409707726"/>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50000" decel="50000" fill="hold" grpId="0" id="5" nodeType="afterEffect" presetClass="entr" presetID="2" presetSubtype="4">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fill="hold" id="7"/>
                                        <p:tgtEl>
                                          <p:spTgt spid="5"/>
                                        </p:tgtEl>
                                        <p:attrNameLst>
                                          <p:attrName>ppt_x</p:attrName>
                                        </p:attrNameLst>
                                      </p:cBhvr>
                                      <p:tavLst>
                                        <p:tav tm="0">
                                          <p:val>
                                            <p:strVal val="#ppt_x"/>
                                          </p:val>
                                        </p:tav>
                                        <p:tav tm="100000">
                                          <p:val>
                                            <p:strVal val="#ppt_x"/>
                                          </p:val>
                                        </p:tav>
                                      </p:tavLst>
                                    </p:anim>
                                    <p:anim calcmode="lin" valueType="num">
                                      <p:cBhvr additive="base">
                                        <p:cTn dur="500" fill="hold" id="8"/>
                                        <p:tgtEl>
                                          <p:spTgt spid="5"/>
                                        </p:tgtEl>
                                        <p:attrNameLst>
                                          <p:attrName>ppt_y</p:attrName>
                                        </p:attrNameLst>
                                      </p:cBhvr>
                                      <p:tavLst>
                                        <p:tav tm="0">
                                          <p:val>
                                            <p:strVal val="1+#ppt_h/2"/>
                                          </p:val>
                                        </p:tav>
                                        <p:tav tm="100000">
                                          <p:val>
                                            <p:strVal val="#ppt_y"/>
                                          </p:val>
                                        </p:tav>
                                      </p:tavLst>
                                    </p:anim>
                                  </p:childTnLst>
                                </p:cTn>
                              </p:par>
                            </p:childTnLst>
                          </p:cTn>
                        </p:par>
                        <p:par>
                          <p:cTn fill="hold" id="9" nodeType="afterGroup">
                            <p:stCondLst>
                              <p:cond delay="500"/>
                            </p:stCondLst>
                            <p:childTnLst>
                              <p:par>
                                <p:cTn fill="hold" id="10" nodeType="afterEffect" presetClass="entr" presetID="53" presetSubtype="0">
                                  <p:stCondLst>
                                    <p:cond delay="0"/>
                                  </p:stCondLst>
                                  <p:childTnLst>
                                    <p:set>
                                      <p:cBhvr>
                                        <p:cTn dur="1" fill="hold" id="11">
                                          <p:stCondLst>
                                            <p:cond delay="0"/>
                                          </p:stCondLst>
                                        </p:cTn>
                                        <p:tgtEl>
                                          <p:spTgt spid="6"/>
                                        </p:tgtEl>
                                        <p:attrNameLst>
                                          <p:attrName>style.visibility</p:attrName>
                                        </p:attrNameLst>
                                      </p:cBhvr>
                                      <p:to>
                                        <p:strVal val="visible"/>
                                      </p:to>
                                    </p:set>
                                    <p:anim calcmode="lin" valueType="num">
                                      <p:cBhvr>
                                        <p:cTn dur="500" fill="hold" id="12"/>
                                        <p:tgtEl>
                                          <p:spTgt spid="6"/>
                                        </p:tgtEl>
                                        <p:attrNameLst>
                                          <p:attrName>ppt_w</p:attrName>
                                        </p:attrNameLst>
                                      </p:cBhvr>
                                      <p:tavLst>
                                        <p:tav tm="0">
                                          <p:val>
                                            <p:fltVal val="0"/>
                                          </p:val>
                                        </p:tav>
                                        <p:tav tm="100000">
                                          <p:val>
                                            <p:strVal val="#ppt_w"/>
                                          </p:val>
                                        </p:tav>
                                      </p:tavLst>
                                    </p:anim>
                                    <p:anim calcmode="lin" valueType="num">
                                      <p:cBhvr>
                                        <p:cTn dur="500" fill="hold" id="13"/>
                                        <p:tgtEl>
                                          <p:spTgt spid="6"/>
                                        </p:tgtEl>
                                        <p:attrNameLst>
                                          <p:attrName>ppt_h</p:attrName>
                                        </p:attrNameLst>
                                      </p:cBhvr>
                                      <p:tavLst>
                                        <p:tav tm="0">
                                          <p:val>
                                            <p:fltVal val="0"/>
                                          </p:val>
                                        </p:tav>
                                        <p:tav tm="100000">
                                          <p:val>
                                            <p:strVal val="#ppt_h"/>
                                          </p:val>
                                        </p:tav>
                                      </p:tavLst>
                                    </p:anim>
                                    <p:animEffect filter="fade" transition="in">
                                      <p:cBhvr>
                                        <p:cTn dur="500" id="14"/>
                                        <p:tgtEl>
                                          <p:spTgt spid="6"/>
                                        </p:tgtEl>
                                      </p:cBhvr>
                                    </p:animEffect>
                                  </p:childTnLst>
                                </p:cTn>
                              </p:par>
                            </p:childTnLst>
                          </p:cTn>
                        </p:par>
                        <p:par>
                          <p:cTn fill="hold" id="15" nodeType="afterGroup">
                            <p:stCondLst>
                              <p:cond delay="1000"/>
                            </p:stCondLst>
                            <p:childTnLst>
                              <p:par>
                                <p:cTn fill="hold" id="16" nodeType="afterEffect" presetClass="entr" presetID="53" presetSubtype="0">
                                  <p:stCondLst>
                                    <p:cond delay="0"/>
                                  </p:stCondLst>
                                  <p:childTnLst>
                                    <p:set>
                                      <p:cBhvr>
                                        <p:cTn dur="1" fill="hold" id="17">
                                          <p:stCondLst>
                                            <p:cond delay="0"/>
                                          </p:stCondLst>
                                        </p:cTn>
                                        <p:tgtEl>
                                          <p:spTgt spid="10"/>
                                        </p:tgtEl>
                                        <p:attrNameLst>
                                          <p:attrName>style.visibility</p:attrName>
                                        </p:attrNameLst>
                                      </p:cBhvr>
                                      <p:to>
                                        <p:strVal val="visible"/>
                                      </p:to>
                                    </p:set>
                                    <p:anim calcmode="lin" valueType="num">
                                      <p:cBhvr>
                                        <p:cTn dur="500" fill="hold" id="18"/>
                                        <p:tgtEl>
                                          <p:spTgt spid="10"/>
                                        </p:tgtEl>
                                        <p:attrNameLst>
                                          <p:attrName>ppt_w</p:attrName>
                                        </p:attrNameLst>
                                      </p:cBhvr>
                                      <p:tavLst>
                                        <p:tav tm="0">
                                          <p:val>
                                            <p:fltVal val="0"/>
                                          </p:val>
                                        </p:tav>
                                        <p:tav tm="100000">
                                          <p:val>
                                            <p:strVal val="#ppt_w"/>
                                          </p:val>
                                        </p:tav>
                                      </p:tavLst>
                                    </p:anim>
                                    <p:anim calcmode="lin" valueType="num">
                                      <p:cBhvr>
                                        <p:cTn dur="500" fill="hold" id="19"/>
                                        <p:tgtEl>
                                          <p:spTgt spid="10"/>
                                        </p:tgtEl>
                                        <p:attrNameLst>
                                          <p:attrName>ppt_h</p:attrName>
                                        </p:attrNameLst>
                                      </p:cBhvr>
                                      <p:tavLst>
                                        <p:tav tm="0">
                                          <p:val>
                                            <p:fltVal val="0"/>
                                          </p:val>
                                        </p:tav>
                                        <p:tav tm="100000">
                                          <p:val>
                                            <p:strVal val="#ppt_h"/>
                                          </p:val>
                                        </p:tav>
                                      </p:tavLst>
                                    </p:anim>
                                    <p:animEffect filter="fade" transition="in">
                                      <p:cBhvr>
                                        <p:cTn dur="500" id="20"/>
                                        <p:tgtEl>
                                          <p:spTgt spid="10"/>
                                        </p:tgtEl>
                                      </p:cBhvr>
                                    </p:animEffect>
                                  </p:childTnLst>
                                </p:cTn>
                              </p:par>
                            </p:childTnLst>
                          </p:cTn>
                        </p:par>
                        <p:par>
                          <p:cTn fill="hold" id="21" nodeType="afterGroup">
                            <p:stCondLst>
                              <p:cond delay="1500"/>
                            </p:stCondLst>
                            <p:childTnLst>
                              <p:par>
                                <p:cTn fill="hold" id="22" nodeType="afterEffect" presetClass="entr" presetID="18" presetSubtype="3">
                                  <p:stCondLst>
                                    <p:cond delay="0"/>
                                  </p:stCondLst>
                                  <p:childTnLst>
                                    <p:set>
                                      <p:cBhvr>
                                        <p:cTn dur="1" fill="hold" id="23">
                                          <p:stCondLst>
                                            <p:cond delay="0"/>
                                          </p:stCondLst>
                                        </p:cTn>
                                        <p:tgtEl>
                                          <p:spTgt spid="3"/>
                                        </p:tgtEl>
                                        <p:attrNameLst>
                                          <p:attrName>style.visibility</p:attrName>
                                        </p:attrNameLst>
                                      </p:cBhvr>
                                      <p:to>
                                        <p:strVal val="visible"/>
                                      </p:to>
                                    </p:set>
                                    <p:animEffect filter="strips(upRight)" transition="in">
                                      <p:cBhvr>
                                        <p:cTn dur="500" id="24"/>
                                        <p:tgtEl>
                                          <p:spTgt spid="3"/>
                                        </p:tgtEl>
                                      </p:cBhvr>
                                    </p:animEffect>
                                  </p:childTnLst>
                                </p:cTn>
                              </p:par>
                              <p:par>
                                <p:cTn fill="hold" id="25" nodeType="withEffect" presetClass="entr" presetID="53" presetSubtype="0">
                                  <p:stCondLst>
                                    <p:cond delay="0"/>
                                  </p:stCondLst>
                                  <p:childTnLst>
                                    <p:set>
                                      <p:cBhvr>
                                        <p:cTn dur="1" fill="hold" id="26">
                                          <p:stCondLst>
                                            <p:cond delay="0"/>
                                          </p:stCondLst>
                                        </p:cTn>
                                        <p:tgtEl>
                                          <p:spTgt spid="16"/>
                                        </p:tgtEl>
                                        <p:attrNameLst>
                                          <p:attrName>style.visibility</p:attrName>
                                        </p:attrNameLst>
                                      </p:cBhvr>
                                      <p:to>
                                        <p:strVal val="visible"/>
                                      </p:to>
                                    </p:set>
                                    <p:anim calcmode="lin" valueType="num">
                                      <p:cBhvr>
                                        <p:cTn dur="500" fill="hold" id="27"/>
                                        <p:tgtEl>
                                          <p:spTgt spid="16"/>
                                        </p:tgtEl>
                                        <p:attrNameLst>
                                          <p:attrName>ppt_w</p:attrName>
                                        </p:attrNameLst>
                                      </p:cBhvr>
                                      <p:tavLst>
                                        <p:tav tm="0">
                                          <p:val>
                                            <p:fltVal val="0"/>
                                          </p:val>
                                        </p:tav>
                                        <p:tav tm="100000">
                                          <p:val>
                                            <p:strVal val="#ppt_w"/>
                                          </p:val>
                                        </p:tav>
                                      </p:tavLst>
                                    </p:anim>
                                    <p:anim calcmode="lin" valueType="num">
                                      <p:cBhvr>
                                        <p:cTn dur="500" fill="hold" id="28"/>
                                        <p:tgtEl>
                                          <p:spTgt spid="16"/>
                                        </p:tgtEl>
                                        <p:attrNameLst>
                                          <p:attrName>ppt_h</p:attrName>
                                        </p:attrNameLst>
                                      </p:cBhvr>
                                      <p:tavLst>
                                        <p:tav tm="0">
                                          <p:val>
                                            <p:fltVal val="0"/>
                                          </p:val>
                                        </p:tav>
                                        <p:tav tm="100000">
                                          <p:val>
                                            <p:strVal val="#ppt_h"/>
                                          </p:val>
                                        </p:tav>
                                      </p:tavLst>
                                    </p:anim>
                                    <p:animEffect filter="fade" transition="in">
                                      <p:cBhvr>
                                        <p:cTn dur="500" id="29"/>
                                        <p:tgtEl>
                                          <p:spTgt spid="16"/>
                                        </p:tgtEl>
                                      </p:cBhvr>
                                    </p:animEffect>
                                  </p:childTnLst>
                                </p:cTn>
                              </p:par>
                            </p:childTnLst>
                          </p:cTn>
                        </p:par>
                        <p:par>
                          <p:cTn fill="hold" id="30" nodeType="afterGroup">
                            <p:stCondLst>
                              <p:cond delay="2000"/>
                            </p:stCondLst>
                            <p:childTnLst>
                              <p:par>
                                <p:cTn fill="hold" id="31" nodeType="afterEffect" presetClass="entr" presetID="18" presetSubtype="3">
                                  <p:stCondLst>
                                    <p:cond delay="0"/>
                                  </p:stCondLst>
                                  <p:childTnLst>
                                    <p:set>
                                      <p:cBhvr>
                                        <p:cTn dur="1" fill="hold" id="32">
                                          <p:stCondLst>
                                            <p:cond delay="0"/>
                                          </p:stCondLst>
                                        </p:cTn>
                                        <p:tgtEl>
                                          <p:spTgt spid="20"/>
                                        </p:tgtEl>
                                        <p:attrNameLst>
                                          <p:attrName>style.visibility</p:attrName>
                                        </p:attrNameLst>
                                      </p:cBhvr>
                                      <p:to>
                                        <p:strVal val="visible"/>
                                      </p:to>
                                    </p:set>
                                    <p:animEffect filter="strips(upRight)" transition="in">
                                      <p:cBhvr>
                                        <p:cTn dur="500" id="33"/>
                                        <p:tgtEl>
                                          <p:spTgt spid="20"/>
                                        </p:tgtEl>
                                      </p:cBhvr>
                                    </p:animEffect>
                                  </p:childTnLst>
                                </p:cTn>
                              </p:par>
                              <p:par>
                                <p:cTn fill="hold" id="34" nodeType="withEffect" presetClass="entr" presetID="53" presetSubtype="0">
                                  <p:stCondLst>
                                    <p:cond delay="0"/>
                                  </p:stCondLst>
                                  <p:childTnLst>
                                    <p:set>
                                      <p:cBhvr>
                                        <p:cTn dur="1" fill="hold" id="35">
                                          <p:stCondLst>
                                            <p:cond delay="0"/>
                                          </p:stCondLst>
                                        </p:cTn>
                                        <p:tgtEl>
                                          <p:spTgt spid="22"/>
                                        </p:tgtEl>
                                        <p:attrNameLst>
                                          <p:attrName>style.visibility</p:attrName>
                                        </p:attrNameLst>
                                      </p:cBhvr>
                                      <p:to>
                                        <p:strVal val="visible"/>
                                      </p:to>
                                    </p:set>
                                    <p:anim calcmode="lin" valueType="num">
                                      <p:cBhvr>
                                        <p:cTn dur="500" fill="hold" id="36"/>
                                        <p:tgtEl>
                                          <p:spTgt spid="22"/>
                                        </p:tgtEl>
                                        <p:attrNameLst>
                                          <p:attrName>ppt_w</p:attrName>
                                        </p:attrNameLst>
                                      </p:cBhvr>
                                      <p:tavLst>
                                        <p:tav tm="0">
                                          <p:val>
                                            <p:fltVal val="0"/>
                                          </p:val>
                                        </p:tav>
                                        <p:tav tm="100000">
                                          <p:val>
                                            <p:strVal val="#ppt_w"/>
                                          </p:val>
                                        </p:tav>
                                      </p:tavLst>
                                    </p:anim>
                                    <p:anim calcmode="lin" valueType="num">
                                      <p:cBhvr>
                                        <p:cTn dur="500" fill="hold" id="37"/>
                                        <p:tgtEl>
                                          <p:spTgt spid="22"/>
                                        </p:tgtEl>
                                        <p:attrNameLst>
                                          <p:attrName>ppt_h</p:attrName>
                                        </p:attrNameLst>
                                      </p:cBhvr>
                                      <p:tavLst>
                                        <p:tav tm="0">
                                          <p:val>
                                            <p:fltVal val="0"/>
                                          </p:val>
                                        </p:tav>
                                        <p:tav tm="100000">
                                          <p:val>
                                            <p:strVal val="#ppt_h"/>
                                          </p:val>
                                        </p:tav>
                                      </p:tavLst>
                                    </p:anim>
                                    <p:animEffect filter="fade" transition="in">
                                      <p:cBhvr>
                                        <p:cTn dur="500" id="38"/>
                                        <p:tgtEl>
                                          <p:spTgt spid="22"/>
                                        </p:tgtEl>
                                      </p:cBhvr>
                                    </p:animEffect>
                                  </p:childTnLst>
                                </p:cTn>
                              </p:par>
                            </p:childTnLst>
                          </p:cTn>
                        </p:par>
                        <p:par>
                          <p:cTn fill="hold" id="39" nodeType="afterGroup">
                            <p:stCondLst>
                              <p:cond delay="2500"/>
                            </p:stCondLst>
                            <p:childTnLst>
                              <p:par>
                                <p:cTn fill="hold" id="40" nodeType="afterEffect" presetClass="entr" presetID="18" presetSubtype="12">
                                  <p:stCondLst>
                                    <p:cond delay="0"/>
                                  </p:stCondLst>
                                  <p:childTnLst>
                                    <p:set>
                                      <p:cBhvr>
                                        <p:cTn dur="1" fill="hold" id="41">
                                          <p:stCondLst>
                                            <p:cond delay="0"/>
                                          </p:stCondLst>
                                        </p:cTn>
                                        <p:tgtEl>
                                          <p:spTgt spid="38"/>
                                        </p:tgtEl>
                                        <p:attrNameLst>
                                          <p:attrName>style.visibility</p:attrName>
                                        </p:attrNameLst>
                                      </p:cBhvr>
                                      <p:to>
                                        <p:strVal val="visible"/>
                                      </p:to>
                                    </p:set>
                                    <p:animEffect filter="strips(downLeft)" transition="in">
                                      <p:cBhvr>
                                        <p:cTn dur="500" id="42"/>
                                        <p:tgtEl>
                                          <p:spTgt spid="38"/>
                                        </p:tgtEl>
                                      </p:cBhvr>
                                    </p:animEffect>
                                  </p:childTnLst>
                                </p:cTn>
                              </p:par>
                              <p:par>
                                <p:cTn fill="hold" id="43" nodeType="withEffect" presetClass="entr" presetID="53" presetSubtype="0">
                                  <p:stCondLst>
                                    <p:cond delay="0"/>
                                  </p:stCondLst>
                                  <p:childTnLst>
                                    <p:set>
                                      <p:cBhvr>
                                        <p:cTn dur="1" fill="hold" id="44">
                                          <p:stCondLst>
                                            <p:cond delay="0"/>
                                          </p:stCondLst>
                                        </p:cTn>
                                        <p:tgtEl>
                                          <p:spTgt spid="45"/>
                                        </p:tgtEl>
                                        <p:attrNameLst>
                                          <p:attrName>style.visibility</p:attrName>
                                        </p:attrNameLst>
                                      </p:cBhvr>
                                      <p:to>
                                        <p:strVal val="visible"/>
                                      </p:to>
                                    </p:set>
                                    <p:anim calcmode="lin" valueType="num">
                                      <p:cBhvr>
                                        <p:cTn dur="500" fill="hold" id="45"/>
                                        <p:tgtEl>
                                          <p:spTgt spid="45"/>
                                        </p:tgtEl>
                                        <p:attrNameLst>
                                          <p:attrName>ppt_w</p:attrName>
                                        </p:attrNameLst>
                                      </p:cBhvr>
                                      <p:tavLst>
                                        <p:tav tm="0">
                                          <p:val>
                                            <p:fltVal val="0"/>
                                          </p:val>
                                        </p:tav>
                                        <p:tav tm="100000">
                                          <p:val>
                                            <p:strVal val="#ppt_w"/>
                                          </p:val>
                                        </p:tav>
                                      </p:tavLst>
                                    </p:anim>
                                    <p:anim calcmode="lin" valueType="num">
                                      <p:cBhvr>
                                        <p:cTn dur="500" fill="hold" id="46"/>
                                        <p:tgtEl>
                                          <p:spTgt spid="45"/>
                                        </p:tgtEl>
                                        <p:attrNameLst>
                                          <p:attrName>ppt_h</p:attrName>
                                        </p:attrNameLst>
                                      </p:cBhvr>
                                      <p:tavLst>
                                        <p:tav tm="0">
                                          <p:val>
                                            <p:fltVal val="0"/>
                                          </p:val>
                                        </p:tav>
                                        <p:tav tm="100000">
                                          <p:val>
                                            <p:strVal val="#ppt_h"/>
                                          </p:val>
                                        </p:tav>
                                      </p:tavLst>
                                    </p:anim>
                                    <p:animEffect filter="fade" transition="in">
                                      <p:cBhvr>
                                        <p:cTn dur="500" id="47"/>
                                        <p:tgtEl>
                                          <p:spTgt spid="45"/>
                                        </p:tgtEl>
                                      </p:cBhvr>
                                    </p:animEffect>
                                  </p:childTnLst>
                                </p:cTn>
                              </p:par>
                            </p:childTnLst>
                          </p:cTn>
                        </p:par>
                        <p:par>
                          <p:cTn fill="hold" id="48" nodeType="afterGroup">
                            <p:stCondLst>
                              <p:cond delay="3000"/>
                            </p:stCondLst>
                            <p:childTnLst>
                              <p:par>
                                <p:cTn fill="hold" id="49" nodeType="afterEffect" presetClass="entr" presetID="18" presetSubtype="12">
                                  <p:stCondLst>
                                    <p:cond delay="0"/>
                                  </p:stCondLst>
                                  <p:childTnLst>
                                    <p:set>
                                      <p:cBhvr>
                                        <p:cTn dur="1" fill="hold" id="50">
                                          <p:stCondLst>
                                            <p:cond delay="0"/>
                                          </p:stCondLst>
                                        </p:cTn>
                                        <p:tgtEl>
                                          <p:spTgt spid="41"/>
                                        </p:tgtEl>
                                        <p:attrNameLst>
                                          <p:attrName>style.visibility</p:attrName>
                                        </p:attrNameLst>
                                      </p:cBhvr>
                                      <p:to>
                                        <p:strVal val="visible"/>
                                      </p:to>
                                    </p:set>
                                    <p:animEffect filter="strips(downLeft)" transition="in">
                                      <p:cBhvr>
                                        <p:cTn dur="500" id="51"/>
                                        <p:tgtEl>
                                          <p:spTgt spid="41"/>
                                        </p:tgtEl>
                                      </p:cBhvr>
                                    </p:animEffect>
                                  </p:childTnLst>
                                </p:cTn>
                              </p:par>
                              <p:par>
                                <p:cTn fill="hold" id="52" nodeType="withEffect" presetClass="entr" presetID="53" presetSubtype="0">
                                  <p:stCondLst>
                                    <p:cond delay="0"/>
                                  </p:stCondLst>
                                  <p:childTnLst>
                                    <p:set>
                                      <p:cBhvr>
                                        <p:cTn dur="1" fill="hold" id="53">
                                          <p:stCondLst>
                                            <p:cond delay="0"/>
                                          </p:stCondLst>
                                        </p:cTn>
                                        <p:tgtEl>
                                          <p:spTgt spid="42"/>
                                        </p:tgtEl>
                                        <p:attrNameLst>
                                          <p:attrName>style.visibility</p:attrName>
                                        </p:attrNameLst>
                                      </p:cBhvr>
                                      <p:to>
                                        <p:strVal val="visible"/>
                                      </p:to>
                                    </p:set>
                                    <p:anim calcmode="lin" valueType="num">
                                      <p:cBhvr>
                                        <p:cTn dur="500" fill="hold" id="54"/>
                                        <p:tgtEl>
                                          <p:spTgt spid="42"/>
                                        </p:tgtEl>
                                        <p:attrNameLst>
                                          <p:attrName>ppt_w</p:attrName>
                                        </p:attrNameLst>
                                      </p:cBhvr>
                                      <p:tavLst>
                                        <p:tav tm="0">
                                          <p:val>
                                            <p:fltVal val="0"/>
                                          </p:val>
                                        </p:tav>
                                        <p:tav tm="100000">
                                          <p:val>
                                            <p:strVal val="#ppt_w"/>
                                          </p:val>
                                        </p:tav>
                                      </p:tavLst>
                                    </p:anim>
                                    <p:anim calcmode="lin" valueType="num">
                                      <p:cBhvr>
                                        <p:cTn dur="500" fill="hold" id="55"/>
                                        <p:tgtEl>
                                          <p:spTgt spid="42"/>
                                        </p:tgtEl>
                                        <p:attrNameLst>
                                          <p:attrName>ppt_h</p:attrName>
                                        </p:attrNameLst>
                                      </p:cBhvr>
                                      <p:tavLst>
                                        <p:tav tm="0">
                                          <p:val>
                                            <p:fltVal val="0"/>
                                          </p:val>
                                        </p:tav>
                                        <p:tav tm="100000">
                                          <p:val>
                                            <p:strVal val="#ppt_h"/>
                                          </p:val>
                                        </p:tav>
                                      </p:tavLst>
                                    </p:anim>
                                    <p:animEffect filter="fade" transition="in">
                                      <p:cBhvr>
                                        <p:cTn dur="500" id="56"/>
                                        <p:tgtEl>
                                          <p:spTgt spid="42"/>
                                        </p:tgtEl>
                                      </p:cBhvr>
                                    </p:animEffect>
                                  </p:childTnLst>
                                </p:cTn>
                              </p:par>
                            </p:childTnLst>
                          </p:cTn>
                        </p:par>
                        <p:par>
                          <p:cTn fill="hold" id="57" nodeType="afterGroup">
                            <p:stCondLst>
                              <p:cond delay="3500"/>
                            </p:stCondLst>
                            <p:childTnLst>
                              <p:par>
                                <p:cTn fill="hold" grpId="0" id="58" nodeType="afterEffect" presetClass="entr" presetID="10" presetSubtype="0">
                                  <p:stCondLst>
                                    <p:cond delay="0"/>
                                  </p:stCondLst>
                                  <p:childTnLst>
                                    <p:set>
                                      <p:cBhvr>
                                        <p:cTn dur="1" fill="hold" id="59">
                                          <p:stCondLst>
                                            <p:cond delay="0"/>
                                          </p:stCondLst>
                                        </p:cTn>
                                        <p:tgtEl>
                                          <p:spTgt spid="53"/>
                                        </p:tgtEl>
                                        <p:attrNameLst>
                                          <p:attrName>style.visibility</p:attrName>
                                        </p:attrNameLst>
                                      </p:cBhvr>
                                      <p:to>
                                        <p:strVal val="visible"/>
                                      </p:to>
                                    </p:set>
                                    <p:animEffect filter="fade" transition="in">
                                      <p:cBhvr>
                                        <p:cTn dur="500" id="60"/>
                                        <p:tgtEl>
                                          <p:spTgt spid="53"/>
                                        </p:tgtEl>
                                      </p:cBhvr>
                                    </p:animEffect>
                                  </p:childTnLst>
                                </p:cTn>
                              </p:par>
                              <p:par>
                                <p:cTn fill="hold" grpId="0" id="61" nodeType="withEffect" presetClass="entr" presetID="10" presetSubtype="0">
                                  <p:stCondLst>
                                    <p:cond delay="0"/>
                                  </p:stCondLst>
                                  <p:childTnLst>
                                    <p:set>
                                      <p:cBhvr>
                                        <p:cTn dur="1" fill="hold" id="62">
                                          <p:stCondLst>
                                            <p:cond delay="0"/>
                                          </p:stCondLst>
                                        </p:cTn>
                                        <p:tgtEl>
                                          <p:spTgt spid="55"/>
                                        </p:tgtEl>
                                        <p:attrNameLst>
                                          <p:attrName>style.visibility</p:attrName>
                                        </p:attrNameLst>
                                      </p:cBhvr>
                                      <p:to>
                                        <p:strVal val="visible"/>
                                      </p:to>
                                    </p:set>
                                    <p:animEffect filter="fade" transition="in">
                                      <p:cBhvr>
                                        <p:cTn dur="500" id="63"/>
                                        <p:tgtEl>
                                          <p:spTgt spid="55"/>
                                        </p:tgtEl>
                                      </p:cBhvr>
                                    </p:animEffect>
                                  </p:childTnLst>
                                </p:cTn>
                              </p:par>
                              <p:par>
                                <p:cTn fill="hold" grpId="0" id="64" nodeType="withEffect" presetClass="entr" presetID="10" presetSubtype="0">
                                  <p:stCondLst>
                                    <p:cond delay="0"/>
                                  </p:stCondLst>
                                  <p:childTnLst>
                                    <p:set>
                                      <p:cBhvr>
                                        <p:cTn dur="1" fill="hold" id="65">
                                          <p:stCondLst>
                                            <p:cond delay="0"/>
                                          </p:stCondLst>
                                        </p:cTn>
                                        <p:tgtEl>
                                          <p:spTgt spid="56"/>
                                        </p:tgtEl>
                                        <p:attrNameLst>
                                          <p:attrName>style.visibility</p:attrName>
                                        </p:attrNameLst>
                                      </p:cBhvr>
                                      <p:to>
                                        <p:strVal val="visible"/>
                                      </p:to>
                                    </p:set>
                                    <p:animEffect filter="fade" transition="in">
                                      <p:cBhvr>
                                        <p:cTn dur="500" id="66"/>
                                        <p:tgtEl>
                                          <p:spTgt spid="56"/>
                                        </p:tgtEl>
                                      </p:cBhvr>
                                    </p:animEffect>
                                  </p:childTnLst>
                                </p:cTn>
                              </p:par>
                              <p:par>
                                <p:cTn fill="hold" grpId="0" id="67" nodeType="withEffect" presetClass="entr" presetID="10" presetSubtype="0">
                                  <p:stCondLst>
                                    <p:cond delay="0"/>
                                  </p:stCondLst>
                                  <p:childTnLst>
                                    <p:set>
                                      <p:cBhvr>
                                        <p:cTn dur="1" fill="hold" id="68">
                                          <p:stCondLst>
                                            <p:cond delay="0"/>
                                          </p:stCondLst>
                                        </p:cTn>
                                        <p:tgtEl>
                                          <p:spTgt spid="54"/>
                                        </p:tgtEl>
                                        <p:attrNameLst>
                                          <p:attrName>style.visibility</p:attrName>
                                        </p:attrNameLst>
                                      </p:cBhvr>
                                      <p:to>
                                        <p:strVal val="visible"/>
                                      </p:to>
                                    </p:set>
                                    <p:animEffect filter="fade" transition="in">
                                      <p:cBhvr>
                                        <p:cTn dur="500" id="69"/>
                                        <p:tgtEl>
                                          <p:spTgt spid="5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53"/>
      <p:bldP grpId="0" spid="54"/>
      <p:bldP grpId="0" spid="55"/>
      <p:bldP grpId="0" spid="56"/>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教学过程</a:t>
            </a:r>
          </a:p>
        </p:txBody>
      </p:sp>
      <p:grpSp>
        <p:nvGrpSpPr>
          <p:cNvPr id="3" name="组合 2"/>
          <p:cNvGrpSpPr/>
          <p:nvPr/>
        </p:nvGrpSpPr>
        <p:grpSpPr>
          <a:xfrm>
            <a:off x="1979400" y="2766000"/>
            <a:ext cx="9024973" cy="1249363"/>
            <a:chOff x="1424763" y="2076450"/>
            <a:chExt cx="9024973" cy="1249363"/>
          </a:xfrm>
        </p:grpSpPr>
        <p:grpSp>
          <p:nvGrpSpPr>
            <p:cNvPr id="4" name="组合 3"/>
            <p:cNvGrpSpPr/>
            <p:nvPr/>
          </p:nvGrpSpPr>
          <p:grpSpPr>
            <a:xfrm>
              <a:off x="1424763" y="2076450"/>
              <a:ext cx="9024973" cy="1249363"/>
              <a:chOff x="2559050" y="2346325"/>
              <a:chExt cx="7075488" cy="979488"/>
            </a:xfrm>
          </p:grpSpPr>
          <p:sp>
            <p:nvSpPr>
              <p:cNvPr id="17" name="MH_Other_1"/>
              <p:cNvSpPr/>
              <p:nvPr>
                <p:custDataLst>
                  <p:tags r:id="rId2"/>
                </p:custDataLst>
              </p:nvPr>
            </p:nvSpPr>
            <p:spPr>
              <a:xfrm>
                <a:off x="2559050" y="2346325"/>
                <a:ext cx="979488" cy="979488"/>
              </a:xfrm>
              <a:prstGeom prst="donut">
                <a:avLst>
                  <a:gd fmla="val 11431"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500"/>
                  </a:lnSpc>
                  <a:defRPr/>
                </a:pPr>
                <a:endParaRPr altLang="en-US" lang="zh-CN" sz="1200">
                  <a:solidFill>
                    <a:schemeClr val="tx1"/>
                  </a:solidFill>
                  <a:ea charset="-122" panose="020b0503020204020204" pitchFamily="34" typeface="微软雅黑"/>
                </a:endParaRPr>
              </a:p>
            </p:txBody>
          </p:sp>
          <p:cxnSp>
            <p:nvCxnSpPr>
              <p:cNvPr id="18" name="MH_Other_2"/>
              <p:cNvCxnSpPr/>
              <p:nvPr>
                <p:custDataLst>
                  <p:tags r:id="rId3"/>
                </p:custDataLst>
              </p:nvPr>
            </p:nvCxnSpPr>
            <p:spPr>
              <a:xfrm>
                <a:off x="3810000" y="2857500"/>
                <a:ext cx="515938" cy="0"/>
              </a:xfrm>
              <a:prstGeom prst="line">
                <a:avLst/>
              </a:prstGeom>
              <a:ln w="15875">
                <a:solidFill>
                  <a:srgbClr val="DDDDDD"/>
                </a:solidFill>
                <a:prstDash val="sysDash"/>
              </a:ln>
            </p:spPr>
            <p:style>
              <a:lnRef idx="1">
                <a:schemeClr val="accent1"/>
              </a:lnRef>
              <a:fillRef idx="0">
                <a:schemeClr val="accent1"/>
              </a:fillRef>
              <a:effectRef idx="0">
                <a:schemeClr val="accent1"/>
              </a:effectRef>
              <a:fontRef idx="minor">
                <a:schemeClr val="tx1"/>
              </a:fontRef>
            </p:style>
          </p:cxnSp>
          <p:sp>
            <p:nvSpPr>
              <p:cNvPr id="19" name="MH_Other_3"/>
              <p:cNvSpPr/>
              <p:nvPr>
                <p:custDataLst>
                  <p:tags r:id="rId4"/>
                </p:custDataLst>
              </p:nvPr>
            </p:nvSpPr>
            <p:spPr>
              <a:xfrm>
                <a:off x="4591050" y="2346325"/>
                <a:ext cx="979488" cy="979488"/>
              </a:xfrm>
              <a:prstGeom prst="donut">
                <a:avLst>
                  <a:gd fmla="val 11431"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500"/>
                  </a:lnSpc>
                  <a:defRPr/>
                </a:pPr>
                <a:endParaRPr altLang="en-US" lang="zh-CN" sz="1200">
                  <a:solidFill>
                    <a:schemeClr val="tx1"/>
                  </a:solidFill>
                  <a:ea charset="-122" panose="020b0503020204020204" pitchFamily="34" typeface="微软雅黑"/>
                </a:endParaRPr>
              </a:p>
            </p:txBody>
          </p:sp>
          <p:cxnSp>
            <p:nvCxnSpPr>
              <p:cNvPr id="20" name="MH_Other_4"/>
              <p:cNvCxnSpPr/>
              <p:nvPr>
                <p:custDataLst>
                  <p:tags r:id="rId5"/>
                </p:custDataLst>
              </p:nvPr>
            </p:nvCxnSpPr>
            <p:spPr>
              <a:xfrm>
                <a:off x="5842000" y="2857500"/>
                <a:ext cx="515938" cy="0"/>
              </a:xfrm>
              <a:prstGeom prst="line">
                <a:avLst/>
              </a:prstGeom>
              <a:ln w="15875">
                <a:solidFill>
                  <a:srgbClr val="DDDDDD"/>
                </a:solidFill>
                <a:prstDash val="sysDash"/>
              </a:ln>
            </p:spPr>
            <p:style>
              <a:lnRef idx="1">
                <a:schemeClr val="accent1"/>
              </a:lnRef>
              <a:fillRef idx="0">
                <a:schemeClr val="accent1"/>
              </a:fillRef>
              <a:effectRef idx="0">
                <a:schemeClr val="accent1"/>
              </a:effectRef>
              <a:fontRef idx="minor">
                <a:schemeClr val="tx1"/>
              </a:fontRef>
            </p:style>
          </p:cxnSp>
          <p:sp>
            <p:nvSpPr>
              <p:cNvPr id="21" name="MH_Other_5"/>
              <p:cNvSpPr/>
              <p:nvPr>
                <p:custDataLst>
                  <p:tags r:id="rId6"/>
                </p:custDataLst>
              </p:nvPr>
            </p:nvSpPr>
            <p:spPr>
              <a:xfrm>
                <a:off x="6623050" y="2346325"/>
                <a:ext cx="979488" cy="979488"/>
              </a:xfrm>
              <a:prstGeom prst="donut">
                <a:avLst>
                  <a:gd fmla="val 11431"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500"/>
                  </a:lnSpc>
                  <a:defRPr/>
                </a:pPr>
                <a:endParaRPr altLang="en-US" lang="zh-CN" sz="1200">
                  <a:solidFill>
                    <a:schemeClr val="tx1"/>
                  </a:solidFill>
                  <a:ea charset="-122" panose="020b0503020204020204" pitchFamily="34" typeface="微软雅黑"/>
                </a:endParaRPr>
              </a:p>
            </p:txBody>
          </p:sp>
          <p:cxnSp>
            <p:nvCxnSpPr>
              <p:cNvPr id="22" name="MH_Other_6"/>
              <p:cNvCxnSpPr/>
              <p:nvPr>
                <p:custDataLst>
                  <p:tags r:id="rId7"/>
                </p:custDataLst>
              </p:nvPr>
            </p:nvCxnSpPr>
            <p:spPr>
              <a:xfrm>
                <a:off x="7874000" y="2857500"/>
                <a:ext cx="515938" cy="0"/>
              </a:xfrm>
              <a:prstGeom prst="line">
                <a:avLst/>
              </a:prstGeom>
              <a:ln w="15875">
                <a:solidFill>
                  <a:srgbClr val="DDDDDD"/>
                </a:solidFill>
                <a:prstDash val="sysDash"/>
              </a:ln>
            </p:spPr>
            <p:style>
              <a:lnRef idx="1">
                <a:schemeClr val="accent1"/>
              </a:lnRef>
              <a:fillRef idx="0">
                <a:schemeClr val="accent1"/>
              </a:fillRef>
              <a:effectRef idx="0">
                <a:schemeClr val="accent1"/>
              </a:effectRef>
              <a:fontRef idx="minor">
                <a:schemeClr val="tx1"/>
              </a:fontRef>
            </p:style>
          </p:cxnSp>
          <p:sp>
            <p:nvSpPr>
              <p:cNvPr id="23" name="MH_Other_7"/>
              <p:cNvSpPr/>
              <p:nvPr>
                <p:custDataLst>
                  <p:tags r:id="rId8"/>
                </p:custDataLst>
              </p:nvPr>
            </p:nvSpPr>
            <p:spPr>
              <a:xfrm>
                <a:off x="8655050" y="2346325"/>
                <a:ext cx="979488" cy="979488"/>
              </a:xfrm>
              <a:prstGeom prst="donut">
                <a:avLst>
                  <a:gd fmla="val 11431" name="adj"/>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500"/>
                  </a:lnSpc>
                  <a:defRPr/>
                </a:pPr>
                <a:endParaRPr altLang="en-US" lang="zh-CN" sz="1200">
                  <a:solidFill>
                    <a:schemeClr val="tx1"/>
                  </a:solidFill>
                  <a:ea charset="-122" panose="020b0503020204020204" pitchFamily="34" typeface="微软雅黑"/>
                </a:endParaRPr>
              </a:p>
            </p:txBody>
          </p:sp>
        </p:grpSp>
        <p:grpSp>
          <p:nvGrpSpPr>
            <p:cNvPr id="5" name="组合 4"/>
            <p:cNvGrpSpPr/>
            <p:nvPr/>
          </p:nvGrpSpPr>
          <p:grpSpPr>
            <a:xfrm>
              <a:off x="1733531" y="2258218"/>
              <a:ext cx="631825" cy="885825"/>
              <a:chOff x="8502651" y="2933700"/>
              <a:chExt cx="631825" cy="885825"/>
            </a:xfrm>
            <a:solidFill>
              <a:srgbClr val="D9D9D9"/>
            </a:solidFill>
          </p:grpSpPr>
          <p:sp>
            <p:nvSpPr>
              <p:cNvPr id="15" name="Freeform 52"/>
              <p:cNvSpPr/>
              <p:nvPr/>
            </p:nvSpPr>
            <p:spPr bwMode="auto">
              <a:xfrm>
                <a:off x="8680451" y="2933700"/>
                <a:ext cx="276225" cy="377825"/>
              </a:xfrm>
              <a:custGeom>
                <a:gdLst>
                  <a:gd fmla="*/ 6 w 158" name="T0"/>
                  <a:gd fmla="*/ 102 h 217" name="T1"/>
                  <a:gd fmla="*/ 0 w 158" name="T2"/>
                  <a:gd fmla="*/ 126 h 217" name="T3"/>
                  <a:gd fmla="*/ 6 w 158" name="T4"/>
                  <a:gd fmla="*/ 151 h 217" name="T5"/>
                  <a:gd fmla="*/ 10 w 158" name="T6"/>
                  <a:gd fmla="*/ 145 h 217" name="T7"/>
                  <a:gd fmla="*/ 80 w 158" name="T8"/>
                  <a:gd fmla="*/ 217 h 217" name="T9"/>
                  <a:gd fmla="*/ 147 w 158" name="T10"/>
                  <a:gd fmla="*/ 142 h 217" name="T11"/>
                  <a:gd fmla="*/ 152 w 158" name="T12"/>
                  <a:gd fmla="*/ 150 h 217" name="T13"/>
                  <a:gd fmla="*/ 158 w 158" name="T14"/>
                  <a:gd fmla="*/ 125 h 217" name="T15"/>
                  <a:gd fmla="*/ 152 w 158" name="T16"/>
                  <a:gd fmla="*/ 100 h 217" name="T17"/>
                  <a:gd fmla="*/ 150 w 158" name="T18"/>
                  <a:gd fmla="*/ 102 h 217" name="T19"/>
                  <a:gd fmla="*/ 149 w 158" name="T20"/>
                  <a:gd fmla="*/ 81 h 217" name="T21"/>
                  <a:gd fmla="*/ 91 w 158" name="T22"/>
                  <a:gd fmla="*/ 67 h 217" name="T23"/>
                  <a:gd fmla="*/ 100 w 158" name="T24"/>
                  <a:gd fmla="*/ 70 h 217" name="T25"/>
                  <a:gd fmla="*/ 156 w 158" name="T26"/>
                  <a:gd fmla="*/ 52 h 217" name="T27"/>
                  <a:gd fmla="*/ 27 w 158" name="T28"/>
                  <a:gd fmla="*/ 39 h 217" name="T29"/>
                  <a:gd fmla="*/ 2 w 158" name="T30"/>
                  <a:gd fmla="*/ 56 h 217" name="T31"/>
                  <a:gd fmla="*/ 19 w 158" name="T32"/>
                  <a:gd fmla="*/ 55 h 217" name="T33"/>
                  <a:gd fmla="*/ 8 w 158" name="T34"/>
                  <a:gd fmla="*/ 90 h 217" name="T35"/>
                  <a:gd fmla="*/ 7 w 158" name="T36"/>
                  <a:gd fmla="*/ 102 h 217" name="T37"/>
                  <a:gd fmla="*/ 6 w 158" name="T38"/>
                  <a:gd fmla="*/ 102 h 217"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216" w="158">
                    <a:moveTo>
                      <a:pt x="6" y="102"/>
                    </a:moveTo>
                    <a:cubicBezTo>
                      <a:pt x="3" y="102"/>
                      <a:pt x="0" y="113"/>
                      <a:pt x="0" y="126"/>
                    </a:cubicBezTo>
                    <a:cubicBezTo>
                      <a:pt x="0" y="140"/>
                      <a:pt x="3" y="151"/>
                      <a:pt x="6" y="151"/>
                    </a:cubicBezTo>
                    <a:cubicBezTo>
                      <a:pt x="8" y="151"/>
                      <a:pt x="9" y="148"/>
                      <a:pt x="10" y="145"/>
                    </a:cubicBezTo>
                    <a:cubicBezTo>
                      <a:pt x="21" y="186"/>
                      <a:pt x="59" y="217"/>
                      <a:pt x="80" y="217"/>
                    </a:cubicBezTo>
                    <a:cubicBezTo>
                      <a:pt x="106" y="217"/>
                      <a:pt x="142" y="188"/>
                      <a:pt x="147" y="142"/>
                    </a:cubicBezTo>
                    <a:cubicBezTo>
                      <a:pt x="148" y="147"/>
                      <a:pt x="150" y="150"/>
                      <a:pt x="152" y="150"/>
                    </a:cubicBezTo>
                    <a:cubicBezTo>
                      <a:pt x="155" y="150"/>
                      <a:pt x="158" y="139"/>
                      <a:pt x="158" y="125"/>
                    </a:cubicBezTo>
                    <a:cubicBezTo>
                      <a:pt x="158" y="111"/>
                      <a:pt x="155" y="100"/>
                      <a:pt x="152" y="100"/>
                    </a:cubicBezTo>
                    <a:cubicBezTo>
                      <a:pt x="151" y="100"/>
                      <a:pt x="150" y="101"/>
                      <a:pt x="150" y="102"/>
                    </a:cubicBezTo>
                    <a:cubicBezTo>
                      <a:pt x="150" y="95"/>
                      <a:pt x="150" y="89"/>
                      <a:pt x="149" y="81"/>
                    </a:cubicBezTo>
                    <a:cubicBezTo>
                      <a:pt x="137" y="90"/>
                      <a:pt x="115" y="78"/>
                      <a:pt x="91" y="67"/>
                    </a:cubicBezTo>
                    <a:cubicBezTo>
                      <a:pt x="94" y="68"/>
                      <a:pt x="97" y="69"/>
                      <a:pt x="100" y="70"/>
                    </a:cubicBezTo>
                    <a:cubicBezTo>
                      <a:pt x="140" y="90"/>
                      <a:pt x="156" y="52"/>
                      <a:pt x="156" y="52"/>
                    </a:cubicBezTo>
                    <a:cubicBezTo>
                      <a:pt x="156" y="52"/>
                      <a:pt x="106" y="0"/>
                      <a:pt x="27" y="39"/>
                    </a:cubicBezTo>
                    <a:cubicBezTo>
                      <a:pt x="20" y="43"/>
                      <a:pt x="11" y="52"/>
                      <a:pt x="2" y="56"/>
                    </a:cubicBezTo>
                    <a:cubicBezTo>
                      <a:pt x="2" y="56"/>
                      <a:pt x="9" y="55"/>
                      <a:pt x="19" y="55"/>
                    </a:cubicBezTo>
                    <a:cubicBezTo>
                      <a:pt x="11" y="60"/>
                      <a:pt x="6" y="71"/>
                      <a:pt x="8" y="90"/>
                    </a:cubicBezTo>
                    <a:cubicBezTo>
                      <a:pt x="7" y="93"/>
                      <a:pt x="7" y="98"/>
                      <a:pt x="7" y="102"/>
                    </a:cubicBezTo>
                    <a:cubicBezTo>
                      <a:pt x="6" y="102"/>
                      <a:pt x="6" y="102"/>
                      <a:pt x="6" y="102"/>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ts val="1500"/>
                  </a:lnSpc>
                  <a:spcBef>
                    <a:spcPct val="0"/>
                  </a:spcBef>
                  <a:spcAft>
                    <a:spcPct val="0"/>
                  </a:spcAft>
                </a:pPr>
                <a:endParaRPr lang="en-US" sz="1200">
                  <a:ea charset="-122" panose="020b0503020204020204" pitchFamily="34" typeface="微软雅黑"/>
                </a:endParaRPr>
              </a:p>
            </p:txBody>
          </p:sp>
          <p:sp>
            <p:nvSpPr>
              <p:cNvPr id="16" name="Freeform 53"/>
              <p:cNvSpPr>
                <a:spLocks noEditPoints="1"/>
              </p:cNvSpPr>
              <p:nvPr/>
            </p:nvSpPr>
            <p:spPr bwMode="auto">
              <a:xfrm>
                <a:off x="8502651" y="3295650"/>
                <a:ext cx="631825" cy="523875"/>
              </a:xfrm>
              <a:custGeom>
                <a:gdLst>
                  <a:gd fmla="*/ 322 w 362" name="T0"/>
                  <a:gd fmla="*/ 195 h 300" name="T1"/>
                  <a:gd fmla="*/ 357 w 362" name="T2"/>
                  <a:gd fmla="*/ 63 h 300" name="T3"/>
                  <a:gd fmla="*/ 237 w 362" name="T4"/>
                  <a:gd fmla="*/ 7 h 300" name="T5"/>
                  <a:gd fmla="*/ 230 w 362" name="T6"/>
                  <a:gd fmla="*/ 11 h 300" name="T7"/>
                  <a:gd fmla="*/ 203 w 362" name="T8"/>
                  <a:gd fmla="*/ 124 h 300" name="T9"/>
                  <a:gd fmla="*/ 193 w 362" name="T10"/>
                  <a:gd fmla="*/ 40 h 300" name="T11"/>
                  <a:gd fmla="*/ 196 w 362" name="T12"/>
                  <a:gd fmla="*/ 31 h 300" name="T13"/>
                  <a:gd fmla="*/ 190 w 362" name="T14"/>
                  <a:gd fmla="*/ 21 h 300" name="T15"/>
                  <a:gd fmla="*/ 176 w 362" name="T16"/>
                  <a:gd fmla="*/ 21 h 300" name="T17"/>
                  <a:gd fmla="*/ 169 w 362" name="T18"/>
                  <a:gd fmla="*/ 31 h 300" name="T19"/>
                  <a:gd fmla="*/ 173 w 362" name="T20"/>
                  <a:gd fmla="*/ 39 h 300" name="T21"/>
                  <a:gd fmla="*/ 161 w 362" name="T22"/>
                  <a:gd fmla="*/ 118 h 300" name="T23"/>
                  <a:gd fmla="*/ 161 w 362" name="T24"/>
                  <a:gd fmla="*/ 123 h 300" name="T25"/>
                  <a:gd fmla="*/ 128 w 362" name="T26"/>
                  <a:gd fmla="*/ 7 h 300" name="T27"/>
                  <a:gd fmla="*/ 123 w 362" name="T28"/>
                  <a:gd fmla="*/ 7 h 300" name="T29"/>
                  <a:gd fmla="*/ 4 w 362" name="T30"/>
                  <a:gd fmla="*/ 67 h 300" name="T31"/>
                  <a:gd fmla="*/ 26 w 362" name="T32"/>
                  <a:gd fmla="*/ 221 h 300" name="T33"/>
                  <a:gd fmla="*/ 68 w 362" name="T34"/>
                  <a:gd fmla="*/ 218 h 300" name="T35"/>
                  <a:gd fmla="*/ 76 w 362" name="T36"/>
                  <a:gd fmla="*/ 300 h 300" name="T37"/>
                  <a:gd fmla="*/ 278 w 362" name="T38"/>
                  <a:gd fmla="*/ 300 h 300" name="T39"/>
                  <a:gd fmla="*/ 285 w 362" name="T40"/>
                  <a:gd fmla="*/ 235 h 300" name="T41"/>
                  <a:gd fmla="*/ 286 w 362" name="T42"/>
                  <a:gd fmla="*/ 215 h 300" name="T43"/>
                  <a:gd fmla="*/ 313 w 362" name="T44"/>
                  <a:gd fmla="*/ 221 h 300" name="T45"/>
                  <a:gd fmla="*/ 322 w 362" name="T46"/>
                  <a:gd fmla="*/ 195 h 300" name="T47"/>
                  <a:gd fmla="*/ 289 w 362" name="T48"/>
                  <a:gd fmla="*/ 98 h 300" name="T49"/>
                  <a:gd fmla="*/ 291 w 362" name="T50"/>
                  <a:gd fmla="*/ 101 h 300" name="T51"/>
                  <a:gd fmla="*/ 289 w 362" name="T52"/>
                  <a:gd fmla="*/ 98 h 300" name="T53"/>
                  <a:gd fmla="*/ 73 w 362" name="T54"/>
                  <a:gd fmla="*/ 157 h 300" name="T55"/>
                  <a:gd fmla="*/ 159 w 362" name="T56"/>
                  <a:gd fmla="*/ 149 h 300" name="T57"/>
                  <a:gd fmla="*/ 166 w 362" name="T58"/>
                  <a:gd fmla="*/ 149 h 300" name="T59"/>
                  <a:gd fmla="*/ 180 w 362" name="T60"/>
                  <a:gd fmla="*/ 148 h 300" name="T61"/>
                  <a:gd fmla="*/ 229 w 362" name="T62"/>
                  <a:gd fmla="*/ 146 h 300" name="T63"/>
                  <a:gd fmla="*/ 198 w 362" name="T64"/>
                  <a:gd fmla="*/ 151 h 300" name="T65"/>
                  <a:gd fmla="*/ 195 w 362" name="T66"/>
                  <a:gd fmla="*/ 151 h 300" name="T67"/>
                  <a:gd fmla="*/ 179 w 362" name="T68"/>
                  <a:gd fmla="*/ 154 h 300" name="T69"/>
                  <a:gd fmla="*/ 42 w 362" name="T70"/>
                  <a:gd fmla="*/ 174 h 300" name="T71"/>
                  <a:gd fmla="*/ 68 w 362" name="T72"/>
                  <a:gd fmla="*/ 160 h 300" name="T73"/>
                  <a:gd fmla="*/ 73 w 362" name="T74"/>
                  <a:gd fmla="*/ 157 h 300" name="T75"/>
                  <a:gd fmla="*/ 179 w 362" name="T76"/>
                  <a:gd fmla="*/ 187 h 300" name="T77"/>
                  <a:gd fmla="*/ 171 w 362" name="T78"/>
                  <a:gd fmla="*/ 188 h 300" name="T79"/>
                  <a:gd fmla="*/ 154 w 362" name="T80"/>
                  <a:gd fmla="*/ 190 h 300" name="T81"/>
                  <a:gd fmla="*/ 172 w 362" name="T82"/>
                  <a:gd fmla="*/ 183 h 300" name="T83"/>
                  <a:gd fmla="*/ 182 w 362" name="T84"/>
                  <a:gd fmla="*/ 179 h 300" name="T85"/>
                  <a:gd fmla="*/ 187 w 362" name="T86"/>
                  <a:gd fmla="*/ 177 h 300" name="T87"/>
                  <a:gd fmla="*/ 288 w 362" name="T88"/>
                  <a:gd fmla="*/ 165 h 300" name="T89"/>
                  <a:gd fmla="*/ 306 w 362" name="T90"/>
                  <a:gd fmla="*/ 163 h 300" name="T91"/>
                  <a:gd fmla="*/ 312 w 362" name="T92"/>
                  <a:gd fmla="*/ 169 h 300" name="T93"/>
                  <a:gd fmla="*/ 313 w 362" name="T94"/>
                  <a:gd fmla="*/ 171 h 300" name="T95"/>
                  <a:gd fmla="*/ 179 w 362" name="T96"/>
                  <a:gd fmla="*/ 187 h 300"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300" w="362">
                    <a:moveTo>
                      <a:pt x="322" y="195"/>
                    </a:moveTo>
                    <a:cubicBezTo>
                      <a:pt x="341" y="148"/>
                      <a:pt x="362" y="94"/>
                      <a:pt x="357" y="63"/>
                    </a:cubicBezTo>
                    <a:cubicBezTo>
                      <a:pt x="356" y="43"/>
                      <a:pt x="289" y="0"/>
                      <a:pt x="237" y="7"/>
                    </a:cubicBezTo>
                    <a:cubicBezTo>
                      <a:pt x="237" y="7"/>
                      <a:pt x="235" y="9"/>
                      <a:pt x="230" y="11"/>
                    </a:cubicBezTo>
                    <a:cubicBezTo>
                      <a:pt x="203" y="124"/>
                      <a:pt x="203" y="124"/>
                      <a:pt x="203" y="124"/>
                    </a:cubicBezTo>
                    <a:cubicBezTo>
                      <a:pt x="193" y="40"/>
                      <a:pt x="193" y="40"/>
                      <a:pt x="193" y="40"/>
                    </a:cubicBezTo>
                    <a:cubicBezTo>
                      <a:pt x="196" y="31"/>
                      <a:pt x="196" y="31"/>
                      <a:pt x="196" y="31"/>
                    </a:cubicBezTo>
                    <a:cubicBezTo>
                      <a:pt x="190" y="21"/>
                      <a:pt x="190" y="21"/>
                      <a:pt x="190" y="21"/>
                    </a:cubicBezTo>
                    <a:cubicBezTo>
                      <a:pt x="176" y="21"/>
                      <a:pt x="176" y="21"/>
                      <a:pt x="176" y="21"/>
                    </a:cubicBezTo>
                    <a:cubicBezTo>
                      <a:pt x="169" y="31"/>
                      <a:pt x="169" y="31"/>
                      <a:pt x="169" y="31"/>
                    </a:cubicBezTo>
                    <a:cubicBezTo>
                      <a:pt x="173" y="39"/>
                      <a:pt x="173" y="39"/>
                      <a:pt x="173" y="39"/>
                    </a:cubicBezTo>
                    <a:cubicBezTo>
                      <a:pt x="161" y="118"/>
                      <a:pt x="161" y="118"/>
                      <a:pt x="161" y="118"/>
                    </a:cubicBezTo>
                    <a:cubicBezTo>
                      <a:pt x="161" y="123"/>
                      <a:pt x="161" y="123"/>
                      <a:pt x="161" y="123"/>
                    </a:cubicBezTo>
                    <a:cubicBezTo>
                      <a:pt x="128" y="7"/>
                      <a:pt x="128" y="7"/>
                      <a:pt x="128" y="7"/>
                    </a:cubicBezTo>
                    <a:cubicBezTo>
                      <a:pt x="127" y="7"/>
                      <a:pt x="125" y="7"/>
                      <a:pt x="123" y="7"/>
                    </a:cubicBezTo>
                    <a:cubicBezTo>
                      <a:pt x="71" y="14"/>
                      <a:pt x="5" y="32"/>
                      <a:pt x="4" y="67"/>
                    </a:cubicBezTo>
                    <a:cubicBezTo>
                      <a:pt x="0" y="83"/>
                      <a:pt x="18" y="183"/>
                      <a:pt x="26" y="221"/>
                    </a:cubicBezTo>
                    <a:cubicBezTo>
                      <a:pt x="35" y="226"/>
                      <a:pt x="54" y="222"/>
                      <a:pt x="68" y="218"/>
                    </a:cubicBezTo>
                    <a:cubicBezTo>
                      <a:pt x="72" y="260"/>
                      <a:pt x="75" y="292"/>
                      <a:pt x="76" y="300"/>
                    </a:cubicBezTo>
                    <a:cubicBezTo>
                      <a:pt x="278" y="300"/>
                      <a:pt x="278" y="300"/>
                      <a:pt x="278" y="300"/>
                    </a:cubicBezTo>
                    <a:cubicBezTo>
                      <a:pt x="279" y="293"/>
                      <a:pt x="282" y="269"/>
                      <a:pt x="285" y="235"/>
                    </a:cubicBezTo>
                    <a:cubicBezTo>
                      <a:pt x="286" y="215"/>
                      <a:pt x="286" y="215"/>
                      <a:pt x="286" y="215"/>
                    </a:cubicBezTo>
                    <a:cubicBezTo>
                      <a:pt x="313" y="221"/>
                      <a:pt x="313" y="221"/>
                      <a:pt x="313" y="221"/>
                    </a:cubicBezTo>
                    <a:lnTo>
                      <a:pt x="322" y="195"/>
                    </a:lnTo>
                    <a:close/>
                    <a:moveTo>
                      <a:pt x="289" y="98"/>
                    </a:moveTo>
                    <a:cubicBezTo>
                      <a:pt x="290" y="96"/>
                      <a:pt x="290" y="98"/>
                      <a:pt x="291" y="101"/>
                    </a:cubicBezTo>
                    <a:cubicBezTo>
                      <a:pt x="289" y="100"/>
                      <a:pt x="288" y="99"/>
                      <a:pt x="289" y="98"/>
                    </a:cubicBezTo>
                    <a:close/>
                    <a:moveTo>
                      <a:pt x="73" y="157"/>
                    </a:moveTo>
                    <a:cubicBezTo>
                      <a:pt x="159" y="149"/>
                      <a:pt x="159" y="149"/>
                      <a:pt x="159" y="149"/>
                    </a:cubicBezTo>
                    <a:cubicBezTo>
                      <a:pt x="166" y="149"/>
                      <a:pt x="166" y="149"/>
                      <a:pt x="166" y="149"/>
                    </a:cubicBezTo>
                    <a:cubicBezTo>
                      <a:pt x="180" y="148"/>
                      <a:pt x="180" y="148"/>
                      <a:pt x="180" y="148"/>
                    </a:cubicBezTo>
                    <a:cubicBezTo>
                      <a:pt x="229" y="146"/>
                      <a:pt x="229" y="146"/>
                      <a:pt x="229" y="146"/>
                    </a:cubicBezTo>
                    <a:cubicBezTo>
                      <a:pt x="198" y="151"/>
                      <a:pt x="198" y="151"/>
                      <a:pt x="198" y="151"/>
                    </a:cubicBezTo>
                    <a:cubicBezTo>
                      <a:pt x="195" y="151"/>
                      <a:pt x="195" y="151"/>
                      <a:pt x="195" y="151"/>
                    </a:cubicBezTo>
                    <a:cubicBezTo>
                      <a:pt x="179" y="154"/>
                      <a:pt x="179" y="154"/>
                      <a:pt x="179" y="154"/>
                    </a:cubicBezTo>
                    <a:cubicBezTo>
                      <a:pt x="42" y="174"/>
                      <a:pt x="42" y="174"/>
                      <a:pt x="42" y="174"/>
                    </a:cubicBezTo>
                    <a:cubicBezTo>
                      <a:pt x="68" y="160"/>
                      <a:pt x="68" y="160"/>
                      <a:pt x="68" y="160"/>
                    </a:cubicBezTo>
                    <a:lnTo>
                      <a:pt x="73" y="157"/>
                    </a:lnTo>
                    <a:close/>
                    <a:moveTo>
                      <a:pt x="179" y="187"/>
                    </a:moveTo>
                    <a:cubicBezTo>
                      <a:pt x="171" y="188"/>
                      <a:pt x="171" y="188"/>
                      <a:pt x="171" y="188"/>
                    </a:cubicBezTo>
                    <a:cubicBezTo>
                      <a:pt x="154" y="190"/>
                      <a:pt x="154" y="190"/>
                      <a:pt x="154" y="190"/>
                    </a:cubicBezTo>
                    <a:cubicBezTo>
                      <a:pt x="172" y="183"/>
                      <a:pt x="172" y="183"/>
                      <a:pt x="172" y="183"/>
                    </a:cubicBezTo>
                    <a:cubicBezTo>
                      <a:pt x="182" y="179"/>
                      <a:pt x="182" y="179"/>
                      <a:pt x="182" y="179"/>
                    </a:cubicBezTo>
                    <a:cubicBezTo>
                      <a:pt x="187" y="177"/>
                      <a:pt x="187" y="177"/>
                      <a:pt x="187" y="177"/>
                    </a:cubicBezTo>
                    <a:cubicBezTo>
                      <a:pt x="288" y="165"/>
                      <a:pt x="288" y="165"/>
                      <a:pt x="288" y="165"/>
                    </a:cubicBezTo>
                    <a:cubicBezTo>
                      <a:pt x="306" y="163"/>
                      <a:pt x="306" y="163"/>
                      <a:pt x="306" y="163"/>
                    </a:cubicBezTo>
                    <a:cubicBezTo>
                      <a:pt x="312" y="169"/>
                      <a:pt x="312" y="169"/>
                      <a:pt x="312" y="169"/>
                    </a:cubicBezTo>
                    <a:cubicBezTo>
                      <a:pt x="313" y="171"/>
                      <a:pt x="313" y="171"/>
                      <a:pt x="313" y="171"/>
                    </a:cubicBezTo>
                    <a:lnTo>
                      <a:pt x="179" y="187"/>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ts val="1500"/>
                  </a:lnSpc>
                  <a:spcBef>
                    <a:spcPct val="0"/>
                  </a:spcBef>
                  <a:spcAft>
                    <a:spcPct val="0"/>
                  </a:spcAft>
                </a:pPr>
                <a:endParaRPr lang="en-US" sz="1200">
                  <a:ea charset="-122" panose="020b0503020204020204" pitchFamily="34" typeface="微软雅黑"/>
                </a:endParaRPr>
              </a:p>
            </p:txBody>
          </p:sp>
        </p:grpSp>
        <p:grpSp>
          <p:nvGrpSpPr>
            <p:cNvPr id="6" name="组合 5"/>
            <p:cNvGrpSpPr/>
            <p:nvPr/>
          </p:nvGrpSpPr>
          <p:grpSpPr>
            <a:xfrm>
              <a:off x="4334574" y="2258218"/>
              <a:ext cx="606425" cy="841375"/>
              <a:chOff x="4403726" y="1663700"/>
              <a:chExt cx="606425" cy="841375"/>
            </a:xfrm>
            <a:solidFill>
              <a:srgbClr val="FACE45"/>
            </a:solidFill>
          </p:grpSpPr>
          <p:sp>
            <p:nvSpPr>
              <p:cNvPr id="13" name="Freeform 15"/>
              <p:cNvSpPr/>
              <p:nvPr/>
            </p:nvSpPr>
            <p:spPr bwMode="auto">
              <a:xfrm>
                <a:off x="4403726" y="2098675"/>
                <a:ext cx="606425" cy="406400"/>
              </a:xfrm>
              <a:custGeom>
                <a:gdLst>
                  <a:gd fmla="*/ 1 w 348" name="T0"/>
                  <a:gd fmla="*/ 119 h 233" name="T1"/>
                  <a:gd fmla="*/ 1 w 348" name="T2"/>
                  <a:gd fmla="*/ 233 h 233" name="T3"/>
                  <a:gd fmla="*/ 47 w 348" name="T4"/>
                  <a:gd fmla="*/ 233 h 233" name="T5"/>
                  <a:gd fmla="*/ 47 w 348" name="T6"/>
                  <a:gd fmla="*/ 141 h 233" name="T7"/>
                  <a:gd fmla="*/ 52 w 348" name="T8"/>
                  <a:gd fmla="*/ 148 h 233" name="T9"/>
                  <a:gd fmla="*/ 52 w 348" name="T10"/>
                  <a:gd fmla="*/ 148 h 233" name="T11"/>
                  <a:gd fmla="*/ 70 w 348" name="T12"/>
                  <a:gd fmla="*/ 233 h 233" name="T13"/>
                  <a:gd fmla="*/ 279 w 348" name="T14"/>
                  <a:gd fmla="*/ 233 h 233" name="T15"/>
                  <a:gd fmla="*/ 290 w 348" name="T16"/>
                  <a:gd fmla="*/ 153 h 233" name="T17"/>
                  <a:gd fmla="*/ 291 w 348" name="T18"/>
                  <a:gd fmla="*/ 152 h 233" name="T19"/>
                  <a:gd fmla="*/ 297 w 348" name="T20"/>
                  <a:gd fmla="*/ 141 h 233" name="T21"/>
                  <a:gd fmla="*/ 300 w 348" name="T22"/>
                  <a:gd fmla="*/ 233 h 233" name="T23"/>
                  <a:gd fmla="*/ 345 w 348" name="T24"/>
                  <a:gd fmla="*/ 233 h 233" name="T25"/>
                  <a:gd fmla="*/ 340 w 348" name="T26"/>
                  <a:gd fmla="*/ 82 h 233" name="T27"/>
                  <a:gd fmla="*/ 233 w 348" name="T28"/>
                  <a:gd fmla="*/ 10 h 233" name="T29"/>
                  <a:gd fmla="*/ 225 w 348" name="T30"/>
                  <a:gd fmla="*/ 15 h 233" name="T31"/>
                  <a:gd fmla="*/ 198 w 348" name="T32"/>
                  <a:gd fmla="*/ 177 h 233" name="T33"/>
                  <a:gd fmla="*/ 188 w 348" name="T34"/>
                  <a:gd fmla="*/ 57 h 233" name="T35"/>
                  <a:gd fmla="*/ 191 w 348" name="T36"/>
                  <a:gd fmla="*/ 44 h 233" name="T37"/>
                  <a:gd fmla="*/ 185 w 348" name="T38"/>
                  <a:gd fmla="*/ 29 h 233" name="T39"/>
                  <a:gd fmla="*/ 170 w 348" name="T40"/>
                  <a:gd fmla="*/ 29 h 233" name="T41"/>
                  <a:gd fmla="*/ 164 w 348" name="T42"/>
                  <a:gd fmla="*/ 44 h 233" name="T43"/>
                  <a:gd fmla="*/ 167 w 348" name="T44"/>
                  <a:gd fmla="*/ 55 h 233" name="T45"/>
                  <a:gd fmla="*/ 156 w 348" name="T46"/>
                  <a:gd fmla="*/ 168 h 233" name="T47"/>
                  <a:gd fmla="*/ 155 w 348" name="T48"/>
                  <a:gd fmla="*/ 175 h 233" name="T49"/>
                  <a:gd fmla="*/ 122 w 348" name="T50"/>
                  <a:gd fmla="*/ 10 h 233" name="T51"/>
                  <a:gd fmla="*/ 117 w 348" name="T52"/>
                  <a:gd fmla="*/ 10 h 233" name="T53"/>
                  <a:gd fmla="*/ 1 w 348" name="T54"/>
                  <a:gd fmla="*/ 119 h 233"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233" w="348">
                    <a:moveTo>
                      <a:pt x="1" y="119"/>
                    </a:moveTo>
                    <a:cubicBezTo>
                      <a:pt x="0" y="129"/>
                      <a:pt x="0" y="178"/>
                      <a:pt x="1" y="233"/>
                    </a:cubicBezTo>
                    <a:cubicBezTo>
                      <a:pt x="47" y="233"/>
                      <a:pt x="47" y="233"/>
                      <a:pt x="47" y="233"/>
                    </a:cubicBezTo>
                    <a:cubicBezTo>
                      <a:pt x="46" y="181"/>
                      <a:pt x="45" y="139"/>
                      <a:pt x="47" y="141"/>
                    </a:cubicBezTo>
                    <a:cubicBezTo>
                      <a:pt x="49" y="144"/>
                      <a:pt x="51" y="146"/>
                      <a:pt x="52" y="148"/>
                    </a:cubicBezTo>
                    <a:cubicBezTo>
                      <a:pt x="52" y="148"/>
                      <a:pt x="52" y="148"/>
                      <a:pt x="52" y="148"/>
                    </a:cubicBezTo>
                    <a:cubicBezTo>
                      <a:pt x="70" y="233"/>
                      <a:pt x="70" y="233"/>
                      <a:pt x="70" y="233"/>
                    </a:cubicBezTo>
                    <a:cubicBezTo>
                      <a:pt x="279" y="233"/>
                      <a:pt x="279" y="233"/>
                      <a:pt x="279" y="233"/>
                    </a:cubicBezTo>
                    <a:cubicBezTo>
                      <a:pt x="290" y="153"/>
                      <a:pt x="290" y="153"/>
                      <a:pt x="290" y="153"/>
                    </a:cubicBezTo>
                    <a:cubicBezTo>
                      <a:pt x="290" y="153"/>
                      <a:pt x="291" y="152"/>
                      <a:pt x="291" y="152"/>
                    </a:cubicBezTo>
                    <a:cubicBezTo>
                      <a:pt x="293" y="148"/>
                      <a:pt x="295" y="144"/>
                      <a:pt x="297" y="141"/>
                    </a:cubicBezTo>
                    <a:cubicBezTo>
                      <a:pt x="299" y="137"/>
                      <a:pt x="300" y="181"/>
                      <a:pt x="300" y="233"/>
                    </a:cubicBezTo>
                    <a:cubicBezTo>
                      <a:pt x="345" y="233"/>
                      <a:pt x="345" y="233"/>
                      <a:pt x="345" y="233"/>
                    </a:cubicBezTo>
                    <a:cubicBezTo>
                      <a:pt x="348" y="167"/>
                      <a:pt x="347" y="102"/>
                      <a:pt x="340" y="82"/>
                    </a:cubicBezTo>
                    <a:cubicBezTo>
                      <a:pt x="336" y="68"/>
                      <a:pt x="286" y="0"/>
                      <a:pt x="233" y="10"/>
                    </a:cubicBezTo>
                    <a:cubicBezTo>
                      <a:pt x="233" y="10"/>
                      <a:pt x="230" y="12"/>
                      <a:pt x="225" y="15"/>
                    </a:cubicBezTo>
                    <a:cubicBezTo>
                      <a:pt x="198" y="177"/>
                      <a:pt x="198" y="177"/>
                      <a:pt x="198" y="177"/>
                    </a:cubicBezTo>
                    <a:cubicBezTo>
                      <a:pt x="188" y="57"/>
                      <a:pt x="188" y="57"/>
                      <a:pt x="188" y="57"/>
                    </a:cubicBezTo>
                    <a:cubicBezTo>
                      <a:pt x="191" y="44"/>
                      <a:pt x="191" y="44"/>
                      <a:pt x="191" y="44"/>
                    </a:cubicBezTo>
                    <a:cubicBezTo>
                      <a:pt x="185" y="29"/>
                      <a:pt x="185" y="29"/>
                      <a:pt x="185" y="29"/>
                    </a:cubicBezTo>
                    <a:cubicBezTo>
                      <a:pt x="170" y="29"/>
                      <a:pt x="170" y="29"/>
                      <a:pt x="170" y="29"/>
                    </a:cubicBezTo>
                    <a:cubicBezTo>
                      <a:pt x="164" y="44"/>
                      <a:pt x="164" y="44"/>
                      <a:pt x="164" y="44"/>
                    </a:cubicBezTo>
                    <a:cubicBezTo>
                      <a:pt x="167" y="55"/>
                      <a:pt x="167" y="55"/>
                      <a:pt x="167" y="55"/>
                    </a:cubicBezTo>
                    <a:cubicBezTo>
                      <a:pt x="156" y="168"/>
                      <a:pt x="156" y="168"/>
                      <a:pt x="156" y="168"/>
                    </a:cubicBezTo>
                    <a:cubicBezTo>
                      <a:pt x="155" y="175"/>
                      <a:pt x="155" y="175"/>
                      <a:pt x="155" y="175"/>
                    </a:cubicBezTo>
                    <a:cubicBezTo>
                      <a:pt x="122" y="10"/>
                      <a:pt x="122" y="10"/>
                      <a:pt x="122" y="10"/>
                    </a:cubicBezTo>
                    <a:cubicBezTo>
                      <a:pt x="120" y="10"/>
                      <a:pt x="119" y="10"/>
                      <a:pt x="117" y="10"/>
                    </a:cubicBezTo>
                    <a:cubicBezTo>
                      <a:pt x="63" y="20"/>
                      <a:pt x="4" y="54"/>
                      <a:pt x="1" y="119"/>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ts val="1500"/>
                  </a:lnSpc>
                  <a:spcBef>
                    <a:spcPct val="0"/>
                  </a:spcBef>
                  <a:spcAft>
                    <a:spcPct val="0"/>
                  </a:spcAft>
                </a:pPr>
                <a:endParaRPr lang="en-US" sz="1200">
                  <a:ea charset="-122" panose="020b0503020204020204" pitchFamily="34" typeface="微软雅黑"/>
                </a:endParaRPr>
              </a:p>
            </p:txBody>
          </p:sp>
          <p:sp>
            <p:nvSpPr>
              <p:cNvPr id="14" name="Freeform 16"/>
              <p:cNvSpPr/>
              <p:nvPr/>
            </p:nvSpPr>
            <p:spPr bwMode="auto">
              <a:xfrm>
                <a:off x="4473576" y="1663700"/>
                <a:ext cx="485775" cy="477838"/>
              </a:xfrm>
              <a:custGeom>
                <a:gdLst>
                  <a:gd fmla="*/ 0 w 279" name="T0"/>
                  <a:gd fmla="*/ 237 h 274" name="T1"/>
                  <a:gd fmla="*/ 52 w 279" name="T2"/>
                  <a:gd fmla="*/ 255 h 274" name="T3"/>
                  <a:gd fmla="*/ 80 w 279" name="T4"/>
                  <a:gd fmla="*/ 244 h 274" name="T5"/>
                  <a:gd fmla="*/ 70 w 279" name="T6"/>
                  <a:gd fmla="*/ 170 h 274" name="T7"/>
                  <a:gd fmla="*/ 136 w 279" name="T8"/>
                  <a:gd fmla="*/ 253 h 274" name="T9"/>
                  <a:gd fmla="*/ 204 w 279" name="T10"/>
                  <a:gd fmla="*/ 160 h 274" name="T11"/>
                  <a:gd fmla="*/ 198 w 279" name="T12"/>
                  <a:gd fmla="*/ 244 h 274" name="T13"/>
                  <a:gd fmla="*/ 226 w 279" name="T14"/>
                  <a:gd fmla="*/ 255 h 274" name="T15"/>
                  <a:gd fmla="*/ 279 w 279" name="T16"/>
                  <a:gd fmla="*/ 237 h 274" name="T17"/>
                  <a:gd fmla="*/ 246 w 279" name="T18"/>
                  <a:gd fmla="*/ 178 h 274" name="T19"/>
                  <a:gd fmla="*/ 229 w 279" name="T20"/>
                  <a:gd fmla="*/ 62 h 274" name="T21"/>
                  <a:gd fmla="*/ 137 w 279" name="T22"/>
                  <a:gd fmla="*/ 13 h 274" name="T23"/>
                  <a:gd fmla="*/ 135 w 279" name="T24"/>
                  <a:gd fmla="*/ 13 h 274" name="T25"/>
                  <a:gd fmla="*/ 154 w 279" name="T26"/>
                  <a:gd fmla="*/ 5 h 274" name="T27"/>
                  <a:gd fmla="*/ 63 w 279" name="T28"/>
                  <a:gd fmla="*/ 41 h 274" name="T29"/>
                  <a:gd fmla="*/ 58 w 279" name="T30"/>
                  <a:gd fmla="*/ 44 h 274" name="T31"/>
                  <a:gd fmla="*/ 60 w 279" name="T32"/>
                  <a:gd fmla="*/ 44 h 274" name="T33"/>
                  <a:gd fmla="*/ 49 w 279" name="T34"/>
                  <a:gd fmla="*/ 62 h 274" name="T35"/>
                  <a:gd fmla="*/ 41 w 279" name="T36"/>
                  <a:gd fmla="*/ 182 h 274" name="T37"/>
                  <a:gd fmla="*/ 0 w 279" name="T38"/>
                  <a:gd fmla="*/ 237 h 274"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274" w="279">
                    <a:moveTo>
                      <a:pt x="0" y="237"/>
                    </a:moveTo>
                    <a:cubicBezTo>
                      <a:pt x="0" y="237"/>
                      <a:pt x="8" y="274"/>
                      <a:pt x="52" y="255"/>
                    </a:cubicBezTo>
                    <a:cubicBezTo>
                      <a:pt x="74" y="246"/>
                      <a:pt x="80" y="244"/>
                      <a:pt x="80" y="244"/>
                    </a:cubicBezTo>
                    <a:cubicBezTo>
                      <a:pt x="80" y="244"/>
                      <a:pt x="72" y="211"/>
                      <a:pt x="70" y="170"/>
                    </a:cubicBezTo>
                    <a:cubicBezTo>
                      <a:pt x="82" y="215"/>
                      <a:pt x="105" y="252"/>
                      <a:pt x="136" y="253"/>
                    </a:cubicBezTo>
                    <a:cubicBezTo>
                      <a:pt x="172" y="255"/>
                      <a:pt x="197" y="213"/>
                      <a:pt x="204" y="160"/>
                    </a:cubicBezTo>
                    <a:cubicBezTo>
                      <a:pt x="207" y="206"/>
                      <a:pt x="198" y="244"/>
                      <a:pt x="198" y="244"/>
                    </a:cubicBezTo>
                    <a:cubicBezTo>
                      <a:pt x="198" y="244"/>
                      <a:pt x="204" y="246"/>
                      <a:pt x="226" y="255"/>
                    </a:cubicBezTo>
                    <a:cubicBezTo>
                      <a:pt x="270" y="274"/>
                      <a:pt x="279" y="237"/>
                      <a:pt x="279" y="237"/>
                    </a:cubicBezTo>
                    <a:cubicBezTo>
                      <a:pt x="279" y="237"/>
                      <a:pt x="233" y="247"/>
                      <a:pt x="246" y="178"/>
                    </a:cubicBezTo>
                    <a:cubicBezTo>
                      <a:pt x="251" y="146"/>
                      <a:pt x="252" y="114"/>
                      <a:pt x="229" y="62"/>
                    </a:cubicBezTo>
                    <a:cubicBezTo>
                      <a:pt x="208" y="16"/>
                      <a:pt x="164" y="11"/>
                      <a:pt x="137" y="13"/>
                    </a:cubicBezTo>
                    <a:cubicBezTo>
                      <a:pt x="137" y="13"/>
                      <a:pt x="136" y="13"/>
                      <a:pt x="135" y="13"/>
                    </a:cubicBezTo>
                    <a:cubicBezTo>
                      <a:pt x="141" y="10"/>
                      <a:pt x="147" y="7"/>
                      <a:pt x="154" y="5"/>
                    </a:cubicBezTo>
                    <a:cubicBezTo>
                      <a:pt x="154" y="5"/>
                      <a:pt x="97" y="0"/>
                      <a:pt x="63" y="41"/>
                    </a:cubicBezTo>
                    <a:cubicBezTo>
                      <a:pt x="61" y="42"/>
                      <a:pt x="59" y="43"/>
                      <a:pt x="58" y="44"/>
                    </a:cubicBezTo>
                    <a:cubicBezTo>
                      <a:pt x="58" y="44"/>
                      <a:pt x="59" y="44"/>
                      <a:pt x="60" y="44"/>
                    </a:cubicBezTo>
                    <a:cubicBezTo>
                      <a:pt x="56" y="49"/>
                      <a:pt x="52" y="55"/>
                      <a:pt x="49" y="62"/>
                    </a:cubicBezTo>
                    <a:cubicBezTo>
                      <a:pt x="25" y="114"/>
                      <a:pt x="35" y="149"/>
                      <a:pt x="41" y="182"/>
                    </a:cubicBezTo>
                    <a:cubicBezTo>
                      <a:pt x="53" y="251"/>
                      <a:pt x="0" y="237"/>
                      <a:pt x="0" y="237"/>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ts val="1500"/>
                  </a:lnSpc>
                  <a:spcBef>
                    <a:spcPct val="0"/>
                  </a:spcBef>
                  <a:spcAft>
                    <a:spcPct val="0"/>
                  </a:spcAft>
                </a:pPr>
                <a:endParaRPr lang="en-US" sz="1200">
                  <a:ea charset="-122" panose="020b0503020204020204" pitchFamily="34" typeface="微软雅黑"/>
                </a:endParaRPr>
              </a:p>
            </p:txBody>
          </p:sp>
        </p:grpSp>
        <p:grpSp>
          <p:nvGrpSpPr>
            <p:cNvPr id="7" name="组合 6"/>
            <p:cNvGrpSpPr/>
            <p:nvPr/>
          </p:nvGrpSpPr>
          <p:grpSpPr>
            <a:xfrm>
              <a:off x="9521841" y="2258218"/>
              <a:ext cx="606425" cy="841375"/>
              <a:chOff x="4403726" y="1663700"/>
              <a:chExt cx="606425" cy="841375"/>
            </a:xfrm>
            <a:solidFill>
              <a:srgbClr val="FACE45"/>
            </a:solidFill>
          </p:grpSpPr>
          <p:sp>
            <p:nvSpPr>
              <p:cNvPr id="11" name="Freeform 15"/>
              <p:cNvSpPr/>
              <p:nvPr/>
            </p:nvSpPr>
            <p:spPr bwMode="auto">
              <a:xfrm>
                <a:off x="4403726" y="2098675"/>
                <a:ext cx="606425" cy="406400"/>
              </a:xfrm>
              <a:custGeom>
                <a:gdLst>
                  <a:gd fmla="*/ 1 w 348" name="T0"/>
                  <a:gd fmla="*/ 119 h 233" name="T1"/>
                  <a:gd fmla="*/ 1 w 348" name="T2"/>
                  <a:gd fmla="*/ 233 h 233" name="T3"/>
                  <a:gd fmla="*/ 47 w 348" name="T4"/>
                  <a:gd fmla="*/ 233 h 233" name="T5"/>
                  <a:gd fmla="*/ 47 w 348" name="T6"/>
                  <a:gd fmla="*/ 141 h 233" name="T7"/>
                  <a:gd fmla="*/ 52 w 348" name="T8"/>
                  <a:gd fmla="*/ 148 h 233" name="T9"/>
                  <a:gd fmla="*/ 52 w 348" name="T10"/>
                  <a:gd fmla="*/ 148 h 233" name="T11"/>
                  <a:gd fmla="*/ 70 w 348" name="T12"/>
                  <a:gd fmla="*/ 233 h 233" name="T13"/>
                  <a:gd fmla="*/ 279 w 348" name="T14"/>
                  <a:gd fmla="*/ 233 h 233" name="T15"/>
                  <a:gd fmla="*/ 290 w 348" name="T16"/>
                  <a:gd fmla="*/ 153 h 233" name="T17"/>
                  <a:gd fmla="*/ 291 w 348" name="T18"/>
                  <a:gd fmla="*/ 152 h 233" name="T19"/>
                  <a:gd fmla="*/ 297 w 348" name="T20"/>
                  <a:gd fmla="*/ 141 h 233" name="T21"/>
                  <a:gd fmla="*/ 300 w 348" name="T22"/>
                  <a:gd fmla="*/ 233 h 233" name="T23"/>
                  <a:gd fmla="*/ 345 w 348" name="T24"/>
                  <a:gd fmla="*/ 233 h 233" name="T25"/>
                  <a:gd fmla="*/ 340 w 348" name="T26"/>
                  <a:gd fmla="*/ 82 h 233" name="T27"/>
                  <a:gd fmla="*/ 233 w 348" name="T28"/>
                  <a:gd fmla="*/ 10 h 233" name="T29"/>
                  <a:gd fmla="*/ 225 w 348" name="T30"/>
                  <a:gd fmla="*/ 15 h 233" name="T31"/>
                  <a:gd fmla="*/ 198 w 348" name="T32"/>
                  <a:gd fmla="*/ 177 h 233" name="T33"/>
                  <a:gd fmla="*/ 188 w 348" name="T34"/>
                  <a:gd fmla="*/ 57 h 233" name="T35"/>
                  <a:gd fmla="*/ 191 w 348" name="T36"/>
                  <a:gd fmla="*/ 44 h 233" name="T37"/>
                  <a:gd fmla="*/ 185 w 348" name="T38"/>
                  <a:gd fmla="*/ 29 h 233" name="T39"/>
                  <a:gd fmla="*/ 170 w 348" name="T40"/>
                  <a:gd fmla="*/ 29 h 233" name="T41"/>
                  <a:gd fmla="*/ 164 w 348" name="T42"/>
                  <a:gd fmla="*/ 44 h 233" name="T43"/>
                  <a:gd fmla="*/ 167 w 348" name="T44"/>
                  <a:gd fmla="*/ 55 h 233" name="T45"/>
                  <a:gd fmla="*/ 156 w 348" name="T46"/>
                  <a:gd fmla="*/ 168 h 233" name="T47"/>
                  <a:gd fmla="*/ 155 w 348" name="T48"/>
                  <a:gd fmla="*/ 175 h 233" name="T49"/>
                  <a:gd fmla="*/ 122 w 348" name="T50"/>
                  <a:gd fmla="*/ 10 h 233" name="T51"/>
                  <a:gd fmla="*/ 117 w 348" name="T52"/>
                  <a:gd fmla="*/ 10 h 233" name="T53"/>
                  <a:gd fmla="*/ 1 w 348" name="T54"/>
                  <a:gd fmla="*/ 119 h 233"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233" w="348">
                    <a:moveTo>
                      <a:pt x="1" y="119"/>
                    </a:moveTo>
                    <a:cubicBezTo>
                      <a:pt x="0" y="129"/>
                      <a:pt x="0" y="178"/>
                      <a:pt x="1" y="233"/>
                    </a:cubicBezTo>
                    <a:cubicBezTo>
                      <a:pt x="47" y="233"/>
                      <a:pt x="47" y="233"/>
                      <a:pt x="47" y="233"/>
                    </a:cubicBezTo>
                    <a:cubicBezTo>
                      <a:pt x="46" y="181"/>
                      <a:pt x="45" y="139"/>
                      <a:pt x="47" y="141"/>
                    </a:cubicBezTo>
                    <a:cubicBezTo>
                      <a:pt x="49" y="144"/>
                      <a:pt x="51" y="146"/>
                      <a:pt x="52" y="148"/>
                    </a:cubicBezTo>
                    <a:cubicBezTo>
                      <a:pt x="52" y="148"/>
                      <a:pt x="52" y="148"/>
                      <a:pt x="52" y="148"/>
                    </a:cubicBezTo>
                    <a:cubicBezTo>
                      <a:pt x="70" y="233"/>
                      <a:pt x="70" y="233"/>
                      <a:pt x="70" y="233"/>
                    </a:cubicBezTo>
                    <a:cubicBezTo>
                      <a:pt x="279" y="233"/>
                      <a:pt x="279" y="233"/>
                      <a:pt x="279" y="233"/>
                    </a:cubicBezTo>
                    <a:cubicBezTo>
                      <a:pt x="290" y="153"/>
                      <a:pt x="290" y="153"/>
                      <a:pt x="290" y="153"/>
                    </a:cubicBezTo>
                    <a:cubicBezTo>
                      <a:pt x="290" y="153"/>
                      <a:pt x="291" y="152"/>
                      <a:pt x="291" y="152"/>
                    </a:cubicBezTo>
                    <a:cubicBezTo>
                      <a:pt x="293" y="148"/>
                      <a:pt x="295" y="144"/>
                      <a:pt x="297" y="141"/>
                    </a:cubicBezTo>
                    <a:cubicBezTo>
                      <a:pt x="299" y="137"/>
                      <a:pt x="300" y="181"/>
                      <a:pt x="300" y="233"/>
                    </a:cubicBezTo>
                    <a:cubicBezTo>
                      <a:pt x="345" y="233"/>
                      <a:pt x="345" y="233"/>
                      <a:pt x="345" y="233"/>
                    </a:cubicBezTo>
                    <a:cubicBezTo>
                      <a:pt x="348" y="167"/>
                      <a:pt x="347" y="102"/>
                      <a:pt x="340" y="82"/>
                    </a:cubicBezTo>
                    <a:cubicBezTo>
                      <a:pt x="336" y="68"/>
                      <a:pt x="286" y="0"/>
                      <a:pt x="233" y="10"/>
                    </a:cubicBezTo>
                    <a:cubicBezTo>
                      <a:pt x="233" y="10"/>
                      <a:pt x="230" y="12"/>
                      <a:pt x="225" y="15"/>
                    </a:cubicBezTo>
                    <a:cubicBezTo>
                      <a:pt x="198" y="177"/>
                      <a:pt x="198" y="177"/>
                      <a:pt x="198" y="177"/>
                    </a:cubicBezTo>
                    <a:cubicBezTo>
                      <a:pt x="188" y="57"/>
                      <a:pt x="188" y="57"/>
                      <a:pt x="188" y="57"/>
                    </a:cubicBezTo>
                    <a:cubicBezTo>
                      <a:pt x="191" y="44"/>
                      <a:pt x="191" y="44"/>
                      <a:pt x="191" y="44"/>
                    </a:cubicBezTo>
                    <a:cubicBezTo>
                      <a:pt x="185" y="29"/>
                      <a:pt x="185" y="29"/>
                      <a:pt x="185" y="29"/>
                    </a:cubicBezTo>
                    <a:cubicBezTo>
                      <a:pt x="170" y="29"/>
                      <a:pt x="170" y="29"/>
                      <a:pt x="170" y="29"/>
                    </a:cubicBezTo>
                    <a:cubicBezTo>
                      <a:pt x="164" y="44"/>
                      <a:pt x="164" y="44"/>
                      <a:pt x="164" y="44"/>
                    </a:cubicBezTo>
                    <a:cubicBezTo>
                      <a:pt x="167" y="55"/>
                      <a:pt x="167" y="55"/>
                      <a:pt x="167" y="55"/>
                    </a:cubicBezTo>
                    <a:cubicBezTo>
                      <a:pt x="156" y="168"/>
                      <a:pt x="156" y="168"/>
                      <a:pt x="156" y="168"/>
                    </a:cubicBezTo>
                    <a:cubicBezTo>
                      <a:pt x="155" y="175"/>
                      <a:pt x="155" y="175"/>
                      <a:pt x="155" y="175"/>
                    </a:cubicBezTo>
                    <a:cubicBezTo>
                      <a:pt x="122" y="10"/>
                      <a:pt x="122" y="10"/>
                      <a:pt x="122" y="10"/>
                    </a:cubicBezTo>
                    <a:cubicBezTo>
                      <a:pt x="120" y="10"/>
                      <a:pt x="119" y="10"/>
                      <a:pt x="117" y="10"/>
                    </a:cubicBezTo>
                    <a:cubicBezTo>
                      <a:pt x="63" y="20"/>
                      <a:pt x="4" y="54"/>
                      <a:pt x="1" y="119"/>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ts val="1500"/>
                  </a:lnSpc>
                  <a:spcBef>
                    <a:spcPct val="0"/>
                  </a:spcBef>
                  <a:spcAft>
                    <a:spcPct val="0"/>
                  </a:spcAft>
                </a:pPr>
                <a:endParaRPr lang="en-US" sz="1200">
                  <a:ea charset="-122" panose="020b0503020204020204" pitchFamily="34" typeface="微软雅黑"/>
                </a:endParaRPr>
              </a:p>
            </p:txBody>
          </p:sp>
          <p:sp>
            <p:nvSpPr>
              <p:cNvPr id="12" name="Freeform 16"/>
              <p:cNvSpPr/>
              <p:nvPr/>
            </p:nvSpPr>
            <p:spPr bwMode="auto">
              <a:xfrm>
                <a:off x="4473576" y="1663700"/>
                <a:ext cx="485775" cy="477838"/>
              </a:xfrm>
              <a:custGeom>
                <a:gdLst>
                  <a:gd fmla="*/ 0 w 279" name="T0"/>
                  <a:gd fmla="*/ 237 h 274" name="T1"/>
                  <a:gd fmla="*/ 52 w 279" name="T2"/>
                  <a:gd fmla="*/ 255 h 274" name="T3"/>
                  <a:gd fmla="*/ 80 w 279" name="T4"/>
                  <a:gd fmla="*/ 244 h 274" name="T5"/>
                  <a:gd fmla="*/ 70 w 279" name="T6"/>
                  <a:gd fmla="*/ 170 h 274" name="T7"/>
                  <a:gd fmla="*/ 136 w 279" name="T8"/>
                  <a:gd fmla="*/ 253 h 274" name="T9"/>
                  <a:gd fmla="*/ 204 w 279" name="T10"/>
                  <a:gd fmla="*/ 160 h 274" name="T11"/>
                  <a:gd fmla="*/ 198 w 279" name="T12"/>
                  <a:gd fmla="*/ 244 h 274" name="T13"/>
                  <a:gd fmla="*/ 226 w 279" name="T14"/>
                  <a:gd fmla="*/ 255 h 274" name="T15"/>
                  <a:gd fmla="*/ 279 w 279" name="T16"/>
                  <a:gd fmla="*/ 237 h 274" name="T17"/>
                  <a:gd fmla="*/ 246 w 279" name="T18"/>
                  <a:gd fmla="*/ 178 h 274" name="T19"/>
                  <a:gd fmla="*/ 229 w 279" name="T20"/>
                  <a:gd fmla="*/ 62 h 274" name="T21"/>
                  <a:gd fmla="*/ 137 w 279" name="T22"/>
                  <a:gd fmla="*/ 13 h 274" name="T23"/>
                  <a:gd fmla="*/ 135 w 279" name="T24"/>
                  <a:gd fmla="*/ 13 h 274" name="T25"/>
                  <a:gd fmla="*/ 154 w 279" name="T26"/>
                  <a:gd fmla="*/ 5 h 274" name="T27"/>
                  <a:gd fmla="*/ 63 w 279" name="T28"/>
                  <a:gd fmla="*/ 41 h 274" name="T29"/>
                  <a:gd fmla="*/ 58 w 279" name="T30"/>
                  <a:gd fmla="*/ 44 h 274" name="T31"/>
                  <a:gd fmla="*/ 60 w 279" name="T32"/>
                  <a:gd fmla="*/ 44 h 274" name="T33"/>
                  <a:gd fmla="*/ 49 w 279" name="T34"/>
                  <a:gd fmla="*/ 62 h 274" name="T35"/>
                  <a:gd fmla="*/ 41 w 279" name="T36"/>
                  <a:gd fmla="*/ 182 h 274" name="T37"/>
                  <a:gd fmla="*/ 0 w 279" name="T38"/>
                  <a:gd fmla="*/ 237 h 274"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274" w="279">
                    <a:moveTo>
                      <a:pt x="0" y="237"/>
                    </a:moveTo>
                    <a:cubicBezTo>
                      <a:pt x="0" y="237"/>
                      <a:pt x="8" y="274"/>
                      <a:pt x="52" y="255"/>
                    </a:cubicBezTo>
                    <a:cubicBezTo>
                      <a:pt x="74" y="246"/>
                      <a:pt x="80" y="244"/>
                      <a:pt x="80" y="244"/>
                    </a:cubicBezTo>
                    <a:cubicBezTo>
                      <a:pt x="80" y="244"/>
                      <a:pt x="72" y="211"/>
                      <a:pt x="70" y="170"/>
                    </a:cubicBezTo>
                    <a:cubicBezTo>
                      <a:pt x="82" y="215"/>
                      <a:pt x="105" y="252"/>
                      <a:pt x="136" y="253"/>
                    </a:cubicBezTo>
                    <a:cubicBezTo>
                      <a:pt x="172" y="255"/>
                      <a:pt x="197" y="213"/>
                      <a:pt x="204" y="160"/>
                    </a:cubicBezTo>
                    <a:cubicBezTo>
                      <a:pt x="207" y="206"/>
                      <a:pt x="198" y="244"/>
                      <a:pt x="198" y="244"/>
                    </a:cubicBezTo>
                    <a:cubicBezTo>
                      <a:pt x="198" y="244"/>
                      <a:pt x="204" y="246"/>
                      <a:pt x="226" y="255"/>
                    </a:cubicBezTo>
                    <a:cubicBezTo>
                      <a:pt x="270" y="274"/>
                      <a:pt x="279" y="237"/>
                      <a:pt x="279" y="237"/>
                    </a:cubicBezTo>
                    <a:cubicBezTo>
                      <a:pt x="279" y="237"/>
                      <a:pt x="233" y="247"/>
                      <a:pt x="246" y="178"/>
                    </a:cubicBezTo>
                    <a:cubicBezTo>
                      <a:pt x="251" y="146"/>
                      <a:pt x="252" y="114"/>
                      <a:pt x="229" y="62"/>
                    </a:cubicBezTo>
                    <a:cubicBezTo>
                      <a:pt x="208" y="16"/>
                      <a:pt x="164" y="11"/>
                      <a:pt x="137" y="13"/>
                    </a:cubicBezTo>
                    <a:cubicBezTo>
                      <a:pt x="137" y="13"/>
                      <a:pt x="136" y="13"/>
                      <a:pt x="135" y="13"/>
                    </a:cubicBezTo>
                    <a:cubicBezTo>
                      <a:pt x="141" y="10"/>
                      <a:pt x="147" y="7"/>
                      <a:pt x="154" y="5"/>
                    </a:cubicBezTo>
                    <a:cubicBezTo>
                      <a:pt x="154" y="5"/>
                      <a:pt x="97" y="0"/>
                      <a:pt x="63" y="41"/>
                    </a:cubicBezTo>
                    <a:cubicBezTo>
                      <a:pt x="61" y="42"/>
                      <a:pt x="59" y="43"/>
                      <a:pt x="58" y="44"/>
                    </a:cubicBezTo>
                    <a:cubicBezTo>
                      <a:pt x="58" y="44"/>
                      <a:pt x="59" y="44"/>
                      <a:pt x="60" y="44"/>
                    </a:cubicBezTo>
                    <a:cubicBezTo>
                      <a:pt x="56" y="49"/>
                      <a:pt x="52" y="55"/>
                      <a:pt x="49" y="62"/>
                    </a:cubicBezTo>
                    <a:cubicBezTo>
                      <a:pt x="25" y="114"/>
                      <a:pt x="35" y="149"/>
                      <a:pt x="41" y="182"/>
                    </a:cubicBezTo>
                    <a:cubicBezTo>
                      <a:pt x="53" y="251"/>
                      <a:pt x="0" y="237"/>
                      <a:pt x="0" y="237"/>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ts val="1500"/>
                  </a:lnSpc>
                  <a:spcBef>
                    <a:spcPct val="0"/>
                  </a:spcBef>
                  <a:spcAft>
                    <a:spcPct val="0"/>
                  </a:spcAft>
                </a:pPr>
                <a:endParaRPr lang="en-US" sz="1200">
                  <a:ea charset="-122" panose="020b0503020204020204" pitchFamily="34" typeface="微软雅黑"/>
                </a:endParaRPr>
              </a:p>
            </p:txBody>
          </p:sp>
        </p:grpSp>
        <p:grpSp>
          <p:nvGrpSpPr>
            <p:cNvPr id="8" name="组合 7"/>
            <p:cNvGrpSpPr/>
            <p:nvPr/>
          </p:nvGrpSpPr>
          <p:grpSpPr>
            <a:xfrm>
              <a:off x="6901044" y="2213768"/>
              <a:ext cx="631825" cy="885825"/>
              <a:chOff x="8502651" y="2933700"/>
              <a:chExt cx="631825" cy="885825"/>
            </a:xfrm>
            <a:solidFill>
              <a:srgbClr val="D9D9D9"/>
            </a:solidFill>
          </p:grpSpPr>
          <p:sp>
            <p:nvSpPr>
              <p:cNvPr id="9" name="Freeform 52"/>
              <p:cNvSpPr/>
              <p:nvPr/>
            </p:nvSpPr>
            <p:spPr bwMode="auto">
              <a:xfrm>
                <a:off x="8680451" y="2933700"/>
                <a:ext cx="276225" cy="377825"/>
              </a:xfrm>
              <a:custGeom>
                <a:gdLst>
                  <a:gd fmla="*/ 6 w 158" name="T0"/>
                  <a:gd fmla="*/ 102 h 217" name="T1"/>
                  <a:gd fmla="*/ 0 w 158" name="T2"/>
                  <a:gd fmla="*/ 126 h 217" name="T3"/>
                  <a:gd fmla="*/ 6 w 158" name="T4"/>
                  <a:gd fmla="*/ 151 h 217" name="T5"/>
                  <a:gd fmla="*/ 10 w 158" name="T6"/>
                  <a:gd fmla="*/ 145 h 217" name="T7"/>
                  <a:gd fmla="*/ 80 w 158" name="T8"/>
                  <a:gd fmla="*/ 217 h 217" name="T9"/>
                  <a:gd fmla="*/ 147 w 158" name="T10"/>
                  <a:gd fmla="*/ 142 h 217" name="T11"/>
                  <a:gd fmla="*/ 152 w 158" name="T12"/>
                  <a:gd fmla="*/ 150 h 217" name="T13"/>
                  <a:gd fmla="*/ 158 w 158" name="T14"/>
                  <a:gd fmla="*/ 125 h 217" name="T15"/>
                  <a:gd fmla="*/ 152 w 158" name="T16"/>
                  <a:gd fmla="*/ 100 h 217" name="T17"/>
                  <a:gd fmla="*/ 150 w 158" name="T18"/>
                  <a:gd fmla="*/ 102 h 217" name="T19"/>
                  <a:gd fmla="*/ 149 w 158" name="T20"/>
                  <a:gd fmla="*/ 81 h 217" name="T21"/>
                  <a:gd fmla="*/ 91 w 158" name="T22"/>
                  <a:gd fmla="*/ 67 h 217" name="T23"/>
                  <a:gd fmla="*/ 100 w 158" name="T24"/>
                  <a:gd fmla="*/ 70 h 217" name="T25"/>
                  <a:gd fmla="*/ 156 w 158" name="T26"/>
                  <a:gd fmla="*/ 52 h 217" name="T27"/>
                  <a:gd fmla="*/ 27 w 158" name="T28"/>
                  <a:gd fmla="*/ 39 h 217" name="T29"/>
                  <a:gd fmla="*/ 2 w 158" name="T30"/>
                  <a:gd fmla="*/ 56 h 217" name="T31"/>
                  <a:gd fmla="*/ 19 w 158" name="T32"/>
                  <a:gd fmla="*/ 55 h 217" name="T33"/>
                  <a:gd fmla="*/ 8 w 158" name="T34"/>
                  <a:gd fmla="*/ 90 h 217" name="T35"/>
                  <a:gd fmla="*/ 7 w 158" name="T36"/>
                  <a:gd fmla="*/ 102 h 217" name="T37"/>
                  <a:gd fmla="*/ 6 w 158" name="T38"/>
                  <a:gd fmla="*/ 102 h 217"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216" w="158">
                    <a:moveTo>
                      <a:pt x="6" y="102"/>
                    </a:moveTo>
                    <a:cubicBezTo>
                      <a:pt x="3" y="102"/>
                      <a:pt x="0" y="113"/>
                      <a:pt x="0" y="126"/>
                    </a:cubicBezTo>
                    <a:cubicBezTo>
                      <a:pt x="0" y="140"/>
                      <a:pt x="3" y="151"/>
                      <a:pt x="6" y="151"/>
                    </a:cubicBezTo>
                    <a:cubicBezTo>
                      <a:pt x="8" y="151"/>
                      <a:pt x="9" y="148"/>
                      <a:pt x="10" y="145"/>
                    </a:cubicBezTo>
                    <a:cubicBezTo>
                      <a:pt x="21" y="186"/>
                      <a:pt x="59" y="217"/>
                      <a:pt x="80" y="217"/>
                    </a:cubicBezTo>
                    <a:cubicBezTo>
                      <a:pt x="106" y="217"/>
                      <a:pt x="142" y="188"/>
                      <a:pt x="147" y="142"/>
                    </a:cubicBezTo>
                    <a:cubicBezTo>
                      <a:pt x="148" y="147"/>
                      <a:pt x="150" y="150"/>
                      <a:pt x="152" y="150"/>
                    </a:cubicBezTo>
                    <a:cubicBezTo>
                      <a:pt x="155" y="150"/>
                      <a:pt x="158" y="139"/>
                      <a:pt x="158" y="125"/>
                    </a:cubicBezTo>
                    <a:cubicBezTo>
                      <a:pt x="158" y="111"/>
                      <a:pt x="155" y="100"/>
                      <a:pt x="152" y="100"/>
                    </a:cubicBezTo>
                    <a:cubicBezTo>
                      <a:pt x="151" y="100"/>
                      <a:pt x="150" y="101"/>
                      <a:pt x="150" y="102"/>
                    </a:cubicBezTo>
                    <a:cubicBezTo>
                      <a:pt x="150" y="95"/>
                      <a:pt x="150" y="89"/>
                      <a:pt x="149" y="81"/>
                    </a:cubicBezTo>
                    <a:cubicBezTo>
                      <a:pt x="137" y="90"/>
                      <a:pt x="115" y="78"/>
                      <a:pt x="91" y="67"/>
                    </a:cubicBezTo>
                    <a:cubicBezTo>
                      <a:pt x="94" y="68"/>
                      <a:pt x="97" y="69"/>
                      <a:pt x="100" y="70"/>
                    </a:cubicBezTo>
                    <a:cubicBezTo>
                      <a:pt x="140" y="90"/>
                      <a:pt x="156" y="52"/>
                      <a:pt x="156" y="52"/>
                    </a:cubicBezTo>
                    <a:cubicBezTo>
                      <a:pt x="156" y="52"/>
                      <a:pt x="106" y="0"/>
                      <a:pt x="27" y="39"/>
                    </a:cubicBezTo>
                    <a:cubicBezTo>
                      <a:pt x="20" y="43"/>
                      <a:pt x="11" y="52"/>
                      <a:pt x="2" y="56"/>
                    </a:cubicBezTo>
                    <a:cubicBezTo>
                      <a:pt x="2" y="56"/>
                      <a:pt x="9" y="55"/>
                      <a:pt x="19" y="55"/>
                    </a:cubicBezTo>
                    <a:cubicBezTo>
                      <a:pt x="11" y="60"/>
                      <a:pt x="6" y="71"/>
                      <a:pt x="8" y="90"/>
                    </a:cubicBezTo>
                    <a:cubicBezTo>
                      <a:pt x="7" y="93"/>
                      <a:pt x="7" y="98"/>
                      <a:pt x="7" y="102"/>
                    </a:cubicBezTo>
                    <a:cubicBezTo>
                      <a:pt x="6" y="102"/>
                      <a:pt x="6" y="102"/>
                      <a:pt x="6" y="102"/>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ts val="1500"/>
                  </a:lnSpc>
                  <a:spcBef>
                    <a:spcPct val="0"/>
                  </a:spcBef>
                  <a:spcAft>
                    <a:spcPct val="0"/>
                  </a:spcAft>
                </a:pPr>
                <a:endParaRPr lang="en-US" sz="1200">
                  <a:ea charset="-122" panose="020b0503020204020204" pitchFamily="34" typeface="微软雅黑"/>
                </a:endParaRPr>
              </a:p>
            </p:txBody>
          </p:sp>
          <p:sp>
            <p:nvSpPr>
              <p:cNvPr id="10" name="Freeform 53"/>
              <p:cNvSpPr>
                <a:spLocks noEditPoints="1"/>
              </p:cNvSpPr>
              <p:nvPr/>
            </p:nvSpPr>
            <p:spPr bwMode="auto">
              <a:xfrm>
                <a:off x="8502651" y="3295650"/>
                <a:ext cx="631825" cy="523875"/>
              </a:xfrm>
              <a:custGeom>
                <a:gdLst>
                  <a:gd fmla="*/ 322 w 362" name="T0"/>
                  <a:gd fmla="*/ 195 h 300" name="T1"/>
                  <a:gd fmla="*/ 357 w 362" name="T2"/>
                  <a:gd fmla="*/ 63 h 300" name="T3"/>
                  <a:gd fmla="*/ 237 w 362" name="T4"/>
                  <a:gd fmla="*/ 7 h 300" name="T5"/>
                  <a:gd fmla="*/ 230 w 362" name="T6"/>
                  <a:gd fmla="*/ 11 h 300" name="T7"/>
                  <a:gd fmla="*/ 203 w 362" name="T8"/>
                  <a:gd fmla="*/ 124 h 300" name="T9"/>
                  <a:gd fmla="*/ 193 w 362" name="T10"/>
                  <a:gd fmla="*/ 40 h 300" name="T11"/>
                  <a:gd fmla="*/ 196 w 362" name="T12"/>
                  <a:gd fmla="*/ 31 h 300" name="T13"/>
                  <a:gd fmla="*/ 190 w 362" name="T14"/>
                  <a:gd fmla="*/ 21 h 300" name="T15"/>
                  <a:gd fmla="*/ 176 w 362" name="T16"/>
                  <a:gd fmla="*/ 21 h 300" name="T17"/>
                  <a:gd fmla="*/ 169 w 362" name="T18"/>
                  <a:gd fmla="*/ 31 h 300" name="T19"/>
                  <a:gd fmla="*/ 173 w 362" name="T20"/>
                  <a:gd fmla="*/ 39 h 300" name="T21"/>
                  <a:gd fmla="*/ 161 w 362" name="T22"/>
                  <a:gd fmla="*/ 118 h 300" name="T23"/>
                  <a:gd fmla="*/ 161 w 362" name="T24"/>
                  <a:gd fmla="*/ 123 h 300" name="T25"/>
                  <a:gd fmla="*/ 128 w 362" name="T26"/>
                  <a:gd fmla="*/ 7 h 300" name="T27"/>
                  <a:gd fmla="*/ 123 w 362" name="T28"/>
                  <a:gd fmla="*/ 7 h 300" name="T29"/>
                  <a:gd fmla="*/ 4 w 362" name="T30"/>
                  <a:gd fmla="*/ 67 h 300" name="T31"/>
                  <a:gd fmla="*/ 26 w 362" name="T32"/>
                  <a:gd fmla="*/ 221 h 300" name="T33"/>
                  <a:gd fmla="*/ 68 w 362" name="T34"/>
                  <a:gd fmla="*/ 218 h 300" name="T35"/>
                  <a:gd fmla="*/ 76 w 362" name="T36"/>
                  <a:gd fmla="*/ 300 h 300" name="T37"/>
                  <a:gd fmla="*/ 278 w 362" name="T38"/>
                  <a:gd fmla="*/ 300 h 300" name="T39"/>
                  <a:gd fmla="*/ 285 w 362" name="T40"/>
                  <a:gd fmla="*/ 235 h 300" name="T41"/>
                  <a:gd fmla="*/ 286 w 362" name="T42"/>
                  <a:gd fmla="*/ 215 h 300" name="T43"/>
                  <a:gd fmla="*/ 313 w 362" name="T44"/>
                  <a:gd fmla="*/ 221 h 300" name="T45"/>
                  <a:gd fmla="*/ 322 w 362" name="T46"/>
                  <a:gd fmla="*/ 195 h 300" name="T47"/>
                  <a:gd fmla="*/ 289 w 362" name="T48"/>
                  <a:gd fmla="*/ 98 h 300" name="T49"/>
                  <a:gd fmla="*/ 291 w 362" name="T50"/>
                  <a:gd fmla="*/ 101 h 300" name="T51"/>
                  <a:gd fmla="*/ 289 w 362" name="T52"/>
                  <a:gd fmla="*/ 98 h 300" name="T53"/>
                  <a:gd fmla="*/ 73 w 362" name="T54"/>
                  <a:gd fmla="*/ 157 h 300" name="T55"/>
                  <a:gd fmla="*/ 159 w 362" name="T56"/>
                  <a:gd fmla="*/ 149 h 300" name="T57"/>
                  <a:gd fmla="*/ 166 w 362" name="T58"/>
                  <a:gd fmla="*/ 149 h 300" name="T59"/>
                  <a:gd fmla="*/ 180 w 362" name="T60"/>
                  <a:gd fmla="*/ 148 h 300" name="T61"/>
                  <a:gd fmla="*/ 229 w 362" name="T62"/>
                  <a:gd fmla="*/ 146 h 300" name="T63"/>
                  <a:gd fmla="*/ 198 w 362" name="T64"/>
                  <a:gd fmla="*/ 151 h 300" name="T65"/>
                  <a:gd fmla="*/ 195 w 362" name="T66"/>
                  <a:gd fmla="*/ 151 h 300" name="T67"/>
                  <a:gd fmla="*/ 179 w 362" name="T68"/>
                  <a:gd fmla="*/ 154 h 300" name="T69"/>
                  <a:gd fmla="*/ 42 w 362" name="T70"/>
                  <a:gd fmla="*/ 174 h 300" name="T71"/>
                  <a:gd fmla="*/ 68 w 362" name="T72"/>
                  <a:gd fmla="*/ 160 h 300" name="T73"/>
                  <a:gd fmla="*/ 73 w 362" name="T74"/>
                  <a:gd fmla="*/ 157 h 300" name="T75"/>
                  <a:gd fmla="*/ 179 w 362" name="T76"/>
                  <a:gd fmla="*/ 187 h 300" name="T77"/>
                  <a:gd fmla="*/ 171 w 362" name="T78"/>
                  <a:gd fmla="*/ 188 h 300" name="T79"/>
                  <a:gd fmla="*/ 154 w 362" name="T80"/>
                  <a:gd fmla="*/ 190 h 300" name="T81"/>
                  <a:gd fmla="*/ 172 w 362" name="T82"/>
                  <a:gd fmla="*/ 183 h 300" name="T83"/>
                  <a:gd fmla="*/ 182 w 362" name="T84"/>
                  <a:gd fmla="*/ 179 h 300" name="T85"/>
                  <a:gd fmla="*/ 187 w 362" name="T86"/>
                  <a:gd fmla="*/ 177 h 300" name="T87"/>
                  <a:gd fmla="*/ 288 w 362" name="T88"/>
                  <a:gd fmla="*/ 165 h 300" name="T89"/>
                  <a:gd fmla="*/ 306 w 362" name="T90"/>
                  <a:gd fmla="*/ 163 h 300" name="T91"/>
                  <a:gd fmla="*/ 312 w 362" name="T92"/>
                  <a:gd fmla="*/ 169 h 300" name="T93"/>
                  <a:gd fmla="*/ 313 w 362" name="T94"/>
                  <a:gd fmla="*/ 171 h 300" name="T95"/>
                  <a:gd fmla="*/ 179 w 362" name="T96"/>
                  <a:gd fmla="*/ 187 h 300"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300" w="362">
                    <a:moveTo>
                      <a:pt x="322" y="195"/>
                    </a:moveTo>
                    <a:cubicBezTo>
                      <a:pt x="341" y="148"/>
                      <a:pt x="362" y="94"/>
                      <a:pt x="357" y="63"/>
                    </a:cubicBezTo>
                    <a:cubicBezTo>
                      <a:pt x="356" y="43"/>
                      <a:pt x="289" y="0"/>
                      <a:pt x="237" y="7"/>
                    </a:cubicBezTo>
                    <a:cubicBezTo>
                      <a:pt x="237" y="7"/>
                      <a:pt x="235" y="9"/>
                      <a:pt x="230" y="11"/>
                    </a:cubicBezTo>
                    <a:cubicBezTo>
                      <a:pt x="203" y="124"/>
                      <a:pt x="203" y="124"/>
                      <a:pt x="203" y="124"/>
                    </a:cubicBezTo>
                    <a:cubicBezTo>
                      <a:pt x="193" y="40"/>
                      <a:pt x="193" y="40"/>
                      <a:pt x="193" y="40"/>
                    </a:cubicBezTo>
                    <a:cubicBezTo>
                      <a:pt x="196" y="31"/>
                      <a:pt x="196" y="31"/>
                      <a:pt x="196" y="31"/>
                    </a:cubicBezTo>
                    <a:cubicBezTo>
                      <a:pt x="190" y="21"/>
                      <a:pt x="190" y="21"/>
                      <a:pt x="190" y="21"/>
                    </a:cubicBezTo>
                    <a:cubicBezTo>
                      <a:pt x="176" y="21"/>
                      <a:pt x="176" y="21"/>
                      <a:pt x="176" y="21"/>
                    </a:cubicBezTo>
                    <a:cubicBezTo>
                      <a:pt x="169" y="31"/>
                      <a:pt x="169" y="31"/>
                      <a:pt x="169" y="31"/>
                    </a:cubicBezTo>
                    <a:cubicBezTo>
                      <a:pt x="173" y="39"/>
                      <a:pt x="173" y="39"/>
                      <a:pt x="173" y="39"/>
                    </a:cubicBezTo>
                    <a:cubicBezTo>
                      <a:pt x="161" y="118"/>
                      <a:pt x="161" y="118"/>
                      <a:pt x="161" y="118"/>
                    </a:cubicBezTo>
                    <a:cubicBezTo>
                      <a:pt x="161" y="123"/>
                      <a:pt x="161" y="123"/>
                      <a:pt x="161" y="123"/>
                    </a:cubicBezTo>
                    <a:cubicBezTo>
                      <a:pt x="128" y="7"/>
                      <a:pt x="128" y="7"/>
                      <a:pt x="128" y="7"/>
                    </a:cubicBezTo>
                    <a:cubicBezTo>
                      <a:pt x="127" y="7"/>
                      <a:pt x="125" y="7"/>
                      <a:pt x="123" y="7"/>
                    </a:cubicBezTo>
                    <a:cubicBezTo>
                      <a:pt x="71" y="14"/>
                      <a:pt x="5" y="32"/>
                      <a:pt x="4" y="67"/>
                    </a:cubicBezTo>
                    <a:cubicBezTo>
                      <a:pt x="0" y="83"/>
                      <a:pt x="18" y="183"/>
                      <a:pt x="26" y="221"/>
                    </a:cubicBezTo>
                    <a:cubicBezTo>
                      <a:pt x="35" y="226"/>
                      <a:pt x="54" y="222"/>
                      <a:pt x="68" y="218"/>
                    </a:cubicBezTo>
                    <a:cubicBezTo>
                      <a:pt x="72" y="260"/>
                      <a:pt x="75" y="292"/>
                      <a:pt x="76" y="300"/>
                    </a:cubicBezTo>
                    <a:cubicBezTo>
                      <a:pt x="278" y="300"/>
                      <a:pt x="278" y="300"/>
                      <a:pt x="278" y="300"/>
                    </a:cubicBezTo>
                    <a:cubicBezTo>
                      <a:pt x="279" y="293"/>
                      <a:pt x="282" y="269"/>
                      <a:pt x="285" y="235"/>
                    </a:cubicBezTo>
                    <a:cubicBezTo>
                      <a:pt x="286" y="215"/>
                      <a:pt x="286" y="215"/>
                      <a:pt x="286" y="215"/>
                    </a:cubicBezTo>
                    <a:cubicBezTo>
                      <a:pt x="313" y="221"/>
                      <a:pt x="313" y="221"/>
                      <a:pt x="313" y="221"/>
                    </a:cubicBezTo>
                    <a:lnTo>
                      <a:pt x="322" y="195"/>
                    </a:lnTo>
                    <a:close/>
                    <a:moveTo>
                      <a:pt x="289" y="98"/>
                    </a:moveTo>
                    <a:cubicBezTo>
                      <a:pt x="290" y="96"/>
                      <a:pt x="290" y="98"/>
                      <a:pt x="291" y="101"/>
                    </a:cubicBezTo>
                    <a:cubicBezTo>
                      <a:pt x="289" y="100"/>
                      <a:pt x="288" y="99"/>
                      <a:pt x="289" y="98"/>
                    </a:cubicBezTo>
                    <a:close/>
                    <a:moveTo>
                      <a:pt x="73" y="157"/>
                    </a:moveTo>
                    <a:cubicBezTo>
                      <a:pt x="159" y="149"/>
                      <a:pt x="159" y="149"/>
                      <a:pt x="159" y="149"/>
                    </a:cubicBezTo>
                    <a:cubicBezTo>
                      <a:pt x="166" y="149"/>
                      <a:pt x="166" y="149"/>
                      <a:pt x="166" y="149"/>
                    </a:cubicBezTo>
                    <a:cubicBezTo>
                      <a:pt x="180" y="148"/>
                      <a:pt x="180" y="148"/>
                      <a:pt x="180" y="148"/>
                    </a:cubicBezTo>
                    <a:cubicBezTo>
                      <a:pt x="229" y="146"/>
                      <a:pt x="229" y="146"/>
                      <a:pt x="229" y="146"/>
                    </a:cubicBezTo>
                    <a:cubicBezTo>
                      <a:pt x="198" y="151"/>
                      <a:pt x="198" y="151"/>
                      <a:pt x="198" y="151"/>
                    </a:cubicBezTo>
                    <a:cubicBezTo>
                      <a:pt x="195" y="151"/>
                      <a:pt x="195" y="151"/>
                      <a:pt x="195" y="151"/>
                    </a:cubicBezTo>
                    <a:cubicBezTo>
                      <a:pt x="179" y="154"/>
                      <a:pt x="179" y="154"/>
                      <a:pt x="179" y="154"/>
                    </a:cubicBezTo>
                    <a:cubicBezTo>
                      <a:pt x="42" y="174"/>
                      <a:pt x="42" y="174"/>
                      <a:pt x="42" y="174"/>
                    </a:cubicBezTo>
                    <a:cubicBezTo>
                      <a:pt x="68" y="160"/>
                      <a:pt x="68" y="160"/>
                      <a:pt x="68" y="160"/>
                    </a:cubicBezTo>
                    <a:lnTo>
                      <a:pt x="73" y="157"/>
                    </a:lnTo>
                    <a:close/>
                    <a:moveTo>
                      <a:pt x="179" y="187"/>
                    </a:moveTo>
                    <a:cubicBezTo>
                      <a:pt x="171" y="188"/>
                      <a:pt x="171" y="188"/>
                      <a:pt x="171" y="188"/>
                    </a:cubicBezTo>
                    <a:cubicBezTo>
                      <a:pt x="154" y="190"/>
                      <a:pt x="154" y="190"/>
                      <a:pt x="154" y="190"/>
                    </a:cubicBezTo>
                    <a:cubicBezTo>
                      <a:pt x="172" y="183"/>
                      <a:pt x="172" y="183"/>
                      <a:pt x="172" y="183"/>
                    </a:cubicBezTo>
                    <a:cubicBezTo>
                      <a:pt x="182" y="179"/>
                      <a:pt x="182" y="179"/>
                      <a:pt x="182" y="179"/>
                    </a:cubicBezTo>
                    <a:cubicBezTo>
                      <a:pt x="187" y="177"/>
                      <a:pt x="187" y="177"/>
                      <a:pt x="187" y="177"/>
                    </a:cubicBezTo>
                    <a:cubicBezTo>
                      <a:pt x="288" y="165"/>
                      <a:pt x="288" y="165"/>
                      <a:pt x="288" y="165"/>
                    </a:cubicBezTo>
                    <a:cubicBezTo>
                      <a:pt x="306" y="163"/>
                      <a:pt x="306" y="163"/>
                      <a:pt x="306" y="163"/>
                    </a:cubicBezTo>
                    <a:cubicBezTo>
                      <a:pt x="312" y="169"/>
                      <a:pt x="312" y="169"/>
                      <a:pt x="312" y="169"/>
                    </a:cubicBezTo>
                    <a:cubicBezTo>
                      <a:pt x="313" y="171"/>
                      <a:pt x="313" y="171"/>
                      <a:pt x="313" y="171"/>
                    </a:cubicBezTo>
                    <a:lnTo>
                      <a:pt x="179" y="187"/>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ts val="1500"/>
                  </a:lnSpc>
                  <a:spcBef>
                    <a:spcPct val="0"/>
                  </a:spcBef>
                  <a:spcAft>
                    <a:spcPct val="0"/>
                  </a:spcAft>
                </a:pPr>
                <a:endParaRPr lang="en-US" sz="1200">
                  <a:ea charset="-122" panose="020b0503020204020204" pitchFamily="34" typeface="微软雅黑"/>
                </a:endParaRPr>
              </a:p>
            </p:txBody>
          </p:sp>
        </p:grpSp>
      </p:grpSp>
      <p:sp>
        <p:nvSpPr>
          <p:cNvPr id="24" name="文本框 20"/>
          <p:cNvSpPr>
            <a:spLocks noChangeArrowheads="1"/>
          </p:cNvSpPr>
          <p:nvPr/>
        </p:nvSpPr>
        <p:spPr bwMode="auto">
          <a:xfrm>
            <a:off x="1647298" y="4148311"/>
            <a:ext cx="2199180"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p:txBody>
      </p:sp>
      <p:sp>
        <p:nvSpPr>
          <p:cNvPr id="25" name="文本框 20"/>
          <p:cNvSpPr>
            <a:spLocks noChangeArrowheads="1"/>
          </p:cNvSpPr>
          <p:nvPr/>
        </p:nvSpPr>
        <p:spPr bwMode="auto">
          <a:xfrm>
            <a:off x="4233111" y="4151093"/>
            <a:ext cx="2186960"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p:txBody>
      </p:sp>
      <p:sp>
        <p:nvSpPr>
          <p:cNvPr id="26" name="文本框 20"/>
          <p:cNvSpPr>
            <a:spLocks noChangeArrowheads="1"/>
          </p:cNvSpPr>
          <p:nvPr/>
        </p:nvSpPr>
        <p:spPr bwMode="auto">
          <a:xfrm>
            <a:off x="9408727" y="4132121"/>
            <a:ext cx="2179669"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p:txBody>
      </p:sp>
      <p:sp>
        <p:nvSpPr>
          <p:cNvPr id="27" name="文本框 20"/>
          <p:cNvSpPr>
            <a:spLocks noChangeArrowheads="1"/>
          </p:cNvSpPr>
          <p:nvPr/>
        </p:nvSpPr>
        <p:spPr bwMode="auto">
          <a:xfrm>
            <a:off x="6814810" y="4109919"/>
            <a:ext cx="2199180"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fontAlgn="base">
              <a:lnSpc>
                <a:spcPts val="1500"/>
              </a:lnSpc>
              <a:spcBef>
                <a:spcPct val="0"/>
              </a:spcBef>
              <a:spcAft>
                <a:spcPct val="0"/>
              </a:spcAft>
            </a:pPr>
            <a:r>
              <a:rPr altLang="en-US" lang="zh-CN" sz="1200">
                <a:solidFill>
                  <a:schemeClr val="bg1">
                    <a:lumMod val="50000"/>
                  </a:schemeClr>
                </a:solidFill>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p:txBody>
      </p:sp>
    </p:spTree>
    <p:extLst>
      <p:ext uri="{BB962C8B-B14F-4D97-AF65-F5344CB8AC3E}">
        <p14:creationId val="3837841885"/>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3"/>
                                        </p:tgtEl>
                                        <p:attrNameLst>
                                          <p:attrName>style.visibility</p:attrName>
                                        </p:attrNameLst>
                                      </p:cBhvr>
                                      <p:to>
                                        <p:strVal val="visible"/>
                                      </p:to>
                                    </p:set>
                                    <p:animEffect filter="wipe(left)" transition="in">
                                      <p:cBhvr>
                                        <p:cTn dur="500" id="7"/>
                                        <p:tgtEl>
                                          <p:spTgt spid="3"/>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24"/>
                                        </p:tgtEl>
                                        <p:attrNameLst>
                                          <p:attrName>style.visibility</p:attrName>
                                        </p:attrNameLst>
                                      </p:cBhvr>
                                      <p:to>
                                        <p:strVal val="visible"/>
                                      </p:to>
                                    </p:set>
                                    <p:animEffect filter="fade" transition="in">
                                      <p:cBhvr>
                                        <p:cTn dur="500" id="11"/>
                                        <p:tgtEl>
                                          <p:spTgt spid="24"/>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25"/>
                                        </p:tgtEl>
                                        <p:attrNameLst>
                                          <p:attrName>style.visibility</p:attrName>
                                        </p:attrNameLst>
                                      </p:cBhvr>
                                      <p:to>
                                        <p:strVal val="visible"/>
                                      </p:to>
                                    </p:set>
                                    <p:animEffect filter="fade" transition="in">
                                      <p:cBhvr>
                                        <p:cTn dur="500" id="15"/>
                                        <p:tgtEl>
                                          <p:spTgt spid="25"/>
                                        </p:tgtEl>
                                      </p:cBhvr>
                                    </p:animEffect>
                                  </p:childTnLst>
                                </p:cTn>
                              </p:par>
                            </p:childTnLst>
                          </p:cTn>
                        </p:par>
                        <p:par>
                          <p:cTn fill="hold" id="16" nodeType="afterGroup">
                            <p:stCondLst>
                              <p:cond delay="1500"/>
                            </p:stCondLst>
                            <p:childTnLst>
                              <p:par>
                                <p:cTn fill="hold" grpId="0" id="17" nodeType="afterEffect" presetClass="entr" presetID="10" presetSubtype="0">
                                  <p:stCondLst>
                                    <p:cond delay="0"/>
                                  </p:stCondLst>
                                  <p:childTnLst>
                                    <p:set>
                                      <p:cBhvr>
                                        <p:cTn dur="1" fill="hold" id="18">
                                          <p:stCondLst>
                                            <p:cond delay="0"/>
                                          </p:stCondLst>
                                        </p:cTn>
                                        <p:tgtEl>
                                          <p:spTgt spid="27"/>
                                        </p:tgtEl>
                                        <p:attrNameLst>
                                          <p:attrName>style.visibility</p:attrName>
                                        </p:attrNameLst>
                                      </p:cBhvr>
                                      <p:to>
                                        <p:strVal val="visible"/>
                                      </p:to>
                                    </p:set>
                                    <p:animEffect filter="fade" transition="in">
                                      <p:cBhvr>
                                        <p:cTn dur="500" id="19"/>
                                        <p:tgtEl>
                                          <p:spTgt spid="27"/>
                                        </p:tgtEl>
                                      </p:cBhvr>
                                    </p:animEffect>
                                  </p:childTnLst>
                                </p:cTn>
                              </p:par>
                            </p:childTnLst>
                          </p:cTn>
                        </p:par>
                        <p:par>
                          <p:cTn fill="hold" id="20" nodeType="afterGroup">
                            <p:stCondLst>
                              <p:cond delay="2000"/>
                            </p:stCondLst>
                            <p:childTnLst>
                              <p:par>
                                <p:cTn fill="hold" grpId="0" id="21" nodeType="afterEffect" presetClass="entr" presetID="10" presetSubtype="0">
                                  <p:stCondLst>
                                    <p:cond delay="0"/>
                                  </p:stCondLst>
                                  <p:childTnLst>
                                    <p:set>
                                      <p:cBhvr>
                                        <p:cTn dur="1" fill="hold" id="22">
                                          <p:stCondLst>
                                            <p:cond delay="0"/>
                                          </p:stCondLst>
                                        </p:cTn>
                                        <p:tgtEl>
                                          <p:spTgt spid="26"/>
                                        </p:tgtEl>
                                        <p:attrNameLst>
                                          <p:attrName>style.visibility</p:attrName>
                                        </p:attrNameLst>
                                      </p:cBhvr>
                                      <p:to>
                                        <p:strVal val="visible"/>
                                      </p:to>
                                    </p:set>
                                    <p:animEffect filter="fade" transition="in">
                                      <p:cBhvr>
                                        <p:cTn dur="500" id="23"/>
                                        <p:tgtEl>
                                          <p:spTgt spid="2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
      <p:bldP grpId="0" spid="25"/>
      <p:bldP grpId="0" spid="26"/>
      <p:bldP grpId="0" spid="27"/>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0" y="0"/>
            <a:ext cx="12192000" cy="6858000"/>
          </a:xfrm>
          <a:prstGeom prst="rect">
            <a:avLst/>
          </a:prstGeom>
          <a:solidFill>
            <a:srgbClr val="F7F2D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4" name="图片 3"/>
          <p:cNvPicPr>
            <a:picLocks noChangeAspect="1"/>
          </p:cNvPicPr>
          <p:nvPr/>
        </p:nvPicPr>
        <p:blipFill>
          <a:blip r:embed="rId2">
            <a:extLst>
              <a:ext uri="{28A0092B-C50C-407E-A947-70E740481C1C}">
                <a14:useLocalDpi val="0"/>
              </a:ext>
            </a:extLst>
          </a:blip>
          <a:stretch>
            <a:fillRect/>
          </a:stretch>
        </p:blipFill>
        <p:spPr>
          <a:xfrm>
            <a:off x="-2098964" y="197429"/>
            <a:ext cx="12192000" cy="5715000"/>
          </a:xfrm>
          <a:prstGeom prst="rect">
            <a:avLst/>
          </a:prstGeom>
        </p:spPr>
      </p:pic>
      <p:pic>
        <p:nvPicPr>
          <p:cNvPr id="6" name="图片 5"/>
          <p:cNvPicPr>
            <a:picLocks noChangeAspect="1"/>
          </p:cNvPicPr>
          <p:nvPr/>
        </p:nvPicPr>
        <p:blipFill>
          <a:blip r:embed="rId3">
            <a:extLst>
              <a:ext uri="{28A0092B-C50C-407E-A947-70E740481C1C}">
                <a14:useLocalDpi val="0"/>
              </a:ext>
            </a:extLst>
          </a:blip>
          <a:srcRect l="26421" r="22272" t="53545"/>
          <a:stretch>
            <a:fillRect/>
          </a:stretch>
        </p:blipFill>
        <p:spPr>
          <a:xfrm>
            <a:off x="221671" y="3366656"/>
            <a:ext cx="8789291" cy="3730338"/>
          </a:xfrm>
          <a:prstGeom prst="rect">
            <a:avLst/>
          </a:prstGeom>
        </p:spPr>
      </p:pic>
      <p:sp>
        <p:nvSpPr>
          <p:cNvPr id="5" name="文本框 4"/>
          <p:cNvSpPr txBox="1"/>
          <p:nvPr/>
        </p:nvSpPr>
        <p:spPr>
          <a:xfrm>
            <a:off x="7414806" y="2192859"/>
            <a:ext cx="4480257" cy="914400"/>
          </a:xfrm>
          <a:prstGeom prst="rect">
            <a:avLst/>
          </a:prstGeom>
          <a:noFill/>
        </p:spPr>
        <p:txBody>
          <a:bodyPr rtlCol="0" wrap="square">
            <a:spAutoFit/>
          </a:bodyPr>
          <a:lstStyle/>
          <a:p>
            <a:pPr algn="ctr"/>
            <a:r>
              <a:rPr altLang="zh-CN" b="1" lang="en-US" smtClean="0" sz="5400">
                <a:solidFill>
                  <a:srgbClr val="784B23"/>
                </a:solidFill>
                <a:latin charset="-122" panose="020b0503020204020204" pitchFamily="34" typeface="微软雅黑"/>
                <a:ea charset="-122" panose="020b0503020204020204" pitchFamily="34" typeface="微软雅黑"/>
              </a:rPr>
              <a:t>PART  FOUR</a:t>
            </a:r>
          </a:p>
        </p:txBody>
      </p:sp>
      <p:sp>
        <p:nvSpPr>
          <p:cNvPr id="7" name="文本框 6"/>
          <p:cNvSpPr txBox="1"/>
          <p:nvPr/>
        </p:nvSpPr>
        <p:spPr>
          <a:xfrm>
            <a:off x="7641650" y="3380291"/>
            <a:ext cx="4026569" cy="914400"/>
          </a:xfrm>
          <a:prstGeom prst="rect">
            <a:avLst/>
          </a:prstGeom>
          <a:noFill/>
        </p:spPr>
        <p:txBody>
          <a:bodyPr rtlCol="0" wrap="square">
            <a:spAutoFit/>
          </a:bodyPr>
          <a:lstStyle/>
          <a:p>
            <a:pPr algn="ctr"/>
            <a:r>
              <a:rPr altLang="en-US" b="1" lang="zh-CN" smtClean="0" sz="5400">
                <a:solidFill>
                  <a:srgbClr val="784B23"/>
                </a:solidFill>
                <a:latin charset="-122" panose="020b0503020204020204" pitchFamily="34" typeface="微软雅黑"/>
                <a:ea charset="-122" panose="020b0503020204020204" pitchFamily="34" typeface="微软雅黑"/>
              </a:rPr>
              <a:t>教学反思</a:t>
            </a:r>
          </a:p>
        </p:txBody>
      </p:sp>
    </p:spTree>
    <p:extLst>
      <p:ext uri="{BB962C8B-B14F-4D97-AF65-F5344CB8AC3E}">
        <p14:creationId val="820914671"/>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fade" transition="in">
                                      <p:cBhvr>
                                        <p:cTn dur="1250" id="7"/>
                                        <p:tgtEl>
                                          <p:spTgt spid="3"/>
                                        </p:tgtEl>
                                      </p:cBhvr>
                                    </p:animEffect>
                                  </p:childTnLst>
                                </p:cTn>
                              </p:par>
                            </p:childTnLst>
                          </p:cTn>
                        </p:par>
                        <p:par>
                          <p:cTn fill="hold" id="8" nodeType="afterGroup">
                            <p:stCondLst>
                              <p:cond delay="1250"/>
                            </p:stCondLst>
                            <p:childTnLst>
                              <p:par>
                                <p:cTn fill="hold" id="9" nodeType="afterEffect" presetClass="entr" presetID="10" presetSubtype="0">
                                  <p:stCondLst>
                                    <p:cond delay="0"/>
                                  </p:stCondLst>
                                  <p:childTnLst>
                                    <p:set>
                                      <p:cBhvr>
                                        <p:cTn dur="1" fill="hold" id="10">
                                          <p:stCondLst>
                                            <p:cond delay="0"/>
                                          </p:stCondLst>
                                        </p:cTn>
                                        <p:tgtEl>
                                          <p:spTgt spid="6"/>
                                        </p:tgtEl>
                                        <p:attrNameLst>
                                          <p:attrName>style.visibility</p:attrName>
                                        </p:attrNameLst>
                                      </p:cBhvr>
                                      <p:to>
                                        <p:strVal val="visible"/>
                                      </p:to>
                                    </p:set>
                                    <p:animEffect filter="fade" transition="in">
                                      <p:cBhvr>
                                        <p:cTn dur="1250" id="11"/>
                                        <p:tgtEl>
                                          <p:spTgt spid="6"/>
                                        </p:tgtEl>
                                      </p:cBhvr>
                                    </p:animEffect>
                                  </p:childTnLst>
                                </p:cTn>
                              </p:par>
                            </p:childTnLst>
                          </p:cTn>
                        </p:par>
                        <p:par>
                          <p:cTn fill="hold" id="12" nodeType="afterGroup">
                            <p:stCondLst>
                              <p:cond delay="2500"/>
                            </p:stCondLst>
                            <p:childTnLst>
                              <p:par>
                                <p:cTn fill="hold" id="13" nodeType="afterEffect" presetClass="entr" presetID="53" presetSubtype="0">
                                  <p:stCondLst>
                                    <p:cond delay="0"/>
                                  </p:stCondLst>
                                  <p:childTnLst>
                                    <p:set>
                                      <p:cBhvr>
                                        <p:cTn dur="1" fill="hold" id="14">
                                          <p:stCondLst>
                                            <p:cond delay="0"/>
                                          </p:stCondLst>
                                        </p:cTn>
                                        <p:tgtEl>
                                          <p:spTgt spid="4"/>
                                        </p:tgtEl>
                                        <p:attrNameLst>
                                          <p:attrName>style.visibility</p:attrName>
                                        </p:attrNameLst>
                                      </p:cBhvr>
                                      <p:to>
                                        <p:strVal val="visible"/>
                                      </p:to>
                                    </p:set>
                                    <p:anim calcmode="lin" valueType="num">
                                      <p:cBhvr>
                                        <p:cTn dur="1250" fill="hold" id="15"/>
                                        <p:tgtEl>
                                          <p:spTgt spid="4"/>
                                        </p:tgtEl>
                                        <p:attrNameLst>
                                          <p:attrName>ppt_w</p:attrName>
                                        </p:attrNameLst>
                                      </p:cBhvr>
                                      <p:tavLst>
                                        <p:tav tm="0">
                                          <p:val>
                                            <p:fltVal val="0"/>
                                          </p:val>
                                        </p:tav>
                                        <p:tav tm="100000">
                                          <p:val>
                                            <p:strVal val="#ppt_w"/>
                                          </p:val>
                                        </p:tav>
                                      </p:tavLst>
                                    </p:anim>
                                    <p:anim calcmode="lin" valueType="num">
                                      <p:cBhvr>
                                        <p:cTn dur="1250" fill="hold" id="16"/>
                                        <p:tgtEl>
                                          <p:spTgt spid="4"/>
                                        </p:tgtEl>
                                        <p:attrNameLst>
                                          <p:attrName>ppt_h</p:attrName>
                                        </p:attrNameLst>
                                      </p:cBhvr>
                                      <p:tavLst>
                                        <p:tav tm="0">
                                          <p:val>
                                            <p:fltVal val="0"/>
                                          </p:val>
                                        </p:tav>
                                        <p:tav tm="100000">
                                          <p:val>
                                            <p:strVal val="#ppt_h"/>
                                          </p:val>
                                        </p:tav>
                                      </p:tavLst>
                                    </p:anim>
                                    <p:animEffect filter="fade" transition="in">
                                      <p:cBhvr>
                                        <p:cTn dur="1250" id="17"/>
                                        <p:tgtEl>
                                          <p:spTgt spid="4"/>
                                        </p:tgtEl>
                                      </p:cBhvr>
                                    </p:animEffect>
                                  </p:childTnLst>
                                </p:cTn>
                              </p:par>
                            </p:childTnLst>
                          </p:cTn>
                        </p:par>
                        <p:par>
                          <p:cTn fill="hold" id="18" nodeType="afterGroup">
                            <p:stCondLst>
                              <p:cond delay="3750"/>
                            </p:stCondLst>
                            <p:childTnLst>
                              <p:par>
                                <p:cTn fill="hold" grpId="0" id="19" nodeType="afterEffect" presetClass="entr" presetID="10" presetSubtype="0">
                                  <p:stCondLst>
                                    <p:cond delay="0"/>
                                  </p:stCondLst>
                                  <p:childTnLst>
                                    <p:set>
                                      <p:cBhvr>
                                        <p:cTn dur="1" fill="hold" id="20">
                                          <p:stCondLst>
                                            <p:cond delay="0"/>
                                          </p:stCondLst>
                                        </p:cTn>
                                        <p:tgtEl>
                                          <p:spTgt spid="5"/>
                                        </p:tgtEl>
                                        <p:attrNameLst>
                                          <p:attrName>style.visibility</p:attrName>
                                        </p:attrNameLst>
                                      </p:cBhvr>
                                      <p:to>
                                        <p:strVal val="visible"/>
                                      </p:to>
                                    </p:set>
                                    <p:animEffect filter="fade" transition="in">
                                      <p:cBhvr>
                                        <p:cTn dur="500" id="21"/>
                                        <p:tgtEl>
                                          <p:spTgt spid="5"/>
                                        </p:tgtEl>
                                      </p:cBhvr>
                                    </p:animEffect>
                                  </p:childTnLst>
                                </p:cTn>
                              </p:par>
                            </p:childTnLst>
                          </p:cTn>
                        </p:par>
                        <p:par>
                          <p:cTn fill="hold" id="22" nodeType="afterGroup">
                            <p:stCondLst>
                              <p:cond delay="4250"/>
                            </p:stCondLst>
                            <p:childTnLst>
                              <p:par>
                                <p:cTn fill="hold" grpId="0" id="23" nodeType="afterEffect" presetClass="entr" presetID="10" presetSubtype="0">
                                  <p:stCondLst>
                                    <p:cond delay="0"/>
                                  </p:stCondLst>
                                  <p:childTnLst>
                                    <p:set>
                                      <p:cBhvr>
                                        <p:cTn dur="1" fill="hold" id="24">
                                          <p:stCondLst>
                                            <p:cond delay="0"/>
                                          </p:stCondLst>
                                        </p:cTn>
                                        <p:tgtEl>
                                          <p:spTgt spid="7"/>
                                        </p:tgtEl>
                                        <p:attrNameLst>
                                          <p:attrName>style.visibility</p:attrName>
                                        </p:attrNameLst>
                                      </p:cBhvr>
                                      <p:to>
                                        <p:strVal val="visible"/>
                                      </p:to>
                                    </p:set>
                                    <p:animEffect filter="fade" transition="in">
                                      <p:cBhvr>
                                        <p:cTn dur="500" id="25"/>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5"/>
      <p:bldP grpId="0" spid="7"/>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教学反思</a:t>
            </a:r>
          </a:p>
        </p:txBody>
      </p:sp>
      <p:grpSp>
        <p:nvGrpSpPr>
          <p:cNvPr id="3" name="组合 2"/>
          <p:cNvGrpSpPr/>
          <p:nvPr/>
        </p:nvGrpSpPr>
        <p:grpSpPr>
          <a:xfrm>
            <a:off x="6311712" y="2698509"/>
            <a:ext cx="3514640" cy="3157915"/>
            <a:chOff x="4733783" y="2023882"/>
            <a:chExt cx="2635980" cy="2368436"/>
          </a:xfrm>
        </p:grpSpPr>
        <p:sp>
          <p:nvSpPr>
            <p:cNvPr id="4" name="Oval 8"/>
            <p:cNvSpPr/>
            <p:nvPr/>
          </p:nvSpPr>
          <p:spPr>
            <a:xfrm>
              <a:off x="4733783" y="2023882"/>
              <a:ext cx="463022" cy="46302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sp>
          <p:nvSpPr>
            <p:cNvPr id="5" name="TextBox 12"/>
            <p:cNvSpPr txBox="1"/>
            <p:nvPr/>
          </p:nvSpPr>
          <p:spPr>
            <a:xfrm>
              <a:off x="4783008" y="2126817"/>
              <a:ext cx="364569" cy="211455"/>
            </a:xfrm>
            <a:prstGeom prst="rect">
              <a:avLst/>
            </a:prstGeom>
            <a:noFill/>
          </p:spPr>
          <p:txBody>
            <a:bodyPr rtlCol="0" wrap="none">
              <a:spAutoFit/>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ts val="1500"/>
                </a:lnSpc>
              </a:pPr>
              <a:r>
                <a:rPr b="1" lang="en-US" sz="1200">
                  <a:solidFill>
                    <a:srgbClr val="EEECE1"/>
                  </a:solidFill>
                  <a:latin charset="0" panose="020b0604020202020204" pitchFamily="34" typeface="Arial"/>
                  <a:ea charset="-122" panose="020b0503020204020204" pitchFamily="34" typeface="微软雅黑"/>
                  <a:cs charset="0" panose="020b0604020202020204" pitchFamily="34" typeface="Arial"/>
                </a:rPr>
                <a:t>82%</a:t>
              </a:r>
            </a:p>
          </p:txBody>
        </p:sp>
        <p:grpSp>
          <p:nvGrpSpPr>
            <p:cNvPr id="6" name="Group 36"/>
            <p:cNvGrpSpPr/>
            <p:nvPr/>
          </p:nvGrpSpPr>
          <p:grpSpPr>
            <a:xfrm>
              <a:off x="5332471" y="2029332"/>
              <a:ext cx="2037292" cy="2362986"/>
              <a:chOff x="7346437" y="3001349"/>
              <a:chExt cx="3325083" cy="3856651"/>
            </a:xfrm>
          </p:grpSpPr>
          <p:sp>
            <p:nvSpPr>
              <p:cNvPr id="7" name="Freeform 5"/>
              <p:cNvSpPr/>
              <p:nvPr/>
            </p:nvSpPr>
            <p:spPr>
              <a:xfrm rot="16200000">
                <a:off x="7080653" y="3267133"/>
                <a:ext cx="3856651" cy="3325083"/>
              </a:xfrm>
              <a:custGeom>
                <a:gdLst>
                  <a:gd fmla="*/ 4242316 w 4242316" name="connsiteX0"/>
                  <a:gd fmla="*/ 562708 h 3657591" name="connsiteY0"/>
                  <a:gd fmla="*/ 4117817 w 4242316" name="connsiteX1"/>
                  <a:gd fmla="*/ 562708 h 3657591" name="connsiteY1"/>
                  <a:gd fmla="*/ 4117817 w 4242316" name="connsiteX2"/>
                  <a:gd fmla="*/ 3094883 h 3657591" name="connsiteY2"/>
                  <a:gd fmla="*/ 3555109 w 4242316" name="connsiteX3"/>
                  <a:gd fmla="*/ 3657591 h 3657591" name="connsiteY3"/>
                  <a:gd fmla="*/ 0 w 4242316" name="connsiteX4"/>
                  <a:gd fmla="*/ 3657591 h 3657591" name="connsiteY4"/>
                  <a:gd fmla="*/ 0 w 4242316" name="connsiteX5"/>
                  <a:gd fmla="*/ 3094883 h 3657591" name="connsiteY5"/>
                  <a:gd fmla="*/ 3555109 w 4242316" name="connsiteX6"/>
                  <a:gd fmla="*/ 3094883 h 3657591" name="connsiteY6"/>
                  <a:gd fmla="*/ 3555109 w 4242316" name="connsiteX7"/>
                  <a:gd fmla="*/ 562708 h 3657591" name="connsiteY7"/>
                  <a:gd fmla="*/ 3430609 w 4242316" name="connsiteX8"/>
                  <a:gd fmla="*/ 562708 h 3657591" name="connsiteY8"/>
                  <a:gd fmla="*/ 3836463 w 4242316" name="connsiteX9"/>
                  <a:gd fmla="*/ 0 h 3657591"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3657591" w="4242316">
                    <a:moveTo>
                      <a:pt x="4242316" y="562708"/>
                    </a:moveTo>
                    <a:lnTo>
                      <a:pt x="4117817" y="562708"/>
                    </a:lnTo>
                    <a:lnTo>
                      <a:pt x="4117817" y="3094883"/>
                    </a:lnTo>
                    <a:lnTo>
                      <a:pt x="3555109" y="3657591"/>
                    </a:lnTo>
                    <a:lnTo>
                      <a:pt x="0" y="3657591"/>
                    </a:lnTo>
                    <a:lnTo>
                      <a:pt x="0" y="3094883"/>
                    </a:lnTo>
                    <a:lnTo>
                      <a:pt x="3555109" y="3094883"/>
                    </a:lnTo>
                    <a:lnTo>
                      <a:pt x="3555109" y="562708"/>
                    </a:lnTo>
                    <a:lnTo>
                      <a:pt x="3430609" y="562708"/>
                    </a:lnTo>
                    <a:lnTo>
                      <a:pt x="383646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sp>
            <p:nvSpPr>
              <p:cNvPr id="8" name="Freeform 15"/>
              <p:cNvSpPr>
                <a:spLocks noEditPoints="1"/>
              </p:cNvSpPr>
              <p:nvPr/>
            </p:nvSpPr>
            <p:spPr bwMode="auto">
              <a:xfrm>
                <a:off x="8114763" y="3219375"/>
                <a:ext cx="352166" cy="301858"/>
              </a:xfrm>
              <a:custGeom>
                <a:gdLst>
                  <a:gd fmla="*/ 4 w 94" name="T0"/>
                  <a:gd fmla="*/ 19 h 81" name="T1"/>
                  <a:gd fmla="*/ 46 w 94" name="T2"/>
                  <a:gd fmla="*/ 19 h 81" name="T3"/>
                  <a:gd fmla="*/ 50 w 94" name="T4"/>
                  <a:gd fmla="*/ 16 h 81" name="T5"/>
                  <a:gd fmla="*/ 73 w 94" name="T6"/>
                  <a:gd fmla="*/ 0 h 81" name="T7"/>
                  <a:gd fmla="*/ 73 w 94" name="T8"/>
                  <a:gd fmla="*/ 33 h 81" name="T9"/>
                  <a:gd fmla="*/ 73 w 94" name="T10"/>
                  <a:gd fmla="*/ 66 h 81" name="T11"/>
                  <a:gd fmla="*/ 50 w 94" name="T12"/>
                  <a:gd fmla="*/ 49 h 81" name="T13"/>
                  <a:gd fmla="*/ 46 w 94" name="T14"/>
                  <a:gd fmla="*/ 47 h 81" name="T15"/>
                  <a:gd fmla="*/ 33 w 94" name="T16"/>
                  <a:gd fmla="*/ 47 h 81" name="T17"/>
                  <a:gd fmla="*/ 40 w 94" name="T18"/>
                  <a:gd fmla="*/ 70 h 81" name="T19"/>
                  <a:gd fmla="*/ 45 w 94" name="T20"/>
                  <a:gd fmla="*/ 70 h 81" name="T21"/>
                  <a:gd fmla="*/ 45 w 94" name="T22"/>
                  <a:gd fmla="*/ 81 h 81" name="T23"/>
                  <a:gd fmla="*/ 43 w 94" name="T24"/>
                  <a:gd fmla="*/ 81 h 81" name="T25"/>
                  <a:gd fmla="*/ 21 w 94" name="T26"/>
                  <a:gd fmla="*/ 81 h 81" name="T27"/>
                  <a:gd fmla="*/ 11 w 94" name="T28"/>
                  <a:gd fmla="*/ 47 h 81" name="T29"/>
                  <a:gd fmla="*/ 4 w 94" name="T30"/>
                  <a:gd fmla="*/ 47 h 81" name="T31"/>
                  <a:gd fmla="*/ 4 w 94" name="T32"/>
                  <a:gd fmla="*/ 19 h 81" name="T33"/>
                  <a:gd fmla="*/ 87 w 94" name="T34"/>
                  <a:gd fmla="*/ 23 h 81" name="T35"/>
                  <a:gd fmla="*/ 94 w 94" name="T36"/>
                  <a:gd fmla="*/ 33 h 81" name="T37"/>
                  <a:gd fmla="*/ 87 w 94" name="T38"/>
                  <a:gd fmla="*/ 43 h 81" name="T39"/>
                  <a:gd fmla="*/ 87 w 94" name="T40"/>
                  <a:gd fmla="*/ 66 h 81" name="T41"/>
                  <a:gd fmla="*/ 78 w 94" name="T42"/>
                  <a:gd fmla="*/ 66 h 81" name="T43"/>
                  <a:gd fmla="*/ 78 w 94" name="T44"/>
                  <a:gd fmla="*/ 0 h 81" name="T45"/>
                  <a:gd fmla="*/ 87 w 94" name="T46"/>
                  <a:gd fmla="*/ 0 h 81" name="T47"/>
                  <a:gd fmla="*/ 87 w 94" name="T48"/>
                  <a:gd fmla="*/ 23 h 81" name="T49"/>
                  <a:gd fmla="*/ 46 w 94" name="T50"/>
                  <a:gd fmla="*/ 49 h 81" name="T51"/>
                  <a:gd fmla="*/ 37 w 94" name="T52"/>
                  <a:gd fmla="*/ 49 h 81" name="T53"/>
                  <a:gd fmla="*/ 40 w 94" name="T54"/>
                  <a:gd fmla="*/ 61 h 81" name="T55"/>
                  <a:gd fmla="*/ 43 w 94" name="T56"/>
                  <a:gd fmla="*/ 61 h 81" name="T57"/>
                  <a:gd fmla="*/ 43 w 94" name="T58"/>
                  <a:gd fmla="*/ 57 h 81" name="T59"/>
                  <a:gd fmla="*/ 46 w 94" name="T60"/>
                  <a:gd fmla="*/ 49 h 81"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81" w="94">
                    <a:moveTo>
                      <a:pt x="4" y="19"/>
                    </a:moveTo>
                    <a:cubicBezTo>
                      <a:pt x="46" y="19"/>
                      <a:pt x="46" y="19"/>
                      <a:pt x="46" y="19"/>
                    </a:cubicBezTo>
                    <a:cubicBezTo>
                      <a:pt x="50" y="16"/>
                      <a:pt x="50" y="16"/>
                      <a:pt x="50" y="16"/>
                    </a:cubicBezTo>
                    <a:cubicBezTo>
                      <a:pt x="73" y="0"/>
                      <a:pt x="73" y="0"/>
                      <a:pt x="73" y="0"/>
                    </a:cubicBezTo>
                    <a:cubicBezTo>
                      <a:pt x="73" y="33"/>
                      <a:pt x="73" y="33"/>
                      <a:pt x="73" y="33"/>
                    </a:cubicBezTo>
                    <a:cubicBezTo>
                      <a:pt x="73" y="66"/>
                      <a:pt x="73" y="66"/>
                      <a:pt x="73" y="66"/>
                    </a:cubicBezTo>
                    <a:cubicBezTo>
                      <a:pt x="50" y="49"/>
                      <a:pt x="50" y="49"/>
                      <a:pt x="50" y="49"/>
                    </a:cubicBezTo>
                    <a:cubicBezTo>
                      <a:pt x="46" y="47"/>
                      <a:pt x="46" y="47"/>
                      <a:pt x="46" y="47"/>
                    </a:cubicBezTo>
                    <a:cubicBezTo>
                      <a:pt x="33" y="47"/>
                      <a:pt x="33" y="47"/>
                      <a:pt x="33" y="47"/>
                    </a:cubicBezTo>
                    <a:cubicBezTo>
                      <a:pt x="40" y="70"/>
                      <a:pt x="40" y="70"/>
                      <a:pt x="40" y="70"/>
                    </a:cubicBezTo>
                    <a:cubicBezTo>
                      <a:pt x="45" y="70"/>
                      <a:pt x="45" y="70"/>
                      <a:pt x="45" y="70"/>
                    </a:cubicBezTo>
                    <a:cubicBezTo>
                      <a:pt x="45" y="81"/>
                      <a:pt x="45" y="81"/>
                      <a:pt x="45" y="81"/>
                    </a:cubicBezTo>
                    <a:cubicBezTo>
                      <a:pt x="43" y="81"/>
                      <a:pt x="43" y="81"/>
                      <a:pt x="43" y="81"/>
                    </a:cubicBezTo>
                    <a:cubicBezTo>
                      <a:pt x="21" y="81"/>
                      <a:pt x="21" y="81"/>
                      <a:pt x="21" y="81"/>
                    </a:cubicBezTo>
                    <a:cubicBezTo>
                      <a:pt x="11" y="47"/>
                      <a:pt x="11" y="47"/>
                      <a:pt x="11" y="47"/>
                    </a:cubicBezTo>
                    <a:cubicBezTo>
                      <a:pt x="4" y="47"/>
                      <a:pt x="4" y="47"/>
                      <a:pt x="4" y="47"/>
                    </a:cubicBezTo>
                    <a:cubicBezTo>
                      <a:pt x="0" y="37"/>
                      <a:pt x="0" y="28"/>
                      <a:pt x="4" y="19"/>
                    </a:cubicBezTo>
                    <a:close/>
                    <a:moveTo>
                      <a:pt x="87" y="23"/>
                    </a:moveTo>
                    <a:cubicBezTo>
                      <a:pt x="91" y="24"/>
                      <a:pt x="94" y="28"/>
                      <a:pt x="94" y="33"/>
                    </a:cubicBezTo>
                    <a:cubicBezTo>
                      <a:pt x="94" y="38"/>
                      <a:pt x="91" y="42"/>
                      <a:pt x="87" y="43"/>
                    </a:cubicBezTo>
                    <a:cubicBezTo>
                      <a:pt x="87" y="66"/>
                      <a:pt x="87" y="66"/>
                      <a:pt x="87" y="66"/>
                    </a:cubicBezTo>
                    <a:cubicBezTo>
                      <a:pt x="78" y="66"/>
                      <a:pt x="78" y="66"/>
                      <a:pt x="78" y="66"/>
                    </a:cubicBezTo>
                    <a:cubicBezTo>
                      <a:pt x="78" y="0"/>
                      <a:pt x="78" y="0"/>
                      <a:pt x="78" y="0"/>
                    </a:cubicBezTo>
                    <a:cubicBezTo>
                      <a:pt x="87" y="0"/>
                      <a:pt x="87" y="0"/>
                      <a:pt x="87" y="0"/>
                    </a:cubicBezTo>
                    <a:cubicBezTo>
                      <a:pt x="87" y="23"/>
                      <a:pt x="87" y="23"/>
                      <a:pt x="87" y="23"/>
                    </a:cubicBezTo>
                    <a:close/>
                    <a:moveTo>
                      <a:pt x="46" y="49"/>
                    </a:moveTo>
                    <a:cubicBezTo>
                      <a:pt x="37" y="49"/>
                      <a:pt x="37" y="49"/>
                      <a:pt x="37" y="49"/>
                    </a:cubicBezTo>
                    <a:cubicBezTo>
                      <a:pt x="40" y="61"/>
                      <a:pt x="40" y="61"/>
                      <a:pt x="40" y="61"/>
                    </a:cubicBezTo>
                    <a:cubicBezTo>
                      <a:pt x="43" y="61"/>
                      <a:pt x="43" y="61"/>
                      <a:pt x="43" y="61"/>
                    </a:cubicBezTo>
                    <a:cubicBezTo>
                      <a:pt x="43" y="57"/>
                      <a:pt x="43" y="57"/>
                      <a:pt x="43" y="57"/>
                    </a:cubicBezTo>
                    <a:lnTo>
                      <a:pt x="46" y="49"/>
                    </a:lnTo>
                    <a:close/>
                  </a:path>
                </a:pathLst>
              </a:custGeom>
              <a:solidFill>
                <a:schemeClr val="bg2"/>
              </a:solidFill>
              <a:ln>
                <a:noFill/>
              </a:ln>
              <a:extLst/>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altLang="en-US" lang="zh-CN"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grpSp>
      <p:grpSp>
        <p:nvGrpSpPr>
          <p:cNvPr id="9" name="组合 8"/>
          <p:cNvGrpSpPr/>
          <p:nvPr/>
        </p:nvGrpSpPr>
        <p:grpSpPr>
          <a:xfrm>
            <a:off x="6311711" y="3476306"/>
            <a:ext cx="2940022" cy="2380119"/>
            <a:chOff x="4733782" y="2607228"/>
            <a:chExt cx="2205016" cy="1785089"/>
          </a:xfrm>
        </p:grpSpPr>
        <p:sp>
          <p:nvSpPr>
            <p:cNvPr id="10" name="Oval 10"/>
            <p:cNvSpPr/>
            <p:nvPr/>
          </p:nvSpPr>
          <p:spPr>
            <a:xfrm>
              <a:off x="4733782" y="2607228"/>
              <a:ext cx="463022" cy="46302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sp>
          <p:nvSpPr>
            <p:cNvPr id="11" name="TextBox 13"/>
            <p:cNvSpPr txBox="1"/>
            <p:nvPr/>
          </p:nvSpPr>
          <p:spPr>
            <a:xfrm>
              <a:off x="4783007" y="2711423"/>
              <a:ext cx="364569" cy="211455"/>
            </a:xfrm>
            <a:prstGeom prst="rect">
              <a:avLst/>
            </a:prstGeom>
            <a:noFill/>
          </p:spPr>
          <p:txBody>
            <a:bodyPr rtlCol="0" wrap="none">
              <a:spAutoFit/>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ts val="1500"/>
                </a:lnSpc>
              </a:pPr>
              <a:r>
                <a:rPr b="1" lang="en-US" sz="1200">
                  <a:solidFill>
                    <a:srgbClr val="EEECE1"/>
                  </a:solidFill>
                  <a:latin charset="0" panose="020b0604020202020204" pitchFamily="34" typeface="Arial"/>
                  <a:ea charset="-122" panose="020b0503020204020204" pitchFamily="34" typeface="微软雅黑"/>
                  <a:cs charset="0" panose="020b0604020202020204" pitchFamily="34" typeface="Arial"/>
                </a:rPr>
                <a:t>70%</a:t>
              </a:r>
            </a:p>
          </p:txBody>
        </p:sp>
        <p:grpSp>
          <p:nvGrpSpPr>
            <p:cNvPr id="12" name="Group 37"/>
            <p:cNvGrpSpPr/>
            <p:nvPr/>
          </p:nvGrpSpPr>
          <p:grpSpPr>
            <a:xfrm>
              <a:off x="5332470" y="2615413"/>
              <a:ext cx="1606328" cy="1776904"/>
              <a:chOff x="7346434" y="3957897"/>
              <a:chExt cx="2621703" cy="2900101"/>
            </a:xfrm>
          </p:grpSpPr>
          <p:sp>
            <p:nvSpPr>
              <p:cNvPr id="13" name="Freeform 4"/>
              <p:cNvSpPr/>
              <p:nvPr/>
            </p:nvSpPr>
            <p:spPr>
              <a:xfrm rot="16200000">
                <a:off x="7207235" y="4097096"/>
                <a:ext cx="2900101" cy="2621703"/>
              </a:xfrm>
              <a:custGeom>
                <a:gdLst>
                  <a:gd fmla="*/ 2496508 w 3190111" name="connsiteX0"/>
                  <a:gd fmla="*/ 2321164 h 2883873" name="connsiteY0"/>
                  <a:gd fmla="*/ 2496508 w 3190111" name="connsiteX1"/>
                  <a:gd fmla="*/ 2883872 h 2883873" name="connsiteY1"/>
                  <a:gd fmla="*/ 0 w 3190111" name="connsiteX2"/>
                  <a:gd fmla="*/ 2883872 h 2883873" name="connsiteY2"/>
                  <a:gd fmla="*/ 0 w 3190111" name="connsiteX3"/>
                  <a:gd fmla="*/ 2321164 h 2883873" name="connsiteY3"/>
                  <a:gd fmla="*/ 3190111 w 3190111" name="connsiteX4"/>
                  <a:gd fmla="*/ 562708 h 2883873" name="connsiteY4"/>
                  <a:gd fmla="*/ 3062414 w 3190111" name="connsiteX5"/>
                  <a:gd fmla="*/ 562708 h 2883873" name="connsiteY5"/>
                  <a:gd fmla="*/ 3062414 w 3190111" name="connsiteX6"/>
                  <a:gd fmla="*/ 2321165 h 2883873" name="connsiteY6"/>
                  <a:gd fmla="*/ 3065612 w 3190111" name="connsiteX7"/>
                  <a:gd fmla="*/ 2321165 h 2883873" name="connsiteY7"/>
                  <a:gd fmla="*/ 2499706 w 3190111" name="connsiteX8"/>
                  <a:gd fmla="*/ 2883873 h 2883873" name="connsiteY8"/>
                  <a:gd fmla="*/ 2499706 w 3190111" name="connsiteX9"/>
                  <a:gd fmla="*/ 2321165 h 2883873" name="connsiteY9"/>
                  <a:gd fmla="*/ 2499706 w 3190111" name="connsiteX10"/>
                  <a:gd fmla="*/ 562708 h 2883873" name="connsiteY10"/>
                  <a:gd fmla="*/ 2378404 w 3190111" name="connsiteX11"/>
                  <a:gd fmla="*/ 562708 h 2883873" name="connsiteY11"/>
                  <a:gd fmla="*/ 2784258 w 3190111" name="connsiteX12"/>
                  <a:gd fmla="*/ 0 h 2883873" name="connsiteY1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b="b" l="l" r="r" t="t"/>
                <a:pathLst>
                  <a:path h="2883873" w="3190111">
                    <a:moveTo>
                      <a:pt x="2496508" y="2321164"/>
                    </a:moveTo>
                    <a:lnTo>
                      <a:pt x="2496508" y="2883872"/>
                    </a:lnTo>
                    <a:lnTo>
                      <a:pt x="0" y="2883872"/>
                    </a:lnTo>
                    <a:lnTo>
                      <a:pt x="0" y="2321164"/>
                    </a:lnTo>
                    <a:close/>
                    <a:moveTo>
                      <a:pt x="3190111" y="562708"/>
                    </a:moveTo>
                    <a:lnTo>
                      <a:pt x="3062414" y="562708"/>
                    </a:lnTo>
                    <a:lnTo>
                      <a:pt x="3062414" y="2321165"/>
                    </a:lnTo>
                    <a:lnTo>
                      <a:pt x="3065612" y="2321165"/>
                    </a:lnTo>
                    <a:lnTo>
                      <a:pt x="2499706" y="2883873"/>
                    </a:lnTo>
                    <a:lnTo>
                      <a:pt x="2499706" y="2321165"/>
                    </a:lnTo>
                    <a:lnTo>
                      <a:pt x="2499706" y="562708"/>
                    </a:lnTo>
                    <a:lnTo>
                      <a:pt x="2378404" y="562708"/>
                    </a:lnTo>
                    <a:lnTo>
                      <a:pt x="2784258"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sp>
            <p:nvSpPr>
              <p:cNvPr id="14" name="Freeform 16"/>
              <p:cNvSpPr>
                <a:spLocks noEditPoints="1"/>
              </p:cNvSpPr>
              <p:nvPr/>
            </p:nvSpPr>
            <p:spPr bwMode="auto">
              <a:xfrm>
                <a:off x="8101752" y="4176428"/>
                <a:ext cx="378190" cy="338289"/>
              </a:xfrm>
              <a:custGeom>
                <a:gdLst>
                  <a:gd fmla="*/ 36 w 101" name="T0"/>
                  <a:gd fmla="*/ 77 h 90" name="T1"/>
                  <a:gd fmla="*/ 39 w 101" name="T2"/>
                  <a:gd fmla="*/ 80 h 90" name="T3"/>
                  <a:gd fmla="*/ 42 w 101" name="T4"/>
                  <a:gd fmla="*/ 80 h 90" name="T5"/>
                  <a:gd fmla="*/ 44 w 101" name="T6"/>
                  <a:gd fmla="*/ 79 h 90" name="T7"/>
                  <a:gd fmla="*/ 46 w 101" name="T8"/>
                  <a:gd fmla="*/ 75 h 90" name="T9"/>
                  <a:gd fmla="*/ 46 w 101" name="T10"/>
                  <a:gd fmla="*/ 75 h 90" name="T11"/>
                  <a:gd fmla="*/ 46 w 101" name="T12"/>
                  <a:gd fmla="*/ 47 h 90" name="T13"/>
                  <a:gd fmla="*/ 30 w 101" name="T14"/>
                  <a:gd fmla="*/ 52 h 90" name="T15"/>
                  <a:gd fmla="*/ 0 w 101" name="T16"/>
                  <a:gd fmla="*/ 52 h 90" name="T17"/>
                  <a:gd fmla="*/ 44 w 101" name="T18"/>
                  <a:gd fmla="*/ 6 h 90" name="T19"/>
                  <a:gd fmla="*/ 46 w 101" name="T20"/>
                  <a:gd fmla="*/ 0 h 90" name="T21"/>
                  <a:gd fmla="*/ 55 w 101" name="T22"/>
                  <a:gd fmla="*/ 0 h 90" name="T23"/>
                  <a:gd fmla="*/ 57 w 101" name="T24"/>
                  <a:gd fmla="*/ 6 h 90" name="T25"/>
                  <a:gd fmla="*/ 101 w 101" name="T26"/>
                  <a:gd fmla="*/ 52 h 90" name="T27"/>
                  <a:gd fmla="*/ 72 w 101" name="T28"/>
                  <a:gd fmla="*/ 52 h 90" name="T29"/>
                  <a:gd fmla="*/ 56 w 101" name="T30"/>
                  <a:gd fmla="*/ 47 h 90" name="T31"/>
                  <a:gd fmla="*/ 56 w 101" name="T32"/>
                  <a:gd fmla="*/ 75 h 90" name="T33"/>
                  <a:gd fmla="*/ 56 w 101" name="T34"/>
                  <a:gd fmla="*/ 75 h 90" name="T35"/>
                  <a:gd fmla="*/ 50 w 101" name="T36"/>
                  <a:gd fmla="*/ 88 h 90" name="T37"/>
                  <a:gd fmla="*/ 43 w 101" name="T38"/>
                  <a:gd fmla="*/ 90 h 90" name="T39"/>
                  <a:gd fmla="*/ 36 w 101" name="T40"/>
                  <a:gd fmla="*/ 89 h 90" name="T41"/>
                  <a:gd fmla="*/ 26 w 101" name="T42"/>
                  <a:gd fmla="*/ 79 h 90" name="T43"/>
                  <a:gd fmla="*/ 36 w 101" name="T44"/>
                  <a:gd fmla="*/ 77 h 90" name="T45"/>
                  <a:gd fmla="*/ 72 w 101" name="T46"/>
                  <a:gd fmla="*/ 43 h 90" name="T47"/>
                  <a:gd fmla="*/ 80 w 101" name="T48"/>
                  <a:gd fmla="*/ 41 h 90" name="T49"/>
                  <a:gd fmla="*/ 57 w 101" name="T50"/>
                  <a:gd fmla="*/ 13 h 90" name="T51"/>
                  <a:gd fmla="*/ 72 w 101" name="T52"/>
                  <a:gd fmla="*/ 43 h 90" name="T53"/>
                  <a:gd fmla="*/ 10 w 101" name="T54"/>
                  <a:gd fmla="*/ 40 h 90" name="T55"/>
                  <a:gd fmla="*/ 20 w 101" name="T56"/>
                  <a:gd fmla="*/ 39 h 90" name="T57"/>
                  <a:gd fmla="*/ 33 w 101" name="T58"/>
                  <a:gd fmla="*/ 16 h 90" name="T59"/>
                  <a:gd fmla="*/ 10 w 101" name="T60"/>
                  <a:gd fmla="*/ 40 h 90"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90" w="100">
                    <a:moveTo>
                      <a:pt x="36" y="77"/>
                    </a:moveTo>
                    <a:cubicBezTo>
                      <a:pt x="36" y="78"/>
                      <a:pt x="37" y="79"/>
                      <a:pt x="39" y="80"/>
                    </a:cubicBezTo>
                    <a:cubicBezTo>
                      <a:pt x="40" y="80"/>
                      <a:pt x="41" y="80"/>
                      <a:pt x="42" y="80"/>
                    </a:cubicBezTo>
                    <a:cubicBezTo>
                      <a:pt x="43" y="80"/>
                      <a:pt x="43" y="79"/>
                      <a:pt x="44" y="79"/>
                    </a:cubicBezTo>
                    <a:cubicBezTo>
                      <a:pt x="45" y="78"/>
                      <a:pt x="46" y="77"/>
                      <a:pt x="46" y="75"/>
                    </a:cubicBezTo>
                    <a:cubicBezTo>
                      <a:pt x="46" y="75"/>
                      <a:pt x="46" y="75"/>
                      <a:pt x="46" y="75"/>
                    </a:cubicBezTo>
                    <a:cubicBezTo>
                      <a:pt x="46" y="47"/>
                      <a:pt x="46" y="47"/>
                      <a:pt x="46" y="47"/>
                    </a:cubicBezTo>
                    <a:cubicBezTo>
                      <a:pt x="39" y="47"/>
                      <a:pt x="34" y="49"/>
                      <a:pt x="30" y="52"/>
                    </a:cubicBezTo>
                    <a:cubicBezTo>
                      <a:pt x="19" y="47"/>
                      <a:pt x="9" y="47"/>
                      <a:pt x="0" y="52"/>
                    </a:cubicBezTo>
                    <a:cubicBezTo>
                      <a:pt x="2" y="26"/>
                      <a:pt x="16" y="9"/>
                      <a:pt x="44" y="6"/>
                    </a:cubicBezTo>
                    <a:cubicBezTo>
                      <a:pt x="46" y="0"/>
                      <a:pt x="46" y="0"/>
                      <a:pt x="46" y="0"/>
                    </a:cubicBezTo>
                    <a:cubicBezTo>
                      <a:pt x="55" y="0"/>
                      <a:pt x="55" y="0"/>
                      <a:pt x="55" y="0"/>
                    </a:cubicBezTo>
                    <a:cubicBezTo>
                      <a:pt x="57" y="6"/>
                      <a:pt x="57" y="6"/>
                      <a:pt x="57" y="6"/>
                    </a:cubicBezTo>
                    <a:cubicBezTo>
                      <a:pt x="85" y="9"/>
                      <a:pt x="99" y="26"/>
                      <a:pt x="101" y="52"/>
                    </a:cubicBezTo>
                    <a:cubicBezTo>
                      <a:pt x="92" y="47"/>
                      <a:pt x="83" y="47"/>
                      <a:pt x="72" y="52"/>
                    </a:cubicBezTo>
                    <a:cubicBezTo>
                      <a:pt x="67" y="49"/>
                      <a:pt x="63" y="47"/>
                      <a:pt x="56" y="47"/>
                    </a:cubicBezTo>
                    <a:cubicBezTo>
                      <a:pt x="56" y="75"/>
                      <a:pt x="56" y="75"/>
                      <a:pt x="56" y="75"/>
                    </a:cubicBezTo>
                    <a:cubicBezTo>
                      <a:pt x="56" y="75"/>
                      <a:pt x="56" y="75"/>
                      <a:pt x="56" y="75"/>
                    </a:cubicBezTo>
                    <a:cubicBezTo>
                      <a:pt x="56" y="81"/>
                      <a:pt x="54" y="85"/>
                      <a:pt x="50" y="88"/>
                    </a:cubicBezTo>
                    <a:cubicBezTo>
                      <a:pt x="48" y="89"/>
                      <a:pt x="45" y="90"/>
                      <a:pt x="43" y="90"/>
                    </a:cubicBezTo>
                    <a:cubicBezTo>
                      <a:pt x="40" y="90"/>
                      <a:pt x="38" y="90"/>
                      <a:pt x="36" y="89"/>
                    </a:cubicBezTo>
                    <a:cubicBezTo>
                      <a:pt x="31" y="88"/>
                      <a:pt x="27" y="84"/>
                      <a:pt x="26" y="79"/>
                    </a:cubicBezTo>
                    <a:cubicBezTo>
                      <a:pt x="36" y="77"/>
                      <a:pt x="36" y="77"/>
                      <a:pt x="36" y="77"/>
                    </a:cubicBezTo>
                    <a:close/>
                    <a:moveTo>
                      <a:pt x="72" y="43"/>
                    </a:moveTo>
                    <a:cubicBezTo>
                      <a:pt x="75" y="42"/>
                      <a:pt x="77" y="41"/>
                      <a:pt x="80" y="41"/>
                    </a:cubicBezTo>
                    <a:cubicBezTo>
                      <a:pt x="78" y="23"/>
                      <a:pt x="69" y="16"/>
                      <a:pt x="57" y="13"/>
                    </a:cubicBezTo>
                    <a:cubicBezTo>
                      <a:pt x="67" y="20"/>
                      <a:pt x="73" y="29"/>
                      <a:pt x="72" y="43"/>
                    </a:cubicBezTo>
                    <a:close/>
                    <a:moveTo>
                      <a:pt x="10" y="40"/>
                    </a:moveTo>
                    <a:cubicBezTo>
                      <a:pt x="14" y="40"/>
                      <a:pt x="17" y="40"/>
                      <a:pt x="20" y="39"/>
                    </a:cubicBezTo>
                    <a:cubicBezTo>
                      <a:pt x="25" y="31"/>
                      <a:pt x="29" y="23"/>
                      <a:pt x="33" y="16"/>
                    </a:cubicBezTo>
                    <a:cubicBezTo>
                      <a:pt x="20" y="19"/>
                      <a:pt x="13" y="27"/>
                      <a:pt x="10" y="40"/>
                    </a:cubicBezTo>
                    <a:close/>
                  </a:path>
                </a:pathLst>
              </a:custGeom>
              <a:solidFill>
                <a:schemeClr val="bg2"/>
              </a:solidFill>
              <a:ln>
                <a:noFill/>
              </a:ln>
              <a:extLst/>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altLang="en-US" lang="zh-CN"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grpSp>
      <p:grpSp>
        <p:nvGrpSpPr>
          <p:cNvPr id="15" name="组合 14"/>
          <p:cNvGrpSpPr/>
          <p:nvPr/>
        </p:nvGrpSpPr>
        <p:grpSpPr>
          <a:xfrm>
            <a:off x="6311712" y="1920718"/>
            <a:ext cx="4089260" cy="3935708"/>
            <a:chOff x="4733783" y="1440537"/>
            <a:chExt cx="3066945" cy="2951781"/>
          </a:xfrm>
        </p:grpSpPr>
        <p:grpSp>
          <p:nvGrpSpPr>
            <p:cNvPr id="16" name="组合 15"/>
            <p:cNvGrpSpPr/>
            <p:nvPr/>
          </p:nvGrpSpPr>
          <p:grpSpPr>
            <a:xfrm>
              <a:off x="4733783" y="1440537"/>
              <a:ext cx="3066945" cy="2951781"/>
              <a:chOff x="4733783" y="1440537"/>
              <a:chExt cx="3066945" cy="2951781"/>
            </a:xfrm>
          </p:grpSpPr>
          <p:sp>
            <p:nvSpPr>
              <p:cNvPr id="18" name="Oval 7"/>
              <p:cNvSpPr/>
              <p:nvPr/>
            </p:nvSpPr>
            <p:spPr>
              <a:xfrm>
                <a:off x="4733783" y="1440537"/>
                <a:ext cx="463022" cy="46302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b="1"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sp>
            <p:nvSpPr>
              <p:cNvPr id="19" name="TextBox 11"/>
              <p:cNvSpPr txBox="1"/>
              <p:nvPr/>
            </p:nvSpPr>
            <p:spPr>
              <a:xfrm>
                <a:off x="4783008" y="1543473"/>
                <a:ext cx="364569" cy="211455"/>
              </a:xfrm>
              <a:prstGeom prst="rect">
                <a:avLst/>
              </a:prstGeom>
              <a:noFill/>
            </p:spPr>
            <p:txBody>
              <a:bodyPr rtlCol="0" wrap="none">
                <a:spAutoFit/>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ts val="1500"/>
                  </a:lnSpc>
                </a:pPr>
                <a:r>
                  <a:rPr b="1" lang="en-US" sz="1200">
                    <a:solidFill>
                      <a:srgbClr val="EEECE1"/>
                    </a:solidFill>
                    <a:latin charset="0" panose="020b0604020202020204" pitchFamily="34" typeface="Arial"/>
                    <a:ea charset="-122" panose="020b0503020204020204" pitchFamily="34" typeface="微软雅黑"/>
                    <a:cs charset="0" panose="020b0604020202020204" pitchFamily="34" typeface="Arial"/>
                  </a:rPr>
                  <a:t>93%</a:t>
                </a:r>
              </a:p>
            </p:txBody>
          </p:sp>
          <p:sp>
            <p:nvSpPr>
              <p:cNvPr id="20" name="Freeform 6"/>
              <p:cNvSpPr/>
              <p:nvPr/>
            </p:nvSpPr>
            <p:spPr>
              <a:xfrm rot="16200000">
                <a:off x="5093434" y="1685024"/>
                <a:ext cx="2946332" cy="2468256"/>
              </a:xfrm>
              <a:custGeom>
                <a:gdLst>
                  <a:gd fmla="*/ 5289608 w 5289608" name="connsiteX0"/>
                  <a:gd fmla="*/ 562708 h 4431309" name="connsiteY0"/>
                  <a:gd fmla="*/ 5165108 w 5289608" name="connsiteX1"/>
                  <a:gd fmla="*/ 562708 h 4431309" name="connsiteY1"/>
                  <a:gd fmla="*/ 5165108 w 5289608" name="connsiteX2"/>
                  <a:gd fmla="*/ 3868601 h 4431309" name="connsiteY2"/>
                  <a:gd fmla="*/ 4602401 w 5289608" name="connsiteX3"/>
                  <a:gd fmla="*/ 4431309 h 4431309" name="connsiteY3"/>
                  <a:gd fmla="*/ 0 w 5289608" name="connsiteX4"/>
                  <a:gd fmla="*/ 4431309 h 4431309" name="connsiteY4"/>
                  <a:gd fmla="*/ 0 w 5289608" name="connsiteX5"/>
                  <a:gd fmla="*/ 3868601 h 4431309" name="connsiteY5"/>
                  <a:gd fmla="*/ 4602401 w 5289608" name="connsiteX6"/>
                  <a:gd fmla="*/ 3868601 h 4431309" name="connsiteY6"/>
                  <a:gd fmla="*/ 4602401 w 5289608" name="connsiteX7"/>
                  <a:gd fmla="*/ 562708 h 4431309" name="connsiteY7"/>
                  <a:gd fmla="*/ 4477901 w 5289608" name="connsiteX8"/>
                  <a:gd fmla="*/ 562708 h 4431309" name="connsiteY8"/>
                  <a:gd fmla="*/ 4883755 w 5289608" name="connsiteX9"/>
                  <a:gd fmla="*/ 0 h 4431309"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4431309" w="5289608">
                    <a:moveTo>
                      <a:pt x="5289608" y="562708"/>
                    </a:moveTo>
                    <a:lnTo>
                      <a:pt x="5165108" y="562708"/>
                    </a:lnTo>
                    <a:lnTo>
                      <a:pt x="5165108" y="3868601"/>
                    </a:lnTo>
                    <a:lnTo>
                      <a:pt x="4602401" y="4431309"/>
                    </a:lnTo>
                    <a:lnTo>
                      <a:pt x="0" y="4431309"/>
                    </a:lnTo>
                    <a:lnTo>
                      <a:pt x="0" y="3868601"/>
                    </a:lnTo>
                    <a:lnTo>
                      <a:pt x="4602401" y="3868601"/>
                    </a:lnTo>
                    <a:lnTo>
                      <a:pt x="4602401" y="562708"/>
                    </a:lnTo>
                    <a:lnTo>
                      <a:pt x="4477901" y="562708"/>
                    </a:lnTo>
                    <a:lnTo>
                      <a:pt x="488375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grpSp>
        <p:sp>
          <p:nvSpPr>
            <p:cNvPr id="17" name="Freeform 17"/>
            <p:cNvSpPr>
              <a:spLocks noEditPoints="1"/>
            </p:cNvSpPr>
            <p:nvPr/>
          </p:nvSpPr>
          <p:spPr bwMode="auto">
            <a:xfrm>
              <a:off x="5806949" y="1557781"/>
              <a:ext cx="226403" cy="228530"/>
            </a:xfrm>
            <a:custGeom>
              <a:gdLst>
                <a:gd fmla="*/ 49 w 99" name="T0"/>
                <a:gd fmla="*/ 0 h 100" name="T1"/>
                <a:gd fmla="*/ 99 w 99" name="T2"/>
                <a:gd fmla="*/ 50 h 100" name="T3"/>
                <a:gd fmla="*/ 49 w 99" name="T4"/>
                <a:gd fmla="*/ 100 h 100" name="T5"/>
                <a:gd fmla="*/ 0 w 99" name="T6"/>
                <a:gd fmla="*/ 50 h 100" name="T7"/>
                <a:gd fmla="*/ 49 w 99" name="T8"/>
                <a:gd fmla="*/ 0 h 100" name="T9"/>
                <a:gd fmla="*/ 45 w 99" name="T10"/>
                <a:gd fmla="*/ 15 h 100" name="T11"/>
                <a:gd fmla="*/ 45 w 99" name="T12"/>
                <a:gd fmla="*/ 44 h 100" name="T13"/>
                <a:gd fmla="*/ 54 w 99" name="T14"/>
                <a:gd fmla="*/ 44 h 100" name="T15"/>
                <a:gd fmla="*/ 54 w 99" name="T16"/>
                <a:gd fmla="*/ 15 h 100" name="T17"/>
                <a:gd fmla="*/ 45 w 99" name="T18"/>
                <a:gd fmla="*/ 15 h 100" name="T19"/>
                <a:gd fmla="*/ 67 w 99" name="T20"/>
                <a:gd fmla="*/ 24 h 100" name="T21"/>
                <a:gd fmla="*/ 61 w 99" name="T22"/>
                <a:gd fmla="*/ 32 h 100" name="T23"/>
                <a:gd fmla="*/ 64 w 99" name="T24"/>
                <a:gd fmla="*/ 35 h 100" name="T25"/>
                <a:gd fmla="*/ 70 w 99" name="T26"/>
                <a:gd fmla="*/ 50 h 100" name="T27"/>
                <a:gd fmla="*/ 64 w 99" name="T28"/>
                <a:gd fmla="*/ 65 h 100" name="T29"/>
                <a:gd fmla="*/ 49 w 99" name="T30"/>
                <a:gd fmla="*/ 71 h 100" name="T31"/>
                <a:gd fmla="*/ 35 w 99" name="T32"/>
                <a:gd fmla="*/ 65 h 100" name="T33"/>
                <a:gd fmla="*/ 28 w 99" name="T34"/>
                <a:gd fmla="*/ 50 h 100" name="T35"/>
                <a:gd fmla="*/ 35 w 99" name="T36"/>
                <a:gd fmla="*/ 35 h 100" name="T37"/>
                <a:gd fmla="*/ 37 w 99" name="T38"/>
                <a:gd fmla="*/ 32 h 100" name="T39"/>
                <a:gd fmla="*/ 31 w 99" name="T40"/>
                <a:gd fmla="*/ 24 h 100" name="T41"/>
                <a:gd fmla="*/ 27 w 99" name="T42"/>
                <a:gd fmla="*/ 28 h 100" name="T43"/>
                <a:gd fmla="*/ 18 w 99" name="T44"/>
                <a:gd fmla="*/ 50 h 100" name="T45"/>
                <a:gd fmla="*/ 27 w 99" name="T46"/>
                <a:gd fmla="*/ 72 h 100" name="T47"/>
                <a:gd fmla="*/ 49 w 99" name="T48"/>
                <a:gd fmla="*/ 81 h 100" name="T49"/>
                <a:gd fmla="*/ 72 w 99" name="T50"/>
                <a:gd fmla="*/ 72 h 100" name="T51"/>
                <a:gd fmla="*/ 81 w 99" name="T52"/>
                <a:gd fmla="*/ 50 h 100" name="T53"/>
                <a:gd fmla="*/ 72 w 99" name="T54"/>
                <a:gd fmla="*/ 28 h 100" name="T55"/>
                <a:gd fmla="*/ 67 w 99" name="T56"/>
                <a:gd fmla="*/ 24 h 100"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00" w="99">
                  <a:moveTo>
                    <a:pt x="49" y="0"/>
                  </a:moveTo>
                  <a:cubicBezTo>
                    <a:pt x="77" y="0"/>
                    <a:pt x="99" y="22"/>
                    <a:pt x="99" y="50"/>
                  </a:cubicBezTo>
                  <a:cubicBezTo>
                    <a:pt x="99" y="77"/>
                    <a:pt x="77" y="100"/>
                    <a:pt x="49" y="100"/>
                  </a:cubicBezTo>
                  <a:cubicBezTo>
                    <a:pt x="22" y="100"/>
                    <a:pt x="0" y="77"/>
                    <a:pt x="0" y="50"/>
                  </a:cubicBezTo>
                  <a:cubicBezTo>
                    <a:pt x="0" y="22"/>
                    <a:pt x="22" y="0"/>
                    <a:pt x="49" y="0"/>
                  </a:cubicBezTo>
                  <a:close/>
                  <a:moveTo>
                    <a:pt x="45" y="15"/>
                  </a:moveTo>
                  <a:cubicBezTo>
                    <a:pt x="45" y="44"/>
                    <a:pt x="45" y="44"/>
                    <a:pt x="45" y="44"/>
                  </a:cubicBezTo>
                  <a:cubicBezTo>
                    <a:pt x="54" y="44"/>
                    <a:pt x="54" y="44"/>
                    <a:pt x="54" y="44"/>
                  </a:cubicBezTo>
                  <a:cubicBezTo>
                    <a:pt x="54" y="15"/>
                    <a:pt x="54" y="15"/>
                    <a:pt x="54" y="15"/>
                  </a:cubicBezTo>
                  <a:cubicBezTo>
                    <a:pt x="45" y="15"/>
                    <a:pt x="45" y="15"/>
                    <a:pt x="45" y="15"/>
                  </a:cubicBezTo>
                  <a:close/>
                  <a:moveTo>
                    <a:pt x="67" y="24"/>
                  </a:moveTo>
                  <a:cubicBezTo>
                    <a:pt x="61" y="32"/>
                    <a:pt x="61" y="32"/>
                    <a:pt x="61" y="32"/>
                  </a:cubicBezTo>
                  <a:cubicBezTo>
                    <a:pt x="62" y="33"/>
                    <a:pt x="63" y="34"/>
                    <a:pt x="64" y="35"/>
                  </a:cubicBezTo>
                  <a:cubicBezTo>
                    <a:pt x="68" y="39"/>
                    <a:pt x="70" y="44"/>
                    <a:pt x="70" y="50"/>
                  </a:cubicBezTo>
                  <a:cubicBezTo>
                    <a:pt x="70" y="55"/>
                    <a:pt x="68" y="61"/>
                    <a:pt x="64" y="65"/>
                  </a:cubicBezTo>
                  <a:cubicBezTo>
                    <a:pt x="60" y="68"/>
                    <a:pt x="55" y="71"/>
                    <a:pt x="49" y="71"/>
                  </a:cubicBezTo>
                  <a:cubicBezTo>
                    <a:pt x="44" y="71"/>
                    <a:pt x="38" y="68"/>
                    <a:pt x="35" y="65"/>
                  </a:cubicBezTo>
                  <a:cubicBezTo>
                    <a:pt x="31" y="61"/>
                    <a:pt x="28" y="55"/>
                    <a:pt x="28" y="50"/>
                  </a:cubicBezTo>
                  <a:cubicBezTo>
                    <a:pt x="28" y="44"/>
                    <a:pt x="31" y="39"/>
                    <a:pt x="35" y="35"/>
                  </a:cubicBezTo>
                  <a:cubicBezTo>
                    <a:pt x="35" y="34"/>
                    <a:pt x="36" y="33"/>
                    <a:pt x="37" y="32"/>
                  </a:cubicBezTo>
                  <a:cubicBezTo>
                    <a:pt x="31" y="24"/>
                    <a:pt x="31" y="24"/>
                    <a:pt x="31" y="24"/>
                  </a:cubicBezTo>
                  <a:cubicBezTo>
                    <a:pt x="30" y="25"/>
                    <a:pt x="29" y="26"/>
                    <a:pt x="27" y="28"/>
                  </a:cubicBezTo>
                  <a:cubicBezTo>
                    <a:pt x="22" y="33"/>
                    <a:pt x="18" y="41"/>
                    <a:pt x="18" y="50"/>
                  </a:cubicBezTo>
                  <a:cubicBezTo>
                    <a:pt x="18" y="58"/>
                    <a:pt x="22" y="66"/>
                    <a:pt x="27" y="72"/>
                  </a:cubicBezTo>
                  <a:cubicBezTo>
                    <a:pt x="33" y="77"/>
                    <a:pt x="41" y="81"/>
                    <a:pt x="49" y="81"/>
                  </a:cubicBezTo>
                  <a:cubicBezTo>
                    <a:pt x="58" y="81"/>
                    <a:pt x="66" y="77"/>
                    <a:pt x="72" y="72"/>
                  </a:cubicBezTo>
                  <a:cubicBezTo>
                    <a:pt x="77" y="66"/>
                    <a:pt x="81" y="58"/>
                    <a:pt x="81" y="50"/>
                  </a:cubicBezTo>
                  <a:cubicBezTo>
                    <a:pt x="81" y="41"/>
                    <a:pt x="77" y="33"/>
                    <a:pt x="72" y="28"/>
                  </a:cubicBezTo>
                  <a:cubicBezTo>
                    <a:pt x="70" y="26"/>
                    <a:pt x="69" y="25"/>
                    <a:pt x="67" y="24"/>
                  </a:cubicBezTo>
                  <a:close/>
                </a:path>
              </a:pathLst>
            </a:custGeom>
            <a:solidFill>
              <a:schemeClr val="bg2"/>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altLang="en-US" lang="zh-CN"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grpSp>
        <p:nvGrpSpPr>
          <p:cNvPr id="21" name="组合 20"/>
          <p:cNvGrpSpPr/>
          <p:nvPr/>
        </p:nvGrpSpPr>
        <p:grpSpPr>
          <a:xfrm>
            <a:off x="6311711" y="4257452"/>
            <a:ext cx="2365399" cy="1598973"/>
            <a:chOff x="4733783" y="3193088"/>
            <a:chExt cx="1774049" cy="1199230"/>
          </a:xfrm>
        </p:grpSpPr>
        <p:sp>
          <p:nvSpPr>
            <p:cNvPr id="22" name="Oval 9"/>
            <p:cNvSpPr/>
            <p:nvPr/>
          </p:nvSpPr>
          <p:spPr>
            <a:xfrm>
              <a:off x="4733783" y="3193088"/>
              <a:ext cx="463022" cy="46302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sp>
          <p:nvSpPr>
            <p:cNvPr id="23" name="TextBox 14"/>
            <p:cNvSpPr txBox="1"/>
            <p:nvPr/>
          </p:nvSpPr>
          <p:spPr>
            <a:xfrm>
              <a:off x="4783009" y="3296024"/>
              <a:ext cx="364569" cy="211455"/>
            </a:xfrm>
            <a:prstGeom prst="rect">
              <a:avLst/>
            </a:prstGeom>
            <a:noFill/>
          </p:spPr>
          <p:txBody>
            <a:bodyPr rtlCol="0" wrap="none">
              <a:spAutoFit/>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ts val="1500"/>
                </a:lnSpc>
              </a:pPr>
              <a:r>
                <a:rPr b="1" lang="en-US" sz="1200">
                  <a:solidFill>
                    <a:srgbClr val="EEECE1"/>
                  </a:solidFill>
                  <a:latin charset="0" panose="020b0604020202020204" pitchFamily="34" typeface="Arial"/>
                  <a:ea charset="-122" panose="020b0503020204020204" pitchFamily="34" typeface="微软雅黑"/>
                  <a:cs charset="0" panose="020b0604020202020204" pitchFamily="34" typeface="Arial"/>
                </a:rPr>
                <a:t>68%</a:t>
              </a:r>
            </a:p>
          </p:txBody>
        </p:sp>
        <p:grpSp>
          <p:nvGrpSpPr>
            <p:cNvPr id="24" name="Group 38"/>
            <p:cNvGrpSpPr/>
            <p:nvPr/>
          </p:nvGrpSpPr>
          <p:grpSpPr>
            <a:xfrm>
              <a:off x="5332469" y="3198538"/>
              <a:ext cx="1175363" cy="1193780"/>
              <a:chOff x="7346434" y="4909620"/>
              <a:chExt cx="1918320" cy="1948378"/>
            </a:xfrm>
          </p:grpSpPr>
          <p:sp>
            <p:nvSpPr>
              <p:cNvPr id="25" name="Freeform 3"/>
              <p:cNvSpPr/>
              <p:nvPr/>
            </p:nvSpPr>
            <p:spPr>
              <a:xfrm rot="16200000">
                <a:off x="7331405" y="4924649"/>
                <a:ext cx="1948378" cy="1918320"/>
              </a:xfrm>
              <a:custGeom>
                <a:gdLst>
                  <a:gd fmla="*/ 2143216 w 2143216" name="connsiteX0"/>
                  <a:gd fmla="*/ 562708 h 2110152" name="connsiteY0"/>
                  <a:gd fmla="*/ 2018715 w 2143216" name="connsiteX1"/>
                  <a:gd fmla="*/ 562708 h 2110152" name="connsiteY1"/>
                  <a:gd fmla="*/ 2018715 w 2143216" name="connsiteX2"/>
                  <a:gd fmla="*/ 1547444 h 2110152" name="connsiteY2"/>
                  <a:gd fmla="*/ 1456007 w 2143216" name="connsiteX3"/>
                  <a:gd fmla="*/ 2110152 h 2110152" name="connsiteY3"/>
                  <a:gd fmla="*/ 1456007 w 2143216" name="connsiteX4"/>
                  <a:gd fmla="*/ 2110151 h 2110152" name="connsiteY4"/>
                  <a:gd fmla="*/ 0 w 2143216" name="connsiteX5"/>
                  <a:gd fmla="*/ 2110151 h 2110152" name="connsiteY5"/>
                  <a:gd fmla="*/ 0 w 2143216" name="connsiteX6"/>
                  <a:gd fmla="*/ 1547443 h 2110152" name="connsiteY6"/>
                  <a:gd fmla="*/ 1456007 w 2143216" name="connsiteX7"/>
                  <a:gd fmla="*/ 1547443 h 2110152" name="connsiteY7"/>
                  <a:gd fmla="*/ 1456007 w 2143216" name="connsiteX8"/>
                  <a:gd fmla="*/ 562708 h 2110152" name="connsiteY8"/>
                  <a:gd fmla="*/ 1331509 w 2143216" name="connsiteX9"/>
                  <a:gd fmla="*/ 562708 h 2110152" name="connsiteY9"/>
                  <a:gd fmla="*/ 1737363 w 2143216" name="connsiteX10"/>
                  <a:gd fmla="*/ 0 h 2110152"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2110152" w="2143216">
                    <a:moveTo>
                      <a:pt x="2143216" y="562708"/>
                    </a:moveTo>
                    <a:lnTo>
                      <a:pt x="2018715" y="562708"/>
                    </a:lnTo>
                    <a:lnTo>
                      <a:pt x="2018715" y="1547444"/>
                    </a:lnTo>
                    <a:lnTo>
                      <a:pt x="1456007" y="2110152"/>
                    </a:lnTo>
                    <a:lnTo>
                      <a:pt x="1456007" y="2110151"/>
                    </a:lnTo>
                    <a:lnTo>
                      <a:pt x="0" y="2110151"/>
                    </a:lnTo>
                    <a:lnTo>
                      <a:pt x="0" y="1547443"/>
                    </a:lnTo>
                    <a:lnTo>
                      <a:pt x="1456007" y="1547443"/>
                    </a:lnTo>
                    <a:lnTo>
                      <a:pt x="1456007" y="562708"/>
                    </a:lnTo>
                    <a:lnTo>
                      <a:pt x="1331509" y="562708"/>
                    </a:lnTo>
                    <a:lnTo>
                      <a:pt x="1737363"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sp>
            <p:nvSpPr>
              <p:cNvPr id="26" name="Freeform 18"/>
              <p:cNvSpPr>
                <a:spLocks noEditPoints="1"/>
              </p:cNvSpPr>
              <p:nvPr/>
            </p:nvSpPr>
            <p:spPr bwMode="auto">
              <a:xfrm>
                <a:off x="8091344" y="5076469"/>
                <a:ext cx="399007" cy="404213"/>
              </a:xfrm>
              <a:custGeom>
                <a:gdLst>
                  <a:gd fmla="*/ 94 w 107" name="T0"/>
                  <a:gd fmla="*/ 30 h 108" name="T1"/>
                  <a:gd fmla="*/ 77 w 107" name="T2"/>
                  <a:gd fmla="*/ 95 h 108" name="T3"/>
                  <a:gd fmla="*/ 13 w 107" name="T4"/>
                  <a:gd fmla="*/ 77 h 108" name="T5"/>
                  <a:gd fmla="*/ 30 w 107" name="T6"/>
                  <a:gd fmla="*/ 13 h 108" name="T7"/>
                  <a:gd fmla="*/ 94 w 107" name="T8"/>
                  <a:gd fmla="*/ 30 h 108" name="T9"/>
                  <a:gd fmla="*/ 68 w 107" name="T10"/>
                  <a:gd fmla="*/ 46 h 108" name="T11"/>
                  <a:gd fmla="*/ 68 w 107" name="T12"/>
                  <a:gd fmla="*/ 46 h 108" name="T13"/>
                  <a:gd fmla="*/ 58 w 107" name="T14"/>
                  <a:gd fmla="*/ 38 h 108" name="T15"/>
                  <a:gd fmla="*/ 45 w 107" name="T16"/>
                  <a:gd fmla="*/ 40 h 108" name="T17"/>
                  <a:gd fmla="*/ 45 w 107" name="T18"/>
                  <a:gd fmla="*/ 40 h 108" name="T19"/>
                  <a:gd fmla="*/ 38 w 107" name="T20"/>
                  <a:gd fmla="*/ 50 h 108" name="T21"/>
                  <a:gd fmla="*/ 39 w 107" name="T22"/>
                  <a:gd fmla="*/ 62 h 108" name="T23"/>
                  <a:gd fmla="*/ 39 w 107" name="T24"/>
                  <a:gd fmla="*/ 62 h 108" name="T25"/>
                  <a:gd fmla="*/ 49 w 107" name="T26"/>
                  <a:gd fmla="*/ 69 h 108" name="T27"/>
                  <a:gd fmla="*/ 62 w 107" name="T28"/>
                  <a:gd fmla="*/ 68 h 108" name="T29"/>
                  <a:gd fmla="*/ 62 w 107" name="T30"/>
                  <a:gd fmla="*/ 68 h 108" name="T31"/>
                  <a:gd fmla="*/ 69 w 107" name="T32"/>
                  <a:gd fmla="*/ 58 h 108" name="T33"/>
                  <a:gd fmla="*/ 68 w 107" name="T34"/>
                  <a:gd fmla="*/ 46 h 108" name="T35"/>
                  <a:gd fmla="*/ 63 w 107" name="T36"/>
                  <a:gd fmla="*/ 56 h 108" name="T37"/>
                  <a:gd fmla="*/ 62 w 107" name="T38"/>
                  <a:gd fmla="*/ 49 h 108" name="T39"/>
                  <a:gd fmla="*/ 62 w 107" name="T40"/>
                  <a:gd fmla="*/ 49 h 108" name="T41"/>
                  <a:gd fmla="*/ 56 w 107" name="T42"/>
                  <a:gd fmla="*/ 44 h 108" name="T43"/>
                  <a:gd fmla="*/ 48 w 107" name="T44"/>
                  <a:gd fmla="*/ 45 h 108" name="T45"/>
                  <a:gd fmla="*/ 48 w 107" name="T46"/>
                  <a:gd fmla="*/ 45 h 108" name="T47"/>
                  <a:gd fmla="*/ 44 w 107" name="T48"/>
                  <a:gd fmla="*/ 51 h 108" name="T49"/>
                  <a:gd fmla="*/ 45 w 107" name="T50"/>
                  <a:gd fmla="*/ 59 h 108" name="T51"/>
                  <a:gd fmla="*/ 45 w 107" name="T52"/>
                  <a:gd fmla="*/ 59 h 108" name="T53"/>
                  <a:gd fmla="*/ 51 w 107" name="T54"/>
                  <a:gd fmla="*/ 64 h 108" name="T55"/>
                  <a:gd fmla="*/ 59 w 107" name="T56"/>
                  <a:gd fmla="*/ 63 h 108" name="T57"/>
                  <a:gd fmla="*/ 59 w 107" name="T58"/>
                  <a:gd fmla="*/ 63 h 108" name="T59"/>
                  <a:gd fmla="*/ 63 w 107" name="T60"/>
                  <a:gd fmla="*/ 56 h 108" name="T61"/>
                  <a:gd fmla="*/ 29 w 107" name="T62"/>
                  <a:gd fmla="*/ 24 h 108" name="T63"/>
                  <a:gd fmla="*/ 17 w 107" name="T64"/>
                  <a:gd fmla="*/ 65 h 108" name="T65"/>
                  <a:gd fmla="*/ 25 w 107" name="T66"/>
                  <a:gd fmla="*/ 63 h 108" name="T67"/>
                  <a:gd fmla="*/ 29 w 107" name="T68"/>
                  <a:gd fmla="*/ 24 h 108" name="T69"/>
                  <a:gd fmla="*/ 69 w 107" name="T70"/>
                  <a:gd fmla="*/ 37 h 108" name="T71"/>
                  <a:gd fmla="*/ 73 w 107" name="T72"/>
                  <a:gd fmla="*/ 42 h 108" name="T73"/>
                  <a:gd fmla="*/ 74 w 107" name="T74"/>
                  <a:gd fmla="*/ 45 h 108" name="T75"/>
                  <a:gd fmla="*/ 91 w 107" name="T76"/>
                  <a:gd fmla="*/ 38 h 108" name="T77"/>
                  <a:gd fmla="*/ 89 w 107" name="T78"/>
                  <a:gd fmla="*/ 33 h 108" name="T79"/>
                  <a:gd fmla="*/ 82 w 107" name="T80"/>
                  <a:gd fmla="*/ 25 h 108" name="T81"/>
                  <a:gd fmla="*/ 69 w 107" name="T82"/>
                  <a:gd fmla="*/ 37 h 108" name="T83"/>
                  <a:gd fmla="*/ 92 w 107" name="T84"/>
                  <a:gd fmla="*/ 43 h 108" name="T85"/>
                  <a:gd fmla="*/ 75 w 107" name="T86"/>
                  <a:gd fmla="*/ 47 h 108" name="T87"/>
                  <a:gd fmla="*/ 76 w 107" name="T88"/>
                  <a:gd fmla="*/ 53 h 108" name="T89"/>
                  <a:gd fmla="*/ 93 w 107" name="T90"/>
                  <a:gd fmla="*/ 54 h 108" name="T91"/>
                  <a:gd fmla="*/ 92 w 107" name="T92"/>
                  <a:gd fmla="*/ 43 h 108" name="T93"/>
                  <a:gd fmla="*/ 70 w 107" name="T94"/>
                  <a:gd fmla="*/ 44 h 108" name="T95"/>
                  <a:gd fmla="*/ 44 w 107" name="T96"/>
                  <a:gd fmla="*/ 37 h 108" name="T97"/>
                  <a:gd fmla="*/ 37 w 107" name="T98"/>
                  <a:gd fmla="*/ 63 h 108" name="T99"/>
                  <a:gd fmla="*/ 63 w 107" name="T100"/>
                  <a:gd fmla="*/ 70 h 108" name="T101"/>
                  <a:gd fmla="*/ 70 w 107" name="T102"/>
                  <a:gd fmla="*/ 44 h 108"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108" w="107">
                    <a:moveTo>
                      <a:pt x="94" y="30"/>
                    </a:moveTo>
                    <a:cubicBezTo>
                      <a:pt x="107" y="53"/>
                      <a:pt x="100" y="82"/>
                      <a:pt x="77" y="95"/>
                    </a:cubicBezTo>
                    <a:cubicBezTo>
                      <a:pt x="54" y="108"/>
                      <a:pt x="26" y="100"/>
                      <a:pt x="13" y="77"/>
                    </a:cubicBezTo>
                    <a:cubicBezTo>
                      <a:pt x="0" y="55"/>
                      <a:pt x="7" y="26"/>
                      <a:pt x="30" y="13"/>
                    </a:cubicBezTo>
                    <a:cubicBezTo>
                      <a:pt x="52" y="0"/>
                      <a:pt x="81" y="8"/>
                      <a:pt x="94" y="30"/>
                    </a:cubicBezTo>
                    <a:close/>
                    <a:moveTo>
                      <a:pt x="68" y="46"/>
                    </a:moveTo>
                    <a:cubicBezTo>
                      <a:pt x="68" y="46"/>
                      <a:pt x="68" y="46"/>
                      <a:pt x="68" y="46"/>
                    </a:cubicBezTo>
                    <a:cubicBezTo>
                      <a:pt x="65" y="42"/>
                      <a:pt x="62" y="39"/>
                      <a:pt x="58" y="38"/>
                    </a:cubicBezTo>
                    <a:cubicBezTo>
                      <a:pt x="54" y="37"/>
                      <a:pt x="49" y="37"/>
                      <a:pt x="45" y="40"/>
                    </a:cubicBezTo>
                    <a:cubicBezTo>
                      <a:pt x="45" y="40"/>
                      <a:pt x="45" y="40"/>
                      <a:pt x="45" y="40"/>
                    </a:cubicBezTo>
                    <a:cubicBezTo>
                      <a:pt x="41" y="42"/>
                      <a:pt x="39" y="46"/>
                      <a:pt x="38" y="50"/>
                    </a:cubicBezTo>
                    <a:cubicBezTo>
                      <a:pt x="37" y="54"/>
                      <a:pt x="37" y="58"/>
                      <a:pt x="39" y="62"/>
                    </a:cubicBezTo>
                    <a:cubicBezTo>
                      <a:pt x="39" y="62"/>
                      <a:pt x="39" y="62"/>
                      <a:pt x="39" y="62"/>
                    </a:cubicBezTo>
                    <a:cubicBezTo>
                      <a:pt x="42" y="66"/>
                      <a:pt x="45" y="68"/>
                      <a:pt x="49" y="69"/>
                    </a:cubicBezTo>
                    <a:cubicBezTo>
                      <a:pt x="53" y="71"/>
                      <a:pt x="58" y="70"/>
                      <a:pt x="62" y="68"/>
                    </a:cubicBezTo>
                    <a:cubicBezTo>
                      <a:pt x="62" y="68"/>
                      <a:pt x="62" y="68"/>
                      <a:pt x="62" y="68"/>
                    </a:cubicBezTo>
                    <a:cubicBezTo>
                      <a:pt x="65" y="66"/>
                      <a:pt x="68" y="62"/>
                      <a:pt x="69" y="58"/>
                    </a:cubicBezTo>
                    <a:cubicBezTo>
                      <a:pt x="70" y="54"/>
                      <a:pt x="70" y="50"/>
                      <a:pt x="68" y="46"/>
                    </a:cubicBezTo>
                    <a:close/>
                    <a:moveTo>
                      <a:pt x="63" y="56"/>
                    </a:moveTo>
                    <a:cubicBezTo>
                      <a:pt x="64" y="54"/>
                      <a:pt x="64" y="51"/>
                      <a:pt x="62" y="49"/>
                    </a:cubicBezTo>
                    <a:cubicBezTo>
                      <a:pt x="62" y="49"/>
                      <a:pt x="62" y="49"/>
                      <a:pt x="62" y="49"/>
                    </a:cubicBezTo>
                    <a:cubicBezTo>
                      <a:pt x="61" y="46"/>
                      <a:pt x="59" y="45"/>
                      <a:pt x="56" y="44"/>
                    </a:cubicBezTo>
                    <a:cubicBezTo>
                      <a:pt x="54" y="43"/>
                      <a:pt x="51" y="44"/>
                      <a:pt x="48" y="45"/>
                    </a:cubicBezTo>
                    <a:cubicBezTo>
                      <a:pt x="48" y="45"/>
                      <a:pt x="48" y="45"/>
                      <a:pt x="48" y="45"/>
                    </a:cubicBezTo>
                    <a:cubicBezTo>
                      <a:pt x="46" y="46"/>
                      <a:pt x="44" y="49"/>
                      <a:pt x="44" y="51"/>
                    </a:cubicBezTo>
                    <a:cubicBezTo>
                      <a:pt x="43" y="54"/>
                      <a:pt x="43" y="56"/>
                      <a:pt x="45" y="59"/>
                    </a:cubicBezTo>
                    <a:cubicBezTo>
                      <a:pt x="45" y="59"/>
                      <a:pt x="45" y="59"/>
                      <a:pt x="45" y="59"/>
                    </a:cubicBezTo>
                    <a:cubicBezTo>
                      <a:pt x="46" y="61"/>
                      <a:pt x="48" y="63"/>
                      <a:pt x="51" y="64"/>
                    </a:cubicBezTo>
                    <a:cubicBezTo>
                      <a:pt x="53" y="64"/>
                      <a:pt x="56" y="64"/>
                      <a:pt x="59" y="63"/>
                    </a:cubicBezTo>
                    <a:cubicBezTo>
                      <a:pt x="59" y="63"/>
                      <a:pt x="59" y="63"/>
                      <a:pt x="59" y="63"/>
                    </a:cubicBezTo>
                    <a:cubicBezTo>
                      <a:pt x="61" y="61"/>
                      <a:pt x="63" y="59"/>
                      <a:pt x="63" y="56"/>
                    </a:cubicBezTo>
                    <a:close/>
                    <a:moveTo>
                      <a:pt x="29" y="24"/>
                    </a:moveTo>
                    <a:cubicBezTo>
                      <a:pt x="16" y="36"/>
                      <a:pt x="14" y="50"/>
                      <a:pt x="17" y="65"/>
                    </a:cubicBezTo>
                    <a:cubicBezTo>
                      <a:pt x="20" y="64"/>
                      <a:pt x="23" y="64"/>
                      <a:pt x="25" y="63"/>
                    </a:cubicBezTo>
                    <a:cubicBezTo>
                      <a:pt x="21" y="49"/>
                      <a:pt x="22" y="36"/>
                      <a:pt x="29" y="24"/>
                    </a:cubicBezTo>
                    <a:close/>
                    <a:moveTo>
                      <a:pt x="69" y="37"/>
                    </a:moveTo>
                    <a:cubicBezTo>
                      <a:pt x="70" y="38"/>
                      <a:pt x="72" y="40"/>
                      <a:pt x="73" y="42"/>
                    </a:cubicBezTo>
                    <a:cubicBezTo>
                      <a:pt x="74" y="43"/>
                      <a:pt x="74" y="44"/>
                      <a:pt x="74" y="45"/>
                    </a:cubicBezTo>
                    <a:cubicBezTo>
                      <a:pt x="91" y="38"/>
                      <a:pt x="91" y="38"/>
                      <a:pt x="91" y="38"/>
                    </a:cubicBezTo>
                    <a:cubicBezTo>
                      <a:pt x="90" y="36"/>
                      <a:pt x="89" y="35"/>
                      <a:pt x="89" y="33"/>
                    </a:cubicBezTo>
                    <a:cubicBezTo>
                      <a:pt x="87" y="30"/>
                      <a:pt x="85" y="28"/>
                      <a:pt x="82" y="25"/>
                    </a:cubicBezTo>
                    <a:cubicBezTo>
                      <a:pt x="69" y="37"/>
                      <a:pt x="69" y="37"/>
                      <a:pt x="69" y="37"/>
                    </a:cubicBezTo>
                    <a:close/>
                    <a:moveTo>
                      <a:pt x="92" y="43"/>
                    </a:moveTo>
                    <a:cubicBezTo>
                      <a:pt x="75" y="47"/>
                      <a:pt x="75" y="47"/>
                      <a:pt x="75" y="47"/>
                    </a:cubicBezTo>
                    <a:cubicBezTo>
                      <a:pt x="76" y="49"/>
                      <a:pt x="76" y="51"/>
                      <a:pt x="76" y="53"/>
                    </a:cubicBezTo>
                    <a:cubicBezTo>
                      <a:pt x="93" y="54"/>
                      <a:pt x="93" y="54"/>
                      <a:pt x="93" y="54"/>
                    </a:cubicBezTo>
                    <a:cubicBezTo>
                      <a:pt x="94" y="50"/>
                      <a:pt x="93" y="46"/>
                      <a:pt x="92" y="43"/>
                    </a:cubicBezTo>
                    <a:close/>
                    <a:moveTo>
                      <a:pt x="70" y="44"/>
                    </a:moveTo>
                    <a:cubicBezTo>
                      <a:pt x="65" y="35"/>
                      <a:pt x="53" y="32"/>
                      <a:pt x="44" y="37"/>
                    </a:cubicBezTo>
                    <a:cubicBezTo>
                      <a:pt x="35" y="42"/>
                      <a:pt x="32" y="54"/>
                      <a:pt x="37" y="63"/>
                    </a:cubicBezTo>
                    <a:cubicBezTo>
                      <a:pt x="42" y="72"/>
                      <a:pt x="54" y="76"/>
                      <a:pt x="63" y="70"/>
                    </a:cubicBezTo>
                    <a:cubicBezTo>
                      <a:pt x="72" y="65"/>
                      <a:pt x="75" y="53"/>
                      <a:pt x="70" y="44"/>
                    </a:cubicBezTo>
                    <a:close/>
                  </a:path>
                </a:pathLst>
              </a:custGeom>
              <a:solidFill>
                <a:schemeClr val="bg2"/>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altLang="en-US" lang="zh-CN"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grpSp>
      <p:grpSp>
        <p:nvGrpSpPr>
          <p:cNvPr id="27" name="Group 19"/>
          <p:cNvGrpSpPr/>
          <p:nvPr/>
        </p:nvGrpSpPr>
        <p:grpSpPr>
          <a:xfrm>
            <a:off x="1864655" y="1957502"/>
            <a:ext cx="374477" cy="281039"/>
            <a:chOff x="789999" y="2242985"/>
            <a:chExt cx="504229" cy="378415"/>
          </a:xfrm>
        </p:grpSpPr>
        <p:sp>
          <p:nvSpPr>
            <p:cNvPr id="28" name="Rectangle 20"/>
            <p:cNvSpPr/>
            <p:nvPr/>
          </p:nvSpPr>
          <p:spPr>
            <a:xfrm>
              <a:off x="858129" y="2299468"/>
              <a:ext cx="436099" cy="32193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sp>
          <p:nvSpPr>
            <p:cNvPr id="29" name="Rectangle 21"/>
            <p:cNvSpPr/>
            <p:nvPr/>
          </p:nvSpPr>
          <p:spPr>
            <a:xfrm>
              <a:off x="789999" y="2242985"/>
              <a:ext cx="436099" cy="3219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grpSp>
      <p:sp>
        <p:nvSpPr>
          <p:cNvPr id="30" name="矩形 29"/>
          <p:cNvSpPr>
            <a:spLocks noChangeArrowheads="1"/>
          </p:cNvSpPr>
          <p:nvPr/>
        </p:nvSpPr>
        <p:spPr bwMode="auto">
          <a:xfrm>
            <a:off x="2350877" y="1811217"/>
            <a:ext cx="3299568" cy="472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nSpc>
                <a:spcPts val="1500"/>
              </a:lnSpc>
            </a:pPr>
            <a:r>
              <a:rPr altLang="en-US" lang="zh-CN" sz="1200">
                <a:solidFill>
                  <a:srgbClr val="7F7F7F"/>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a:t>
            </a:r>
          </a:p>
        </p:txBody>
      </p:sp>
      <p:grpSp>
        <p:nvGrpSpPr>
          <p:cNvPr id="31" name="Group 23"/>
          <p:cNvGrpSpPr/>
          <p:nvPr/>
        </p:nvGrpSpPr>
        <p:grpSpPr>
          <a:xfrm>
            <a:off x="1864652" y="2813074"/>
            <a:ext cx="374477" cy="281039"/>
            <a:chOff x="789999" y="2242985"/>
            <a:chExt cx="504229" cy="378415"/>
          </a:xfrm>
        </p:grpSpPr>
        <p:sp>
          <p:nvSpPr>
            <p:cNvPr id="32" name="Rectangle 24"/>
            <p:cNvSpPr/>
            <p:nvPr/>
          </p:nvSpPr>
          <p:spPr>
            <a:xfrm>
              <a:off x="858129" y="2299468"/>
              <a:ext cx="436099" cy="32193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sp>
          <p:nvSpPr>
            <p:cNvPr id="33" name="Rectangle 25"/>
            <p:cNvSpPr/>
            <p:nvPr/>
          </p:nvSpPr>
          <p:spPr>
            <a:xfrm>
              <a:off x="789999" y="2242985"/>
              <a:ext cx="436099" cy="3219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grpSp>
      <p:grpSp>
        <p:nvGrpSpPr>
          <p:cNvPr id="34" name="Group 27"/>
          <p:cNvGrpSpPr/>
          <p:nvPr/>
        </p:nvGrpSpPr>
        <p:grpSpPr>
          <a:xfrm>
            <a:off x="1864652" y="3689485"/>
            <a:ext cx="374477" cy="281039"/>
            <a:chOff x="789999" y="2242985"/>
            <a:chExt cx="504229" cy="378415"/>
          </a:xfrm>
        </p:grpSpPr>
        <p:sp>
          <p:nvSpPr>
            <p:cNvPr id="35" name="Rectangle 28"/>
            <p:cNvSpPr/>
            <p:nvPr/>
          </p:nvSpPr>
          <p:spPr>
            <a:xfrm>
              <a:off x="858129" y="2299468"/>
              <a:ext cx="436099" cy="32193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sp>
          <p:nvSpPr>
            <p:cNvPr id="36" name="Rectangle 29"/>
            <p:cNvSpPr/>
            <p:nvPr/>
          </p:nvSpPr>
          <p:spPr>
            <a:xfrm>
              <a:off x="789999" y="2242985"/>
              <a:ext cx="436099" cy="32193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grpSp>
      <p:grpSp>
        <p:nvGrpSpPr>
          <p:cNvPr id="37" name="Group 31"/>
          <p:cNvGrpSpPr/>
          <p:nvPr/>
        </p:nvGrpSpPr>
        <p:grpSpPr>
          <a:xfrm>
            <a:off x="1864652" y="4527911"/>
            <a:ext cx="374477" cy="281039"/>
            <a:chOff x="789999" y="2242985"/>
            <a:chExt cx="504229" cy="378415"/>
          </a:xfrm>
        </p:grpSpPr>
        <p:sp>
          <p:nvSpPr>
            <p:cNvPr id="38" name="Rectangle 32"/>
            <p:cNvSpPr/>
            <p:nvPr/>
          </p:nvSpPr>
          <p:spPr>
            <a:xfrm>
              <a:off x="858129" y="2299468"/>
              <a:ext cx="436099" cy="32193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sp>
          <p:nvSpPr>
            <p:cNvPr id="39" name="Rectangle 33"/>
            <p:cNvSpPr/>
            <p:nvPr/>
          </p:nvSpPr>
          <p:spPr>
            <a:xfrm>
              <a:off x="789999" y="2242985"/>
              <a:ext cx="436099" cy="3219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ts val="1500"/>
                </a:lnSpc>
              </a:pPr>
              <a:endParaRPr lang="en-GB" sz="1200">
                <a:solidFill>
                  <a:prstClr val="white"/>
                </a:solidFill>
                <a:latin charset="0" panose="020b0604020202020204" pitchFamily="34" typeface="Arial"/>
                <a:ea charset="-122" panose="020b0503020204020204" pitchFamily="34" typeface="微软雅黑"/>
                <a:cs charset="0" panose="020b0604020202020204" pitchFamily="34" typeface="Arial"/>
              </a:endParaRPr>
            </a:p>
          </p:txBody>
        </p:sp>
      </p:grpSp>
      <p:sp>
        <p:nvSpPr>
          <p:cNvPr id="40" name="矩形 39"/>
          <p:cNvSpPr>
            <a:spLocks noChangeArrowheads="1"/>
          </p:cNvSpPr>
          <p:nvPr/>
        </p:nvSpPr>
        <p:spPr bwMode="auto">
          <a:xfrm>
            <a:off x="2289269" y="2700321"/>
            <a:ext cx="3299568" cy="472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nSpc>
                <a:spcPts val="1500"/>
              </a:lnSpc>
            </a:pPr>
            <a:r>
              <a:rPr altLang="en-US" lang="zh-CN" sz="1200">
                <a:solidFill>
                  <a:srgbClr val="7F7F7F"/>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a:t>
            </a:r>
          </a:p>
        </p:txBody>
      </p:sp>
      <p:sp>
        <p:nvSpPr>
          <p:cNvPr id="41" name="矩形 40"/>
          <p:cNvSpPr>
            <a:spLocks noChangeArrowheads="1"/>
          </p:cNvSpPr>
          <p:nvPr/>
        </p:nvSpPr>
        <p:spPr bwMode="auto">
          <a:xfrm>
            <a:off x="2257675" y="3584425"/>
            <a:ext cx="3299568" cy="472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nSpc>
                <a:spcPts val="1500"/>
              </a:lnSpc>
            </a:pPr>
            <a:r>
              <a:rPr altLang="en-US" lang="zh-CN" sz="1200">
                <a:solidFill>
                  <a:srgbClr val="7F7F7F"/>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a:t>
            </a:r>
          </a:p>
        </p:txBody>
      </p:sp>
      <p:sp>
        <p:nvSpPr>
          <p:cNvPr id="42" name="矩形 41"/>
          <p:cNvSpPr>
            <a:spLocks noChangeArrowheads="1"/>
          </p:cNvSpPr>
          <p:nvPr/>
        </p:nvSpPr>
        <p:spPr bwMode="auto">
          <a:xfrm>
            <a:off x="2331129" y="4501173"/>
            <a:ext cx="3299568" cy="472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nSpc>
                <a:spcPts val="1500"/>
              </a:lnSpc>
            </a:pPr>
            <a:r>
              <a:rPr altLang="en-US" lang="zh-CN" sz="1200">
                <a:solidFill>
                  <a:srgbClr val="7F7F7F"/>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a:t>
            </a:r>
          </a:p>
        </p:txBody>
      </p:sp>
    </p:spTree>
    <p:extLst>
      <p:ext uri="{BB962C8B-B14F-4D97-AF65-F5344CB8AC3E}">
        <p14:creationId val="3051493690"/>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2">
                                  <p:stCondLst>
                                    <p:cond delay="0"/>
                                  </p:stCondLst>
                                  <p:childTnLst>
                                    <p:set>
                                      <p:cBhvr>
                                        <p:cTn dur="1" fill="hold" id="6">
                                          <p:stCondLst>
                                            <p:cond delay="0"/>
                                          </p:stCondLst>
                                        </p:cTn>
                                        <p:tgtEl>
                                          <p:spTgt spid="21"/>
                                        </p:tgtEl>
                                        <p:attrNameLst>
                                          <p:attrName>style.visibility</p:attrName>
                                        </p:attrNameLst>
                                      </p:cBhvr>
                                      <p:to>
                                        <p:strVal val="visible"/>
                                      </p:to>
                                    </p:set>
                                    <p:animEffect filter="wipe(right)" transition="in">
                                      <p:cBhvr>
                                        <p:cTn dur="500" id="7"/>
                                        <p:tgtEl>
                                          <p:spTgt spid="21"/>
                                        </p:tgtEl>
                                      </p:cBhvr>
                                    </p:animEffect>
                                  </p:childTnLst>
                                </p:cTn>
                              </p:par>
                            </p:childTnLst>
                          </p:cTn>
                        </p:par>
                        <p:par>
                          <p:cTn fill="hold" id="8" nodeType="afterGroup">
                            <p:stCondLst>
                              <p:cond delay="500"/>
                            </p:stCondLst>
                            <p:childTnLst>
                              <p:par>
                                <p:cTn fill="hold" id="9" nodeType="afterEffect" presetClass="entr" presetID="22" presetSubtype="2">
                                  <p:stCondLst>
                                    <p:cond delay="0"/>
                                  </p:stCondLst>
                                  <p:childTnLst>
                                    <p:set>
                                      <p:cBhvr>
                                        <p:cTn dur="1" fill="hold" id="10">
                                          <p:stCondLst>
                                            <p:cond delay="0"/>
                                          </p:stCondLst>
                                        </p:cTn>
                                        <p:tgtEl>
                                          <p:spTgt spid="37"/>
                                        </p:tgtEl>
                                        <p:attrNameLst>
                                          <p:attrName>style.visibility</p:attrName>
                                        </p:attrNameLst>
                                      </p:cBhvr>
                                      <p:to>
                                        <p:strVal val="visible"/>
                                      </p:to>
                                    </p:set>
                                    <p:animEffect filter="wipe(right)" transition="in">
                                      <p:cBhvr>
                                        <p:cTn dur="500" id="11"/>
                                        <p:tgtEl>
                                          <p:spTgt spid="37"/>
                                        </p:tgtEl>
                                      </p:cBhvr>
                                    </p:animEffect>
                                  </p:childTnLst>
                                </p:cTn>
                              </p:par>
                            </p:childTnLst>
                          </p:cTn>
                        </p:par>
                        <p:par>
                          <p:cTn fill="hold" id="12" nodeType="afterGroup">
                            <p:stCondLst>
                              <p:cond delay="1000"/>
                            </p:stCondLst>
                            <p:childTnLst>
                              <p:par>
                                <p:cTn fill="hold" grpId="0" id="13" nodeType="afterEffect" presetClass="entr" presetID="22" presetSubtype="2">
                                  <p:stCondLst>
                                    <p:cond delay="0"/>
                                  </p:stCondLst>
                                  <p:childTnLst>
                                    <p:set>
                                      <p:cBhvr>
                                        <p:cTn dur="1" fill="hold" id="14">
                                          <p:stCondLst>
                                            <p:cond delay="0"/>
                                          </p:stCondLst>
                                        </p:cTn>
                                        <p:tgtEl>
                                          <p:spTgt spid="42"/>
                                        </p:tgtEl>
                                        <p:attrNameLst>
                                          <p:attrName>style.visibility</p:attrName>
                                        </p:attrNameLst>
                                      </p:cBhvr>
                                      <p:to>
                                        <p:strVal val="visible"/>
                                      </p:to>
                                    </p:set>
                                    <p:animEffect filter="wipe(right)" transition="in">
                                      <p:cBhvr>
                                        <p:cTn dur="500" id="15"/>
                                        <p:tgtEl>
                                          <p:spTgt spid="42"/>
                                        </p:tgtEl>
                                      </p:cBhvr>
                                    </p:animEffect>
                                  </p:childTnLst>
                                </p:cTn>
                              </p:par>
                            </p:childTnLst>
                          </p:cTn>
                        </p:par>
                        <p:par>
                          <p:cTn fill="hold" id="16" nodeType="afterGroup">
                            <p:stCondLst>
                              <p:cond delay="1500"/>
                            </p:stCondLst>
                            <p:childTnLst>
                              <p:par>
                                <p:cTn fill="hold" id="17" nodeType="afterEffect" presetClass="entr" presetID="22" presetSubtype="2">
                                  <p:stCondLst>
                                    <p:cond delay="0"/>
                                  </p:stCondLst>
                                  <p:childTnLst>
                                    <p:set>
                                      <p:cBhvr>
                                        <p:cTn dur="1" fill="hold" id="18">
                                          <p:stCondLst>
                                            <p:cond delay="0"/>
                                          </p:stCondLst>
                                        </p:cTn>
                                        <p:tgtEl>
                                          <p:spTgt spid="9"/>
                                        </p:tgtEl>
                                        <p:attrNameLst>
                                          <p:attrName>style.visibility</p:attrName>
                                        </p:attrNameLst>
                                      </p:cBhvr>
                                      <p:to>
                                        <p:strVal val="visible"/>
                                      </p:to>
                                    </p:set>
                                    <p:animEffect filter="wipe(right)" transition="in">
                                      <p:cBhvr>
                                        <p:cTn dur="500" id="19"/>
                                        <p:tgtEl>
                                          <p:spTgt spid="9"/>
                                        </p:tgtEl>
                                      </p:cBhvr>
                                    </p:animEffect>
                                  </p:childTnLst>
                                </p:cTn>
                              </p:par>
                            </p:childTnLst>
                          </p:cTn>
                        </p:par>
                        <p:par>
                          <p:cTn fill="hold" id="20" nodeType="afterGroup">
                            <p:stCondLst>
                              <p:cond delay="2000"/>
                            </p:stCondLst>
                            <p:childTnLst>
                              <p:par>
                                <p:cTn fill="hold" id="21" nodeType="afterEffect" presetClass="entr" presetID="22" presetSubtype="2">
                                  <p:stCondLst>
                                    <p:cond delay="0"/>
                                  </p:stCondLst>
                                  <p:childTnLst>
                                    <p:set>
                                      <p:cBhvr>
                                        <p:cTn dur="1" fill="hold" id="22">
                                          <p:stCondLst>
                                            <p:cond delay="0"/>
                                          </p:stCondLst>
                                        </p:cTn>
                                        <p:tgtEl>
                                          <p:spTgt spid="34"/>
                                        </p:tgtEl>
                                        <p:attrNameLst>
                                          <p:attrName>style.visibility</p:attrName>
                                        </p:attrNameLst>
                                      </p:cBhvr>
                                      <p:to>
                                        <p:strVal val="visible"/>
                                      </p:to>
                                    </p:set>
                                    <p:animEffect filter="wipe(right)" transition="in">
                                      <p:cBhvr>
                                        <p:cTn dur="500" id="23"/>
                                        <p:tgtEl>
                                          <p:spTgt spid="34"/>
                                        </p:tgtEl>
                                      </p:cBhvr>
                                    </p:animEffect>
                                  </p:childTnLst>
                                </p:cTn>
                              </p:par>
                            </p:childTnLst>
                          </p:cTn>
                        </p:par>
                        <p:par>
                          <p:cTn fill="hold" id="24" nodeType="afterGroup">
                            <p:stCondLst>
                              <p:cond delay="2500"/>
                            </p:stCondLst>
                            <p:childTnLst>
                              <p:par>
                                <p:cTn fill="hold" grpId="0" id="25" nodeType="afterEffect" presetClass="entr" presetID="22" presetSubtype="2">
                                  <p:stCondLst>
                                    <p:cond delay="0"/>
                                  </p:stCondLst>
                                  <p:childTnLst>
                                    <p:set>
                                      <p:cBhvr>
                                        <p:cTn dur="1" fill="hold" id="26">
                                          <p:stCondLst>
                                            <p:cond delay="0"/>
                                          </p:stCondLst>
                                        </p:cTn>
                                        <p:tgtEl>
                                          <p:spTgt spid="41"/>
                                        </p:tgtEl>
                                        <p:attrNameLst>
                                          <p:attrName>style.visibility</p:attrName>
                                        </p:attrNameLst>
                                      </p:cBhvr>
                                      <p:to>
                                        <p:strVal val="visible"/>
                                      </p:to>
                                    </p:set>
                                    <p:animEffect filter="wipe(right)" transition="in">
                                      <p:cBhvr>
                                        <p:cTn dur="500" id="27"/>
                                        <p:tgtEl>
                                          <p:spTgt spid="41"/>
                                        </p:tgtEl>
                                      </p:cBhvr>
                                    </p:animEffect>
                                  </p:childTnLst>
                                </p:cTn>
                              </p:par>
                            </p:childTnLst>
                          </p:cTn>
                        </p:par>
                        <p:par>
                          <p:cTn fill="hold" id="28" nodeType="afterGroup">
                            <p:stCondLst>
                              <p:cond delay="3000"/>
                            </p:stCondLst>
                            <p:childTnLst>
                              <p:par>
                                <p:cTn fill="hold" id="29" nodeType="afterEffect" presetClass="entr" presetID="22" presetSubtype="2">
                                  <p:stCondLst>
                                    <p:cond delay="0"/>
                                  </p:stCondLst>
                                  <p:childTnLst>
                                    <p:set>
                                      <p:cBhvr>
                                        <p:cTn dur="1" fill="hold" id="30">
                                          <p:stCondLst>
                                            <p:cond delay="0"/>
                                          </p:stCondLst>
                                        </p:cTn>
                                        <p:tgtEl>
                                          <p:spTgt spid="3"/>
                                        </p:tgtEl>
                                        <p:attrNameLst>
                                          <p:attrName>style.visibility</p:attrName>
                                        </p:attrNameLst>
                                      </p:cBhvr>
                                      <p:to>
                                        <p:strVal val="visible"/>
                                      </p:to>
                                    </p:set>
                                    <p:animEffect filter="wipe(right)" transition="in">
                                      <p:cBhvr>
                                        <p:cTn dur="500" id="31"/>
                                        <p:tgtEl>
                                          <p:spTgt spid="3"/>
                                        </p:tgtEl>
                                      </p:cBhvr>
                                    </p:animEffect>
                                  </p:childTnLst>
                                </p:cTn>
                              </p:par>
                            </p:childTnLst>
                          </p:cTn>
                        </p:par>
                        <p:par>
                          <p:cTn fill="hold" id="32" nodeType="afterGroup">
                            <p:stCondLst>
                              <p:cond delay="3500"/>
                            </p:stCondLst>
                            <p:childTnLst>
                              <p:par>
                                <p:cTn fill="hold" id="33" nodeType="afterEffect" presetClass="entr" presetID="22" presetSubtype="2">
                                  <p:stCondLst>
                                    <p:cond delay="0"/>
                                  </p:stCondLst>
                                  <p:childTnLst>
                                    <p:set>
                                      <p:cBhvr>
                                        <p:cTn dur="1" fill="hold" id="34">
                                          <p:stCondLst>
                                            <p:cond delay="0"/>
                                          </p:stCondLst>
                                        </p:cTn>
                                        <p:tgtEl>
                                          <p:spTgt spid="31"/>
                                        </p:tgtEl>
                                        <p:attrNameLst>
                                          <p:attrName>style.visibility</p:attrName>
                                        </p:attrNameLst>
                                      </p:cBhvr>
                                      <p:to>
                                        <p:strVal val="visible"/>
                                      </p:to>
                                    </p:set>
                                    <p:animEffect filter="wipe(right)" transition="in">
                                      <p:cBhvr>
                                        <p:cTn dur="500" id="35"/>
                                        <p:tgtEl>
                                          <p:spTgt spid="31"/>
                                        </p:tgtEl>
                                      </p:cBhvr>
                                    </p:animEffect>
                                  </p:childTnLst>
                                </p:cTn>
                              </p:par>
                            </p:childTnLst>
                          </p:cTn>
                        </p:par>
                        <p:par>
                          <p:cTn fill="hold" id="36" nodeType="afterGroup">
                            <p:stCondLst>
                              <p:cond delay="4000"/>
                            </p:stCondLst>
                            <p:childTnLst>
                              <p:par>
                                <p:cTn fill="hold" grpId="0" id="37" nodeType="afterEffect" presetClass="entr" presetID="22" presetSubtype="2">
                                  <p:stCondLst>
                                    <p:cond delay="0"/>
                                  </p:stCondLst>
                                  <p:childTnLst>
                                    <p:set>
                                      <p:cBhvr>
                                        <p:cTn dur="1" fill="hold" id="38">
                                          <p:stCondLst>
                                            <p:cond delay="0"/>
                                          </p:stCondLst>
                                        </p:cTn>
                                        <p:tgtEl>
                                          <p:spTgt spid="40"/>
                                        </p:tgtEl>
                                        <p:attrNameLst>
                                          <p:attrName>style.visibility</p:attrName>
                                        </p:attrNameLst>
                                      </p:cBhvr>
                                      <p:to>
                                        <p:strVal val="visible"/>
                                      </p:to>
                                    </p:set>
                                    <p:animEffect filter="wipe(right)" transition="in">
                                      <p:cBhvr>
                                        <p:cTn dur="500" id="39"/>
                                        <p:tgtEl>
                                          <p:spTgt spid="40"/>
                                        </p:tgtEl>
                                      </p:cBhvr>
                                    </p:animEffect>
                                  </p:childTnLst>
                                </p:cTn>
                              </p:par>
                            </p:childTnLst>
                          </p:cTn>
                        </p:par>
                        <p:par>
                          <p:cTn fill="hold" id="40" nodeType="afterGroup">
                            <p:stCondLst>
                              <p:cond delay="4500"/>
                            </p:stCondLst>
                            <p:childTnLst>
                              <p:par>
                                <p:cTn fill="hold" id="41" nodeType="afterEffect" presetClass="entr" presetID="22" presetSubtype="2">
                                  <p:stCondLst>
                                    <p:cond delay="0"/>
                                  </p:stCondLst>
                                  <p:childTnLst>
                                    <p:set>
                                      <p:cBhvr>
                                        <p:cTn dur="1" fill="hold" id="42">
                                          <p:stCondLst>
                                            <p:cond delay="0"/>
                                          </p:stCondLst>
                                        </p:cTn>
                                        <p:tgtEl>
                                          <p:spTgt spid="15"/>
                                        </p:tgtEl>
                                        <p:attrNameLst>
                                          <p:attrName>style.visibility</p:attrName>
                                        </p:attrNameLst>
                                      </p:cBhvr>
                                      <p:to>
                                        <p:strVal val="visible"/>
                                      </p:to>
                                    </p:set>
                                    <p:animEffect filter="wipe(right)" transition="in">
                                      <p:cBhvr>
                                        <p:cTn dur="500" id="43"/>
                                        <p:tgtEl>
                                          <p:spTgt spid="15"/>
                                        </p:tgtEl>
                                      </p:cBhvr>
                                    </p:animEffect>
                                  </p:childTnLst>
                                </p:cTn>
                              </p:par>
                            </p:childTnLst>
                          </p:cTn>
                        </p:par>
                        <p:par>
                          <p:cTn fill="hold" id="44" nodeType="afterGroup">
                            <p:stCondLst>
                              <p:cond delay="5000"/>
                            </p:stCondLst>
                            <p:childTnLst>
                              <p:par>
                                <p:cTn fill="hold" id="45" nodeType="afterEffect" presetClass="entr" presetID="22" presetSubtype="2">
                                  <p:stCondLst>
                                    <p:cond delay="0"/>
                                  </p:stCondLst>
                                  <p:childTnLst>
                                    <p:set>
                                      <p:cBhvr>
                                        <p:cTn dur="1" fill="hold" id="46">
                                          <p:stCondLst>
                                            <p:cond delay="0"/>
                                          </p:stCondLst>
                                        </p:cTn>
                                        <p:tgtEl>
                                          <p:spTgt spid="27"/>
                                        </p:tgtEl>
                                        <p:attrNameLst>
                                          <p:attrName>style.visibility</p:attrName>
                                        </p:attrNameLst>
                                      </p:cBhvr>
                                      <p:to>
                                        <p:strVal val="visible"/>
                                      </p:to>
                                    </p:set>
                                    <p:animEffect filter="wipe(right)" transition="in">
                                      <p:cBhvr>
                                        <p:cTn dur="500" id="47"/>
                                        <p:tgtEl>
                                          <p:spTgt spid="27"/>
                                        </p:tgtEl>
                                      </p:cBhvr>
                                    </p:animEffect>
                                  </p:childTnLst>
                                </p:cTn>
                              </p:par>
                            </p:childTnLst>
                          </p:cTn>
                        </p:par>
                        <p:par>
                          <p:cTn fill="hold" id="48" nodeType="afterGroup">
                            <p:stCondLst>
                              <p:cond delay="5500"/>
                            </p:stCondLst>
                            <p:childTnLst>
                              <p:par>
                                <p:cTn fill="hold" grpId="0" id="49" nodeType="afterEffect" presetClass="entr" presetID="22" presetSubtype="2">
                                  <p:stCondLst>
                                    <p:cond delay="0"/>
                                  </p:stCondLst>
                                  <p:childTnLst>
                                    <p:set>
                                      <p:cBhvr>
                                        <p:cTn dur="1" fill="hold" id="50">
                                          <p:stCondLst>
                                            <p:cond delay="0"/>
                                          </p:stCondLst>
                                        </p:cTn>
                                        <p:tgtEl>
                                          <p:spTgt spid="30"/>
                                        </p:tgtEl>
                                        <p:attrNameLst>
                                          <p:attrName>style.visibility</p:attrName>
                                        </p:attrNameLst>
                                      </p:cBhvr>
                                      <p:to>
                                        <p:strVal val="visible"/>
                                      </p:to>
                                    </p:set>
                                    <p:animEffect filter="wipe(right)" transition="in">
                                      <p:cBhvr>
                                        <p:cTn dur="500" id="51"/>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0"/>
      <p:bldP grpId="0" spid="40"/>
      <p:bldP grpId="0" spid="41"/>
      <p:bldP grpId="0" spid="42"/>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0" y="0"/>
            <a:ext cx="12192000" cy="6858000"/>
          </a:xfrm>
          <a:prstGeom prst="rect">
            <a:avLst/>
          </a:prstGeom>
          <a:solidFill>
            <a:srgbClr val="F7F2D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8" name="图片 7"/>
          <p:cNvPicPr>
            <a:picLocks noChangeAspect="1"/>
          </p:cNvPicPr>
          <p:nvPr/>
        </p:nvPicPr>
        <p:blipFill>
          <a:blip r:embed="rId2">
            <a:extLst>
              <a:ext uri="{28A0092B-C50C-407E-A947-70E740481C1C}">
                <a14:useLocalDpi val="0"/>
              </a:ext>
            </a:extLst>
          </a:blip>
          <a:srcRect t="63636"/>
          <a:stretch>
            <a:fillRect/>
          </a:stretch>
        </p:blipFill>
        <p:spPr>
          <a:xfrm flipV="1">
            <a:off x="0" y="-457200"/>
            <a:ext cx="12192000" cy="2078182"/>
          </a:xfrm>
          <a:prstGeom prst="rect">
            <a:avLst/>
          </a:prstGeom>
        </p:spPr>
      </p:pic>
      <p:pic>
        <p:nvPicPr>
          <p:cNvPr id="9" name="图片 8"/>
          <p:cNvPicPr>
            <a:picLocks noChangeAspect="1"/>
          </p:cNvPicPr>
          <p:nvPr/>
        </p:nvPicPr>
        <p:blipFill>
          <a:blip r:embed="rId2">
            <a:extLst>
              <a:ext uri="{28A0092B-C50C-407E-A947-70E740481C1C}">
                <a14:useLocalDpi val="0"/>
              </a:ext>
            </a:extLst>
          </a:blip>
          <a:srcRect t="59636"/>
          <a:stretch>
            <a:fillRect/>
          </a:stretch>
        </p:blipFill>
        <p:spPr>
          <a:xfrm>
            <a:off x="0" y="5195456"/>
            <a:ext cx="12192000" cy="2306782"/>
          </a:xfrm>
          <a:prstGeom prst="rect">
            <a:avLst/>
          </a:prstGeom>
        </p:spPr>
      </p:pic>
      <p:sp>
        <p:nvSpPr>
          <p:cNvPr id="5" name="文本框 4"/>
          <p:cNvSpPr txBox="1"/>
          <p:nvPr/>
        </p:nvSpPr>
        <p:spPr>
          <a:xfrm>
            <a:off x="4198268" y="1616517"/>
            <a:ext cx="4026569" cy="914400"/>
          </a:xfrm>
          <a:prstGeom prst="rect">
            <a:avLst/>
          </a:prstGeom>
          <a:noFill/>
        </p:spPr>
        <p:txBody>
          <a:bodyPr rtlCol="0" wrap="square">
            <a:spAutoFit/>
          </a:bodyPr>
          <a:lstStyle/>
          <a:p>
            <a:pPr algn="ctr"/>
            <a:r>
              <a:rPr altLang="en-US" b="1" lang="zh-CN" smtClean="0" sz="5400">
                <a:solidFill>
                  <a:srgbClr val="784B23"/>
                </a:solidFill>
                <a:latin charset="-122" panose="020b0503020204020204" pitchFamily="34" typeface="微软雅黑"/>
                <a:ea charset="-122" panose="020b0503020204020204" pitchFamily="34" typeface="微软雅黑"/>
              </a:rPr>
              <a:t>目   录</a:t>
            </a:r>
          </a:p>
        </p:txBody>
      </p:sp>
      <p:sp>
        <p:nvSpPr>
          <p:cNvPr id="6" name="文本框 5"/>
          <p:cNvSpPr txBox="1"/>
          <p:nvPr/>
        </p:nvSpPr>
        <p:spPr>
          <a:xfrm>
            <a:off x="1986211" y="2866375"/>
            <a:ext cx="4026569" cy="701040"/>
          </a:xfrm>
          <a:prstGeom prst="rect">
            <a:avLst/>
          </a:prstGeom>
          <a:noFill/>
        </p:spPr>
        <p:txBody>
          <a:bodyPr rtlCol="0" wrap="square">
            <a:spAutoFit/>
          </a:bodyPr>
          <a:lstStyle/>
          <a:p>
            <a:pPr algn="ctr"/>
            <a:r>
              <a:rPr altLang="zh-CN" lang="en-US" smtClean="0" sz="4000">
                <a:solidFill>
                  <a:srgbClr val="784B23"/>
                </a:solidFill>
                <a:latin charset="-122" panose="020b0503020204020204" pitchFamily="34" typeface="微软雅黑"/>
                <a:ea charset="-122" panose="020b0503020204020204" pitchFamily="34" typeface="微软雅黑"/>
              </a:rPr>
              <a:t>01. 教学分析</a:t>
            </a:r>
          </a:p>
        </p:txBody>
      </p:sp>
      <p:sp>
        <p:nvSpPr>
          <p:cNvPr id="7" name="文本框 6"/>
          <p:cNvSpPr txBox="1"/>
          <p:nvPr/>
        </p:nvSpPr>
        <p:spPr>
          <a:xfrm>
            <a:off x="1986211" y="3961603"/>
            <a:ext cx="4026569" cy="701040"/>
          </a:xfrm>
          <a:prstGeom prst="rect">
            <a:avLst/>
          </a:prstGeom>
          <a:noFill/>
        </p:spPr>
        <p:txBody>
          <a:bodyPr rtlCol="0" wrap="square">
            <a:spAutoFit/>
          </a:bodyPr>
          <a:lstStyle/>
          <a:p>
            <a:pPr algn="ctr"/>
            <a:r>
              <a:rPr altLang="zh-CN" lang="en-US" smtClean="0" sz="4000">
                <a:solidFill>
                  <a:srgbClr val="784B23"/>
                </a:solidFill>
                <a:latin charset="-122" panose="020b0503020204020204" pitchFamily="34" typeface="微软雅黑"/>
                <a:ea charset="-122" panose="020b0503020204020204" pitchFamily="34" typeface="微软雅黑"/>
              </a:rPr>
              <a:t>02. 教学设计</a:t>
            </a:r>
          </a:p>
        </p:txBody>
      </p:sp>
      <p:sp>
        <p:nvSpPr>
          <p:cNvPr id="10" name="文本框 9"/>
          <p:cNvSpPr txBox="1"/>
          <p:nvPr/>
        </p:nvSpPr>
        <p:spPr>
          <a:xfrm>
            <a:off x="6465218" y="2866375"/>
            <a:ext cx="4026569" cy="701040"/>
          </a:xfrm>
          <a:prstGeom prst="rect">
            <a:avLst/>
          </a:prstGeom>
          <a:noFill/>
        </p:spPr>
        <p:txBody>
          <a:bodyPr rtlCol="0" wrap="square">
            <a:spAutoFit/>
          </a:bodyPr>
          <a:lstStyle/>
          <a:p>
            <a:pPr algn="ctr"/>
            <a:r>
              <a:rPr altLang="zh-CN" lang="en-US" smtClean="0" sz="4000">
                <a:solidFill>
                  <a:srgbClr val="784B23"/>
                </a:solidFill>
                <a:latin charset="-122" panose="020b0503020204020204" pitchFamily="34" typeface="微软雅黑"/>
                <a:ea charset="-122" panose="020b0503020204020204" pitchFamily="34" typeface="微软雅黑"/>
              </a:rPr>
              <a:t>03. 教学过程</a:t>
            </a:r>
          </a:p>
        </p:txBody>
      </p:sp>
      <p:sp>
        <p:nvSpPr>
          <p:cNvPr id="11" name="文本框 10"/>
          <p:cNvSpPr txBox="1"/>
          <p:nvPr/>
        </p:nvSpPr>
        <p:spPr>
          <a:xfrm>
            <a:off x="6465218" y="3961603"/>
            <a:ext cx="4026569" cy="701040"/>
          </a:xfrm>
          <a:prstGeom prst="rect">
            <a:avLst/>
          </a:prstGeom>
          <a:noFill/>
        </p:spPr>
        <p:txBody>
          <a:bodyPr rtlCol="0" wrap="square">
            <a:spAutoFit/>
          </a:bodyPr>
          <a:lstStyle/>
          <a:p>
            <a:pPr algn="ctr"/>
            <a:r>
              <a:rPr altLang="zh-CN" lang="en-US" smtClean="0" sz="4000">
                <a:solidFill>
                  <a:srgbClr val="784B23"/>
                </a:solidFill>
                <a:latin charset="-122" panose="020b0503020204020204" pitchFamily="34" typeface="微软雅黑"/>
                <a:ea charset="-122" panose="020b0503020204020204" pitchFamily="34" typeface="微软雅黑"/>
              </a:rPr>
              <a:t>04. 教学反思</a:t>
            </a:r>
          </a:p>
        </p:txBody>
      </p:sp>
    </p:spTree>
    <p:extLst>
      <p:ext uri="{BB962C8B-B14F-4D97-AF65-F5344CB8AC3E}">
        <p14:creationId val="740695232"/>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fade" transition="in">
                                      <p:cBhvr>
                                        <p:cTn dur="1250" id="7"/>
                                        <p:tgtEl>
                                          <p:spTgt spid="3"/>
                                        </p:tgtEl>
                                      </p:cBhvr>
                                    </p:animEffect>
                                  </p:childTnLst>
                                </p:cTn>
                              </p:par>
                            </p:childTnLst>
                          </p:cTn>
                        </p:par>
                        <p:par>
                          <p:cTn fill="hold" id="8" nodeType="afterGroup">
                            <p:stCondLst>
                              <p:cond delay="1250"/>
                            </p:stCondLst>
                            <p:childTnLst>
                              <p:par>
                                <p:cTn fill="hold" id="9" nodeType="afterEffect" presetClass="entr" presetID="47" presetSubtype="0">
                                  <p:stCondLst>
                                    <p:cond delay="0"/>
                                  </p:stCondLst>
                                  <p:childTnLst>
                                    <p:set>
                                      <p:cBhvr>
                                        <p:cTn dur="1" fill="hold" id="10">
                                          <p:stCondLst>
                                            <p:cond delay="0"/>
                                          </p:stCondLst>
                                        </p:cTn>
                                        <p:tgtEl>
                                          <p:spTgt spid="8"/>
                                        </p:tgtEl>
                                        <p:attrNameLst>
                                          <p:attrName>style.visibility</p:attrName>
                                        </p:attrNameLst>
                                      </p:cBhvr>
                                      <p:to>
                                        <p:strVal val="visible"/>
                                      </p:to>
                                    </p:set>
                                    <p:animEffect filter="fade" transition="in">
                                      <p:cBhvr>
                                        <p:cTn dur="1000" id="11"/>
                                        <p:tgtEl>
                                          <p:spTgt spid="8"/>
                                        </p:tgtEl>
                                      </p:cBhvr>
                                    </p:animEffect>
                                    <p:anim calcmode="lin" valueType="num">
                                      <p:cBhvr>
                                        <p:cTn dur="1000" fill="hold" id="12"/>
                                        <p:tgtEl>
                                          <p:spTgt spid="8"/>
                                        </p:tgtEl>
                                        <p:attrNameLst>
                                          <p:attrName>ppt_x</p:attrName>
                                        </p:attrNameLst>
                                      </p:cBhvr>
                                      <p:tavLst>
                                        <p:tav tm="0">
                                          <p:val>
                                            <p:strVal val="#ppt_x"/>
                                          </p:val>
                                        </p:tav>
                                        <p:tav tm="100000">
                                          <p:val>
                                            <p:strVal val="#ppt_x"/>
                                          </p:val>
                                        </p:tav>
                                      </p:tavLst>
                                    </p:anim>
                                    <p:anim calcmode="lin" valueType="num">
                                      <p:cBhvr>
                                        <p:cTn dur="1000" fill="hold" id="13"/>
                                        <p:tgtEl>
                                          <p:spTgt spid="8"/>
                                        </p:tgtEl>
                                        <p:attrNameLst>
                                          <p:attrName>ppt_y</p:attrName>
                                        </p:attrNameLst>
                                      </p:cBhvr>
                                      <p:tavLst>
                                        <p:tav tm="0">
                                          <p:val>
                                            <p:strVal val="#ppt_y-.1"/>
                                          </p:val>
                                        </p:tav>
                                        <p:tav tm="100000">
                                          <p:val>
                                            <p:strVal val="#ppt_y"/>
                                          </p:val>
                                        </p:tav>
                                      </p:tavLst>
                                    </p:anim>
                                  </p:childTnLst>
                                </p:cTn>
                              </p:par>
                              <p:par>
                                <p:cTn fill="hold" id="14" nodeType="withEffect" presetClass="entr" presetID="42" presetSubtype="0">
                                  <p:stCondLst>
                                    <p:cond delay="0"/>
                                  </p:stCondLst>
                                  <p:childTnLst>
                                    <p:set>
                                      <p:cBhvr>
                                        <p:cTn dur="1" fill="hold" id="15">
                                          <p:stCondLst>
                                            <p:cond delay="0"/>
                                          </p:stCondLst>
                                        </p:cTn>
                                        <p:tgtEl>
                                          <p:spTgt spid="9"/>
                                        </p:tgtEl>
                                        <p:attrNameLst>
                                          <p:attrName>style.visibility</p:attrName>
                                        </p:attrNameLst>
                                      </p:cBhvr>
                                      <p:to>
                                        <p:strVal val="visible"/>
                                      </p:to>
                                    </p:set>
                                    <p:animEffect filter="fade" transition="in">
                                      <p:cBhvr>
                                        <p:cTn dur="1000" id="16"/>
                                        <p:tgtEl>
                                          <p:spTgt spid="9"/>
                                        </p:tgtEl>
                                      </p:cBhvr>
                                    </p:animEffect>
                                    <p:anim calcmode="lin" valueType="num">
                                      <p:cBhvr>
                                        <p:cTn dur="1000" fill="hold" id="17"/>
                                        <p:tgtEl>
                                          <p:spTgt spid="9"/>
                                        </p:tgtEl>
                                        <p:attrNameLst>
                                          <p:attrName>ppt_x</p:attrName>
                                        </p:attrNameLst>
                                      </p:cBhvr>
                                      <p:tavLst>
                                        <p:tav tm="0">
                                          <p:val>
                                            <p:strVal val="#ppt_x"/>
                                          </p:val>
                                        </p:tav>
                                        <p:tav tm="100000">
                                          <p:val>
                                            <p:strVal val="#ppt_x"/>
                                          </p:val>
                                        </p:tav>
                                      </p:tavLst>
                                    </p:anim>
                                    <p:anim calcmode="lin" valueType="num">
                                      <p:cBhvr>
                                        <p:cTn dur="1000" fill="hold" id="18"/>
                                        <p:tgtEl>
                                          <p:spTgt spid="9"/>
                                        </p:tgtEl>
                                        <p:attrNameLst>
                                          <p:attrName>ppt_y</p:attrName>
                                        </p:attrNameLst>
                                      </p:cBhvr>
                                      <p:tavLst>
                                        <p:tav tm="0">
                                          <p:val>
                                            <p:strVal val="#ppt_y+.1"/>
                                          </p:val>
                                        </p:tav>
                                        <p:tav tm="100000">
                                          <p:val>
                                            <p:strVal val="#ppt_y"/>
                                          </p:val>
                                        </p:tav>
                                      </p:tavLst>
                                    </p:anim>
                                  </p:childTnLst>
                                </p:cTn>
                              </p:par>
                            </p:childTnLst>
                          </p:cTn>
                        </p:par>
                        <p:par>
                          <p:cTn fill="hold" id="19" nodeType="afterGroup">
                            <p:stCondLst>
                              <p:cond delay="2250"/>
                            </p:stCondLst>
                            <p:childTnLst>
                              <p:par>
                                <p:cTn fill="hold" grpId="0" id="20" nodeType="afterEffect" presetClass="entr" presetID="10" presetSubtype="0">
                                  <p:stCondLst>
                                    <p:cond delay="0"/>
                                  </p:stCondLst>
                                  <p:childTnLst>
                                    <p:set>
                                      <p:cBhvr>
                                        <p:cTn dur="1" fill="hold" id="21">
                                          <p:stCondLst>
                                            <p:cond delay="0"/>
                                          </p:stCondLst>
                                        </p:cTn>
                                        <p:tgtEl>
                                          <p:spTgt spid="5"/>
                                        </p:tgtEl>
                                        <p:attrNameLst>
                                          <p:attrName>style.visibility</p:attrName>
                                        </p:attrNameLst>
                                      </p:cBhvr>
                                      <p:to>
                                        <p:strVal val="visible"/>
                                      </p:to>
                                    </p:set>
                                    <p:animEffect filter="fade" transition="in">
                                      <p:cBhvr>
                                        <p:cTn dur="500" id="22"/>
                                        <p:tgtEl>
                                          <p:spTgt spid="5"/>
                                        </p:tgtEl>
                                      </p:cBhvr>
                                    </p:animEffect>
                                  </p:childTnLst>
                                </p:cTn>
                              </p:par>
                            </p:childTnLst>
                          </p:cTn>
                        </p:par>
                        <p:par>
                          <p:cTn fill="hold" id="23" nodeType="afterGroup">
                            <p:stCondLst>
                              <p:cond delay="2750"/>
                            </p:stCondLst>
                            <p:childTnLst>
                              <p:par>
                                <p:cTn fill="hold" grpId="0" id="24" nodeType="afterEffect" presetClass="entr" presetID="10" presetSubtype="0">
                                  <p:stCondLst>
                                    <p:cond delay="0"/>
                                  </p:stCondLst>
                                  <p:childTnLst>
                                    <p:set>
                                      <p:cBhvr>
                                        <p:cTn dur="1" fill="hold" id="25">
                                          <p:stCondLst>
                                            <p:cond delay="0"/>
                                          </p:stCondLst>
                                        </p:cTn>
                                        <p:tgtEl>
                                          <p:spTgt spid="6"/>
                                        </p:tgtEl>
                                        <p:attrNameLst>
                                          <p:attrName>style.visibility</p:attrName>
                                        </p:attrNameLst>
                                      </p:cBhvr>
                                      <p:to>
                                        <p:strVal val="visible"/>
                                      </p:to>
                                    </p:set>
                                    <p:animEffect filter="fade" transition="in">
                                      <p:cBhvr>
                                        <p:cTn dur="500" id="26"/>
                                        <p:tgtEl>
                                          <p:spTgt spid="6"/>
                                        </p:tgtEl>
                                      </p:cBhvr>
                                    </p:animEffect>
                                  </p:childTnLst>
                                </p:cTn>
                              </p:par>
                            </p:childTnLst>
                          </p:cTn>
                        </p:par>
                        <p:par>
                          <p:cTn fill="hold" id="27" nodeType="afterGroup">
                            <p:stCondLst>
                              <p:cond delay="3250"/>
                            </p:stCondLst>
                            <p:childTnLst>
                              <p:par>
                                <p:cTn fill="hold" grpId="0" id="28" nodeType="afterEffect" presetClass="entr" presetID="10" presetSubtype="0">
                                  <p:stCondLst>
                                    <p:cond delay="0"/>
                                  </p:stCondLst>
                                  <p:childTnLst>
                                    <p:set>
                                      <p:cBhvr>
                                        <p:cTn dur="1" fill="hold" id="29">
                                          <p:stCondLst>
                                            <p:cond delay="0"/>
                                          </p:stCondLst>
                                        </p:cTn>
                                        <p:tgtEl>
                                          <p:spTgt spid="7"/>
                                        </p:tgtEl>
                                        <p:attrNameLst>
                                          <p:attrName>style.visibility</p:attrName>
                                        </p:attrNameLst>
                                      </p:cBhvr>
                                      <p:to>
                                        <p:strVal val="visible"/>
                                      </p:to>
                                    </p:set>
                                    <p:animEffect filter="fade" transition="in">
                                      <p:cBhvr>
                                        <p:cTn dur="500" id="30"/>
                                        <p:tgtEl>
                                          <p:spTgt spid="7"/>
                                        </p:tgtEl>
                                      </p:cBhvr>
                                    </p:animEffect>
                                  </p:childTnLst>
                                </p:cTn>
                              </p:par>
                            </p:childTnLst>
                          </p:cTn>
                        </p:par>
                        <p:par>
                          <p:cTn fill="hold" id="31" nodeType="afterGroup">
                            <p:stCondLst>
                              <p:cond delay="3750"/>
                            </p:stCondLst>
                            <p:childTnLst>
                              <p:par>
                                <p:cTn fill="hold" grpId="0" id="32" nodeType="afterEffect" presetClass="entr" presetID="10" presetSubtype="0">
                                  <p:stCondLst>
                                    <p:cond delay="0"/>
                                  </p:stCondLst>
                                  <p:childTnLst>
                                    <p:set>
                                      <p:cBhvr>
                                        <p:cTn dur="1" fill="hold" id="33">
                                          <p:stCondLst>
                                            <p:cond delay="0"/>
                                          </p:stCondLst>
                                        </p:cTn>
                                        <p:tgtEl>
                                          <p:spTgt spid="10"/>
                                        </p:tgtEl>
                                        <p:attrNameLst>
                                          <p:attrName>style.visibility</p:attrName>
                                        </p:attrNameLst>
                                      </p:cBhvr>
                                      <p:to>
                                        <p:strVal val="visible"/>
                                      </p:to>
                                    </p:set>
                                    <p:animEffect filter="fade" transition="in">
                                      <p:cBhvr>
                                        <p:cTn dur="500" id="34"/>
                                        <p:tgtEl>
                                          <p:spTgt spid="10"/>
                                        </p:tgtEl>
                                      </p:cBhvr>
                                    </p:animEffect>
                                  </p:childTnLst>
                                </p:cTn>
                              </p:par>
                            </p:childTnLst>
                          </p:cTn>
                        </p:par>
                        <p:par>
                          <p:cTn fill="hold" id="35" nodeType="afterGroup">
                            <p:stCondLst>
                              <p:cond delay="4250"/>
                            </p:stCondLst>
                            <p:childTnLst>
                              <p:par>
                                <p:cTn fill="hold" grpId="0" id="36" nodeType="afterEffect" presetClass="entr" presetID="10" presetSubtype="0">
                                  <p:stCondLst>
                                    <p:cond delay="0"/>
                                  </p:stCondLst>
                                  <p:childTnLst>
                                    <p:set>
                                      <p:cBhvr>
                                        <p:cTn dur="1" fill="hold" id="37">
                                          <p:stCondLst>
                                            <p:cond delay="0"/>
                                          </p:stCondLst>
                                        </p:cTn>
                                        <p:tgtEl>
                                          <p:spTgt spid="11"/>
                                        </p:tgtEl>
                                        <p:attrNameLst>
                                          <p:attrName>style.visibility</p:attrName>
                                        </p:attrNameLst>
                                      </p:cBhvr>
                                      <p:to>
                                        <p:strVal val="visible"/>
                                      </p:to>
                                    </p:set>
                                    <p:animEffect filter="fade" transition="in">
                                      <p:cBhvr>
                                        <p:cTn dur="500" id="38"/>
                                        <p:tgtEl>
                                          <p:spTgt spid="1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5"/>
      <p:bldP grpId="0" spid="6"/>
      <p:bldP grpId="0" spid="7"/>
      <p:bldP grpId="0" spid="10"/>
      <p:bldP grpId="0" spid="11"/>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教学反思</a:t>
            </a:r>
          </a:p>
        </p:txBody>
      </p:sp>
      <p:sp>
        <p:nvSpPr>
          <p:cNvPr id="3" name="Rounded Rectangle 101"/>
          <p:cNvSpPr/>
          <p:nvPr/>
        </p:nvSpPr>
        <p:spPr>
          <a:xfrm>
            <a:off x="4283895" y="1919737"/>
            <a:ext cx="3624213" cy="3624211"/>
          </a:xfrm>
          <a:prstGeom prst="roundRect">
            <a:avLst/>
          </a:prstGeom>
          <a:noFill/>
          <a:ln w="19050">
            <a:solidFill>
              <a:schemeClr val="bg1">
                <a:lumMod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cxnSp>
        <p:nvCxnSpPr>
          <p:cNvPr id="4" name="Straight Connector 154"/>
          <p:cNvCxnSpPr/>
          <p:nvPr/>
        </p:nvCxnSpPr>
        <p:spPr>
          <a:xfrm>
            <a:off x="3352801" y="2443924"/>
            <a:ext cx="1366052" cy="0"/>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cxnSp>
        <p:nvCxnSpPr>
          <p:cNvPr id="5" name="Straight Connector 164"/>
          <p:cNvCxnSpPr/>
          <p:nvPr/>
        </p:nvCxnSpPr>
        <p:spPr>
          <a:xfrm>
            <a:off x="7405415" y="5008163"/>
            <a:ext cx="1306792"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6" name="Straight Connector 163"/>
          <p:cNvCxnSpPr/>
          <p:nvPr/>
        </p:nvCxnSpPr>
        <p:spPr>
          <a:xfrm>
            <a:off x="3379894" y="5008163"/>
            <a:ext cx="1366052" cy="0"/>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cxnSp>
        <p:nvCxnSpPr>
          <p:cNvPr id="7" name="Straight Connector 162"/>
          <p:cNvCxnSpPr/>
          <p:nvPr/>
        </p:nvCxnSpPr>
        <p:spPr>
          <a:xfrm>
            <a:off x="7918213" y="3731841"/>
            <a:ext cx="1316451" cy="0"/>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cxnSp>
        <p:nvCxnSpPr>
          <p:cNvPr id="8" name="Straight Connector 161"/>
          <p:cNvCxnSpPr/>
          <p:nvPr/>
        </p:nvCxnSpPr>
        <p:spPr>
          <a:xfrm>
            <a:off x="2904065" y="3731841"/>
            <a:ext cx="1377035" cy="0"/>
          </a:xfrm>
          <a:prstGeom prst="line">
            <a:avLst/>
          </a:prstGeom>
          <a:ln w="19050">
            <a:solidFill>
              <a:schemeClr val="accent2"/>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160"/>
          <p:cNvCxnSpPr/>
          <p:nvPr/>
        </p:nvCxnSpPr>
        <p:spPr>
          <a:xfrm>
            <a:off x="7422383" y="2471017"/>
            <a:ext cx="1321304" cy="0"/>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grpSp>
        <p:nvGrpSpPr>
          <p:cNvPr id="10" name="Group 82"/>
          <p:cNvGrpSpPr/>
          <p:nvPr/>
        </p:nvGrpSpPr>
        <p:grpSpPr>
          <a:xfrm>
            <a:off x="1698557" y="1639439"/>
            <a:ext cx="1752059" cy="1664316"/>
            <a:chOff x="1273918" y="1198757"/>
            <a:chExt cx="1314044" cy="1248237"/>
          </a:xfrm>
        </p:grpSpPr>
        <p:sp>
          <p:nvSpPr>
            <p:cNvPr id="11" name="Oval 140"/>
            <p:cNvSpPr>
              <a:spLocks noChangeAspect="1"/>
            </p:cNvSpPr>
            <p:nvPr/>
          </p:nvSpPr>
          <p:spPr>
            <a:xfrm>
              <a:off x="1306125" y="1198757"/>
              <a:ext cx="1281837" cy="1229326"/>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200">
                <a:solidFill>
                  <a:schemeClr val="bg1"/>
                </a:solidFill>
                <a:latin charset="-122" panose="020b0503020204020204" pitchFamily="34" typeface="微软雅黑"/>
              </a:endParaRPr>
            </a:p>
          </p:txBody>
        </p:sp>
        <p:sp>
          <p:nvSpPr>
            <p:cNvPr id="12" name="Oval 140"/>
            <p:cNvSpPr>
              <a:spLocks noChangeAspect="1"/>
            </p:cNvSpPr>
            <p:nvPr/>
          </p:nvSpPr>
          <p:spPr>
            <a:xfrm>
              <a:off x="1273918" y="1217668"/>
              <a:ext cx="1281837" cy="122932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200">
                <a:solidFill>
                  <a:schemeClr val="bg1"/>
                </a:solidFill>
                <a:latin typeface="+mj-lt"/>
              </a:endParaRPr>
            </a:p>
          </p:txBody>
        </p:sp>
      </p:grpSp>
      <p:grpSp>
        <p:nvGrpSpPr>
          <p:cNvPr id="13" name="Group 83"/>
          <p:cNvGrpSpPr/>
          <p:nvPr/>
        </p:nvGrpSpPr>
        <p:grpSpPr>
          <a:xfrm>
            <a:off x="1192457" y="2896994"/>
            <a:ext cx="1759916" cy="1666039"/>
            <a:chOff x="894342" y="2141923"/>
            <a:chExt cx="1319937" cy="1249529"/>
          </a:xfrm>
        </p:grpSpPr>
        <p:sp>
          <p:nvSpPr>
            <p:cNvPr id="14" name="Oval 143"/>
            <p:cNvSpPr>
              <a:spLocks noChangeAspect="1"/>
            </p:cNvSpPr>
            <p:nvPr/>
          </p:nvSpPr>
          <p:spPr>
            <a:xfrm>
              <a:off x="932442" y="2141923"/>
              <a:ext cx="1281837" cy="1229326"/>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3">
                <a:solidFill>
                  <a:schemeClr val="bg1"/>
                </a:solidFill>
                <a:latin typeface="+mj-lt"/>
              </a:endParaRPr>
            </a:p>
          </p:txBody>
        </p:sp>
        <p:sp>
          <p:nvSpPr>
            <p:cNvPr id="15" name="Oval 143"/>
            <p:cNvSpPr>
              <a:spLocks noChangeAspect="1"/>
            </p:cNvSpPr>
            <p:nvPr/>
          </p:nvSpPr>
          <p:spPr>
            <a:xfrm>
              <a:off x="894342" y="2162126"/>
              <a:ext cx="1281837" cy="122932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3">
                <a:solidFill>
                  <a:schemeClr val="bg1"/>
                </a:solidFill>
                <a:latin typeface="+mj-lt"/>
              </a:endParaRPr>
            </a:p>
          </p:txBody>
        </p:sp>
      </p:grpSp>
      <p:grpSp>
        <p:nvGrpSpPr>
          <p:cNvPr id="16" name="Group 131"/>
          <p:cNvGrpSpPr/>
          <p:nvPr/>
        </p:nvGrpSpPr>
        <p:grpSpPr>
          <a:xfrm>
            <a:off x="6925189" y="4575468"/>
            <a:ext cx="864665" cy="865389"/>
            <a:chOff x="5244691" y="3613920"/>
            <a:chExt cx="648499" cy="649042"/>
          </a:xfrm>
        </p:grpSpPr>
        <p:sp>
          <p:nvSpPr>
            <p:cNvPr id="17" name="Oval 128"/>
            <p:cNvSpPr>
              <a:spLocks noChangeAspect="1"/>
            </p:cNvSpPr>
            <p:nvPr/>
          </p:nvSpPr>
          <p:spPr>
            <a:xfrm>
              <a:off x="5244691" y="3613920"/>
              <a:ext cx="648499" cy="649042"/>
            </a:xfrm>
            <a:prstGeom prst="ellipse">
              <a:avLst/>
            </a:prstGeom>
            <a:solidFill>
              <a:schemeClr val="accent6">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
                <a:solidFill>
                  <a:schemeClr val="bg1"/>
                </a:solidFill>
                <a:latin typeface="+mj-lt"/>
              </a:endParaRPr>
            </a:p>
          </p:txBody>
        </p:sp>
        <p:sp>
          <p:nvSpPr>
            <p:cNvPr id="18" name="Oval 121"/>
            <p:cNvSpPr>
              <a:spLocks noChangeAspect="1"/>
            </p:cNvSpPr>
            <p:nvPr/>
          </p:nvSpPr>
          <p:spPr>
            <a:xfrm>
              <a:off x="5319518" y="3688810"/>
              <a:ext cx="498845" cy="499263"/>
            </a:xfrm>
            <a:prstGeom prst="ellipse">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600">
                  <a:solidFill>
                    <a:schemeClr val="bg1"/>
                  </a:solidFill>
                </a:rPr>
                <a:t>06</a:t>
              </a:r>
            </a:p>
          </p:txBody>
        </p:sp>
      </p:grpSp>
      <p:grpSp>
        <p:nvGrpSpPr>
          <p:cNvPr id="19" name="Group 134"/>
          <p:cNvGrpSpPr/>
          <p:nvPr/>
        </p:nvGrpSpPr>
        <p:grpSpPr>
          <a:xfrm>
            <a:off x="4383234" y="2011230"/>
            <a:ext cx="864665" cy="865389"/>
            <a:chOff x="3287425" y="1417883"/>
            <a:chExt cx="648499" cy="649042"/>
          </a:xfrm>
        </p:grpSpPr>
        <p:sp>
          <p:nvSpPr>
            <p:cNvPr id="20" name="Oval 123"/>
            <p:cNvSpPr>
              <a:spLocks noChangeAspect="1"/>
            </p:cNvSpPr>
            <p:nvPr/>
          </p:nvSpPr>
          <p:spPr>
            <a:xfrm>
              <a:off x="3287425" y="1417883"/>
              <a:ext cx="648499" cy="649042"/>
            </a:xfrm>
            <a:prstGeom prst="ellipse">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
                <a:solidFill>
                  <a:schemeClr val="bg1"/>
                </a:solidFill>
                <a:latin typeface="+mj-lt"/>
              </a:endParaRPr>
            </a:p>
          </p:txBody>
        </p:sp>
        <p:sp>
          <p:nvSpPr>
            <p:cNvPr id="21" name="Oval 30"/>
            <p:cNvSpPr>
              <a:spLocks noChangeAspect="1"/>
            </p:cNvSpPr>
            <p:nvPr/>
          </p:nvSpPr>
          <p:spPr>
            <a:xfrm>
              <a:off x="3362252" y="1492773"/>
              <a:ext cx="498845" cy="499263"/>
            </a:xfrm>
            <a:prstGeom prst="ellipse">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600">
                  <a:solidFill>
                    <a:schemeClr val="bg1"/>
                  </a:solidFill>
                </a:rPr>
                <a:t>01</a:t>
              </a:r>
            </a:p>
          </p:txBody>
        </p:sp>
      </p:grpSp>
      <p:grpSp>
        <p:nvGrpSpPr>
          <p:cNvPr id="22" name="Group 129"/>
          <p:cNvGrpSpPr/>
          <p:nvPr/>
        </p:nvGrpSpPr>
        <p:grpSpPr>
          <a:xfrm>
            <a:off x="3848768" y="3299147"/>
            <a:ext cx="864665" cy="865389"/>
            <a:chOff x="2779491" y="2517212"/>
            <a:chExt cx="648499" cy="649042"/>
          </a:xfrm>
        </p:grpSpPr>
        <p:sp>
          <p:nvSpPr>
            <p:cNvPr id="23" name="Oval 124"/>
            <p:cNvSpPr>
              <a:spLocks noChangeAspect="1"/>
            </p:cNvSpPr>
            <p:nvPr/>
          </p:nvSpPr>
          <p:spPr>
            <a:xfrm>
              <a:off x="2779491" y="2517212"/>
              <a:ext cx="648499" cy="649042"/>
            </a:xfrm>
            <a:prstGeom prst="ellipse">
              <a:avLst/>
            </a:prstGeom>
            <a:solidFill>
              <a:schemeClr val="accent2">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
                <a:solidFill>
                  <a:schemeClr val="bg1"/>
                </a:solidFill>
                <a:latin typeface="+mj-lt"/>
              </a:endParaRPr>
            </a:p>
          </p:txBody>
        </p:sp>
        <p:sp>
          <p:nvSpPr>
            <p:cNvPr id="24" name="Oval 61"/>
            <p:cNvSpPr>
              <a:spLocks noChangeAspect="1"/>
            </p:cNvSpPr>
            <p:nvPr/>
          </p:nvSpPr>
          <p:spPr>
            <a:xfrm>
              <a:off x="2854318" y="2592102"/>
              <a:ext cx="498845" cy="499263"/>
            </a:xfrm>
            <a:prstGeom prst="ellipse">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600">
                  <a:solidFill>
                    <a:schemeClr val="bg1"/>
                  </a:solidFill>
                </a:rPr>
                <a:t>02</a:t>
              </a:r>
            </a:p>
          </p:txBody>
        </p:sp>
      </p:grpSp>
      <p:grpSp>
        <p:nvGrpSpPr>
          <p:cNvPr id="25" name="Group 132"/>
          <p:cNvGrpSpPr/>
          <p:nvPr/>
        </p:nvGrpSpPr>
        <p:grpSpPr>
          <a:xfrm>
            <a:off x="7485881" y="3299147"/>
            <a:ext cx="864665" cy="865389"/>
            <a:chOff x="5716010" y="2517212"/>
            <a:chExt cx="648499" cy="649042"/>
          </a:xfrm>
        </p:grpSpPr>
        <p:sp>
          <p:nvSpPr>
            <p:cNvPr id="26" name="Oval 127"/>
            <p:cNvSpPr>
              <a:spLocks noChangeAspect="1"/>
            </p:cNvSpPr>
            <p:nvPr/>
          </p:nvSpPr>
          <p:spPr>
            <a:xfrm>
              <a:off x="5716010" y="2517212"/>
              <a:ext cx="648499" cy="649042"/>
            </a:xfrm>
            <a:prstGeom prst="ellipse">
              <a:avLst/>
            </a:prstGeom>
            <a:solidFill>
              <a:schemeClr val="accent5">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
                <a:solidFill>
                  <a:schemeClr val="bg1"/>
                </a:solidFill>
                <a:latin typeface="+mj-lt"/>
              </a:endParaRPr>
            </a:p>
          </p:txBody>
        </p:sp>
        <p:sp>
          <p:nvSpPr>
            <p:cNvPr id="27" name="Oval 120"/>
            <p:cNvSpPr>
              <a:spLocks noChangeAspect="1"/>
            </p:cNvSpPr>
            <p:nvPr/>
          </p:nvSpPr>
          <p:spPr>
            <a:xfrm>
              <a:off x="5790837" y="2592102"/>
              <a:ext cx="498845" cy="499263"/>
            </a:xfrm>
            <a:prstGeom prst="ellipse">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600">
                  <a:solidFill>
                    <a:schemeClr val="bg1"/>
                  </a:solidFill>
                </a:rPr>
                <a:t>05</a:t>
              </a:r>
            </a:p>
          </p:txBody>
        </p:sp>
      </p:grpSp>
      <p:grpSp>
        <p:nvGrpSpPr>
          <p:cNvPr id="28" name="Group 130"/>
          <p:cNvGrpSpPr/>
          <p:nvPr/>
        </p:nvGrpSpPr>
        <p:grpSpPr>
          <a:xfrm>
            <a:off x="4410328" y="4575468"/>
            <a:ext cx="864665" cy="865389"/>
            <a:chOff x="3287425" y="3613920"/>
            <a:chExt cx="648499" cy="649042"/>
          </a:xfrm>
        </p:grpSpPr>
        <p:sp>
          <p:nvSpPr>
            <p:cNvPr id="29" name="Oval 125"/>
            <p:cNvSpPr>
              <a:spLocks noChangeAspect="1"/>
            </p:cNvSpPr>
            <p:nvPr/>
          </p:nvSpPr>
          <p:spPr>
            <a:xfrm>
              <a:off x="3287425" y="3613920"/>
              <a:ext cx="648499" cy="649042"/>
            </a:xfrm>
            <a:prstGeom prst="ellipse">
              <a:avLst/>
            </a:prstGeom>
            <a:solidFill>
              <a:schemeClr val="accent3">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
                <a:solidFill>
                  <a:schemeClr val="bg1"/>
                </a:solidFill>
                <a:latin typeface="+mj-lt"/>
              </a:endParaRPr>
            </a:p>
          </p:txBody>
        </p:sp>
        <p:sp>
          <p:nvSpPr>
            <p:cNvPr id="30" name="Oval 66"/>
            <p:cNvSpPr>
              <a:spLocks noChangeAspect="1"/>
            </p:cNvSpPr>
            <p:nvPr/>
          </p:nvSpPr>
          <p:spPr>
            <a:xfrm>
              <a:off x="3362252" y="3688810"/>
              <a:ext cx="498845" cy="499263"/>
            </a:xfrm>
            <a:prstGeom prst="ellipse">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600">
                  <a:solidFill>
                    <a:schemeClr val="bg1"/>
                  </a:solidFill>
                </a:rPr>
                <a:t>03</a:t>
              </a:r>
            </a:p>
          </p:txBody>
        </p:sp>
      </p:grpSp>
      <p:grpSp>
        <p:nvGrpSpPr>
          <p:cNvPr id="31" name="Group 133"/>
          <p:cNvGrpSpPr/>
          <p:nvPr/>
        </p:nvGrpSpPr>
        <p:grpSpPr>
          <a:xfrm>
            <a:off x="6948358" y="2023083"/>
            <a:ext cx="864665" cy="865389"/>
            <a:chOff x="5249342" y="1406453"/>
            <a:chExt cx="648499" cy="649042"/>
          </a:xfrm>
        </p:grpSpPr>
        <p:sp>
          <p:nvSpPr>
            <p:cNvPr id="32" name="Oval 126"/>
            <p:cNvSpPr>
              <a:spLocks noChangeAspect="1"/>
            </p:cNvSpPr>
            <p:nvPr/>
          </p:nvSpPr>
          <p:spPr>
            <a:xfrm>
              <a:off x="5249342" y="1406453"/>
              <a:ext cx="648499" cy="649042"/>
            </a:xfrm>
            <a:prstGeom prst="ellipse">
              <a:avLst/>
            </a:prstGeom>
            <a:solidFill>
              <a:schemeClr val="accent4">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
                <a:solidFill>
                  <a:schemeClr val="bg1"/>
                </a:solidFill>
                <a:latin typeface="+mj-lt"/>
              </a:endParaRPr>
            </a:p>
          </p:txBody>
        </p:sp>
        <p:sp>
          <p:nvSpPr>
            <p:cNvPr id="33" name="Oval 71"/>
            <p:cNvSpPr>
              <a:spLocks noChangeAspect="1"/>
            </p:cNvSpPr>
            <p:nvPr/>
          </p:nvSpPr>
          <p:spPr>
            <a:xfrm>
              <a:off x="5324169" y="1481343"/>
              <a:ext cx="498845" cy="499263"/>
            </a:xfrm>
            <a:prstGeom prst="ellipse">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600">
                  <a:solidFill>
                    <a:schemeClr val="bg1"/>
                  </a:solidFill>
                </a:rPr>
                <a:t>04</a:t>
              </a:r>
            </a:p>
          </p:txBody>
        </p:sp>
      </p:grpSp>
      <p:sp>
        <p:nvSpPr>
          <p:cNvPr id="34" name="Rectangle 50"/>
          <p:cNvSpPr/>
          <p:nvPr/>
        </p:nvSpPr>
        <p:spPr>
          <a:xfrm>
            <a:off x="2181143" y="1888119"/>
            <a:ext cx="743942" cy="243840"/>
          </a:xfrm>
          <a:prstGeom prst="rect">
            <a:avLst/>
          </a:prstGeom>
        </p:spPr>
        <p:txBody>
          <a:bodyPr bIns="0" lIns="0" rIns="0" tIns="0" wrap="none">
            <a:spAutoFit/>
          </a:bodyPr>
          <a:lstStyle/>
          <a:p>
            <a:pPr algn="ctr"/>
            <a:r>
              <a:rPr b="1" lang="en-US" sz="1600">
                <a:solidFill>
                  <a:schemeClr val="bg1"/>
                </a:solidFill>
              </a:rPr>
              <a:t>Keyword</a:t>
            </a:r>
          </a:p>
        </p:txBody>
      </p:sp>
      <p:grpSp>
        <p:nvGrpSpPr>
          <p:cNvPr id="35" name="Group 84"/>
          <p:cNvGrpSpPr/>
          <p:nvPr/>
        </p:nvGrpSpPr>
        <p:grpSpPr>
          <a:xfrm>
            <a:off x="1698557" y="4075300"/>
            <a:ext cx="1767368" cy="1669581"/>
            <a:chOff x="1273918" y="3025653"/>
            <a:chExt cx="1325526" cy="1252186"/>
          </a:xfrm>
        </p:grpSpPr>
        <p:sp>
          <p:nvSpPr>
            <p:cNvPr id="36" name="Oval 146"/>
            <p:cNvSpPr>
              <a:spLocks noChangeAspect="1"/>
            </p:cNvSpPr>
            <p:nvPr/>
          </p:nvSpPr>
          <p:spPr>
            <a:xfrm>
              <a:off x="1317607" y="3025653"/>
              <a:ext cx="1281837" cy="1229326"/>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3">
                <a:solidFill>
                  <a:schemeClr val="bg1"/>
                </a:solidFill>
                <a:latin typeface="+mj-lt"/>
              </a:endParaRPr>
            </a:p>
          </p:txBody>
        </p:sp>
        <p:sp>
          <p:nvSpPr>
            <p:cNvPr id="37" name="Oval 146"/>
            <p:cNvSpPr>
              <a:spLocks noChangeAspect="1"/>
            </p:cNvSpPr>
            <p:nvPr/>
          </p:nvSpPr>
          <p:spPr>
            <a:xfrm>
              <a:off x="1273918" y="3048513"/>
              <a:ext cx="1281837" cy="1229326"/>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3">
                <a:solidFill>
                  <a:schemeClr val="bg1"/>
                </a:solidFill>
                <a:latin typeface="+mj-lt"/>
              </a:endParaRPr>
            </a:p>
          </p:txBody>
        </p:sp>
      </p:grpSp>
      <p:grpSp>
        <p:nvGrpSpPr>
          <p:cNvPr id="38" name="Group 86"/>
          <p:cNvGrpSpPr/>
          <p:nvPr/>
        </p:nvGrpSpPr>
        <p:grpSpPr>
          <a:xfrm>
            <a:off x="8649641" y="1612160"/>
            <a:ext cx="1766993" cy="1659421"/>
            <a:chOff x="6487230" y="1178298"/>
            <a:chExt cx="1325245" cy="1244566"/>
          </a:xfrm>
        </p:grpSpPr>
        <p:sp>
          <p:nvSpPr>
            <p:cNvPr id="39" name="Oval 137"/>
            <p:cNvSpPr>
              <a:spLocks noChangeAspect="1"/>
            </p:cNvSpPr>
            <p:nvPr/>
          </p:nvSpPr>
          <p:spPr>
            <a:xfrm>
              <a:off x="6487230" y="1178298"/>
              <a:ext cx="1281837" cy="1229326"/>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3">
                <a:solidFill>
                  <a:schemeClr val="bg1"/>
                </a:solidFill>
                <a:latin typeface="+mj-lt"/>
              </a:endParaRPr>
            </a:p>
          </p:txBody>
        </p:sp>
        <p:sp>
          <p:nvSpPr>
            <p:cNvPr id="40" name="Oval 137"/>
            <p:cNvSpPr>
              <a:spLocks noChangeAspect="1"/>
            </p:cNvSpPr>
            <p:nvPr/>
          </p:nvSpPr>
          <p:spPr>
            <a:xfrm>
              <a:off x="6530638" y="1193538"/>
              <a:ext cx="1281837" cy="1229326"/>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3">
                <a:solidFill>
                  <a:schemeClr val="bg1"/>
                </a:solidFill>
                <a:latin typeface="+mj-lt"/>
              </a:endParaRPr>
            </a:p>
          </p:txBody>
        </p:sp>
      </p:grpSp>
      <p:grpSp>
        <p:nvGrpSpPr>
          <p:cNvPr id="41" name="Group 90"/>
          <p:cNvGrpSpPr/>
          <p:nvPr/>
        </p:nvGrpSpPr>
        <p:grpSpPr>
          <a:xfrm>
            <a:off x="9149584" y="2884475"/>
            <a:ext cx="1767499" cy="1665772"/>
            <a:chOff x="6862188" y="2132534"/>
            <a:chExt cx="1325624" cy="1249329"/>
          </a:xfrm>
        </p:grpSpPr>
        <p:sp>
          <p:nvSpPr>
            <p:cNvPr id="42" name="Oval 149"/>
            <p:cNvSpPr>
              <a:spLocks noChangeAspect="1"/>
            </p:cNvSpPr>
            <p:nvPr/>
          </p:nvSpPr>
          <p:spPr>
            <a:xfrm>
              <a:off x="6862188" y="2132534"/>
              <a:ext cx="1281837" cy="1229326"/>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3">
                <a:solidFill>
                  <a:schemeClr val="bg1"/>
                </a:solidFill>
                <a:latin typeface="+mj-lt"/>
              </a:endParaRPr>
            </a:p>
          </p:txBody>
        </p:sp>
        <p:sp>
          <p:nvSpPr>
            <p:cNvPr id="43" name="Oval 149"/>
            <p:cNvSpPr>
              <a:spLocks noChangeAspect="1"/>
            </p:cNvSpPr>
            <p:nvPr/>
          </p:nvSpPr>
          <p:spPr>
            <a:xfrm>
              <a:off x="6905975" y="2152537"/>
              <a:ext cx="1281837" cy="122932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3">
                <a:solidFill>
                  <a:schemeClr val="bg1"/>
                </a:solidFill>
                <a:latin typeface="+mj-lt"/>
              </a:endParaRPr>
            </a:p>
          </p:txBody>
        </p:sp>
      </p:grpSp>
      <p:grpSp>
        <p:nvGrpSpPr>
          <p:cNvPr id="44" name="Group 88"/>
          <p:cNvGrpSpPr/>
          <p:nvPr/>
        </p:nvGrpSpPr>
        <p:grpSpPr>
          <a:xfrm>
            <a:off x="8649641" y="4159331"/>
            <a:ext cx="1766993" cy="1669581"/>
            <a:chOff x="6487230" y="3088676"/>
            <a:chExt cx="1325245" cy="1252186"/>
          </a:xfrm>
        </p:grpSpPr>
        <p:sp>
          <p:nvSpPr>
            <p:cNvPr id="45" name="Oval 152"/>
            <p:cNvSpPr>
              <a:spLocks noChangeAspect="1"/>
            </p:cNvSpPr>
            <p:nvPr/>
          </p:nvSpPr>
          <p:spPr>
            <a:xfrm>
              <a:off x="6487230" y="3088676"/>
              <a:ext cx="1281837" cy="1229326"/>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400">
                <a:solidFill>
                  <a:schemeClr val="bg1"/>
                </a:solidFill>
              </a:endParaRPr>
            </a:p>
          </p:txBody>
        </p:sp>
        <p:sp>
          <p:nvSpPr>
            <p:cNvPr id="46" name="Oval 152"/>
            <p:cNvSpPr>
              <a:spLocks noChangeAspect="1"/>
            </p:cNvSpPr>
            <p:nvPr/>
          </p:nvSpPr>
          <p:spPr>
            <a:xfrm>
              <a:off x="6530638" y="3111536"/>
              <a:ext cx="1281837" cy="1229326"/>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400">
                <a:solidFill>
                  <a:schemeClr val="bg1"/>
                </a:solidFill>
              </a:endParaRPr>
            </a:p>
          </p:txBody>
        </p:sp>
      </p:grpSp>
      <p:sp>
        <p:nvSpPr>
          <p:cNvPr id="47" name="Freeform 66"/>
          <p:cNvSpPr>
            <a:spLocks noEditPoints="1"/>
          </p:cNvSpPr>
          <p:nvPr/>
        </p:nvSpPr>
        <p:spPr bwMode="auto">
          <a:xfrm>
            <a:off x="2172865" y="2241147"/>
            <a:ext cx="760499" cy="589876"/>
          </a:xfrm>
          <a:custGeom>
            <a:cxnLst>
              <a:cxn ang="0">
                <a:pos x="29" y="41"/>
              </a:cxn>
              <a:cxn ang="0">
                <a:pos x="22" y="40"/>
              </a:cxn>
              <a:cxn ang="0">
                <a:pos x="11" y="45"/>
              </a:cxn>
              <a:cxn ang="0">
                <a:pos x="7" y="46"/>
              </a:cxn>
              <a:cxn ang="0">
                <a:pos x="7" y="46"/>
              </a:cxn>
              <a:cxn ang="0">
                <a:pos x="6" y="45"/>
              </a:cxn>
              <a:cxn ang="0">
                <a:pos x="6" y="43"/>
              </a:cxn>
              <a:cxn ang="0">
                <a:pos x="11" y="36"/>
              </a:cxn>
              <a:cxn ang="0">
                <a:pos x="0" y="20"/>
              </a:cxn>
              <a:cxn ang="0">
                <a:pos x="29" y="0"/>
              </a:cxn>
              <a:cxn ang="0">
                <a:pos x="57" y="20"/>
              </a:cxn>
              <a:cxn ang="0">
                <a:pos x="29" y="41"/>
              </a:cxn>
              <a:cxn ang="0">
                <a:pos x="62" y="47"/>
              </a:cxn>
              <a:cxn ang="0">
                <a:pos x="66" y="53"/>
              </a:cxn>
              <a:cxn ang="0">
                <a:pos x="67" y="55"/>
              </a:cxn>
              <a:cxn ang="0">
                <a:pos x="66" y="56"/>
              </a:cxn>
              <a:cxn ang="0">
                <a:pos x="62" y="55"/>
              </a:cxn>
              <a:cxn ang="0">
                <a:pos x="51" y="50"/>
              </a:cxn>
              <a:cxn ang="0">
                <a:pos x="44" y="51"/>
              </a:cxn>
              <a:cxn ang="0">
                <a:pos x="25" y="46"/>
              </a:cxn>
              <a:cxn ang="0">
                <a:pos x="29" y="46"/>
              </a:cxn>
              <a:cxn ang="0">
                <a:pos x="52" y="39"/>
              </a:cxn>
              <a:cxn ang="0">
                <a:pos x="62" y="20"/>
              </a:cxn>
              <a:cxn ang="0">
                <a:pos x="61" y="14"/>
              </a:cxn>
              <a:cxn ang="0">
                <a:pos x="72" y="30"/>
              </a:cxn>
              <a:cxn ang="0">
                <a:pos x="62" y="47"/>
              </a:cxn>
            </a:cxnLst>
            <a:rect b="b" l="0" r="r" t="0"/>
            <a:pathLst>
              <a:path h="56" w="72">
                <a:moveTo>
                  <a:pt x="29" y="41"/>
                </a:moveTo>
                <a:cubicBezTo>
                  <a:pt x="26" y="41"/>
                  <a:pt x="24" y="40"/>
                  <a:pt x="22" y="40"/>
                </a:cubicBezTo>
                <a:cubicBezTo>
                  <a:pt x="18" y="42"/>
                  <a:pt x="15" y="44"/>
                  <a:pt x="11" y="45"/>
                </a:cubicBezTo>
                <a:cubicBezTo>
                  <a:pt x="9" y="45"/>
                  <a:pt x="8" y="46"/>
                  <a:pt x="7" y="46"/>
                </a:cubicBezTo>
                <a:cubicBezTo>
                  <a:pt x="7" y="46"/>
                  <a:pt x="7" y="46"/>
                  <a:pt x="7" y="46"/>
                </a:cubicBezTo>
                <a:cubicBezTo>
                  <a:pt x="6" y="46"/>
                  <a:pt x="6" y="45"/>
                  <a:pt x="6" y="45"/>
                </a:cubicBezTo>
                <a:cubicBezTo>
                  <a:pt x="5" y="44"/>
                  <a:pt x="6" y="43"/>
                  <a:pt x="6" y="43"/>
                </a:cubicBezTo>
                <a:cubicBezTo>
                  <a:pt x="8" y="41"/>
                  <a:pt x="10" y="40"/>
                  <a:pt x="11" y="36"/>
                </a:cubicBezTo>
                <a:cubicBezTo>
                  <a:pt x="5" y="32"/>
                  <a:pt x="0" y="27"/>
                  <a:pt x="0" y="20"/>
                </a:cubicBezTo>
                <a:cubicBezTo>
                  <a:pt x="0" y="9"/>
                  <a:pt x="13" y="0"/>
                  <a:pt x="29" y="0"/>
                </a:cubicBezTo>
                <a:cubicBezTo>
                  <a:pt x="44" y="0"/>
                  <a:pt x="57" y="9"/>
                  <a:pt x="57" y="20"/>
                </a:cubicBezTo>
                <a:cubicBezTo>
                  <a:pt x="57" y="32"/>
                  <a:pt x="44" y="41"/>
                  <a:pt x="29" y="41"/>
                </a:cubicBezTo>
                <a:close/>
                <a:moveTo>
                  <a:pt x="62" y="47"/>
                </a:moveTo>
                <a:cubicBezTo>
                  <a:pt x="63" y="50"/>
                  <a:pt x="65" y="51"/>
                  <a:pt x="66" y="53"/>
                </a:cubicBezTo>
                <a:cubicBezTo>
                  <a:pt x="67" y="54"/>
                  <a:pt x="67" y="54"/>
                  <a:pt x="67" y="55"/>
                </a:cubicBezTo>
                <a:cubicBezTo>
                  <a:pt x="67" y="56"/>
                  <a:pt x="67" y="56"/>
                  <a:pt x="66" y="56"/>
                </a:cubicBezTo>
                <a:cubicBezTo>
                  <a:pt x="65" y="56"/>
                  <a:pt x="63" y="56"/>
                  <a:pt x="62" y="55"/>
                </a:cubicBezTo>
                <a:cubicBezTo>
                  <a:pt x="58" y="54"/>
                  <a:pt x="55" y="53"/>
                  <a:pt x="51" y="50"/>
                </a:cubicBezTo>
                <a:cubicBezTo>
                  <a:pt x="49" y="51"/>
                  <a:pt x="47" y="51"/>
                  <a:pt x="44" y="51"/>
                </a:cubicBezTo>
                <a:cubicBezTo>
                  <a:pt x="37" y="51"/>
                  <a:pt x="30" y="49"/>
                  <a:pt x="25" y="46"/>
                </a:cubicBezTo>
                <a:cubicBezTo>
                  <a:pt x="26" y="46"/>
                  <a:pt x="28" y="46"/>
                  <a:pt x="29" y="46"/>
                </a:cubicBezTo>
                <a:cubicBezTo>
                  <a:pt x="37" y="46"/>
                  <a:pt x="46" y="43"/>
                  <a:pt x="52" y="39"/>
                </a:cubicBezTo>
                <a:cubicBezTo>
                  <a:pt x="58" y="34"/>
                  <a:pt x="62" y="27"/>
                  <a:pt x="62" y="20"/>
                </a:cubicBezTo>
                <a:cubicBezTo>
                  <a:pt x="62" y="18"/>
                  <a:pt x="62" y="16"/>
                  <a:pt x="61" y="14"/>
                </a:cubicBezTo>
                <a:cubicBezTo>
                  <a:pt x="68" y="18"/>
                  <a:pt x="72" y="24"/>
                  <a:pt x="72" y="30"/>
                </a:cubicBezTo>
                <a:cubicBezTo>
                  <a:pt x="72" y="37"/>
                  <a:pt x="68" y="43"/>
                  <a:pt x="62" y="47"/>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8" name="Freeform 52"/>
          <p:cNvSpPr>
            <a:spLocks noEditPoints="1"/>
          </p:cNvSpPr>
          <p:nvPr/>
        </p:nvSpPr>
        <p:spPr bwMode="auto">
          <a:xfrm>
            <a:off x="1776126" y="3423767"/>
            <a:ext cx="525737" cy="565619"/>
          </a:xfrm>
          <a:custGeom>
            <a:cxnLst>
              <a:cxn ang="0">
                <a:pos x="67" y="67"/>
              </a:cxn>
              <a:cxn ang="0">
                <a:pos x="61" y="72"/>
              </a:cxn>
              <a:cxn ang="0">
                <a:pos x="5" y="72"/>
              </a:cxn>
              <a:cxn ang="0">
                <a:pos x="0" y="67"/>
              </a:cxn>
              <a:cxn ang="0">
                <a:pos x="0" y="16"/>
              </a:cxn>
              <a:cxn ang="0">
                <a:pos x="5" y="11"/>
              </a:cxn>
              <a:cxn ang="0">
                <a:pos x="10" y="11"/>
              </a:cxn>
              <a:cxn ang="0">
                <a:pos x="10" y="7"/>
              </a:cxn>
              <a:cxn ang="0">
                <a:pos x="16" y="0"/>
              </a:cxn>
              <a:cxn ang="0">
                <a:pos x="19" y="0"/>
              </a:cxn>
              <a:cxn ang="0">
                <a:pos x="25" y="7"/>
              </a:cxn>
              <a:cxn ang="0">
                <a:pos x="25" y="11"/>
              </a:cxn>
              <a:cxn ang="0">
                <a:pos x="41" y="11"/>
              </a:cxn>
              <a:cxn ang="0">
                <a:pos x="41" y="7"/>
              </a:cxn>
              <a:cxn ang="0">
                <a:pos x="47" y="0"/>
              </a:cxn>
              <a:cxn ang="0">
                <a:pos x="50" y="0"/>
              </a:cxn>
              <a:cxn ang="0">
                <a:pos x="56" y="7"/>
              </a:cxn>
              <a:cxn ang="0">
                <a:pos x="56" y="11"/>
              </a:cxn>
              <a:cxn ang="0">
                <a:pos x="61" y="11"/>
              </a:cxn>
              <a:cxn ang="0">
                <a:pos x="67" y="16"/>
              </a:cxn>
              <a:cxn ang="0">
                <a:pos x="67" y="67"/>
              </a:cxn>
              <a:cxn ang="0">
                <a:pos x="61" y="67"/>
              </a:cxn>
              <a:cxn ang="0">
                <a:pos x="61" y="26"/>
              </a:cxn>
              <a:cxn ang="0">
                <a:pos x="5" y="26"/>
              </a:cxn>
              <a:cxn ang="0">
                <a:pos x="5" y="67"/>
              </a:cxn>
              <a:cxn ang="0">
                <a:pos x="61" y="67"/>
              </a:cxn>
              <a:cxn ang="0">
                <a:pos x="20" y="7"/>
              </a:cxn>
              <a:cxn ang="0">
                <a:pos x="19" y="5"/>
              </a:cxn>
              <a:cxn ang="0">
                <a:pos x="16" y="5"/>
              </a:cxn>
              <a:cxn ang="0">
                <a:pos x="15" y="7"/>
              </a:cxn>
              <a:cxn ang="0">
                <a:pos x="15" y="18"/>
              </a:cxn>
              <a:cxn ang="0">
                <a:pos x="16" y="20"/>
              </a:cxn>
              <a:cxn ang="0">
                <a:pos x="19" y="20"/>
              </a:cxn>
              <a:cxn ang="0">
                <a:pos x="20" y="18"/>
              </a:cxn>
              <a:cxn ang="0">
                <a:pos x="20" y="7"/>
              </a:cxn>
              <a:cxn ang="0">
                <a:pos x="51" y="7"/>
              </a:cxn>
              <a:cxn ang="0">
                <a:pos x="50" y="5"/>
              </a:cxn>
              <a:cxn ang="0">
                <a:pos x="47" y="5"/>
              </a:cxn>
              <a:cxn ang="0">
                <a:pos x="46" y="7"/>
              </a:cxn>
              <a:cxn ang="0">
                <a:pos x="46" y="18"/>
              </a:cxn>
              <a:cxn ang="0">
                <a:pos x="47" y="20"/>
              </a:cxn>
              <a:cxn ang="0">
                <a:pos x="50" y="20"/>
              </a:cxn>
              <a:cxn ang="0">
                <a:pos x="51" y="18"/>
              </a:cxn>
              <a:cxn ang="0">
                <a:pos x="51" y="7"/>
              </a:cxn>
            </a:cxnLst>
            <a:rect b="b" l="0" r="r" t="0"/>
            <a:pathLst>
              <a:path h="72" w="67">
                <a:moveTo>
                  <a:pt x="67" y="67"/>
                </a:moveTo>
                <a:cubicBezTo>
                  <a:pt x="67" y="70"/>
                  <a:pt x="64" y="72"/>
                  <a:pt x="61" y="72"/>
                </a:cubicBezTo>
                <a:cubicBezTo>
                  <a:pt x="5" y="72"/>
                  <a:pt x="5" y="72"/>
                  <a:pt x="5" y="72"/>
                </a:cubicBezTo>
                <a:cubicBezTo>
                  <a:pt x="2" y="72"/>
                  <a:pt x="0" y="70"/>
                  <a:pt x="0" y="67"/>
                </a:cubicBezTo>
                <a:cubicBezTo>
                  <a:pt x="0" y="16"/>
                  <a:pt x="0" y="16"/>
                  <a:pt x="0" y="16"/>
                </a:cubicBezTo>
                <a:cubicBezTo>
                  <a:pt x="0" y="13"/>
                  <a:pt x="2" y="11"/>
                  <a:pt x="5" y="11"/>
                </a:cubicBezTo>
                <a:cubicBezTo>
                  <a:pt x="10" y="11"/>
                  <a:pt x="10" y="11"/>
                  <a:pt x="10" y="11"/>
                </a:cubicBezTo>
                <a:cubicBezTo>
                  <a:pt x="10" y="7"/>
                  <a:pt x="10" y="7"/>
                  <a:pt x="10" y="7"/>
                </a:cubicBezTo>
                <a:cubicBezTo>
                  <a:pt x="10" y="3"/>
                  <a:pt x="13" y="0"/>
                  <a:pt x="16" y="0"/>
                </a:cubicBezTo>
                <a:cubicBezTo>
                  <a:pt x="19" y="0"/>
                  <a:pt x="19" y="0"/>
                  <a:pt x="19" y="0"/>
                </a:cubicBezTo>
                <a:cubicBezTo>
                  <a:pt x="23" y="0"/>
                  <a:pt x="25" y="3"/>
                  <a:pt x="25" y="7"/>
                </a:cubicBezTo>
                <a:cubicBezTo>
                  <a:pt x="25" y="11"/>
                  <a:pt x="25" y="11"/>
                  <a:pt x="25" y="11"/>
                </a:cubicBezTo>
                <a:cubicBezTo>
                  <a:pt x="41" y="11"/>
                  <a:pt x="41" y="11"/>
                  <a:pt x="41" y="11"/>
                </a:cubicBezTo>
                <a:cubicBezTo>
                  <a:pt x="41" y="7"/>
                  <a:pt x="41" y="7"/>
                  <a:pt x="41" y="7"/>
                </a:cubicBezTo>
                <a:cubicBezTo>
                  <a:pt x="41" y="3"/>
                  <a:pt x="44" y="0"/>
                  <a:pt x="47" y="0"/>
                </a:cubicBezTo>
                <a:cubicBezTo>
                  <a:pt x="50" y="0"/>
                  <a:pt x="50" y="0"/>
                  <a:pt x="50" y="0"/>
                </a:cubicBezTo>
                <a:cubicBezTo>
                  <a:pt x="53" y="0"/>
                  <a:pt x="56" y="3"/>
                  <a:pt x="56" y="7"/>
                </a:cubicBezTo>
                <a:cubicBezTo>
                  <a:pt x="56" y="11"/>
                  <a:pt x="56" y="11"/>
                  <a:pt x="56" y="11"/>
                </a:cubicBezTo>
                <a:cubicBezTo>
                  <a:pt x="61" y="11"/>
                  <a:pt x="61" y="11"/>
                  <a:pt x="61" y="11"/>
                </a:cubicBezTo>
                <a:cubicBezTo>
                  <a:pt x="64" y="11"/>
                  <a:pt x="67" y="13"/>
                  <a:pt x="67" y="16"/>
                </a:cubicBezTo>
                <a:lnTo>
                  <a:pt x="67" y="67"/>
                </a:lnTo>
                <a:close/>
                <a:moveTo>
                  <a:pt x="61" y="67"/>
                </a:moveTo>
                <a:cubicBezTo>
                  <a:pt x="61" y="26"/>
                  <a:pt x="61" y="26"/>
                  <a:pt x="61" y="26"/>
                </a:cubicBezTo>
                <a:cubicBezTo>
                  <a:pt x="5" y="26"/>
                  <a:pt x="5" y="26"/>
                  <a:pt x="5" y="26"/>
                </a:cubicBezTo>
                <a:cubicBezTo>
                  <a:pt x="5" y="67"/>
                  <a:pt x="5" y="67"/>
                  <a:pt x="5" y="67"/>
                </a:cubicBezTo>
                <a:lnTo>
                  <a:pt x="61" y="67"/>
                </a:lnTo>
                <a:close/>
                <a:moveTo>
                  <a:pt x="20" y="7"/>
                </a:moveTo>
                <a:cubicBezTo>
                  <a:pt x="20" y="6"/>
                  <a:pt x="20" y="5"/>
                  <a:pt x="19" y="5"/>
                </a:cubicBezTo>
                <a:cubicBezTo>
                  <a:pt x="16" y="5"/>
                  <a:pt x="16" y="5"/>
                  <a:pt x="16" y="5"/>
                </a:cubicBezTo>
                <a:cubicBezTo>
                  <a:pt x="16" y="5"/>
                  <a:pt x="15" y="6"/>
                  <a:pt x="15" y="7"/>
                </a:cubicBezTo>
                <a:cubicBezTo>
                  <a:pt x="15" y="18"/>
                  <a:pt x="15" y="18"/>
                  <a:pt x="15" y="18"/>
                </a:cubicBezTo>
                <a:cubicBezTo>
                  <a:pt x="15" y="19"/>
                  <a:pt x="16" y="20"/>
                  <a:pt x="16" y="20"/>
                </a:cubicBezTo>
                <a:cubicBezTo>
                  <a:pt x="19" y="20"/>
                  <a:pt x="19" y="20"/>
                  <a:pt x="19" y="20"/>
                </a:cubicBezTo>
                <a:cubicBezTo>
                  <a:pt x="20" y="20"/>
                  <a:pt x="20" y="19"/>
                  <a:pt x="20" y="18"/>
                </a:cubicBezTo>
                <a:lnTo>
                  <a:pt x="20" y="7"/>
                </a:lnTo>
                <a:close/>
                <a:moveTo>
                  <a:pt x="51" y="7"/>
                </a:moveTo>
                <a:cubicBezTo>
                  <a:pt x="51" y="6"/>
                  <a:pt x="51" y="5"/>
                  <a:pt x="50" y="5"/>
                </a:cubicBezTo>
                <a:cubicBezTo>
                  <a:pt x="47" y="5"/>
                  <a:pt x="47" y="5"/>
                  <a:pt x="47" y="5"/>
                </a:cubicBezTo>
                <a:cubicBezTo>
                  <a:pt x="47" y="5"/>
                  <a:pt x="46" y="6"/>
                  <a:pt x="46" y="7"/>
                </a:cubicBezTo>
                <a:cubicBezTo>
                  <a:pt x="46" y="18"/>
                  <a:pt x="46" y="18"/>
                  <a:pt x="46" y="18"/>
                </a:cubicBezTo>
                <a:cubicBezTo>
                  <a:pt x="46" y="19"/>
                  <a:pt x="47" y="20"/>
                  <a:pt x="47" y="20"/>
                </a:cubicBezTo>
                <a:cubicBezTo>
                  <a:pt x="50" y="20"/>
                  <a:pt x="50" y="20"/>
                  <a:pt x="50" y="20"/>
                </a:cubicBezTo>
                <a:cubicBezTo>
                  <a:pt x="51" y="20"/>
                  <a:pt x="51" y="19"/>
                  <a:pt x="51" y="18"/>
                </a:cubicBezTo>
                <a:lnTo>
                  <a:pt x="51" y="7"/>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9" name="Freeform 131"/>
          <p:cNvSpPr/>
          <p:nvPr/>
        </p:nvSpPr>
        <p:spPr bwMode="auto">
          <a:xfrm>
            <a:off x="2261181" y="4767172"/>
            <a:ext cx="563547" cy="572085"/>
          </a:xfrm>
          <a:custGeom>
            <a:cxnLst>
              <a:cxn ang="0">
                <a:pos x="61" y="49"/>
              </a:cxn>
              <a:cxn ang="0">
                <a:pos x="49" y="62"/>
              </a:cxn>
              <a:cxn ang="0">
                <a:pos x="36" y="49"/>
              </a:cxn>
              <a:cxn ang="0">
                <a:pos x="36" y="48"/>
              </a:cxn>
              <a:cxn ang="0">
                <a:pos x="21" y="41"/>
              </a:cxn>
              <a:cxn ang="0">
                <a:pos x="13" y="44"/>
              </a:cxn>
              <a:cxn ang="0">
                <a:pos x="0" y="31"/>
              </a:cxn>
              <a:cxn ang="0">
                <a:pos x="13" y="18"/>
              </a:cxn>
              <a:cxn ang="0">
                <a:pos x="21" y="22"/>
              </a:cxn>
              <a:cxn ang="0">
                <a:pos x="36" y="15"/>
              </a:cxn>
              <a:cxn ang="0">
                <a:pos x="36" y="13"/>
              </a:cxn>
              <a:cxn ang="0">
                <a:pos x="49" y="0"/>
              </a:cxn>
              <a:cxn ang="0">
                <a:pos x="61" y="13"/>
              </a:cxn>
              <a:cxn ang="0">
                <a:pos x="49" y="26"/>
              </a:cxn>
              <a:cxn ang="0">
                <a:pos x="40" y="23"/>
              </a:cxn>
              <a:cxn ang="0">
                <a:pos x="25" y="30"/>
              </a:cxn>
              <a:cxn ang="0">
                <a:pos x="25" y="31"/>
              </a:cxn>
              <a:cxn ang="0">
                <a:pos x="25" y="33"/>
              </a:cxn>
              <a:cxn ang="0">
                <a:pos x="40" y="40"/>
              </a:cxn>
              <a:cxn ang="0">
                <a:pos x="49" y="36"/>
              </a:cxn>
              <a:cxn ang="0">
                <a:pos x="61" y="49"/>
              </a:cxn>
            </a:cxnLst>
            <a:rect b="b" l="0" r="r" t="0"/>
            <a:pathLst>
              <a:path h="62" w="61">
                <a:moveTo>
                  <a:pt x="61" y="49"/>
                </a:moveTo>
                <a:cubicBezTo>
                  <a:pt x="61" y="56"/>
                  <a:pt x="56" y="62"/>
                  <a:pt x="49" y="62"/>
                </a:cubicBezTo>
                <a:cubicBezTo>
                  <a:pt x="41" y="62"/>
                  <a:pt x="36" y="56"/>
                  <a:pt x="36" y="49"/>
                </a:cubicBezTo>
                <a:cubicBezTo>
                  <a:pt x="36" y="49"/>
                  <a:pt x="36" y="48"/>
                  <a:pt x="36" y="48"/>
                </a:cubicBezTo>
                <a:cubicBezTo>
                  <a:pt x="21" y="41"/>
                  <a:pt x="21" y="41"/>
                  <a:pt x="21" y="41"/>
                </a:cubicBezTo>
                <a:cubicBezTo>
                  <a:pt x="19" y="43"/>
                  <a:pt x="16" y="44"/>
                  <a:pt x="13" y="44"/>
                </a:cubicBezTo>
                <a:cubicBezTo>
                  <a:pt x="6" y="44"/>
                  <a:pt x="0" y="38"/>
                  <a:pt x="0" y="31"/>
                </a:cubicBezTo>
                <a:cubicBezTo>
                  <a:pt x="0" y="24"/>
                  <a:pt x="6" y="18"/>
                  <a:pt x="13" y="18"/>
                </a:cubicBezTo>
                <a:cubicBezTo>
                  <a:pt x="16" y="18"/>
                  <a:pt x="19" y="20"/>
                  <a:pt x="21" y="22"/>
                </a:cubicBezTo>
                <a:cubicBezTo>
                  <a:pt x="36" y="15"/>
                  <a:pt x="36" y="15"/>
                  <a:pt x="36" y="15"/>
                </a:cubicBezTo>
                <a:cubicBezTo>
                  <a:pt x="36" y="14"/>
                  <a:pt x="36" y="14"/>
                  <a:pt x="36" y="13"/>
                </a:cubicBezTo>
                <a:cubicBezTo>
                  <a:pt x="36" y="6"/>
                  <a:pt x="41" y="0"/>
                  <a:pt x="49" y="0"/>
                </a:cubicBezTo>
                <a:cubicBezTo>
                  <a:pt x="56" y="0"/>
                  <a:pt x="61" y="6"/>
                  <a:pt x="61" y="13"/>
                </a:cubicBezTo>
                <a:cubicBezTo>
                  <a:pt x="61" y="20"/>
                  <a:pt x="56" y="26"/>
                  <a:pt x="49" y="26"/>
                </a:cubicBezTo>
                <a:cubicBezTo>
                  <a:pt x="45" y="26"/>
                  <a:pt x="42" y="25"/>
                  <a:pt x="40" y="23"/>
                </a:cubicBezTo>
                <a:cubicBezTo>
                  <a:pt x="25" y="30"/>
                  <a:pt x="25" y="30"/>
                  <a:pt x="25" y="30"/>
                </a:cubicBezTo>
                <a:cubicBezTo>
                  <a:pt x="25" y="30"/>
                  <a:pt x="25" y="31"/>
                  <a:pt x="25" y="31"/>
                </a:cubicBezTo>
                <a:cubicBezTo>
                  <a:pt x="25" y="32"/>
                  <a:pt x="25" y="32"/>
                  <a:pt x="25" y="33"/>
                </a:cubicBezTo>
                <a:cubicBezTo>
                  <a:pt x="40" y="40"/>
                  <a:pt x="40" y="40"/>
                  <a:pt x="40" y="40"/>
                </a:cubicBezTo>
                <a:cubicBezTo>
                  <a:pt x="42" y="38"/>
                  <a:pt x="45" y="36"/>
                  <a:pt x="49" y="36"/>
                </a:cubicBezTo>
                <a:cubicBezTo>
                  <a:pt x="56" y="36"/>
                  <a:pt x="61" y="42"/>
                  <a:pt x="61" y="49"/>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0" name="Freeform 57"/>
          <p:cNvSpPr>
            <a:spLocks noEditPoints="1"/>
          </p:cNvSpPr>
          <p:nvPr/>
        </p:nvSpPr>
        <p:spPr bwMode="auto">
          <a:xfrm>
            <a:off x="9275759" y="2223996"/>
            <a:ext cx="572632" cy="564624"/>
          </a:xfrm>
          <a:custGeom>
            <a:cxnLst>
              <a:cxn ang="0">
                <a:pos x="62" y="56"/>
              </a:cxn>
              <a:cxn ang="0">
                <a:pos x="56" y="62"/>
              </a:cxn>
              <a:cxn ang="0">
                <a:pos x="48" y="65"/>
              </a:cxn>
              <a:cxn ang="0">
                <a:pos x="40" y="62"/>
              </a:cxn>
              <a:cxn ang="0">
                <a:pos x="32" y="54"/>
              </a:cxn>
              <a:cxn ang="0">
                <a:pos x="28" y="46"/>
              </a:cxn>
              <a:cxn ang="0">
                <a:pos x="32" y="37"/>
              </a:cxn>
              <a:cxn ang="0">
                <a:pos x="28" y="34"/>
              </a:cxn>
              <a:cxn ang="0">
                <a:pos x="20" y="37"/>
              </a:cxn>
              <a:cxn ang="0">
                <a:pos x="12" y="34"/>
              </a:cxn>
              <a:cxn ang="0">
                <a:pos x="3" y="25"/>
              </a:cxn>
              <a:cxn ang="0">
                <a:pos x="0" y="17"/>
              </a:cxn>
              <a:cxn ang="0">
                <a:pos x="4" y="9"/>
              </a:cxn>
              <a:cxn ang="0">
                <a:pos x="9" y="3"/>
              </a:cxn>
              <a:cxn ang="0">
                <a:pos x="18" y="0"/>
              </a:cxn>
              <a:cxn ang="0">
                <a:pos x="26" y="3"/>
              </a:cxn>
              <a:cxn ang="0">
                <a:pos x="34" y="12"/>
              </a:cxn>
              <a:cxn ang="0">
                <a:pos x="37" y="20"/>
              </a:cxn>
              <a:cxn ang="0">
                <a:pos x="34" y="28"/>
              </a:cxn>
              <a:cxn ang="0">
                <a:pos x="37" y="32"/>
              </a:cxn>
              <a:cxn ang="0">
                <a:pos x="46" y="28"/>
              </a:cxn>
              <a:cxn ang="0">
                <a:pos x="54" y="32"/>
              </a:cxn>
              <a:cxn ang="0">
                <a:pos x="62" y="40"/>
              </a:cxn>
              <a:cxn ang="0">
                <a:pos x="66" y="48"/>
              </a:cxn>
              <a:cxn ang="0">
                <a:pos x="62" y="56"/>
              </a:cxn>
              <a:cxn ang="0">
                <a:pos x="29" y="17"/>
              </a:cxn>
              <a:cxn ang="0">
                <a:pos x="20" y="9"/>
              </a:cxn>
              <a:cxn ang="0">
                <a:pos x="18" y="8"/>
              </a:cxn>
              <a:cxn ang="0">
                <a:pos x="15" y="9"/>
              </a:cxn>
              <a:cxn ang="0">
                <a:pos x="9" y="15"/>
              </a:cxn>
              <a:cxn ang="0">
                <a:pos x="8" y="17"/>
              </a:cxn>
              <a:cxn ang="0">
                <a:pos x="9" y="20"/>
              </a:cxn>
              <a:cxn ang="0">
                <a:pos x="17" y="28"/>
              </a:cxn>
              <a:cxn ang="0">
                <a:pos x="20" y="29"/>
              </a:cxn>
              <a:cxn ang="0">
                <a:pos x="23" y="28"/>
              </a:cxn>
              <a:cxn ang="0">
                <a:pos x="20" y="24"/>
              </a:cxn>
              <a:cxn ang="0">
                <a:pos x="24" y="20"/>
              </a:cxn>
              <a:cxn ang="0">
                <a:pos x="28" y="23"/>
              </a:cxn>
              <a:cxn ang="0">
                <a:pos x="30" y="20"/>
              </a:cxn>
              <a:cxn ang="0">
                <a:pos x="29" y="17"/>
              </a:cxn>
              <a:cxn ang="0">
                <a:pos x="57" y="45"/>
              </a:cxn>
              <a:cxn ang="0">
                <a:pos x="48" y="37"/>
              </a:cxn>
              <a:cxn ang="0">
                <a:pos x="46" y="36"/>
              </a:cxn>
              <a:cxn ang="0">
                <a:pos x="43" y="37"/>
              </a:cxn>
              <a:cxn ang="0">
                <a:pos x="46" y="42"/>
              </a:cxn>
              <a:cxn ang="0">
                <a:pos x="42" y="46"/>
              </a:cxn>
              <a:cxn ang="0">
                <a:pos x="37" y="43"/>
              </a:cxn>
              <a:cxn ang="0">
                <a:pos x="36" y="46"/>
              </a:cxn>
              <a:cxn ang="0">
                <a:pos x="37" y="48"/>
              </a:cxn>
              <a:cxn ang="0">
                <a:pos x="45" y="57"/>
              </a:cxn>
              <a:cxn ang="0">
                <a:pos x="48" y="58"/>
              </a:cxn>
              <a:cxn ang="0">
                <a:pos x="51" y="57"/>
              </a:cxn>
              <a:cxn ang="0">
                <a:pos x="57" y="51"/>
              </a:cxn>
              <a:cxn ang="0">
                <a:pos x="58" y="48"/>
              </a:cxn>
              <a:cxn ang="0">
                <a:pos x="57" y="45"/>
              </a:cxn>
            </a:cxnLst>
            <a:rect b="b" l="0" r="r" t="0"/>
            <a:pathLst>
              <a:path h="65" w="66">
                <a:moveTo>
                  <a:pt x="62" y="56"/>
                </a:moveTo>
                <a:cubicBezTo>
                  <a:pt x="56" y="62"/>
                  <a:pt x="56" y="62"/>
                  <a:pt x="56" y="62"/>
                </a:cubicBezTo>
                <a:cubicBezTo>
                  <a:pt x="54" y="64"/>
                  <a:pt x="51" y="65"/>
                  <a:pt x="48" y="65"/>
                </a:cubicBezTo>
                <a:cubicBezTo>
                  <a:pt x="45" y="65"/>
                  <a:pt x="42" y="64"/>
                  <a:pt x="40" y="62"/>
                </a:cubicBezTo>
                <a:cubicBezTo>
                  <a:pt x="32" y="54"/>
                  <a:pt x="32" y="54"/>
                  <a:pt x="32" y="54"/>
                </a:cubicBezTo>
                <a:cubicBezTo>
                  <a:pt x="30" y="52"/>
                  <a:pt x="28" y="49"/>
                  <a:pt x="28" y="46"/>
                </a:cubicBezTo>
                <a:cubicBezTo>
                  <a:pt x="28" y="42"/>
                  <a:pt x="30" y="39"/>
                  <a:pt x="32" y="37"/>
                </a:cubicBezTo>
                <a:cubicBezTo>
                  <a:pt x="28" y="34"/>
                  <a:pt x="28" y="34"/>
                  <a:pt x="28" y="34"/>
                </a:cubicBezTo>
                <a:cubicBezTo>
                  <a:pt x="26" y="36"/>
                  <a:pt x="23" y="37"/>
                  <a:pt x="20" y="37"/>
                </a:cubicBezTo>
                <a:cubicBezTo>
                  <a:pt x="17" y="37"/>
                  <a:pt x="14" y="36"/>
                  <a:pt x="12" y="34"/>
                </a:cubicBezTo>
                <a:cubicBezTo>
                  <a:pt x="3" y="25"/>
                  <a:pt x="3" y="25"/>
                  <a:pt x="3" y="25"/>
                </a:cubicBezTo>
                <a:cubicBezTo>
                  <a:pt x="1" y="23"/>
                  <a:pt x="0" y="20"/>
                  <a:pt x="0" y="17"/>
                </a:cubicBezTo>
                <a:cubicBezTo>
                  <a:pt x="0" y="14"/>
                  <a:pt x="1" y="11"/>
                  <a:pt x="4" y="9"/>
                </a:cubicBezTo>
                <a:cubicBezTo>
                  <a:pt x="9" y="3"/>
                  <a:pt x="9" y="3"/>
                  <a:pt x="9" y="3"/>
                </a:cubicBezTo>
                <a:cubicBezTo>
                  <a:pt x="12" y="1"/>
                  <a:pt x="15" y="0"/>
                  <a:pt x="18" y="0"/>
                </a:cubicBezTo>
                <a:cubicBezTo>
                  <a:pt x="21" y="0"/>
                  <a:pt x="24" y="1"/>
                  <a:pt x="26" y="3"/>
                </a:cubicBezTo>
                <a:cubicBezTo>
                  <a:pt x="34" y="12"/>
                  <a:pt x="34" y="12"/>
                  <a:pt x="34" y="12"/>
                </a:cubicBezTo>
                <a:cubicBezTo>
                  <a:pt x="36" y="14"/>
                  <a:pt x="37" y="17"/>
                  <a:pt x="37" y="20"/>
                </a:cubicBezTo>
                <a:cubicBezTo>
                  <a:pt x="37" y="23"/>
                  <a:pt x="36" y="26"/>
                  <a:pt x="34" y="28"/>
                </a:cubicBezTo>
                <a:cubicBezTo>
                  <a:pt x="37" y="32"/>
                  <a:pt x="37" y="32"/>
                  <a:pt x="37" y="32"/>
                </a:cubicBezTo>
                <a:cubicBezTo>
                  <a:pt x="40" y="30"/>
                  <a:pt x="43" y="28"/>
                  <a:pt x="46" y="28"/>
                </a:cubicBezTo>
                <a:cubicBezTo>
                  <a:pt x="49" y="28"/>
                  <a:pt x="52" y="29"/>
                  <a:pt x="54" y="32"/>
                </a:cubicBezTo>
                <a:cubicBezTo>
                  <a:pt x="62" y="40"/>
                  <a:pt x="62" y="40"/>
                  <a:pt x="62" y="40"/>
                </a:cubicBezTo>
                <a:cubicBezTo>
                  <a:pt x="64" y="42"/>
                  <a:pt x="66" y="45"/>
                  <a:pt x="66" y="48"/>
                </a:cubicBezTo>
                <a:cubicBezTo>
                  <a:pt x="66" y="51"/>
                  <a:pt x="64" y="54"/>
                  <a:pt x="62" y="56"/>
                </a:cubicBezTo>
                <a:close/>
                <a:moveTo>
                  <a:pt x="29" y="17"/>
                </a:moveTo>
                <a:cubicBezTo>
                  <a:pt x="20" y="9"/>
                  <a:pt x="20" y="9"/>
                  <a:pt x="20" y="9"/>
                </a:cubicBezTo>
                <a:cubicBezTo>
                  <a:pt x="20" y="8"/>
                  <a:pt x="19" y="8"/>
                  <a:pt x="18" y="8"/>
                </a:cubicBezTo>
                <a:cubicBezTo>
                  <a:pt x="17" y="8"/>
                  <a:pt x="16" y="8"/>
                  <a:pt x="15" y="9"/>
                </a:cubicBezTo>
                <a:cubicBezTo>
                  <a:pt x="9" y="15"/>
                  <a:pt x="9" y="15"/>
                  <a:pt x="9" y="15"/>
                </a:cubicBezTo>
                <a:cubicBezTo>
                  <a:pt x="8" y="15"/>
                  <a:pt x="8" y="16"/>
                  <a:pt x="8" y="17"/>
                </a:cubicBezTo>
                <a:cubicBezTo>
                  <a:pt x="8" y="18"/>
                  <a:pt x="8" y="19"/>
                  <a:pt x="9" y="20"/>
                </a:cubicBezTo>
                <a:cubicBezTo>
                  <a:pt x="17" y="28"/>
                  <a:pt x="17" y="28"/>
                  <a:pt x="17" y="28"/>
                </a:cubicBezTo>
                <a:cubicBezTo>
                  <a:pt x="18" y="29"/>
                  <a:pt x="19" y="29"/>
                  <a:pt x="20" y="29"/>
                </a:cubicBezTo>
                <a:cubicBezTo>
                  <a:pt x="21" y="29"/>
                  <a:pt x="22" y="29"/>
                  <a:pt x="23" y="28"/>
                </a:cubicBezTo>
                <a:cubicBezTo>
                  <a:pt x="22" y="27"/>
                  <a:pt x="20" y="26"/>
                  <a:pt x="20" y="24"/>
                </a:cubicBezTo>
                <a:cubicBezTo>
                  <a:pt x="20" y="22"/>
                  <a:pt x="22" y="20"/>
                  <a:pt x="24" y="20"/>
                </a:cubicBezTo>
                <a:cubicBezTo>
                  <a:pt x="26" y="20"/>
                  <a:pt x="27" y="21"/>
                  <a:pt x="28" y="23"/>
                </a:cubicBezTo>
                <a:cubicBezTo>
                  <a:pt x="29" y="22"/>
                  <a:pt x="30" y="21"/>
                  <a:pt x="30" y="20"/>
                </a:cubicBezTo>
                <a:cubicBezTo>
                  <a:pt x="30" y="19"/>
                  <a:pt x="29" y="18"/>
                  <a:pt x="29" y="17"/>
                </a:cubicBezTo>
                <a:close/>
                <a:moveTo>
                  <a:pt x="57" y="45"/>
                </a:moveTo>
                <a:cubicBezTo>
                  <a:pt x="48" y="37"/>
                  <a:pt x="48" y="37"/>
                  <a:pt x="48" y="37"/>
                </a:cubicBezTo>
                <a:cubicBezTo>
                  <a:pt x="48" y="36"/>
                  <a:pt x="47" y="36"/>
                  <a:pt x="46" y="36"/>
                </a:cubicBezTo>
                <a:cubicBezTo>
                  <a:pt x="45" y="36"/>
                  <a:pt x="44" y="36"/>
                  <a:pt x="43" y="37"/>
                </a:cubicBezTo>
                <a:cubicBezTo>
                  <a:pt x="44" y="39"/>
                  <a:pt x="46" y="40"/>
                  <a:pt x="46" y="42"/>
                </a:cubicBezTo>
                <a:cubicBezTo>
                  <a:pt x="46" y="44"/>
                  <a:pt x="44" y="46"/>
                  <a:pt x="42" y="46"/>
                </a:cubicBezTo>
                <a:cubicBezTo>
                  <a:pt x="40" y="46"/>
                  <a:pt x="39" y="44"/>
                  <a:pt x="37" y="43"/>
                </a:cubicBezTo>
                <a:cubicBezTo>
                  <a:pt x="37" y="43"/>
                  <a:pt x="36" y="44"/>
                  <a:pt x="36" y="46"/>
                </a:cubicBezTo>
                <a:cubicBezTo>
                  <a:pt x="36" y="47"/>
                  <a:pt x="36" y="48"/>
                  <a:pt x="37" y="48"/>
                </a:cubicBezTo>
                <a:cubicBezTo>
                  <a:pt x="45" y="57"/>
                  <a:pt x="45" y="57"/>
                  <a:pt x="45" y="57"/>
                </a:cubicBezTo>
                <a:cubicBezTo>
                  <a:pt x="46" y="57"/>
                  <a:pt x="47" y="58"/>
                  <a:pt x="48" y="58"/>
                </a:cubicBezTo>
                <a:cubicBezTo>
                  <a:pt x="49" y="58"/>
                  <a:pt x="50" y="57"/>
                  <a:pt x="51" y="57"/>
                </a:cubicBezTo>
                <a:cubicBezTo>
                  <a:pt x="57" y="51"/>
                  <a:pt x="57" y="51"/>
                  <a:pt x="57" y="51"/>
                </a:cubicBezTo>
                <a:cubicBezTo>
                  <a:pt x="58" y="50"/>
                  <a:pt x="58" y="49"/>
                  <a:pt x="58" y="48"/>
                </a:cubicBezTo>
                <a:cubicBezTo>
                  <a:pt x="58" y="47"/>
                  <a:pt x="58" y="46"/>
                  <a:pt x="57" y="45"/>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1" name="Rectangle 72"/>
          <p:cNvSpPr/>
          <p:nvPr/>
        </p:nvSpPr>
        <p:spPr>
          <a:xfrm>
            <a:off x="1675042" y="3126027"/>
            <a:ext cx="743942" cy="243840"/>
          </a:xfrm>
          <a:prstGeom prst="rect">
            <a:avLst/>
          </a:prstGeom>
        </p:spPr>
        <p:txBody>
          <a:bodyPr bIns="0" lIns="0" rIns="0" tIns="0" wrap="none">
            <a:spAutoFit/>
          </a:bodyPr>
          <a:lstStyle/>
          <a:p>
            <a:pPr algn="ctr"/>
            <a:r>
              <a:rPr b="1" lang="en-US" sz="1600">
                <a:solidFill>
                  <a:schemeClr val="bg1"/>
                </a:solidFill>
              </a:rPr>
              <a:t>Keyword</a:t>
            </a:r>
          </a:p>
        </p:txBody>
      </p:sp>
      <p:sp>
        <p:nvSpPr>
          <p:cNvPr id="52" name="Rectangle 73"/>
          <p:cNvSpPr/>
          <p:nvPr/>
        </p:nvSpPr>
        <p:spPr>
          <a:xfrm>
            <a:off x="2181143" y="4452358"/>
            <a:ext cx="743942" cy="243840"/>
          </a:xfrm>
          <a:prstGeom prst="rect">
            <a:avLst/>
          </a:prstGeom>
        </p:spPr>
        <p:txBody>
          <a:bodyPr bIns="0" lIns="0" rIns="0" tIns="0" wrap="none">
            <a:spAutoFit/>
          </a:bodyPr>
          <a:lstStyle/>
          <a:p>
            <a:pPr algn="ctr"/>
            <a:r>
              <a:rPr b="1" lang="en-US" sz="1600">
                <a:solidFill>
                  <a:schemeClr val="bg1"/>
                </a:solidFill>
              </a:rPr>
              <a:t>Keyword</a:t>
            </a:r>
          </a:p>
        </p:txBody>
      </p:sp>
      <p:sp>
        <p:nvSpPr>
          <p:cNvPr id="53" name="Rectangle 74"/>
          <p:cNvSpPr/>
          <p:nvPr/>
        </p:nvSpPr>
        <p:spPr>
          <a:xfrm>
            <a:off x="9190103" y="1888119"/>
            <a:ext cx="743942" cy="243840"/>
          </a:xfrm>
          <a:prstGeom prst="rect">
            <a:avLst/>
          </a:prstGeom>
        </p:spPr>
        <p:txBody>
          <a:bodyPr bIns="0" lIns="0" rIns="0" tIns="0" wrap="none">
            <a:spAutoFit/>
          </a:bodyPr>
          <a:lstStyle/>
          <a:p>
            <a:pPr algn="ctr"/>
            <a:r>
              <a:rPr b="1" lang="en-US" sz="1600">
                <a:solidFill>
                  <a:schemeClr val="bg1"/>
                </a:solidFill>
              </a:rPr>
              <a:t>Keyword</a:t>
            </a:r>
          </a:p>
        </p:txBody>
      </p:sp>
      <p:sp>
        <p:nvSpPr>
          <p:cNvPr id="54" name="Rectangle 75"/>
          <p:cNvSpPr/>
          <p:nvPr/>
        </p:nvSpPr>
        <p:spPr>
          <a:xfrm>
            <a:off x="9690553" y="3194521"/>
            <a:ext cx="743942" cy="243840"/>
          </a:xfrm>
          <a:prstGeom prst="rect">
            <a:avLst/>
          </a:prstGeom>
        </p:spPr>
        <p:txBody>
          <a:bodyPr bIns="0" lIns="0" rIns="0" tIns="0" wrap="none">
            <a:spAutoFit/>
          </a:bodyPr>
          <a:lstStyle/>
          <a:p>
            <a:pPr algn="ctr"/>
            <a:r>
              <a:rPr b="1" lang="en-US" sz="1600">
                <a:solidFill>
                  <a:schemeClr val="bg1"/>
                </a:solidFill>
              </a:rPr>
              <a:t>Keyword</a:t>
            </a:r>
          </a:p>
        </p:txBody>
      </p:sp>
      <p:sp>
        <p:nvSpPr>
          <p:cNvPr id="55" name="Rectangle 76"/>
          <p:cNvSpPr/>
          <p:nvPr/>
        </p:nvSpPr>
        <p:spPr>
          <a:xfrm>
            <a:off x="9190103" y="4520851"/>
            <a:ext cx="743942" cy="243840"/>
          </a:xfrm>
          <a:prstGeom prst="rect">
            <a:avLst/>
          </a:prstGeom>
        </p:spPr>
        <p:txBody>
          <a:bodyPr bIns="0" lIns="0" rIns="0" tIns="0" wrap="none">
            <a:spAutoFit/>
          </a:bodyPr>
          <a:lstStyle/>
          <a:p>
            <a:pPr algn="ctr"/>
            <a:r>
              <a:rPr b="1" lang="en-US" sz="1600">
                <a:solidFill>
                  <a:schemeClr val="bg1"/>
                </a:solidFill>
              </a:rPr>
              <a:t>Keyword</a:t>
            </a:r>
          </a:p>
        </p:txBody>
      </p:sp>
      <p:sp>
        <p:nvSpPr>
          <p:cNvPr id="56" name="Freeform 22"/>
          <p:cNvSpPr>
            <a:spLocks noEditPoints="1"/>
          </p:cNvSpPr>
          <p:nvPr/>
        </p:nvSpPr>
        <p:spPr bwMode="auto">
          <a:xfrm>
            <a:off x="9791652" y="3540162"/>
            <a:ext cx="597585" cy="520345"/>
          </a:xfrm>
          <a:custGeom>
            <a:cxnLst>
              <a:cxn ang="0">
                <a:pos x="68" y="24"/>
              </a:cxn>
              <a:cxn ang="0">
                <a:pos x="64" y="29"/>
              </a:cxn>
              <a:cxn ang="0">
                <a:pos x="64" y="43"/>
              </a:cxn>
              <a:cxn ang="0">
                <a:pos x="59" y="48"/>
              </a:cxn>
              <a:cxn ang="0">
                <a:pos x="28" y="34"/>
              </a:cxn>
              <a:cxn ang="0">
                <a:pos x="25" y="44"/>
              </a:cxn>
              <a:cxn ang="0">
                <a:pos x="30" y="54"/>
              </a:cxn>
              <a:cxn ang="0">
                <a:pos x="14" y="56"/>
              </a:cxn>
              <a:cxn ang="0">
                <a:pos x="11" y="34"/>
              </a:cxn>
              <a:cxn ang="0">
                <a:pos x="7" y="34"/>
              </a:cxn>
              <a:cxn ang="0">
                <a:pos x="0" y="27"/>
              </a:cxn>
              <a:cxn ang="0">
                <a:pos x="0" y="20"/>
              </a:cxn>
              <a:cxn ang="0">
                <a:pos x="7" y="14"/>
              </a:cxn>
              <a:cxn ang="0">
                <a:pos x="25" y="14"/>
              </a:cxn>
              <a:cxn ang="0">
                <a:pos x="59" y="0"/>
              </a:cxn>
              <a:cxn ang="0">
                <a:pos x="64" y="4"/>
              </a:cxn>
              <a:cxn ang="0">
                <a:pos x="64" y="19"/>
              </a:cxn>
              <a:cxn ang="0">
                <a:pos x="68" y="24"/>
              </a:cxn>
              <a:cxn ang="0">
                <a:pos x="59" y="6"/>
              </a:cxn>
              <a:cxn ang="0">
                <a:pos x="30" y="19"/>
              </a:cxn>
              <a:cxn ang="0">
                <a:pos x="30" y="29"/>
              </a:cxn>
              <a:cxn ang="0">
                <a:pos x="59" y="42"/>
              </a:cxn>
              <a:cxn ang="0">
                <a:pos x="59" y="6"/>
              </a:cxn>
            </a:cxnLst>
            <a:rect b="b" l="0" r="r" t="0"/>
            <a:pathLst>
              <a:path h="59" w="68">
                <a:moveTo>
                  <a:pt x="68" y="24"/>
                </a:moveTo>
                <a:cubicBezTo>
                  <a:pt x="68" y="27"/>
                  <a:pt x="66" y="29"/>
                  <a:pt x="64" y="29"/>
                </a:cubicBezTo>
                <a:cubicBezTo>
                  <a:pt x="64" y="43"/>
                  <a:pt x="64" y="43"/>
                  <a:pt x="64" y="43"/>
                </a:cubicBezTo>
                <a:cubicBezTo>
                  <a:pt x="64" y="46"/>
                  <a:pt x="61" y="48"/>
                  <a:pt x="59" y="48"/>
                </a:cubicBezTo>
                <a:cubicBezTo>
                  <a:pt x="52" y="43"/>
                  <a:pt x="41" y="35"/>
                  <a:pt x="28" y="34"/>
                </a:cubicBezTo>
                <a:cubicBezTo>
                  <a:pt x="23" y="35"/>
                  <a:pt x="22" y="41"/>
                  <a:pt x="25" y="44"/>
                </a:cubicBezTo>
                <a:cubicBezTo>
                  <a:pt x="22" y="48"/>
                  <a:pt x="26" y="51"/>
                  <a:pt x="30" y="54"/>
                </a:cubicBezTo>
                <a:cubicBezTo>
                  <a:pt x="27" y="59"/>
                  <a:pt x="17" y="59"/>
                  <a:pt x="14" y="56"/>
                </a:cubicBezTo>
                <a:cubicBezTo>
                  <a:pt x="12" y="49"/>
                  <a:pt x="8" y="42"/>
                  <a:pt x="11" y="34"/>
                </a:cubicBezTo>
                <a:cubicBezTo>
                  <a:pt x="7" y="34"/>
                  <a:pt x="7" y="34"/>
                  <a:pt x="7" y="34"/>
                </a:cubicBezTo>
                <a:cubicBezTo>
                  <a:pt x="3" y="34"/>
                  <a:pt x="0" y="31"/>
                  <a:pt x="0" y="27"/>
                </a:cubicBezTo>
                <a:cubicBezTo>
                  <a:pt x="0" y="20"/>
                  <a:pt x="0" y="20"/>
                  <a:pt x="0" y="20"/>
                </a:cubicBezTo>
                <a:cubicBezTo>
                  <a:pt x="0" y="17"/>
                  <a:pt x="3" y="14"/>
                  <a:pt x="7" y="14"/>
                </a:cubicBezTo>
                <a:cubicBezTo>
                  <a:pt x="25" y="14"/>
                  <a:pt x="25" y="14"/>
                  <a:pt x="25" y="14"/>
                </a:cubicBezTo>
                <a:cubicBezTo>
                  <a:pt x="39" y="14"/>
                  <a:pt x="51" y="6"/>
                  <a:pt x="59" y="0"/>
                </a:cubicBezTo>
                <a:cubicBezTo>
                  <a:pt x="61" y="0"/>
                  <a:pt x="64" y="2"/>
                  <a:pt x="64" y="4"/>
                </a:cubicBezTo>
                <a:cubicBezTo>
                  <a:pt x="64" y="19"/>
                  <a:pt x="64" y="19"/>
                  <a:pt x="64" y="19"/>
                </a:cubicBezTo>
                <a:cubicBezTo>
                  <a:pt x="66" y="19"/>
                  <a:pt x="68" y="21"/>
                  <a:pt x="68" y="24"/>
                </a:cubicBezTo>
                <a:close/>
                <a:moveTo>
                  <a:pt x="59" y="6"/>
                </a:moveTo>
                <a:cubicBezTo>
                  <a:pt x="49" y="13"/>
                  <a:pt x="39" y="18"/>
                  <a:pt x="30" y="19"/>
                </a:cubicBezTo>
                <a:cubicBezTo>
                  <a:pt x="30" y="29"/>
                  <a:pt x="30" y="29"/>
                  <a:pt x="30" y="29"/>
                </a:cubicBezTo>
                <a:cubicBezTo>
                  <a:pt x="39" y="30"/>
                  <a:pt x="49" y="34"/>
                  <a:pt x="59" y="42"/>
                </a:cubicBezTo>
                <a:lnTo>
                  <a:pt x="59" y="6"/>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7" name="Freeform 58"/>
          <p:cNvSpPr>
            <a:spLocks noEditPoints="1"/>
          </p:cNvSpPr>
          <p:nvPr/>
        </p:nvSpPr>
        <p:spPr bwMode="auto">
          <a:xfrm>
            <a:off x="9294816" y="4906337"/>
            <a:ext cx="534521" cy="534521"/>
          </a:xfrm>
          <a:custGeom>
            <a:cxnLst>
              <a:cxn ang="0">
                <a:pos x="51" y="58"/>
              </a:cxn>
              <a:cxn ang="0">
                <a:pos x="7" y="58"/>
              </a:cxn>
              <a:cxn ang="0">
                <a:pos x="3" y="50"/>
              </a:cxn>
              <a:cxn ang="0">
                <a:pos x="22" y="20"/>
              </a:cxn>
              <a:cxn ang="0">
                <a:pos x="22" y="4"/>
              </a:cxn>
              <a:cxn ang="0">
                <a:pos x="19" y="4"/>
              </a:cxn>
              <a:cxn ang="0">
                <a:pos x="17" y="2"/>
              </a:cxn>
              <a:cxn ang="0">
                <a:pos x="19" y="0"/>
              </a:cxn>
              <a:cxn ang="0">
                <a:pos x="39" y="0"/>
              </a:cxn>
              <a:cxn ang="0">
                <a:pos x="41" y="2"/>
              </a:cxn>
              <a:cxn ang="0">
                <a:pos x="39" y="4"/>
              </a:cxn>
              <a:cxn ang="0">
                <a:pos x="36" y="4"/>
              </a:cxn>
              <a:cxn ang="0">
                <a:pos x="36" y="20"/>
              </a:cxn>
              <a:cxn ang="0">
                <a:pos x="55" y="50"/>
              </a:cxn>
              <a:cxn ang="0">
                <a:pos x="51" y="58"/>
              </a:cxn>
              <a:cxn ang="0">
                <a:pos x="16" y="38"/>
              </a:cxn>
              <a:cxn ang="0">
                <a:pos x="43" y="38"/>
              </a:cxn>
              <a:cxn ang="0">
                <a:pos x="32" y="22"/>
              </a:cxn>
              <a:cxn ang="0">
                <a:pos x="31" y="21"/>
              </a:cxn>
              <a:cxn ang="0">
                <a:pos x="31" y="20"/>
              </a:cxn>
              <a:cxn ang="0">
                <a:pos x="31" y="4"/>
              </a:cxn>
              <a:cxn ang="0">
                <a:pos x="27" y="4"/>
              </a:cxn>
              <a:cxn ang="0">
                <a:pos x="27" y="20"/>
              </a:cxn>
              <a:cxn ang="0">
                <a:pos x="27" y="21"/>
              </a:cxn>
              <a:cxn ang="0">
                <a:pos x="26" y="22"/>
              </a:cxn>
              <a:cxn ang="0">
                <a:pos x="16" y="38"/>
              </a:cxn>
            </a:cxnLst>
            <a:rect b="b" l="0" r="r" t="0"/>
            <a:pathLst>
              <a:path h="57" w="57">
                <a:moveTo>
                  <a:pt x="51" y="58"/>
                </a:moveTo>
                <a:cubicBezTo>
                  <a:pt x="7" y="58"/>
                  <a:pt x="7" y="58"/>
                  <a:pt x="7" y="58"/>
                </a:cubicBezTo>
                <a:cubicBezTo>
                  <a:pt x="2" y="58"/>
                  <a:pt x="0" y="54"/>
                  <a:pt x="3" y="50"/>
                </a:cubicBezTo>
                <a:cubicBezTo>
                  <a:pt x="22" y="20"/>
                  <a:pt x="22" y="20"/>
                  <a:pt x="22" y="20"/>
                </a:cubicBezTo>
                <a:cubicBezTo>
                  <a:pt x="22" y="4"/>
                  <a:pt x="22" y="4"/>
                  <a:pt x="22" y="4"/>
                </a:cubicBezTo>
                <a:cubicBezTo>
                  <a:pt x="19" y="4"/>
                  <a:pt x="19" y="4"/>
                  <a:pt x="19" y="4"/>
                </a:cubicBezTo>
                <a:cubicBezTo>
                  <a:pt x="18" y="4"/>
                  <a:pt x="17" y="3"/>
                  <a:pt x="17" y="2"/>
                </a:cubicBezTo>
                <a:cubicBezTo>
                  <a:pt x="17" y="1"/>
                  <a:pt x="18" y="0"/>
                  <a:pt x="19" y="0"/>
                </a:cubicBezTo>
                <a:cubicBezTo>
                  <a:pt x="39" y="0"/>
                  <a:pt x="39" y="0"/>
                  <a:pt x="39" y="0"/>
                </a:cubicBezTo>
                <a:cubicBezTo>
                  <a:pt x="40" y="0"/>
                  <a:pt x="41" y="1"/>
                  <a:pt x="41" y="2"/>
                </a:cubicBezTo>
                <a:cubicBezTo>
                  <a:pt x="41" y="3"/>
                  <a:pt x="40" y="4"/>
                  <a:pt x="39" y="4"/>
                </a:cubicBezTo>
                <a:cubicBezTo>
                  <a:pt x="36" y="4"/>
                  <a:pt x="36" y="4"/>
                  <a:pt x="36" y="4"/>
                </a:cubicBezTo>
                <a:cubicBezTo>
                  <a:pt x="36" y="20"/>
                  <a:pt x="36" y="20"/>
                  <a:pt x="36" y="20"/>
                </a:cubicBezTo>
                <a:cubicBezTo>
                  <a:pt x="55" y="50"/>
                  <a:pt x="55" y="50"/>
                  <a:pt x="55" y="50"/>
                </a:cubicBezTo>
                <a:cubicBezTo>
                  <a:pt x="58" y="54"/>
                  <a:pt x="56" y="58"/>
                  <a:pt x="51" y="58"/>
                </a:cubicBezTo>
                <a:close/>
                <a:moveTo>
                  <a:pt x="16" y="38"/>
                </a:moveTo>
                <a:cubicBezTo>
                  <a:pt x="43" y="38"/>
                  <a:pt x="43" y="38"/>
                  <a:pt x="43" y="38"/>
                </a:cubicBezTo>
                <a:cubicBezTo>
                  <a:pt x="32" y="22"/>
                  <a:pt x="32" y="22"/>
                  <a:pt x="32" y="22"/>
                </a:cubicBezTo>
                <a:cubicBezTo>
                  <a:pt x="31" y="21"/>
                  <a:pt x="31" y="21"/>
                  <a:pt x="31" y="21"/>
                </a:cubicBezTo>
                <a:cubicBezTo>
                  <a:pt x="31" y="20"/>
                  <a:pt x="31" y="20"/>
                  <a:pt x="31" y="20"/>
                </a:cubicBezTo>
                <a:cubicBezTo>
                  <a:pt x="31" y="4"/>
                  <a:pt x="31" y="4"/>
                  <a:pt x="31" y="4"/>
                </a:cubicBezTo>
                <a:cubicBezTo>
                  <a:pt x="27" y="4"/>
                  <a:pt x="27" y="4"/>
                  <a:pt x="27" y="4"/>
                </a:cubicBezTo>
                <a:cubicBezTo>
                  <a:pt x="27" y="20"/>
                  <a:pt x="27" y="20"/>
                  <a:pt x="27" y="20"/>
                </a:cubicBezTo>
                <a:cubicBezTo>
                  <a:pt x="27" y="21"/>
                  <a:pt x="27" y="21"/>
                  <a:pt x="27" y="21"/>
                </a:cubicBezTo>
                <a:cubicBezTo>
                  <a:pt x="26" y="22"/>
                  <a:pt x="26" y="22"/>
                  <a:pt x="26" y="22"/>
                </a:cubicBezTo>
                <a:lnTo>
                  <a:pt x="16" y="38"/>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8" name="矩形 57"/>
          <p:cNvSpPr/>
          <p:nvPr/>
        </p:nvSpPr>
        <p:spPr>
          <a:xfrm>
            <a:off x="4980875" y="3167606"/>
            <a:ext cx="2166664" cy="82296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双击输入替换内容编辑文字双击输入替换内容编辑文字双击输入替换内容编辑文字双击输入替换内容编辑文字</a:t>
            </a:r>
          </a:p>
        </p:txBody>
      </p:sp>
    </p:spTree>
    <p:extLst>
      <p:ext uri="{BB962C8B-B14F-4D97-AF65-F5344CB8AC3E}">
        <p14:creationId val="3193899299"/>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0"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wedge" transition="in">
                                      <p:cBhvr>
                                        <p:cTn dur="2000" id="7"/>
                                        <p:tgtEl>
                                          <p:spTgt spid="3"/>
                                        </p:tgtEl>
                                      </p:cBhvr>
                                    </p:animEffect>
                                  </p:childTnLst>
                                </p:cTn>
                              </p:par>
                            </p:childTnLst>
                          </p:cTn>
                        </p:par>
                        <p:par>
                          <p:cTn fill="hold" id="8" nodeType="afterGroup">
                            <p:stCondLst>
                              <p:cond delay="2000"/>
                            </p:stCondLst>
                            <p:childTnLst>
                              <p:par>
                                <p:cTn fill="hold" id="9" nodeType="afterEffect" presetClass="entr" presetID="53" presetSubtype="0">
                                  <p:stCondLst>
                                    <p:cond delay="0"/>
                                  </p:stCondLst>
                                  <p:childTnLst>
                                    <p:set>
                                      <p:cBhvr>
                                        <p:cTn dur="1" fill="hold" id="10">
                                          <p:stCondLst>
                                            <p:cond delay="0"/>
                                          </p:stCondLst>
                                        </p:cTn>
                                        <p:tgtEl>
                                          <p:spTgt spid="19"/>
                                        </p:tgtEl>
                                        <p:attrNameLst>
                                          <p:attrName>style.visibility</p:attrName>
                                        </p:attrNameLst>
                                      </p:cBhvr>
                                      <p:to>
                                        <p:strVal val="visible"/>
                                      </p:to>
                                    </p:set>
                                    <p:anim calcmode="lin" valueType="num">
                                      <p:cBhvr>
                                        <p:cTn dur="500" fill="hold" id="11"/>
                                        <p:tgtEl>
                                          <p:spTgt spid="19"/>
                                        </p:tgtEl>
                                        <p:attrNameLst>
                                          <p:attrName>ppt_w</p:attrName>
                                        </p:attrNameLst>
                                      </p:cBhvr>
                                      <p:tavLst>
                                        <p:tav tm="0">
                                          <p:val>
                                            <p:fltVal val="0"/>
                                          </p:val>
                                        </p:tav>
                                        <p:tav tm="100000">
                                          <p:val>
                                            <p:strVal val="#ppt_w"/>
                                          </p:val>
                                        </p:tav>
                                      </p:tavLst>
                                    </p:anim>
                                    <p:anim calcmode="lin" valueType="num">
                                      <p:cBhvr>
                                        <p:cTn dur="500" fill="hold" id="12"/>
                                        <p:tgtEl>
                                          <p:spTgt spid="19"/>
                                        </p:tgtEl>
                                        <p:attrNameLst>
                                          <p:attrName>ppt_h</p:attrName>
                                        </p:attrNameLst>
                                      </p:cBhvr>
                                      <p:tavLst>
                                        <p:tav tm="0">
                                          <p:val>
                                            <p:fltVal val="0"/>
                                          </p:val>
                                        </p:tav>
                                        <p:tav tm="100000">
                                          <p:val>
                                            <p:strVal val="#ppt_h"/>
                                          </p:val>
                                        </p:tav>
                                      </p:tavLst>
                                    </p:anim>
                                    <p:animEffect filter="fade" transition="in">
                                      <p:cBhvr>
                                        <p:cTn dur="500" id="13"/>
                                        <p:tgtEl>
                                          <p:spTgt spid="19"/>
                                        </p:tgtEl>
                                      </p:cBhvr>
                                    </p:animEffect>
                                  </p:childTnLst>
                                </p:cTn>
                              </p:par>
                              <p:par>
                                <p:cTn fill="hold" id="14" nodeType="withEffect" presetClass="entr" presetID="18" presetSubtype="9">
                                  <p:stCondLst>
                                    <p:cond delay="0"/>
                                  </p:stCondLst>
                                  <p:childTnLst>
                                    <p:set>
                                      <p:cBhvr>
                                        <p:cTn dur="1" fill="hold" id="15">
                                          <p:stCondLst>
                                            <p:cond delay="0"/>
                                          </p:stCondLst>
                                        </p:cTn>
                                        <p:tgtEl>
                                          <p:spTgt spid="4"/>
                                        </p:tgtEl>
                                        <p:attrNameLst>
                                          <p:attrName>style.visibility</p:attrName>
                                        </p:attrNameLst>
                                      </p:cBhvr>
                                      <p:to>
                                        <p:strVal val="visible"/>
                                      </p:to>
                                    </p:set>
                                    <p:animEffect filter="strips(upLeft)" transition="in">
                                      <p:cBhvr>
                                        <p:cTn dur="500" id="16"/>
                                        <p:tgtEl>
                                          <p:spTgt spid="4"/>
                                        </p:tgtEl>
                                      </p:cBhvr>
                                    </p:animEffect>
                                  </p:childTnLst>
                                </p:cTn>
                              </p:par>
                              <p:par>
                                <p:cTn accel="50000" decel="50000" fill="hold" id="17" nodeType="withEffect" presetClass="entr" presetID="2" presetSubtype="8">
                                  <p:stCondLst>
                                    <p:cond delay="0"/>
                                  </p:stCondLst>
                                  <p:childTnLst>
                                    <p:set>
                                      <p:cBhvr>
                                        <p:cTn dur="1" fill="hold" id="18">
                                          <p:stCondLst>
                                            <p:cond delay="0"/>
                                          </p:stCondLst>
                                        </p:cTn>
                                        <p:tgtEl>
                                          <p:spTgt spid="10"/>
                                        </p:tgtEl>
                                        <p:attrNameLst>
                                          <p:attrName>style.visibility</p:attrName>
                                        </p:attrNameLst>
                                      </p:cBhvr>
                                      <p:to>
                                        <p:strVal val="visible"/>
                                      </p:to>
                                    </p:set>
                                    <p:anim calcmode="lin" valueType="num">
                                      <p:cBhvr additive="base">
                                        <p:cTn dur="500" fill="hold" id="19"/>
                                        <p:tgtEl>
                                          <p:spTgt spid="10"/>
                                        </p:tgtEl>
                                        <p:attrNameLst>
                                          <p:attrName>ppt_x</p:attrName>
                                        </p:attrNameLst>
                                      </p:cBhvr>
                                      <p:tavLst>
                                        <p:tav tm="0">
                                          <p:val>
                                            <p:strVal val="0-#ppt_w/2"/>
                                          </p:val>
                                        </p:tav>
                                        <p:tav tm="100000">
                                          <p:val>
                                            <p:strVal val="#ppt_x"/>
                                          </p:val>
                                        </p:tav>
                                      </p:tavLst>
                                    </p:anim>
                                    <p:anim calcmode="lin" valueType="num">
                                      <p:cBhvr additive="base">
                                        <p:cTn dur="500" fill="hold" id="20"/>
                                        <p:tgtEl>
                                          <p:spTgt spid="10"/>
                                        </p:tgtEl>
                                        <p:attrNameLst>
                                          <p:attrName>ppt_y</p:attrName>
                                        </p:attrNameLst>
                                      </p:cBhvr>
                                      <p:tavLst>
                                        <p:tav tm="0">
                                          <p:val>
                                            <p:strVal val="#ppt_y"/>
                                          </p:val>
                                        </p:tav>
                                        <p:tav tm="100000">
                                          <p:val>
                                            <p:strVal val="#ppt_y"/>
                                          </p:val>
                                        </p:tav>
                                      </p:tavLst>
                                    </p:anim>
                                  </p:childTnLst>
                                </p:cTn>
                              </p:par>
                            </p:childTnLst>
                          </p:cTn>
                        </p:par>
                        <p:par>
                          <p:cTn fill="hold" id="21" nodeType="afterGroup">
                            <p:stCondLst>
                              <p:cond delay="2500"/>
                            </p:stCondLst>
                            <p:childTnLst>
                              <p:par>
                                <p:cTn fill="hold" grpId="0" id="22" nodeType="afterEffect" presetClass="entr" presetID="53" presetSubtype="0">
                                  <p:stCondLst>
                                    <p:cond delay="0"/>
                                  </p:stCondLst>
                                  <p:childTnLst>
                                    <p:set>
                                      <p:cBhvr>
                                        <p:cTn dur="1" fill="hold" id="23">
                                          <p:stCondLst>
                                            <p:cond delay="0"/>
                                          </p:stCondLst>
                                        </p:cTn>
                                        <p:tgtEl>
                                          <p:spTgt spid="34"/>
                                        </p:tgtEl>
                                        <p:attrNameLst>
                                          <p:attrName>style.visibility</p:attrName>
                                        </p:attrNameLst>
                                      </p:cBhvr>
                                      <p:to>
                                        <p:strVal val="visible"/>
                                      </p:to>
                                    </p:set>
                                    <p:anim calcmode="lin" valueType="num">
                                      <p:cBhvr>
                                        <p:cTn dur="500" fill="hold" id="24"/>
                                        <p:tgtEl>
                                          <p:spTgt spid="34"/>
                                        </p:tgtEl>
                                        <p:attrNameLst>
                                          <p:attrName>ppt_w</p:attrName>
                                        </p:attrNameLst>
                                      </p:cBhvr>
                                      <p:tavLst>
                                        <p:tav tm="0">
                                          <p:val>
                                            <p:fltVal val="0"/>
                                          </p:val>
                                        </p:tav>
                                        <p:tav tm="100000">
                                          <p:val>
                                            <p:strVal val="#ppt_w"/>
                                          </p:val>
                                        </p:tav>
                                      </p:tavLst>
                                    </p:anim>
                                    <p:anim calcmode="lin" valueType="num">
                                      <p:cBhvr>
                                        <p:cTn dur="500" fill="hold" id="25"/>
                                        <p:tgtEl>
                                          <p:spTgt spid="34"/>
                                        </p:tgtEl>
                                        <p:attrNameLst>
                                          <p:attrName>ppt_h</p:attrName>
                                        </p:attrNameLst>
                                      </p:cBhvr>
                                      <p:tavLst>
                                        <p:tav tm="0">
                                          <p:val>
                                            <p:fltVal val="0"/>
                                          </p:val>
                                        </p:tav>
                                        <p:tav tm="100000">
                                          <p:val>
                                            <p:strVal val="#ppt_h"/>
                                          </p:val>
                                        </p:tav>
                                      </p:tavLst>
                                    </p:anim>
                                    <p:animEffect filter="fade" transition="in">
                                      <p:cBhvr>
                                        <p:cTn dur="500" id="26"/>
                                        <p:tgtEl>
                                          <p:spTgt spid="34"/>
                                        </p:tgtEl>
                                      </p:cBhvr>
                                    </p:animEffect>
                                  </p:childTnLst>
                                </p:cTn>
                              </p:par>
                            </p:childTnLst>
                          </p:cTn>
                        </p:par>
                        <p:par>
                          <p:cTn fill="hold" id="27" nodeType="afterGroup">
                            <p:stCondLst>
                              <p:cond delay="3000"/>
                            </p:stCondLst>
                            <p:childTnLst>
                              <p:par>
                                <p:cTn fill="hold" grpId="0" id="28" nodeType="afterEffect" presetClass="entr" presetID="53" presetSubtype="0">
                                  <p:stCondLst>
                                    <p:cond delay="0"/>
                                  </p:stCondLst>
                                  <p:childTnLst>
                                    <p:set>
                                      <p:cBhvr>
                                        <p:cTn dur="1" fill="hold" id="29">
                                          <p:stCondLst>
                                            <p:cond delay="0"/>
                                          </p:stCondLst>
                                        </p:cTn>
                                        <p:tgtEl>
                                          <p:spTgt spid="47"/>
                                        </p:tgtEl>
                                        <p:attrNameLst>
                                          <p:attrName>style.visibility</p:attrName>
                                        </p:attrNameLst>
                                      </p:cBhvr>
                                      <p:to>
                                        <p:strVal val="visible"/>
                                      </p:to>
                                    </p:set>
                                    <p:anim calcmode="lin" valueType="num">
                                      <p:cBhvr>
                                        <p:cTn dur="500" fill="hold" id="30"/>
                                        <p:tgtEl>
                                          <p:spTgt spid="47"/>
                                        </p:tgtEl>
                                        <p:attrNameLst>
                                          <p:attrName>ppt_w</p:attrName>
                                        </p:attrNameLst>
                                      </p:cBhvr>
                                      <p:tavLst>
                                        <p:tav tm="0">
                                          <p:val>
                                            <p:fltVal val="0"/>
                                          </p:val>
                                        </p:tav>
                                        <p:tav tm="100000">
                                          <p:val>
                                            <p:strVal val="#ppt_w"/>
                                          </p:val>
                                        </p:tav>
                                      </p:tavLst>
                                    </p:anim>
                                    <p:anim calcmode="lin" valueType="num">
                                      <p:cBhvr>
                                        <p:cTn dur="500" fill="hold" id="31"/>
                                        <p:tgtEl>
                                          <p:spTgt spid="47"/>
                                        </p:tgtEl>
                                        <p:attrNameLst>
                                          <p:attrName>ppt_h</p:attrName>
                                        </p:attrNameLst>
                                      </p:cBhvr>
                                      <p:tavLst>
                                        <p:tav tm="0">
                                          <p:val>
                                            <p:fltVal val="0"/>
                                          </p:val>
                                        </p:tav>
                                        <p:tav tm="100000">
                                          <p:val>
                                            <p:strVal val="#ppt_h"/>
                                          </p:val>
                                        </p:tav>
                                      </p:tavLst>
                                    </p:anim>
                                    <p:animEffect filter="fade" transition="in">
                                      <p:cBhvr>
                                        <p:cTn dur="500" id="32"/>
                                        <p:tgtEl>
                                          <p:spTgt spid="47"/>
                                        </p:tgtEl>
                                      </p:cBhvr>
                                    </p:animEffect>
                                  </p:childTnLst>
                                </p:cTn>
                              </p:par>
                            </p:childTnLst>
                          </p:cTn>
                        </p:par>
                        <p:par>
                          <p:cTn fill="hold" id="33" nodeType="afterGroup">
                            <p:stCondLst>
                              <p:cond delay="3500"/>
                            </p:stCondLst>
                            <p:childTnLst>
                              <p:par>
                                <p:cTn fill="hold" id="34" nodeType="afterEffect" presetClass="entr" presetID="53" presetSubtype="0">
                                  <p:stCondLst>
                                    <p:cond delay="0"/>
                                  </p:stCondLst>
                                  <p:childTnLst>
                                    <p:set>
                                      <p:cBhvr>
                                        <p:cTn dur="1" fill="hold" id="35">
                                          <p:stCondLst>
                                            <p:cond delay="0"/>
                                          </p:stCondLst>
                                        </p:cTn>
                                        <p:tgtEl>
                                          <p:spTgt spid="22"/>
                                        </p:tgtEl>
                                        <p:attrNameLst>
                                          <p:attrName>style.visibility</p:attrName>
                                        </p:attrNameLst>
                                      </p:cBhvr>
                                      <p:to>
                                        <p:strVal val="visible"/>
                                      </p:to>
                                    </p:set>
                                    <p:anim calcmode="lin" valueType="num">
                                      <p:cBhvr>
                                        <p:cTn dur="500" fill="hold" id="36"/>
                                        <p:tgtEl>
                                          <p:spTgt spid="22"/>
                                        </p:tgtEl>
                                        <p:attrNameLst>
                                          <p:attrName>ppt_w</p:attrName>
                                        </p:attrNameLst>
                                      </p:cBhvr>
                                      <p:tavLst>
                                        <p:tav tm="0">
                                          <p:val>
                                            <p:fltVal val="0"/>
                                          </p:val>
                                        </p:tav>
                                        <p:tav tm="100000">
                                          <p:val>
                                            <p:strVal val="#ppt_w"/>
                                          </p:val>
                                        </p:tav>
                                      </p:tavLst>
                                    </p:anim>
                                    <p:anim calcmode="lin" valueType="num">
                                      <p:cBhvr>
                                        <p:cTn dur="500" fill="hold" id="37"/>
                                        <p:tgtEl>
                                          <p:spTgt spid="22"/>
                                        </p:tgtEl>
                                        <p:attrNameLst>
                                          <p:attrName>ppt_h</p:attrName>
                                        </p:attrNameLst>
                                      </p:cBhvr>
                                      <p:tavLst>
                                        <p:tav tm="0">
                                          <p:val>
                                            <p:fltVal val="0"/>
                                          </p:val>
                                        </p:tav>
                                        <p:tav tm="100000">
                                          <p:val>
                                            <p:strVal val="#ppt_h"/>
                                          </p:val>
                                        </p:tav>
                                      </p:tavLst>
                                    </p:anim>
                                    <p:animEffect filter="fade" transition="in">
                                      <p:cBhvr>
                                        <p:cTn dur="500" id="38"/>
                                        <p:tgtEl>
                                          <p:spTgt spid="22"/>
                                        </p:tgtEl>
                                      </p:cBhvr>
                                    </p:animEffect>
                                  </p:childTnLst>
                                </p:cTn>
                              </p:par>
                              <p:par>
                                <p:cTn fill="hold" id="39" nodeType="withEffect" presetClass="entr" presetID="18" presetSubtype="9">
                                  <p:stCondLst>
                                    <p:cond delay="0"/>
                                  </p:stCondLst>
                                  <p:childTnLst>
                                    <p:set>
                                      <p:cBhvr>
                                        <p:cTn dur="1" fill="hold" id="40">
                                          <p:stCondLst>
                                            <p:cond delay="0"/>
                                          </p:stCondLst>
                                        </p:cTn>
                                        <p:tgtEl>
                                          <p:spTgt spid="8"/>
                                        </p:tgtEl>
                                        <p:attrNameLst>
                                          <p:attrName>style.visibility</p:attrName>
                                        </p:attrNameLst>
                                      </p:cBhvr>
                                      <p:to>
                                        <p:strVal val="visible"/>
                                      </p:to>
                                    </p:set>
                                    <p:animEffect filter="strips(upLeft)" transition="in">
                                      <p:cBhvr>
                                        <p:cTn dur="500" id="41"/>
                                        <p:tgtEl>
                                          <p:spTgt spid="8"/>
                                        </p:tgtEl>
                                      </p:cBhvr>
                                    </p:animEffect>
                                  </p:childTnLst>
                                </p:cTn>
                              </p:par>
                              <p:par>
                                <p:cTn accel="50000" decel="50000" fill="hold" id="42" nodeType="withEffect" presetClass="entr" presetID="2" presetSubtype="8">
                                  <p:stCondLst>
                                    <p:cond delay="0"/>
                                  </p:stCondLst>
                                  <p:childTnLst>
                                    <p:set>
                                      <p:cBhvr>
                                        <p:cTn dur="1" fill="hold" id="43">
                                          <p:stCondLst>
                                            <p:cond delay="0"/>
                                          </p:stCondLst>
                                        </p:cTn>
                                        <p:tgtEl>
                                          <p:spTgt spid="13"/>
                                        </p:tgtEl>
                                        <p:attrNameLst>
                                          <p:attrName>style.visibility</p:attrName>
                                        </p:attrNameLst>
                                      </p:cBhvr>
                                      <p:to>
                                        <p:strVal val="visible"/>
                                      </p:to>
                                    </p:set>
                                    <p:anim calcmode="lin" valueType="num">
                                      <p:cBhvr additive="base">
                                        <p:cTn dur="500" fill="hold" id="44"/>
                                        <p:tgtEl>
                                          <p:spTgt spid="13"/>
                                        </p:tgtEl>
                                        <p:attrNameLst>
                                          <p:attrName>ppt_x</p:attrName>
                                        </p:attrNameLst>
                                      </p:cBhvr>
                                      <p:tavLst>
                                        <p:tav tm="0">
                                          <p:val>
                                            <p:strVal val="0-#ppt_w/2"/>
                                          </p:val>
                                        </p:tav>
                                        <p:tav tm="100000">
                                          <p:val>
                                            <p:strVal val="#ppt_x"/>
                                          </p:val>
                                        </p:tav>
                                      </p:tavLst>
                                    </p:anim>
                                    <p:anim calcmode="lin" valueType="num">
                                      <p:cBhvr additive="base">
                                        <p:cTn dur="500" fill="hold" id="45"/>
                                        <p:tgtEl>
                                          <p:spTgt spid="13"/>
                                        </p:tgtEl>
                                        <p:attrNameLst>
                                          <p:attrName>ppt_y</p:attrName>
                                        </p:attrNameLst>
                                      </p:cBhvr>
                                      <p:tavLst>
                                        <p:tav tm="0">
                                          <p:val>
                                            <p:strVal val="#ppt_y"/>
                                          </p:val>
                                        </p:tav>
                                        <p:tav tm="100000">
                                          <p:val>
                                            <p:strVal val="#ppt_y"/>
                                          </p:val>
                                        </p:tav>
                                      </p:tavLst>
                                    </p:anim>
                                  </p:childTnLst>
                                </p:cTn>
                              </p:par>
                            </p:childTnLst>
                          </p:cTn>
                        </p:par>
                        <p:par>
                          <p:cTn fill="hold" id="46" nodeType="afterGroup">
                            <p:stCondLst>
                              <p:cond delay="4000"/>
                            </p:stCondLst>
                            <p:childTnLst>
                              <p:par>
                                <p:cTn fill="hold" grpId="0" id="47" nodeType="afterEffect" presetClass="entr" presetID="53" presetSubtype="0">
                                  <p:stCondLst>
                                    <p:cond delay="0"/>
                                  </p:stCondLst>
                                  <p:childTnLst>
                                    <p:set>
                                      <p:cBhvr>
                                        <p:cTn dur="1" fill="hold" id="48">
                                          <p:stCondLst>
                                            <p:cond delay="0"/>
                                          </p:stCondLst>
                                        </p:cTn>
                                        <p:tgtEl>
                                          <p:spTgt spid="51"/>
                                        </p:tgtEl>
                                        <p:attrNameLst>
                                          <p:attrName>style.visibility</p:attrName>
                                        </p:attrNameLst>
                                      </p:cBhvr>
                                      <p:to>
                                        <p:strVal val="visible"/>
                                      </p:to>
                                    </p:set>
                                    <p:anim calcmode="lin" valueType="num">
                                      <p:cBhvr>
                                        <p:cTn dur="500" fill="hold" id="49"/>
                                        <p:tgtEl>
                                          <p:spTgt spid="51"/>
                                        </p:tgtEl>
                                        <p:attrNameLst>
                                          <p:attrName>ppt_w</p:attrName>
                                        </p:attrNameLst>
                                      </p:cBhvr>
                                      <p:tavLst>
                                        <p:tav tm="0">
                                          <p:val>
                                            <p:fltVal val="0"/>
                                          </p:val>
                                        </p:tav>
                                        <p:tav tm="100000">
                                          <p:val>
                                            <p:strVal val="#ppt_w"/>
                                          </p:val>
                                        </p:tav>
                                      </p:tavLst>
                                    </p:anim>
                                    <p:anim calcmode="lin" valueType="num">
                                      <p:cBhvr>
                                        <p:cTn dur="500" fill="hold" id="50"/>
                                        <p:tgtEl>
                                          <p:spTgt spid="51"/>
                                        </p:tgtEl>
                                        <p:attrNameLst>
                                          <p:attrName>ppt_h</p:attrName>
                                        </p:attrNameLst>
                                      </p:cBhvr>
                                      <p:tavLst>
                                        <p:tav tm="0">
                                          <p:val>
                                            <p:fltVal val="0"/>
                                          </p:val>
                                        </p:tav>
                                        <p:tav tm="100000">
                                          <p:val>
                                            <p:strVal val="#ppt_h"/>
                                          </p:val>
                                        </p:tav>
                                      </p:tavLst>
                                    </p:anim>
                                    <p:animEffect filter="fade" transition="in">
                                      <p:cBhvr>
                                        <p:cTn dur="500" id="51"/>
                                        <p:tgtEl>
                                          <p:spTgt spid="51"/>
                                        </p:tgtEl>
                                      </p:cBhvr>
                                    </p:animEffect>
                                  </p:childTnLst>
                                </p:cTn>
                              </p:par>
                            </p:childTnLst>
                          </p:cTn>
                        </p:par>
                        <p:par>
                          <p:cTn fill="hold" id="52" nodeType="afterGroup">
                            <p:stCondLst>
                              <p:cond delay="4500"/>
                            </p:stCondLst>
                            <p:childTnLst>
                              <p:par>
                                <p:cTn fill="hold" grpId="0" id="53" nodeType="afterEffect" presetClass="entr" presetID="53" presetSubtype="0">
                                  <p:stCondLst>
                                    <p:cond delay="0"/>
                                  </p:stCondLst>
                                  <p:childTnLst>
                                    <p:set>
                                      <p:cBhvr>
                                        <p:cTn dur="1" fill="hold" id="54">
                                          <p:stCondLst>
                                            <p:cond delay="0"/>
                                          </p:stCondLst>
                                        </p:cTn>
                                        <p:tgtEl>
                                          <p:spTgt spid="48"/>
                                        </p:tgtEl>
                                        <p:attrNameLst>
                                          <p:attrName>style.visibility</p:attrName>
                                        </p:attrNameLst>
                                      </p:cBhvr>
                                      <p:to>
                                        <p:strVal val="visible"/>
                                      </p:to>
                                    </p:set>
                                    <p:anim calcmode="lin" valueType="num">
                                      <p:cBhvr>
                                        <p:cTn dur="500" fill="hold" id="55"/>
                                        <p:tgtEl>
                                          <p:spTgt spid="48"/>
                                        </p:tgtEl>
                                        <p:attrNameLst>
                                          <p:attrName>ppt_w</p:attrName>
                                        </p:attrNameLst>
                                      </p:cBhvr>
                                      <p:tavLst>
                                        <p:tav tm="0">
                                          <p:val>
                                            <p:fltVal val="0"/>
                                          </p:val>
                                        </p:tav>
                                        <p:tav tm="100000">
                                          <p:val>
                                            <p:strVal val="#ppt_w"/>
                                          </p:val>
                                        </p:tav>
                                      </p:tavLst>
                                    </p:anim>
                                    <p:anim calcmode="lin" valueType="num">
                                      <p:cBhvr>
                                        <p:cTn dur="500" fill="hold" id="56"/>
                                        <p:tgtEl>
                                          <p:spTgt spid="48"/>
                                        </p:tgtEl>
                                        <p:attrNameLst>
                                          <p:attrName>ppt_h</p:attrName>
                                        </p:attrNameLst>
                                      </p:cBhvr>
                                      <p:tavLst>
                                        <p:tav tm="0">
                                          <p:val>
                                            <p:fltVal val="0"/>
                                          </p:val>
                                        </p:tav>
                                        <p:tav tm="100000">
                                          <p:val>
                                            <p:strVal val="#ppt_h"/>
                                          </p:val>
                                        </p:tav>
                                      </p:tavLst>
                                    </p:anim>
                                    <p:animEffect filter="fade" transition="in">
                                      <p:cBhvr>
                                        <p:cTn dur="500" id="57"/>
                                        <p:tgtEl>
                                          <p:spTgt spid="48"/>
                                        </p:tgtEl>
                                      </p:cBhvr>
                                    </p:animEffect>
                                  </p:childTnLst>
                                </p:cTn>
                              </p:par>
                            </p:childTnLst>
                          </p:cTn>
                        </p:par>
                        <p:par>
                          <p:cTn fill="hold" id="58" nodeType="afterGroup">
                            <p:stCondLst>
                              <p:cond delay="5000"/>
                            </p:stCondLst>
                            <p:childTnLst>
                              <p:par>
                                <p:cTn fill="hold" id="59" nodeType="afterEffect" presetClass="entr" presetID="53" presetSubtype="0">
                                  <p:stCondLst>
                                    <p:cond delay="0"/>
                                  </p:stCondLst>
                                  <p:childTnLst>
                                    <p:set>
                                      <p:cBhvr>
                                        <p:cTn dur="1" fill="hold" id="60">
                                          <p:stCondLst>
                                            <p:cond delay="0"/>
                                          </p:stCondLst>
                                        </p:cTn>
                                        <p:tgtEl>
                                          <p:spTgt spid="28"/>
                                        </p:tgtEl>
                                        <p:attrNameLst>
                                          <p:attrName>style.visibility</p:attrName>
                                        </p:attrNameLst>
                                      </p:cBhvr>
                                      <p:to>
                                        <p:strVal val="visible"/>
                                      </p:to>
                                    </p:set>
                                    <p:anim calcmode="lin" valueType="num">
                                      <p:cBhvr>
                                        <p:cTn dur="500" fill="hold" id="61"/>
                                        <p:tgtEl>
                                          <p:spTgt spid="28"/>
                                        </p:tgtEl>
                                        <p:attrNameLst>
                                          <p:attrName>ppt_w</p:attrName>
                                        </p:attrNameLst>
                                      </p:cBhvr>
                                      <p:tavLst>
                                        <p:tav tm="0">
                                          <p:val>
                                            <p:fltVal val="0"/>
                                          </p:val>
                                        </p:tav>
                                        <p:tav tm="100000">
                                          <p:val>
                                            <p:strVal val="#ppt_w"/>
                                          </p:val>
                                        </p:tav>
                                      </p:tavLst>
                                    </p:anim>
                                    <p:anim calcmode="lin" valueType="num">
                                      <p:cBhvr>
                                        <p:cTn dur="500" fill="hold" id="62"/>
                                        <p:tgtEl>
                                          <p:spTgt spid="28"/>
                                        </p:tgtEl>
                                        <p:attrNameLst>
                                          <p:attrName>ppt_h</p:attrName>
                                        </p:attrNameLst>
                                      </p:cBhvr>
                                      <p:tavLst>
                                        <p:tav tm="0">
                                          <p:val>
                                            <p:fltVal val="0"/>
                                          </p:val>
                                        </p:tav>
                                        <p:tav tm="100000">
                                          <p:val>
                                            <p:strVal val="#ppt_h"/>
                                          </p:val>
                                        </p:tav>
                                      </p:tavLst>
                                    </p:anim>
                                    <p:animEffect filter="fade" transition="in">
                                      <p:cBhvr>
                                        <p:cTn dur="500" id="63"/>
                                        <p:tgtEl>
                                          <p:spTgt spid="28"/>
                                        </p:tgtEl>
                                      </p:cBhvr>
                                    </p:animEffect>
                                  </p:childTnLst>
                                </p:cTn>
                              </p:par>
                              <p:par>
                                <p:cTn fill="hold" id="64" nodeType="withEffect" presetClass="entr" presetID="18" presetSubtype="9">
                                  <p:stCondLst>
                                    <p:cond delay="0"/>
                                  </p:stCondLst>
                                  <p:childTnLst>
                                    <p:set>
                                      <p:cBhvr>
                                        <p:cTn dur="1" fill="hold" id="65">
                                          <p:stCondLst>
                                            <p:cond delay="0"/>
                                          </p:stCondLst>
                                        </p:cTn>
                                        <p:tgtEl>
                                          <p:spTgt spid="6"/>
                                        </p:tgtEl>
                                        <p:attrNameLst>
                                          <p:attrName>style.visibility</p:attrName>
                                        </p:attrNameLst>
                                      </p:cBhvr>
                                      <p:to>
                                        <p:strVal val="visible"/>
                                      </p:to>
                                    </p:set>
                                    <p:animEffect filter="strips(upLeft)" transition="in">
                                      <p:cBhvr>
                                        <p:cTn dur="500" id="66"/>
                                        <p:tgtEl>
                                          <p:spTgt spid="6"/>
                                        </p:tgtEl>
                                      </p:cBhvr>
                                    </p:animEffect>
                                  </p:childTnLst>
                                </p:cTn>
                              </p:par>
                              <p:par>
                                <p:cTn accel="50000" decel="50000" fill="hold" id="67" nodeType="withEffect" presetClass="entr" presetID="2" presetSubtype="8">
                                  <p:stCondLst>
                                    <p:cond delay="0"/>
                                  </p:stCondLst>
                                  <p:childTnLst>
                                    <p:set>
                                      <p:cBhvr>
                                        <p:cTn dur="1" fill="hold" id="68">
                                          <p:stCondLst>
                                            <p:cond delay="0"/>
                                          </p:stCondLst>
                                        </p:cTn>
                                        <p:tgtEl>
                                          <p:spTgt spid="35"/>
                                        </p:tgtEl>
                                        <p:attrNameLst>
                                          <p:attrName>style.visibility</p:attrName>
                                        </p:attrNameLst>
                                      </p:cBhvr>
                                      <p:to>
                                        <p:strVal val="visible"/>
                                      </p:to>
                                    </p:set>
                                    <p:anim calcmode="lin" valueType="num">
                                      <p:cBhvr additive="base">
                                        <p:cTn dur="500" fill="hold" id="69"/>
                                        <p:tgtEl>
                                          <p:spTgt spid="35"/>
                                        </p:tgtEl>
                                        <p:attrNameLst>
                                          <p:attrName>ppt_x</p:attrName>
                                        </p:attrNameLst>
                                      </p:cBhvr>
                                      <p:tavLst>
                                        <p:tav tm="0">
                                          <p:val>
                                            <p:strVal val="0-#ppt_w/2"/>
                                          </p:val>
                                        </p:tav>
                                        <p:tav tm="100000">
                                          <p:val>
                                            <p:strVal val="#ppt_x"/>
                                          </p:val>
                                        </p:tav>
                                      </p:tavLst>
                                    </p:anim>
                                    <p:anim calcmode="lin" valueType="num">
                                      <p:cBhvr additive="base">
                                        <p:cTn dur="500" fill="hold" id="70"/>
                                        <p:tgtEl>
                                          <p:spTgt spid="35"/>
                                        </p:tgtEl>
                                        <p:attrNameLst>
                                          <p:attrName>ppt_y</p:attrName>
                                        </p:attrNameLst>
                                      </p:cBhvr>
                                      <p:tavLst>
                                        <p:tav tm="0">
                                          <p:val>
                                            <p:strVal val="#ppt_y"/>
                                          </p:val>
                                        </p:tav>
                                        <p:tav tm="100000">
                                          <p:val>
                                            <p:strVal val="#ppt_y"/>
                                          </p:val>
                                        </p:tav>
                                      </p:tavLst>
                                    </p:anim>
                                  </p:childTnLst>
                                </p:cTn>
                              </p:par>
                            </p:childTnLst>
                          </p:cTn>
                        </p:par>
                        <p:par>
                          <p:cTn fill="hold" id="71" nodeType="afterGroup">
                            <p:stCondLst>
                              <p:cond delay="5500"/>
                            </p:stCondLst>
                            <p:childTnLst>
                              <p:par>
                                <p:cTn fill="hold" grpId="0" id="72" nodeType="afterEffect" presetClass="entr" presetID="53" presetSubtype="0">
                                  <p:stCondLst>
                                    <p:cond delay="0"/>
                                  </p:stCondLst>
                                  <p:childTnLst>
                                    <p:set>
                                      <p:cBhvr>
                                        <p:cTn dur="1" fill="hold" id="73">
                                          <p:stCondLst>
                                            <p:cond delay="0"/>
                                          </p:stCondLst>
                                        </p:cTn>
                                        <p:tgtEl>
                                          <p:spTgt spid="52"/>
                                        </p:tgtEl>
                                        <p:attrNameLst>
                                          <p:attrName>style.visibility</p:attrName>
                                        </p:attrNameLst>
                                      </p:cBhvr>
                                      <p:to>
                                        <p:strVal val="visible"/>
                                      </p:to>
                                    </p:set>
                                    <p:anim calcmode="lin" valueType="num">
                                      <p:cBhvr>
                                        <p:cTn dur="500" fill="hold" id="74"/>
                                        <p:tgtEl>
                                          <p:spTgt spid="52"/>
                                        </p:tgtEl>
                                        <p:attrNameLst>
                                          <p:attrName>ppt_w</p:attrName>
                                        </p:attrNameLst>
                                      </p:cBhvr>
                                      <p:tavLst>
                                        <p:tav tm="0">
                                          <p:val>
                                            <p:fltVal val="0"/>
                                          </p:val>
                                        </p:tav>
                                        <p:tav tm="100000">
                                          <p:val>
                                            <p:strVal val="#ppt_w"/>
                                          </p:val>
                                        </p:tav>
                                      </p:tavLst>
                                    </p:anim>
                                    <p:anim calcmode="lin" valueType="num">
                                      <p:cBhvr>
                                        <p:cTn dur="500" fill="hold" id="75"/>
                                        <p:tgtEl>
                                          <p:spTgt spid="52"/>
                                        </p:tgtEl>
                                        <p:attrNameLst>
                                          <p:attrName>ppt_h</p:attrName>
                                        </p:attrNameLst>
                                      </p:cBhvr>
                                      <p:tavLst>
                                        <p:tav tm="0">
                                          <p:val>
                                            <p:fltVal val="0"/>
                                          </p:val>
                                        </p:tav>
                                        <p:tav tm="100000">
                                          <p:val>
                                            <p:strVal val="#ppt_h"/>
                                          </p:val>
                                        </p:tav>
                                      </p:tavLst>
                                    </p:anim>
                                    <p:animEffect filter="fade" transition="in">
                                      <p:cBhvr>
                                        <p:cTn dur="500" id="76"/>
                                        <p:tgtEl>
                                          <p:spTgt spid="52"/>
                                        </p:tgtEl>
                                      </p:cBhvr>
                                    </p:animEffect>
                                  </p:childTnLst>
                                </p:cTn>
                              </p:par>
                            </p:childTnLst>
                          </p:cTn>
                        </p:par>
                        <p:par>
                          <p:cTn fill="hold" id="77" nodeType="afterGroup">
                            <p:stCondLst>
                              <p:cond delay="6000"/>
                            </p:stCondLst>
                            <p:childTnLst>
                              <p:par>
                                <p:cTn fill="hold" grpId="0" id="78" nodeType="afterEffect" presetClass="entr" presetID="53" presetSubtype="0">
                                  <p:stCondLst>
                                    <p:cond delay="0"/>
                                  </p:stCondLst>
                                  <p:childTnLst>
                                    <p:set>
                                      <p:cBhvr>
                                        <p:cTn dur="1" fill="hold" id="79">
                                          <p:stCondLst>
                                            <p:cond delay="0"/>
                                          </p:stCondLst>
                                        </p:cTn>
                                        <p:tgtEl>
                                          <p:spTgt spid="49"/>
                                        </p:tgtEl>
                                        <p:attrNameLst>
                                          <p:attrName>style.visibility</p:attrName>
                                        </p:attrNameLst>
                                      </p:cBhvr>
                                      <p:to>
                                        <p:strVal val="visible"/>
                                      </p:to>
                                    </p:set>
                                    <p:anim calcmode="lin" valueType="num">
                                      <p:cBhvr>
                                        <p:cTn dur="500" fill="hold" id="80"/>
                                        <p:tgtEl>
                                          <p:spTgt spid="49"/>
                                        </p:tgtEl>
                                        <p:attrNameLst>
                                          <p:attrName>ppt_w</p:attrName>
                                        </p:attrNameLst>
                                      </p:cBhvr>
                                      <p:tavLst>
                                        <p:tav tm="0">
                                          <p:val>
                                            <p:fltVal val="0"/>
                                          </p:val>
                                        </p:tav>
                                        <p:tav tm="100000">
                                          <p:val>
                                            <p:strVal val="#ppt_w"/>
                                          </p:val>
                                        </p:tav>
                                      </p:tavLst>
                                    </p:anim>
                                    <p:anim calcmode="lin" valueType="num">
                                      <p:cBhvr>
                                        <p:cTn dur="500" fill="hold" id="81"/>
                                        <p:tgtEl>
                                          <p:spTgt spid="49"/>
                                        </p:tgtEl>
                                        <p:attrNameLst>
                                          <p:attrName>ppt_h</p:attrName>
                                        </p:attrNameLst>
                                      </p:cBhvr>
                                      <p:tavLst>
                                        <p:tav tm="0">
                                          <p:val>
                                            <p:fltVal val="0"/>
                                          </p:val>
                                        </p:tav>
                                        <p:tav tm="100000">
                                          <p:val>
                                            <p:strVal val="#ppt_h"/>
                                          </p:val>
                                        </p:tav>
                                      </p:tavLst>
                                    </p:anim>
                                    <p:animEffect filter="fade" transition="in">
                                      <p:cBhvr>
                                        <p:cTn dur="500" id="82"/>
                                        <p:tgtEl>
                                          <p:spTgt spid="49"/>
                                        </p:tgtEl>
                                      </p:cBhvr>
                                    </p:animEffect>
                                  </p:childTnLst>
                                </p:cTn>
                              </p:par>
                            </p:childTnLst>
                          </p:cTn>
                        </p:par>
                        <p:par>
                          <p:cTn fill="hold" id="83" nodeType="afterGroup">
                            <p:stCondLst>
                              <p:cond delay="6500"/>
                            </p:stCondLst>
                            <p:childTnLst>
                              <p:par>
                                <p:cTn fill="hold" id="84" nodeType="afterEffect" presetClass="entr" presetID="53" presetSubtype="0">
                                  <p:stCondLst>
                                    <p:cond delay="0"/>
                                  </p:stCondLst>
                                  <p:childTnLst>
                                    <p:set>
                                      <p:cBhvr>
                                        <p:cTn dur="1" fill="hold" id="85">
                                          <p:stCondLst>
                                            <p:cond delay="0"/>
                                          </p:stCondLst>
                                        </p:cTn>
                                        <p:tgtEl>
                                          <p:spTgt spid="31"/>
                                        </p:tgtEl>
                                        <p:attrNameLst>
                                          <p:attrName>style.visibility</p:attrName>
                                        </p:attrNameLst>
                                      </p:cBhvr>
                                      <p:to>
                                        <p:strVal val="visible"/>
                                      </p:to>
                                    </p:set>
                                    <p:anim calcmode="lin" valueType="num">
                                      <p:cBhvr>
                                        <p:cTn dur="500" fill="hold" id="86"/>
                                        <p:tgtEl>
                                          <p:spTgt spid="31"/>
                                        </p:tgtEl>
                                        <p:attrNameLst>
                                          <p:attrName>ppt_w</p:attrName>
                                        </p:attrNameLst>
                                      </p:cBhvr>
                                      <p:tavLst>
                                        <p:tav tm="0">
                                          <p:val>
                                            <p:fltVal val="0"/>
                                          </p:val>
                                        </p:tav>
                                        <p:tav tm="100000">
                                          <p:val>
                                            <p:strVal val="#ppt_w"/>
                                          </p:val>
                                        </p:tav>
                                      </p:tavLst>
                                    </p:anim>
                                    <p:anim calcmode="lin" valueType="num">
                                      <p:cBhvr>
                                        <p:cTn dur="500" fill="hold" id="87"/>
                                        <p:tgtEl>
                                          <p:spTgt spid="31"/>
                                        </p:tgtEl>
                                        <p:attrNameLst>
                                          <p:attrName>ppt_h</p:attrName>
                                        </p:attrNameLst>
                                      </p:cBhvr>
                                      <p:tavLst>
                                        <p:tav tm="0">
                                          <p:val>
                                            <p:fltVal val="0"/>
                                          </p:val>
                                        </p:tav>
                                        <p:tav tm="100000">
                                          <p:val>
                                            <p:strVal val="#ppt_h"/>
                                          </p:val>
                                        </p:tav>
                                      </p:tavLst>
                                    </p:anim>
                                    <p:animEffect filter="fade" transition="in">
                                      <p:cBhvr>
                                        <p:cTn dur="500" id="88"/>
                                        <p:tgtEl>
                                          <p:spTgt spid="31"/>
                                        </p:tgtEl>
                                      </p:cBhvr>
                                    </p:animEffect>
                                  </p:childTnLst>
                                </p:cTn>
                              </p:par>
                              <p:par>
                                <p:cTn fill="hold" id="89" nodeType="withEffect" presetClass="entr" presetID="18" presetSubtype="6">
                                  <p:stCondLst>
                                    <p:cond delay="0"/>
                                  </p:stCondLst>
                                  <p:childTnLst>
                                    <p:set>
                                      <p:cBhvr>
                                        <p:cTn dur="1" fill="hold" id="90">
                                          <p:stCondLst>
                                            <p:cond delay="0"/>
                                          </p:stCondLst>
                                        </p:cTn>
                                        <p:tgtEl>
                                          <p:spTgt spid="9"/>
                                        </p:tgtEl>
                                        <p:attrNameLst>
                                          <p:attrName>style.visibility</p:attrName>
                                        </p:attrNameLst>
                                      </p:cBhvr>
                                      <p:to>
                                        <p:strVal val="visible"/>
                                      </p:to>
                                    </p:set>
                                    <p:animEffect filter="strips(downRight)" transition="in">
                                      <p:cBhvr>
                                        <p:cTn dur="500" id="91"/>
                                        <p:tgtEl>
                                          <p:spTgt spid="9"/>
                                        </p:tgtEl>
                                      </p:cBhvr>
                                    </p:animEffect>
                                  </p:childTnLst>
                                </p:cTn>
                              </p:par>
                              <p:par>
                                <p:cTn accel="50000" decel="50000" fill="hold" id="92" nodeType="withEffect" presetClass="entr" presetID="2" presetSubtype="2">
                                  <p:stCondLst>
                                    <p:cond delay="0"/>
                                  </p:stCondLst>
                                  <p:childTnLst>
                                    <p:set>
                                      <p:cBhvr>
                                        <p:cTn dur="1" fill="hold" id="93">
                                          <p:stCondLst>
                                            <p:cond delay="0"/>
                                          </p:stCondLst>
                                        </p:cTn>
                                        <p:tgtEl>
                                          <p:spTgt spid="38"/>
                                        </p:tgtEl>
                                        <p:attrNameLst>
                                          <p:attrName>style.visibility</p:attrName>
                                        </p:attrNameLst>
                                      </p:cBhvr>
                                      <p:to>
                                        <p:strVal val="visible"/>
                                      </p:to>
                                    </p:set>
                                    <p:anim calcmode="lin" valueType="num">
                                      <p:cBhvr additive="base">
                                        <p:cTn dur="500" fill="hold" id="94"/>
                                        <p:tgtEl>
                                          <p:spTgt spid="38"/>
                                        </p:tgtEl>
                                        <p:attrNameLst>
                                          <p:attrName>ppt_x</p:attrName>
                                        </p:attrNameLst>
                                      </p:cBhvr>
                                      <p:tavLst>
                                        <p:tav tm="0">
                                          <p:val>
                                            <p:strVal val="1+#ppt_w/2"/>
                                          </p:val>
                                        </p:tav>
                                        <p:tav tm="100000">
                                          <p:val>
                                            <p:strVal val="#ppt_x"/>
                                          </p:val>
                                        </p:tav>
                                      </p:tavLst>
                                    </p:anim>
                                    <p:anim calcmode="lin" valueType="num">
                                      <p:cBhvr additive="base">
                                        <p:cTn dur="500" fill="hold" id="95"/>
                                        <p:tgtEl>
                                          <p:spTgt spid="38"/>
                                        </p:tgtEl>
                                        <p:attrNameLst>
                                          <p:attrName>ppt_y</p:attrName>
                                        </p:attrNameLst>
                                      </p:cBhvr>
                                      <p:tavLst>
                                        <p:tav tm="0">
                                          <p:val>
                                            <p:strVal val="#ppt_y"/>
                                          </p:val>
                                        </p:tav>
                                        <p:tav tm="100000">
                                          <p:val>
                                            <p:strVal val="#ppt_y"/>
                                          </p:val>
                                        </p:tav>
                                      </p:tavLst>
                                    </p:anim>
                                  </p:childTnLst>
                                </p:cTn>
                              </p:par>
                            </p:childTnLst>
                          </p:cTn>
                        </p:par>
                        <p:par>
                          <p:cTn fill="hold" id="96" nodeType="afterGroup">
                            <p:stCondLst>
                              <p:cond delay="7000"/>
                            </p:stCondLst>
                            <p:childTnLst>
                              <p:par>
                                <p:cTn fill="hold" grpId="0" id="97" nodeType="afterEffect" presetClass="entr" presetID="53" presetSubtype="0">
                                  <p:stCondLst>
                                    <p:cond delay="0"/>
                                  </p:stCondLst>
                                  <p:childTnLst>
                                    <p:set>
                                      <p:cBhvr>
                                        <p:cTn dur="1" fill="hold" id="98">
                                          <p:stCondLst>
                                            <p:cond delay="0"/>
                                          </p:stCondLst>
                                        </p:cTn>
                                        <p:tgtEl>
                                          <p:spTgt spid="53"/>
                                        </p:tgtEl>
                                        <p:attrNameLst>
                                          <p:attrName>style.visibility</p:attrName>
                                        </p:attrNameLst>
                                      </p:cBhvr>
                                      <p:to>
                                        <p:strVal val="visible"/>
                                      </p:to>
                                    </p:set>
                                    <p:anim calcmode="lin" valueType="num">
                                      <p:cBhvr>
                                        <p:cTn dur="500" fill="hold" id="99"/>
                                        <p:tgtEl>
                                          <p:spTgt spid="53"/>
                                        </p:tgtEl>
                                        <p:attrNameLst>
                                          <p:attrName>ppt_w</p:attrName>
                                        </p:attrNameLst>
                                      </p:cBhvr>
                                      <p:tavLst>
                                        <p:tav tm="0">
                                          <p:val>
                                            <p:fltVal val="0"/>
                                          </p:val>
                                        </p:tav>
                                        <p:tav tm="100000">
                                          <p:val>
                                            <p:strVal val="#ppt_w"/>
                                          </p:val>
                                        </p:tav>
                                      </p:tavLst>
                                    </p:anim>
                                    <p:anim calcmode="lin" valueType="num">
                                      <p:cBhvr>
                                        <p:cTn dur="500" fill="hold" id="100"/>
                                        <p:tgtEl>
                                          <p:spTgt spid="53"/>
                                        </p:tgtEl>
                                        <p:attrNameLst>
                                          <p:attrName>ppt_h</p:attrName>
                                        </p:attrNameLst>
                                      </p:cBhvr>
                                      <p:tavLst>
                                        <p:tav tm="0">
                                          <p:val>
                                            <p:fltVal val="0"/>
                                          </p:val>
                                        </p:tav>
                                        <p:tav tm="100000">
                                          <p:val>
                                            <p:strVal val="#ppt_h"/>
                                          </p:val>
                                        </p:tav>
                                      </p:tavLst>
                                    </p:anim>
                                    <p:animEffect filter="fade" transition="in">
                                      <p:cBhvr>
                                        <p:cTn dur="500" id="101"/>
                                        <p:tgtEl>
                                          <p:spTgt spid="53"/>
                                        </p:tgtEl>
                                      </p:cBhvr>
                                    </p:animEffect>
                                  </p:childTnLst>
                                </p:cTn>
                              </p:par>
                            </p:childTnLst>
                          </p:cTn>
                        </p:par>
                        <p:par>
                          <p:cTn fill="hold" id="102" nodeType="afterGroup">
                            <p:stCondLst>
                              <p:cond delay="7500"/>
                            </p:stCondLst>
                            <p:childTnLst>
                              <p:par>
                                <p:cTn fill="hold" grpId="0" id="103" nodeType="afterEffect" presetClass="entr" presetID="53" presetSubtype="0">
                                  <p:stCondLst>
                                    <p:cond delay="0"/>
                                  </p:stCondLst>
                                  <p:childTnLst>
                                    <p:set>
                                      <p:cBhvr>
                                        <p:cTn dur="1" fill="hold" id="104">
                                          <p:stCondLst>
                                            <p:cond delay="0"/>
                                          </p:stCondLst>
                                        </p:cTn>
                                        <p:tgtEl>
                                          <p:spTgt spid="50"/>
                                        </p:tgtEl>
                                        <p:attrNameLst>
                                          <p:attrName>style.visibility</p:attrName>
                                        </p:attrNameLst>
                                      </p:cBhvr>
                                      <p:to>
                                        <p:strVal val="visible"/>
                                      </p:to>
                                    </p:set>
                                    <p:anim calcmode="lin" valueType="num">
                                      <p:cBhvr>
                                        <p:cTn dur="500" fill="hold" id="105"/>
                                        <p:tgtEl>
                                          <p:spTgt spid="50"/>
                                        </p:tgtEl>
                                        <p:attrNameLst>
                                          <p:attrName>ppt_w</p:attrName>
                                        </p:attrNameLst>
                                      </p:cBhvr>
                                      <p:tavLst>
                                        <p:tav tm="0">
                                          <p:val>
                                            <p:fltVal val="0"/>
                                          </p:val>
                                        </p:tav>
                                        <p:tav tm="100000">
                                          <p:val>
                                            <p:strVal val="#ppt_w"/>
                                          </p:val>
                                        </p:tav>
                                      </p:tavLst>
                                    </p:anim>
                                    <p:anim calcmode="lin" valueType="num">
                                      <p:cBhvr>
                                        <p:cTn dur="500" fill="hold" id="106"/>
                                        <p:tgtEl>
                                          <p:spTgt spid="50"/>
                                        </p:tgtEl>
                                        <p:attrNameLst>
                                          <p:attrName>ppt_h</p:attrName>
                                        </p:attrNameLst>
                                      </p:cBhvr>
                                      <p:tavLst>
                                        <p:tav tm="0">
                                          <p:val>
                                            <p:fltVal val="0"/>
                                          </p:val>
                                        </p:tav>
                                        <p:tav tm="100000">
                                          <p:val>
                                            <p:strVal val="#ppt_h"/>
                                          </p:val>
                                        </p:tav>
                                      </p:tavLst>
                                    </p:anim>
                                    <p:animEffect filter="fade" transition="in">
                                      <p:cBhvr>
                                        <p:cTn dur="500" id="107"/>
                                        <p:tgtEl>
                                          <p:spTgt spid="50"/>
                                        </p:tgtEl>
                                      </p:cBhvr>
                                    </p:animEffect>
                                  </p:childTnLst>
                                </p:cTn>
                              </p:par>
                            </p:childTnLst>
                          </p:cTn>
                        </p:par>
                        <p:par>
                          <p:cTn fill="hold" id="108" nodeType="afterGroup">
                            <p:stCondLst>
                              <p:cond delay="8000"/>
                            </p:stCondLst>
                            <p:childTnLst>
                              <p:par>
                                <p:cTn fill="hold" id="109" nodeType="afterEffect" presetClass="entr" presetID="53" presetSubtype="0">
                                  <p:stCondLst>
                                    <p:cond delay="0"/>
                                  </p:stCondLst>
                                  <p:childTnLst>
                                    <p:set>
                                      <p:cBhvr>
                                        <p:cTn dur="1" fill="hold" id="110">
                                          <p:stCondLst>
                                            <p:cond delay="0"/>
                                          </p:stCondLst>
                                        </p:cTn>
                                        <p:tgtEl>
                                          <p:spTgt spid="25"/>
                                        </p:tgtEl>
                                        <p:attrNameLst>
                                          <p:attrName>style.visibility</p:attrName>
                                        </p:attrNameLst>
                                      </p:cBhvr>
                                      <p:to>
                                        <p:strVal val="visible"/>
                                      </p:to>
                                    </p:set>
                                    <p:anim calcmode="lin" valueType="num">
                                      <p:cBhvr>
                                        <p:cTn dur="500" fill="hold" id="111"/>
                                        <p:tgtEl>
                                          <p:spTgt spid="25"/>
                                        </p:tgtEl>
                                        <p:attrNameLst>
                                          <p:attrName>ppt_w</p:attrName>
                                        </p:attrNameLst>
                                      </p:cBhvr>
                                      <p:tavLst>
                                        <p:tav tm="0">
                                          <p:val>
                                            <p:fltVal val="0"/>
                                          </p:val>
                                        </p:tav>
                                        <p:tav tm="100000">
                                          <p:val>
                                            <p:strVal val="#ppt_w"/>
                                          </p:val>
                                        </p:tav>
                                      </p:tavLst>
                                    </p:anim>
                                    <p:anim calcmode="lin" valueType="num">
                                      <p:cBhvr>
                                        <p:cTn dur="500" fill="hold" id="112"/>
                                        <p:tgtEl>
                                          <p:spTgt spid="25"/>
                                        </p:tgtEl>
                                        <p:attrNameLst>
                                          <p:attrName>ppt_h</p:attrName>
                                        </p:attrNameLst>
                                      </p:cBhvr>
                                      <p:tavLst>
                                        <p:tav tm="0">
                                          <p:val>
                                            <p:fltVal val="0"/>
                                          </p:val>
                                        </p:tav>
                                        <p:tav tm="100000">
                                          <p:val>
                                            <p:strVal val="#ppt_h"/>
                                          </p:val>
                                        </p:tav>
                                      </p:tavLst>
                                    </p:anim>
                                    <p:animEffect filter="fade" transition="in">
                                      <p:cBhvr>
                                        <p:cTn dur="500" id="113"/>
                                        <p:tgtEl>
                                          <p:spTgt spid="25"/>
                                        </p:tgtEl>
                                      </p:cBhvr>
                                    </p:animEffect>
                                  </p:childTnLst>
                                </p:cTn>
                              </p:par>
                              <p:par>
                                <p:cTn fill="hold" id="114" nodeType="withEffect" presetClass="entr" presetID="18" presetSubtype="6">
                                  <p:stCondLst>
                                    <p:cond delay="0"/>
                                  </p:stCondLst>
                                  <p:childTnLst>
                                    <p:set>
                                      <p:cBhvr>
                                        <p:cTn dur="1" fill="hold" id="115">
                                          <p:stCondLst>
                                            <p:cond delay="0"/>
                                          </p:stCondLst>
                                        </p:cTn>
                                        <p:tgtEl>
                                          <p:spTgt spid="7"/>
                                        </p:tgtEl>
                                        <p:attrNameLst>
                                          <p:attrName>style.visibility</p:attrName>
                                        </p:attrNameLst>
                                      </p:cBhvr>
                                      <p:to>
                                        <p:strVal val="visible"/>
                                      </p:to>
                                    </p:set>
                                    <p:animEffect filter="strips(downRight)" transition="in">
                                      <p:cBhvr>
                                        <p:cTn dur="500" id="116"/>
                                        <p:tgtEl>
                                          <p:spTgt spid="7"/>
                                        </p:tgtEl>
                                      </p:cBhvr>
                                    </p:animEffect>
                                  </p:childTnLst>
                                </p:cTn>
                              </p:par>
                              <p:par>
                                <p:cTn accel="50000" decel="50000" fill="hold" id="117" nodeType="withEffect" presetClass="entr" presetID="2" presetSubtype="2">
                                  <p:stCondLst>
                                    <p:cond delay="0"/>
                                  </p:stCondLst>
                                  <p:childTnLst>
                                    <p:set>
                                      <p:cBhvr>
                                        <p:cTn dur="1" fill="hold" id="118">
                                          <p:stCondLst>
                                            <p:cond delay="0"/>
                                          </p:stCondLst>
                                        </p:cTn>
                                        <p:tgtEl>
                                          <p:spTgt spid="41"/>
                                        </p:tgtEl>
                                        <p:attrNameLst>
                                          <p:attrName>style.visibility</p:attrName>
                                        </p:attrNameLst>
                                      </p:cBhvr>
                                      <p:to>
                                        <p:strVal val="visible"/>
                                      </p:to>
                                    </p:set>
                                    <p:anim calcmode="lin" valueType="num">
                                      <p:cBhvr additive="base">
                                        <p:cTn dur="500" fill="hold" id="119"/>
                                        <p:tgtEl>
                                          <p:spTgt spid="41"/>
                                        </p:tgtEl>
                                        <p:attrNameLst>
                                          <p:attrName>ppt_x</p:attrName>
                                        </p:attrNameLst>
                                      </p:cBhvr>
                                      <p:tavLst>
                                        <p:tav tm="0">
                                          <p:val>
                                            <p:strVal val="1+#ppt_w/2"/>
                                          </p:val>
                                        </p:tav>
                                        <p:tav tm="100000">
                                          <p:val>
                                            <p:strVal val="#ppt_x"/>
                                          </p:val>
                                        </p:tav>
                                      </p:tavLst>
                                    </p:anim>
                                    <p:anim calcmode="lin" valueType="num">
                                      <p:cBhvr additive="base">
                                        <p:cTn dur="500" fill="hold" id="120"/>
                                        <p:tgtEl>
                                          <p:spTgt spid="41"/>
                                        </p:tgtEl>
                                        <p:attrNameLst>
                                          <p:attrName>ppt_y</p:attrName>
                                        </p:attrNameLst>
                                      </p:cBhvr>
                                      <p:tavLst>
                                        <p:tav tm="0">
                                          <p:val>
                                            <p:strVal val="#ppt_y"/>
                                          </p:val>
                                        </p:tav>
                                        <p:tav tm="100000">
                                          <p:val>
                                            <p:strVal val="#ppt_y"/>
                                          </p:val>
                                        </p:tav>
                                      </p:tavLst>
                                    </p:anim>
                                  </p:childTnLst>
                                </p:cTn>
                              </p:par>
                            </p:childTnLst>
                          </p:cTn>
                        </p:par>
                        <p:par>
                          <p:cTn fill="hold" id="121" nodeType="afterGroup">
                            <p:stCondLst>
                              <p:cond delay="8500"/>
                            </p:stCondLst>
                            <p:childTnLst>
                              <p:par>
                                <p:cTn fill="hold" grpId="0" id="122" nodeType="afterEffect" presetClass="entr" presetID="53" presetSubtype="0">
                                  <p:stCondLst>
                                    <p:cond delay="0"/>
                                  </p:stCondLst>
                                  <p:childTnLst>
                                    <p:set>
                                      <p:cBhvr>
                                        <p:cTn dur="1" fill="hold" id="123">
                                          <p:stCondLst>
                                            <p:cond delay="0"/>
                                          </p:stCondLst>
                                        </p:cTn>
                                        <p:tgtEl>
                                          <p:spTgt spid="54"/>
                                        </p:tgtEl>
                                        <p:attrNameLst>
                                          <p:attrName>style.visibility</p:attrName>
                                        </p:attrNameLst>
                                      </p:cBhvr>
                                      <p:to>
                                        <p:strVal val="visible"/>
                                      </p:to>
                                    </p:set>
                                    <p:anim calcmode="lin" valueType="num">
                                      <p:cBhvr>
                                        <p:cTn dur="500" fill="hold" id="124"/>
                                        <p:tgtEl>
                                          <p:spTgt spid="54"/>
                                        </p:tgtEl>
                                        <p:attrNameLst>
                                          <p:attrName>ppt_w</p:attrName>
                                        </p:attrNameLst>
                                      </p:cBhvr>
                                      <p:tavLst>
                                        <p:tav tm="0">
                                          <p:val>
                                            <p:fltVal val="0"/>
                                          </p:val>
                                        </p:tav>
                                        <p:tav tm="100000">
                                          <p:val>
                                            <p:strVal val="#ppt_w"/>
                                          </p:val>
                                        </p:tav>
                                      </p:tavLst>
                                    </p:anim>
                                    <p:anim calcmode="lin" valueType="num">
                                      <p:cBhvr>
                                        <p:cTn dur="500" fill="hold" id="125"/>
                                        <p:tgtEl>
                                          <p:spTgt spid="54"/>
                                        </p:tgtEl>
                                        <p:attrNameLst>
                                          <p:attrName>ppt_h</p:attrName>
                                        </p:attrNameLst>
                                      </p:cBhvr>
                                      <p:tavLst>
                                        <p:tav tm="0">
                                          <p:val>
                                            <p:fltVal val="0"/>
                                          </p:val>
                                        </p:tav>
                                        <p:tav tm="100000">
                                          <p:val>
                                            <p:strVal val="#ppt_h"/>
                                          </p:val>
                                        </p:tav>
                                      </p:tavLst>
                                    </p:anim>
                                    <p:animEffect filter="fade" transition="in">
                                      <p:cBhvr>
                                        <p:cTn dur="500" id="126"/>
                                        <p:tgtEl>
                                          <p:spTgt spid="54"/>
                                        </p:tgtEl>
                                      </p:cBhvr>
                                    </p:animEffect>
                                  </p:childTnLst>
                                </p:cTn>
                              </p:par>
                            </p:childTnLst>
                          </p:cTn>
                        </p:par>
                        <p:par>
                          <p:cTn fill="hold" id="127" nodeType="afterGroup">
                            <p:stCondLst>
                              <p:cond delay="9000"/>
                            </p:stCondLst>
                            <p:childTnLst>
                              <p:par>
                                <p:cTn fill="hold" grpId="0" id="128" nodeType="afterEffect" presetClass="entr" presetID="53" presetSubtype="0">
                                  <p:stCondLst>
                                    <p:cond delay="0"/>
                                  </p:stCondLst>
                                  <p:childTnLst>
                                    <p:set>
                                      <p:cBhvr>
                                        <p:cTn dur="1" fill="hold" id="129">
                                          <p:stCondLst>
                                            <p:cond delay="0"/>
                                          </p:stCondLst>
                                        </p:cTn>
                                        <p:tgtEl>
                                          <p:spTgt spid="56"/>
                                        </p:tgtEl>
                                        <p:attrNameLst>
                                          <p:attrName>style.visibility</p:attrName>
                                        </p:attrNameLst>
                                      </p:cBhvr>
                                      <p:to>
                                        <p:strVal val="visible"/>
                                      </p:to>
                                    </p:set>
                                    <p:anim calcmode="lin" valueType="num">
                                      <p:cBhvr>
                                        <p:cTn dur="500" fill="hold" id="130"/>
                                        <p:tgtEl>
                                          <p:spTgt spid="56"/>
                                        </p:tgtEl>
                                        <p:attrNameLst>
                                          <p:attrName>ppt_w</p:attrName>
                                        </p:attrNameLst>
                                      </p:cBhvr>
                                      <p:tavLst>
                                        <p:tav tm="0">
                                          <p:val>
                                            <p:fltVal val="0"/>
                                          </p:val>
                                        </p:tav>
                                        <p:tav tm="100000">
                                          <p:val>
                                            <p:strVal val="#ppt_w"/>
                                          </p:val>
                                        </p:tav>
                                      </p:tavLst>
                                    </p:anim>
                                    <p:anim calcmode="lin" valueType="num">
                                      <p:cBhvr>
                                        <p:cTn dur="500" fill="hold" id="131"/>
                                        <p:tgtEl>
                                          <p:spTgt spid="56"/>
                                        </p:tgtEl>
                                        <p:attrNameLst>
                                          <p:attrName>ppt_h</p:attrName>
                                        </p:attrNameLst>
                                      </p:cBhvr>
                                      <p:tavLst>
                                        <p:tav tm="0">
                                          <p:val>
                                            <p:fltVal val="0"/>
                                          </p:val>
                                        </p:tav>
                                        <p:tav tm="100000">
                                          <p:val>
                                            <p:strVal val="#ppt_h"/>
                                          </p:val>
                                        </p:tav>
                                      </p:tavLst>
                                    </p:anim>
                                    <p:animEffect filter="fade" transition="in">
                                      <p:cBhvr>
                                        <p:cTn dur="500" id="132"/>
                                        <p:tgtEl>
                                          <p:spTgt spid="56"/>
                                        </p:tgtEl>
                                      </p:cBhvr>
                                    </p:animEffect>
                                  </p:childTnLst>
                                </p:cTn>
                              </p:par>
                            </p:childTnLst>
                          </p:cTn>
                        </p:par>
                        <p:par>
                          <p:cTn fill="hold" id="133" nodeType="afterGroup">
                            <p:stCondLst>
                              <p:cond delay="9500"/>
                            </p:stCondLst>
                            <p:childTnLst>
                              <p:par>
                                <p:cTn fill="hold" id="134" nodeType="afterEffect" presetClass="entr" presetID="53" presetSubtype="0">
                                  <p:stCondLst>
                                    <p:cond delay="0"/>
                                  </p:stCondLst>
                                  <p:childTnLst>
                                    <p:set>
                                      <p:cBhvr>
                                        <p:cTn dur="1" fill="hold" id="135">
                                          <p:stCondLst>
                                            <p:cond delay="0"/>
                                          </p:stCondLst>
                                        </p:cTn>
                                        <p:tgtEl>
                                          <p:spTgt spid="16"/>
                                        </p:tgtEl>
                                        <p:attrNameLst>
                                          <p:attrName>style.visibility</p:attrName>
                                        </p:attrNameLst>
                                      </p:cBhvr>
                                      <p:to>
                                        <p:strVal val="visible"/>
                                      </p:to>
                                    </p:set>
                                    <p:anim calcmode="lin" valueType="num">
                                      <p:cBhvr>
                                        <p:cTn dur="500" fill="hold" id="136"/>
                                        <p:tgtEl>
                                          <p:spTgt spid="16"/>
                                        </p:tgtEl>
                                        <p:attrNameLst>
                                          <p:attrName>ppt_w</p:attrName>
                                        </p:attrNameLst>
                                      </p:cBhvr>
                                      <p:tavLst>
                                        <p:tav tm="0">
                                          <p:val>
                                            <p:fltVal val="0"/>
                                          </p:val>
                                        </p:tav>
                                        <p:tav tm="100000">
                                          <p:val>
                                            <p:strVal val="#ppt_w"/>
                                          </p:val>
                                        </p:tav>
                                      </p:tavLst>
                                    </p:anim>
                                    <p:anim calcmode="lin" valueType="num">
                                      <p:cBhvr>
                                        <p:cTn dur="500" fill="hold" id="137"/>
                                        <p:tgtEl>
                                          <p:spTgt spid="16"/>
                                        </p:tgtEl>
                                        <p:attrNameLst>
                                          <p:attrName>ppt_h</p:attrName>
                                        </p:attrNameLst>
                                      </p:cBhvr>
                                      <p:tavLst>
                                        <p:tav tm="0">
                                          <p:val>
                                            <p:fltVal val="0"/>
                                          </p:val>
                                        </p:tav>
                                        <p:tav tm="100000">
                                          <p:val>
                                            <p:strVal val="#ppt_h"/>
                                          </p:val>
                                        </p:tav>
                                      </p:tavLst>
                                    </p:anim>
                                    <p:animEffect filter="fade" transition="in">
                                      <p:cBhvr>
                                        <p:cTn dur="500" id="138"/>
                                        <p:tgtEl>
                                          <p:spTgt spid="16"/>
                                        </p:tgtEl>
                                      </p:cBhvr>
                                    </p:animEffect>
                                  </p:childTnLst>
                                </p:cTn>
                              </p:par>
                              <p:par>
                                <p:cTn fill="hold" id="139" nodeType="withEffect" presetClass="entr" presetID="18" presetSubtype="6">
                                  <p:stCondLst>
                                    <p:cond delay="0"/>
                                  </p:stCondLst>
                                  <p:childTnLst>
                                    <p:set>
                                      <p:cBhvr>
                                        <p:cTn dur="1" fill="hold" id="140">
                                          <p:stCondLst>
                                            <p:cond delay="0"/>
                                          </p:stCondLst>
                                        </p:cTn>
                                        <p:tgtEl>
                                          <p:spTgt spid="5"/>
                                        </p:tgtEl>
                                        <p:attrNameLst>
                                          <p:attrName>style.visibility</p:attrName>
                                        </p:attrNameLst>
                                      </p:cBhvr>
                                      <p:to>
                                        <p:strVal val="visible"/>
                                      </p:to>
                                    </p:set>
                                    <p:animEffect filter="strips(downRight)" transition="in">
                                      <p:cBhvr>
                                        <p:cTn dur="500" id="141"/>
                                        <p:tgtEl>
                                          <p:spTgt spid="5"/>
                                        </p:tgtEl>
                                      </p:cBhvr>
                                    </p:animEffect>
                                  </p:childTnLst>
                                </p:cTn>
                              </p:par>
                              <p:par>
                                <p:cTn accel="50000" decel="50000" fill="hold" id="142" nodeType="withEffect" presetClass="entr" presetID="2" presetSubtype="2">
                                  <p:stCondLst>
                                    <p:cond delay="0"/>
                                  </p:stCondLst>
                                  <p:childTnLst>
                                    <p:set>
                                      <p:cBhvr>
                                        <p:cTn dur="1" fill="hold" id="143">
                                          <p:stCondLst>
                                            <p:cond delay="0"/>
                                          </p:stCondLst>
                                        </p:cTn>
                                        <p:tgtEl>
                                          <p:spTgt spid="44"/>
                                        </p:tgtEl>
                                        <p:attrNameLst>
                                          <p:attrName>style.visibility</p:attrName>
                                        </p:attrNameLst>
                                      </p:cBhvr>
                                      <p:to>
                                        <p:strVal val="visible"/>
                                      </p:to>
                                    </p:set>
                                    <p:anim calcmode="lin" valueType="num">
                                      <p:cBhvr additive="base">
                                        <p:cTn dur="500" fill="hold" id="144"/>
                                        <p:tgtEl>
                                          <p:spTgt spid="44"/>
                                        </p:tgtEl>
                                        <p:attrNameLst>
                                          <p:attrName>ppt_x</p:attrName>
                                        </p:attrNameLst>
                                      </p:cBhvr>
                                      <p:tavLst>
                                        <p:tav tm="0">
                                          <p:val>
                                            <p:strVal val="1+#ppt_w/2"/>
                                          </p:val>
                                        </p:tav>
                                        <p:tav tm="100000">
                                          <p:val>
                                            <p:strVal val="#ppt_x"/>
                                          </p:val>
                                        </p:tav>
                                      </p:tavLst>
                                    </p:anim>
                                    <p:anim calcmode="lin" valueType="num">
                                      <p:cBhvr additive="base">
                                        <p:cTn dur="500" fill="hold" id="145"/>
                                        <p:tgtEl>
                                          <p:spTgt spid="44"/>
                                        </p:tgtEl>
                                        <p:attrNameLst>
                                          <p:attrName>ppt_y</p:attrName>
                                        </p:attrNameLst>
                                      </p:cBhvr>
                                      <p:tavLst>
                                        <p:tav tm="0">
                                          <p:val>
                                            <p:strVal val="#ppt_y"/>
                                          </p:val>
                                        </p:tav>
                                        <p:tav tm="100000">
                                          <p:val>
                                            <p:strVal val="#ppt_y"/>
                                          </p:val>
                                        </p:tav>
                                      </p:tavLst>
                                    </p:anim>
                                  </p:childTnLst>
                                </p:cTn>
                              </p:par>
                            </p:childTnLst>
                          </p:cTn>
                        </p:par>
                        <p:par>
                          <p:cTn fill="hold" id="146" nodeType="afterGroup">
                            <p:stCondLst>
                              <p:cond delay="10000"/>
                            </p:stCondLst>
                            <p:childTnLst>
                              <p:par>
                                <p:cTn fill="hold" grpId="0" id="147" nodeType="afterEffect" presetClass="entr" presetID="53" presetSubtype="0">
                                  <p:stCondLst>
                                    <p:cond delay="0"/>
                                  </p:stCondLst>
                                  <p:childTnLst>
                                    <p:set>
                                      <p:cBhvr>
                                        <p:cTn dur="1" fill="hold" id="148">
                                          <p:stCondLst>
                                            <p:cond delay="0"/>
                                          </p:stCondLst>
                                        </p:cTn>
                                        <p:tgtEl>
                                          <p:spTgt spid="55"/>
                                        </p:tgtEl>
                                        <p:attrNameLst>
                                          <p:attrName>style.visibility</p:attrName>
                                        </p:attrNameLst>
                                      </p:cBhvr>
                                      <p:to>
                                        <p:strVal val="visible"/>
                                      </p:to>
                                    </p:set>
                                    <p:anim calcmode="lin" valueType="num">
                                      <p:cBhvr>
                                        <p:cTn dur="500" fill="hold" id="149"/>
                                        <p:tgtEl>
                                          <p:spTgt spid="55"/>
                                        </p:tgtEl>
                                        <p:attrNameLst>
                                          <p:attrName>ppt_w</p:attrName>
                                        </p:attrNameLst>
                                      </p:cBhvr>
                                      <p:tavLst>
                                        <p:tav tm="0">
                                          <p:val>
                                            <p:fltVal val="0"/>
                                          </p:val>
                                        </p:tav>
                                        <p:tav tm="100000">
                                          <p:val>
                                            <p:strVal val="#ppt_w"/>
                                          </p:val>
                                        </p:tav>
                                      </p:tavLst>
                                    </p:anim>
                                    <p:anim calcmode="lin" valueType="num">
                                      <p:cBhvr>
                                        <p:cTn dur="500" fill="hold" id="150"/>
                                        <p:tgtEl>
                                          <p:spTgt spid="55"/>
                                        </p:tgtEl>
                                        <p:attrNameLst>
                                          <p:attrName>ppt_h</p:attrName>
                                        </p:attrNameLst>
                                      </p:cBhvr>
                                      <p:tavLst>
                                        <p:tav tm="0">
                                          <p:val>
                                            <p:fltVal val="0"/>
                                          </p:val>
                                        </p:tav>
                                        <p:tav tm="100000">
                                          <p:val>
                                            <p:strVal val="#ppt_h"/>
                                          </p:val>
                                        </p:tav>
                                      </p:tavLst>
                                    </p:anim>
                                    <p:animEffect filter="fade" transition="in">
                                      <p:cBhvr>
                                        <p:cTn dur="500" id="151"/>
                                        <p:tgtEl>
                                          <p:spTgt spid="55"/>
                                        </p:tgtEl>
                                      </p:cBhvr>
                                    </p:animEffect>
                                  </p:childTnLst>
                                </p:cTn>
                              </p:par>
                            </p:childTnLst>
                          </p:cTn>
                        </p:par>
                        <p:par>
                          <p:cTn fill="hold" id="152" nodeType="afterGroup">
                            <p:stCondLst>
                              <p:cond delay="10500"/>
                            </p:stCondLst>
                            <p:childTnLst>
                              <p:par>
                                <p:cTn fill="hold" grpId="0" id="153" nodeType="afterEffect" presetClass="entr" presetID="53" presetSubtype="0">
                                  <p:stCondLst>
                                    <p:cond delay="0"/>
                                  </p:stCondLst>
                                  <p:childTnLst>
                                    <p:set>
                                      <p:cBhvr>
                                        <p:cTn dur="1" fill="hold" id="154">
                                          <p:stCondLst>
                                            <p:cond delay="0"/>
                                          </p:stCondLst>
                                        </p:cTn>
                                        <p:tgtEl>
                                          <p:spTgt spid="57"/>
                                        </p:tgtEl>
                                        <p:attrNameLst>
                                          <p:attrName>style.visibility</p:attrName>
                                        </p:attrNameLst>
                                      </p:cBhvr>
                                      <p:to>
                                        <p:strVal val="visible"/>
                                      </p:to>
                                    </p:set>
                                    <p:anim calcmode="lin" valueType="num">
                                      <p:cBhvr>
                                        <p:cTn dur="500" fill="hold" id="155"/>
                                        <p:tgtEl>
                                          <p:spTgt spid="57"/>
                                        </p:tgtEl>
                                        <p:attrNameLst>
                                          <p:attrName>ppt_w</p:attrName>
                                        </p:attrNameLst>
                                      </p:cBhvr>
                                      <p:tavLst>
                                        <p:tav tm="0">
                                          <p:val>
                                            <p:fltVal val="0"/>
                                          </p:val>
                                        </p:tav>
                                        <p:tav tm="100000">
                                          <p:val>
                                            <p:strVal val="#ppt_w"/>
                                          </p:val>
                                        </p:tav>
                                      </p:tavLst>
                                    </p:anim>
                                    <p:anim calcmode="lin" valueType="num">
                                      <p:cBhvr>
                                        <p:cTn dur="500" fill="hold" id="156"/>
                                        <p:tgtEl>
                                          <p:spTgt spid="57"/>
                                        </p:tgtEl>
                                        <p:attrNameLst>
                                          <p:attrName>ppt_h</p:attrName>
                                        </p:attrNameLst>
                                      </p:cBhvr>
                                      <p:tavLst>
                                        <p:tav tm="0">
                                          <p:val>
                                            <p:fltVal val="0"/>
                                          </p:val>
                                        </p:tav>
                                        <p:tav tm="100000">
                                          <p:val>
                                            <p:strVal val="#ppt_h"/>
                                          </p:val>
                                        </p:tav>
                                      </p:tavLst>
                                    </p:anim>
                                    <p:animEffect filter="fade" transition="in">
                                      <p:cBhvr>
                                        <p:cTn dur="500" id="157"/>
                                        <p:tgtEl>
                                          <p:spTgt spid="57"/>
                                        </p:tgtEl>
                                      </p:cBhvr>
                                    </p:animEffect>
                                  </p:childTnLst>
                                </p:cTn>
                              </p:par>
                            </p:childTnLst>
                          </p:cTn>
                        </p:par>
                        <p:par>
                          <p:cTn fill="hold" id="158" nodeType="afterGroup">
                            <p:stCondLst>
                              <p:cond delay="11000"/>
                            </p:stCondLst>
                            <p:childTnLst>
                              <p:par>
                                <p:cTn fill="hold" grpId="0" id="159" nodeType="afterEffect" presetClass="entr" presetID="10" presetSubtype="0">
                                  <p:stCondLst>
                                    <p:cond delay="0"/>
                                  </p:stCondLst>
                                  <p:childTnLst>
                                    <p:set>
                                      <p:cBhvr>
                                        <p:cTn dur="1" fill="hold" id="160">
                                          <p:stCondLst>
                                            <p:cond delay="0"/>
                                          </p:stCondLst>
                                        </p:cTn>
                                        <p:tgtEl>
                                          <p:spTgt spid="58"/>
                                        </p:tgtEl>
                                        <p:attrNameLst>
                                          <p:attrName>style.visibility</p:attrName>
                                        </p:attrNameLst>
                                      </p:cBhvr>
                                      <p:to>
                                        <p:strVal val="visible"/>
                                      </p:to>
                                    </p:set>
                                    <p:animEffect filter="fade" transition="in">
                                      <p:cBhvr>
                                        <p:cTn dur="500" id="161"/>
                                        <p:tgtEl>
                                          <p:spTgt spid="5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34"/>
      <p:bldP grpId="0" spid="47"/>
      <p:bldP grpId="0" spid="48"/>
      <p:bldP grpId="0" spid="49"/>
      <p:bldP grpId="0" spid="50"/>
      <p:bldP grpId="0" spid="51"/>
      <p:bldP grpId="0" spid="52"/>
      <p:bldP grpId="0" spid="53"/>
      <p:bldP grpId="0" spid="54"/>
      <p:bldP grpId="0" spid="55"/>
      <p:bldP grpId="0" spid="56"/>
      <p:bldP grpId="0" spid="57"/>
      <p:bldP grpId="0" spid="58"/>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教学反思</a:t>
            </a:r>
          </a:p>
        </p:txBody>
      </p:sp>
      <p:sp>
        <p:nvSpPr>
          <p:cNvPr id="3" name="Rounded Rectangle 152"/>
          <p:cNvSpPr/>
          <p:nvPr/>
        </p:nvSpPr>
        <p:spPr>
          <a:xfrm>
            <a:off x="7709602" y="3168287"/>
            <a:ext cx="3609433" cy="1259235"/>
          </a:xfrm>
          <a:prstGeom prst="roundRect">
            <a:avLst>
              <a:gd fmla="val 6876" name="adj"/>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sp>
        <p:nvSpPr>
          <p:cNvPr id="4" name="Rounded Rectangle 151"/>
          <p:cNvSpPr/>
          <p:nvPr/>
        </p:nvSpPr>
        <p:spPr>
          <a:xfrm>
            <a:off x="7709602" y="1617293"/>
            <a:ext cx="3609433" cy="1259235"/>
          </a:xfrm>
          <a:prstGeom prst="roundRect">
            <a:avLst>
              <a:gd fmla="val 6876"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grpSp>
        <p:nvGrpSpPr>
          <p:cNvPr id="5" name="Group 67"/>
          <p:cNvGrpSpPr/>
          <p:nvPr/>
        </p:nvGrpSpPr>
        <p:grpSpPr>
          <a:xfrm>
            <a:off x="3338603" y="2279746"/>
            <a:ext cx="833967" cy="833967"/>
            <a:chOff x="5038726" y="1838325"/>
            <a:chExt cx="625475" cy="625475"/>
          </a:xfrm>
          <a:solidFill>
            <a:schemeClr val="accent4"/>
          </a:solidFill>
        </p:grpSpPr>
        <p:sp>
          <p:nvSpPr>
            <p:cNvPr id="6" name="Freeform 5"/>
            <p:cNvSpPr>
              <a:spLocks noEditPoints="1"/>
            </p:cNvSpPr>
            <p:nvPr/>
          </p:nvSpPr>
          <p:spPr bwMode="auto">
            <a:xfrm>
              <a:off x="5038726" y="1838325"/>
              <a:ext cx="625475" cy="625475"/>
            </a:xfrm>
            <a:custGeom>
              <a:cxnLst>
                <a:cxn ang="0">
                  <a:pos x="147" y="0"/>
                </a:cxn>
                <a:cxn ang="0">
                  <a:pos x="0" y="147"/>
                </a:cxn>
                <a:cxn ang="0">
                  <a:pos x="147" y="294"/>
                </a:cxn>
                <a:cxn ang="0">
                  <a:pos x="294" y="147"/>
                </a:cxn>
                <a:cxn ang="0">
                  <a:pos x="147" y="0"/>
                </a:cxn>
                <a:cxn ang="0">
                  <a:pos x="147" y="261"/>
                </a:cxn>
                <a:cxn ang="0">
                  <a:pos x="33" y="147"/>
                </a:cxn>
                <a:cxn ang="0">
                  <a:pos x="147" y="32"/>
                </a:cxn>
                <a:cxn ang="0">
                  <a:pos x="262" y="147"/>
                </a:cxn>
                <a:cxn ang="0">
                  <a:pos x="147" y="261"/>
                </a:cxn>
                <a:cxn ang="0">
                  <a:pos x="147" y="261"/>
                </a:cxn>
                <a:cxn ang="0">
                  <a:pos x="147" y="261"/>
                </a:cxn>
              </a:cxnLst>
              <a:rect b="b" l="0" r="r" t="0"/>
              <a:pathLst>
                <a:path h="294" w="294">
                  <a:moveTo>
                    <a:pt x="147" y="0"/>
                  </a:moveTo>
                  <a:cubicBezTo>
                    <a:pt x="66" y="0"/>
                    <a:pt x="0" y="66"/>
                    <a:pt x="0" y="147"/>
                  </a:cubicBezTo>
                  <a:cubicBezTo>
                    <a:pt x="0" y="228"/>
                    <a:pt x="66" y="294"/>
                    <a:pt x="147" y="294"/>
                  </a:cubicBezTo>
                  <a:cubicBezTo>
                    <a:pt x="228" y="294"/>
                    <a:pt x="294" y="228"/>
                    <a:pt x="294" y="147"/>
                  </a:cubicBezTo>
                  <a:cubicBezTo>
                    <a:pt x="294" y="66"/>
                    <a:pt x="228" y="0"/>
                    <a:pt x="147" y="0"/>
                  </a:cubicBezTo>
                  <a:close/>
                  <a:moveTo>
                    <a:pt x="147" y="261"/>
                  </a:moveTo>
                  <a:cubicBezTo>
                    <a:pt x="84" y="261"/>
                    <a:pt x="33" y="210"/>
                    <a:pt x="33" y="147"/>
                  </a:cubicBezTo>
                  <a:cubicBezTo>
                    <a:pt x="33" y="83"/>
                    <a:pt x="84" y="32"/>
                    <a:pt x="147" y="32"/>
                  </a:cubicBezTo>
                  <a:cubicBezTo>
                    <a:pt x="210" y="32"/>
                    <a:pt x="262" y="83"/>
                    <a:pt x="262" y="147"/>
                  </a:cubicBezTo>
                  <a:cubicBezTo>
                    <a:pt x="262" y="210"/>
                    <a:pt x="210" y="261"/>
                    <a:pt x="147" y="261"/>
                  </a:cubicBezTo>
                  <a:close/>
                  <a:moveTo>
                    <a:pt x="147" y="261"/>
                  </a:moveTo>
                  <a:cubicBezTo>
                    <a:pt x="147" y="261"/>
                    <a:pt x="147" y="261"/>
                    <a:pt x="147" y="261"/>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7" name="Freeform 6"/>
            <p:cNvSpPr>
              <a:spLocks noEditPoints="1"/>
            </p:cNvSpPr>
            <p:nvPr/>
          </p:nvSpPr>
          <p:spPr bwMode="auto">
            <a:xfrm>
              <a:off x="5143501" y="2078038"/>
              <a:ext cx="417513" cy="161925"/>
            </a:xfrm>
            <a:custGeom>
              <a:cxnLst>
                <a:cxn ang="0">
                  <a:pos x="192" y="11"/>
                </a:cxn>
                <a:cxn ang="0">
                  <a:pos x="170" y="4"/>
                </a:cxn>
                <a:cxn ang="0">
                  <a:pos x="102" y="41"/>
                </a:cxn>
                <a:cxn ang="0">
                  <a:pos x="25" y="4"/>
                </a:cxn>
                <a:cxn ang="0">
                  <a:pos x="4" y="11"/>
                </a:cxn>
                <a:cxn ang="0">
                  <a:pos x="11" y="33"/>
                </a:cxn>
                <a:cxn ang="0">
                  <a:pos x="95" y="74"/>
                </a:cxn>
                <a:cxn ang="0">
                  <a:pos x="102" y="76"/>
                </a:cxn>
                <a:cxn ang="0">
                  <a:pos x="110" y="74"/>
                </a:cxn>
                <a:cxn ang="0">
                  <a:pos x="186" y="33"/>
                </a:cxn>
                <a:cxn ang="0">
                  <a:pos x="192" y="11"/>
                </a:cxn>
                <a:cxn ang="0">
                  <a:pos x="192" y="11"/>
                </a:cxn>
                <a:cxn ang="0">
                  <a:pos x="192" y="11"/>
                </a:cxn>
              </a:cxnLst>
              <a:rect b="b" l="0" r="r" t="0"/>
              <a:pathLst>
                <a:path h="76" w="197">
                  <a:moveTo>
                    <a:pt x="192" y="11"/>
                  </a:moveTo>
                  <a:cubicBezTo>
                    <a:pt x="188" y="3"/>
                    <a:pt x="178" y="0"/>
                    <a:pt x="170" y="4"/>
                  </a:cubicBezTo>
                  <a:cubicBezTo>
                    <a:pt x="102" y="41"/>
                    <a:pt x="102" y="41"/>
                    <a:pt x="102" y="41"/>
                  </a:cubicBezTo>
                  <a:cubicBezTo>
                    <a:pt x="25" y="4"/>
                    <a:pt x="25" y="4"/>
                    <a:pt x="25" y="4"/>
                  </a:cubicBezTo>
                  <a:cubicBezTo>
                    <a:pt x="17" y="0"/>
                    <a:pt x="7" y="3"/>
                    <a:pt x="4" y="11"/>
                  </a:cubicBezTo>
                  <a:cubicBezTo>
                    <a:pt x="0" y="20"/>
                    <a:pt x="3" y="29"/>
                    <a:pt x="11" y="33"/>
                  </a:cubicBezTo>
                  <a:cubicBezTo>
                    <a:pt x="95" y="74"/>
                    <a:pt x="95" y="74"/>
                    <a:pt x="95" y="74"/>
                  </a:cubicBezTo>
                  <a:cubicBezTo>
                    <a:pt x="97" y="76"/>
                    <a:pt x="100" y="76"/>
                    <a:pt x="102" y="76"/>
                  </a:cubicBezTo>
                  <a:cubicBezTo>
                    <a:pt x="105" y="76"/>
                    <a:pt x="108" y="75"/>
                    <a:pt x="110" y="74"/>
                  </a:cubicBezTo>
                  <a:cubicBezTo>
                    <a:pt x="186" y="33"/>
                    <a:pt x="186" y="33"/>
                    <a:pt x="186" y="33"/>
                  </a:cubicBezTo>
                  <a:cubicBezTo>
                    <a:pt x="194" y="29"/>
                    <a:pt x="197" y="19"/>
                    <a:pt x="192" y="11"/>
                  </a:cubicBezTo>
                  <a:close/>
                  <a:moveTo>
                    <a:pt x="192" y="11"/>
                  </a:moveTo>
                  <a:cubicBezTo>
                    <a:pt x="192" y="11"/>
                    <a:pt x="192" y="11"/>
                    <a:pt x="192" y="11"/>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8" name="Group 66"/>
          <p:cNvGrpSpPr/>
          <p:nvPr/>
        </p:nvGrpSpPr>
        <p:grpSpPr>
          <a:xfrm>
            <a:off x="1205398" y="1617294"/>
            <a:ext cx="2734733" cy="4500033"/>
            <a:chOff x="3478213" y="1268413"/>
            <a:chExt cx="2051050" cy="3375025"/>
          </a:xfrm>
          <a:solidFill>
            <a:schemeClr val="bg1">
              <a:lumMod val="65000"/>
            </a:schemeClr>
          </a:solidFill>
        </p:grpSpPr>
        <p:sp>
          <p:nvSpPr>
            <p:cNvPr id="9" name="Freeform 7"/>
            <p:cNvSpPr>
              <a:spLocks noEditPoints="1"/>
            </p:cNvSpPr>
            <p:nvPr/>
          </p:nvSpPr>
          <p:spPr bwMode="auto">
            <a:xfrm>
              <a:off x="4160838" y="1268413"/>
              <a:ext cx="685800" cy="696913"/>
            </a:xfrm>
            <a:custGeom>
              <a:cxnLst>
                <a:cxn ang="0">
                  <a:pos x="161" y="328"/>
                </a:cxn>
                <a:cxn ang="0">
                  <a:pos x="323" y="164"/>
                </a:cxn>
                <a:cxn ang="0">
                  <a:pos x="161" y="0"/>
                </a:cxn>
                <a:cxn ang="0">
                  <a:pos x="0" y="164"/>
                </a:cxn>
                <a:cxn ang="0">
                  <a:pos x="161" y="328"/>
                </a:cxn>
                <a:cxn ang="0">
                  <a:pos x="161" y="328"/>
                </a:cxn>
                <a:cxn ang="0">
                  <a:pos x="161" y="328"/>
                </a:cxn>
              </a:cxnLst>
              <a:rect b="b" l="0" r="r" t="0"/>
              <a:pathLst>
                <a:path h="328" w="323">
                  <a:moveTo>
                    <a:pt x="161" y="328"/>
                  </a:moveTo>
                  <a:cubicBezTo>
                    <a:pt x="251" y="327"/>
                    <a:pt x="323" y="254"/>
                    <a:pt x="323" y="164"/>
                  </a:cubicBezTo>
                  <a:cubicBezTo>
                    <a:pt x="323" y="75"/>
                    <a:pt x="251" y="2"/>
                    <a:pt x="161" y="0"/>
                  </a:cubicBezTo>
                  <a:cubicBezTo>
                    <a:pt x="72" y="2"/>
                    <a:pt x="0" y="75"/>
                    <a:pt x="0" y="164"/>
                  </a:cubicBezTo>
                  <a:cubicBezTo>
                    <a:pt x="0" y="254"/>
                    <a:pt x="72" y="327"/>
                    <a:pt x="161" y="328"/>
                  </a:cubicBezTo>
                  <a:close/>
                  <a:moveTo>
                    <a:pt x="161" y="328"/>
                  </a:moveTo>
                  <a:cubicBezTo>
                    <a:pt x="161" y="328"/>
                    <a:pt x="161" y="328"/>
                    <a:pt x="161" y="328"/>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10" name="Freeform 8"/>
            <p:cNvSpPr/>
            <p:nvPr/>
          </p:nvSpPr>
          <p:spPr bwMode="auto">
            <a:xfrm>
              <a:off x="3478213" y="1987550"/>
              <a:ext cx="2051050" cy="2655888"/>
            </a:xfrm>
            <a:custGeom>
              <a:cxnLst>
                <a:cxn ang="0">
                  <a:pos x="901" y="261"/>
                </a:cxn>
                <a:cxn ang="0">
                  <a:pos x="769" y="256"/>
                </a:cxn>
                <a:cxn ang="0">
                  <a:pos x="740" y="213"/>
                </a:cxn>
                <a:cxn ang="0">
                  <a:pos x="623" y="62"/>
                </a:cxn>
                <a:cxn ang="0">
                  <a:pos x="524" y="0"/>
                </a:cxn>
                <a:cxn ang="0">
                  <a:pos x="524" y="0"/>
                </a:cxn>
                <a:cxn ang="0">
                  <a:pos x="484" y="41"/>
                </a:cxn>
                <a:cxn ang="0">
                  <a:pos x="482" y="40"/>
                </a:cxn>
                <a:cxn ang="0">
                  <a:pos x="524" y="312"/>
                </a:cxn>
                <a:cxn ang="0">
                  <a:pos x="484" y="366"/>
                </a:cxn>
                <a:cxn ang="0">
                  <a:pos x="484" y="366"/>
                </a:cxn>
                <a:cxn ang="0">
                  <a:pos x="482" y="365"/>
                </a:cxn>
                <a:cxn ang="0">
                  <a:pos x="481" y="366"/>
                </a:cxn>
                <a:cxn ang="0">
                  <a:pos x="481" y="366"/>
                </a:cxn>
                <a:cxn ang="0">
                  <a:pos x="441" y="312"/>
                </a:cxn>
                <a:cxn ang="0">
                  <a:pos x="482" y="40"/>
                </a:cxn>
                <a:cxn ang="0">
                  <a:pos x="481" y="41"/>
                </a:cxn>
                <a:cxn ang="0">
                  <a:pos x="441" y="0"/>
                </a:cxn>
                <a:cxn ang="0">
                  <a:pos x="441" y="0"/>
                </a:cxn>
                <a:cxn ang="0">
                  <a:pos x="342" y="62"/>
                </a:cxn>
                <a:cxn ang="0">
                  <a:pos x="225" y="213"/>
                </a:cxn>
                <a:cxn ang="0">
                  <a:pos x="196" y="256"/>
                </a:cxn>
                <a:cxn ang="0">
                  <a:pos x="64" y="261"/>
                </a:cxn>
                <a:cxn ang="0">
                  <a:pos x="0" y="325"/>
                </a:cxn>
                <a:cxn ang="0">
                  <a:pos x="64" y="389"/>
                </a:cxn>
                <a:cxn ang="0">
                  <a:pos x="64" y="389"/>
                </a:cxn>
                <a:cxn ang="0">
                  <a:pos x="256" y="371"/>
                </a:cxn>
                <a:cxn ang="0">
                  <a:pos x="313" y="311"/>
                </a:cxn>
                <a:cxn ang="0">
                  <a:pos x="313" y="500"/>
                </a:cxn>
                <a:cxn ang="0">
                  <a:pos x="312" y="564"/>
                </a:cxn>
                <a:cxn ang="0">
                  <a:pos x="311" y="1174"/>
                </a:cxn>
                <a:cxn ang="0">
                  <a:pos x="398" y="1250"/>
                </a:cxn>
                <a:cxn ang="0">
                  <a:pos x="474" y="1174"/>
                </a:cxn>
                <a:cxn ang="0">
                  <a:pos x="474" y="650"/>
                </a:cxn>
                <a:cxn ang="0">
                  <a:pos x="482" y="650"/>
                </a:cxn>
                <a:cxn ang="0">
                  <a:pos x="491" y="650"/>
                </a:cxn>
                <a:cxn ang="0">
                  <a:pos x="491" y="1174"/>
                </a:cxn>
                <a:cxn ang="0">
                  <a:pos x="566" y="1250"/>
                </a:cxn>
                <a:cxn ang="0">
                  <a:pos x="654" y="1174"/>
                </a:cxn>
                <a:cxn ang="0">
                  <a:pos x="653" y="564"/>
                </a:cxn>
                <a:cxn ang="0">
                  <a:pos x="652" y="500"/>
                </a:cxn>
                <a:cxn ang="0">
                  <a:pos x="652" y="311"/>
                </a:cxn>
                <a:cxn ang="0">
                  <a:pos x="709" y="371"/>
                </a:cxn>
                <a:cxn ang="0">
                  <a:pos x="901" y="389"/>
                </a:cxn>
                <a:cxn ang="0">
                  <a:pos x="901" y="389"/>
                </a:cxn>
                <a:cxn ang="0">
                  <a:pos x="965" y="325"/>
                </a:cxn>
                <a:cxn ang="0">
                  <a:pos x="901" y="261"/>
                </a:cxn>
              </a:cxnLst>
              <a:rect b="b" l="0" r="r" t="0"/>
              <a:pathLst>
                <a:path h="1250" w="964">
                  <a:moveTo>
                    <a:pt x="901" y="261"/>
                  </a:moveTo>
                  <a:cubicBezTo>
                    <a:pt x="854" y="261"/>
                    <a:pt x="795" y="259"/>
                    <a:pt x="769" y="256"/>
                  </a:cubicBezTo>
                  <a:cubicBezTo>
                    <a:pt x="761" y="245"/>
                    <a:pt x="749" y="227"/>
                    <a:pt x="740" y="213"/>
                  </a:cubicBezTo>
                  <a:cubicBezTo>
                    <a:pt x="706" y="162"/>
                    <a:pt x="667" y="103"/>
                    <a:pt x="623" y="62"/>
                  </a:cubicBezTo>
                  <a:cubicBezTo>
                    <a:pt x="591" y="31"/>
                    <a:pt x="562" y="10"/>
                    <a:pt x="524" y="0"/>
                  </a:cubicBezTo>
                  <a:cubicBezTo>
                    <a:pt x="524" y="0"/>
                    <a:pt x="524" y="0"/>
                    <a:pt x="524" y="0"/>
                  </a:cubicBezTo>
                  <a:cubicBezTo>
                    <a:pt x="484" y="41"/>
                    <a:pt x="484" y="41"/>
                    <a:pt x="484" y="41"/>
                  </a:cubicBezTo>
                  <a:cubicBezTo>
                    <a:pt x="482" y="40"/>
                    <a:pt x="482" y="40"/>
                    <a:pt x="482" y="40"/>
                  </a:cubicBezTo>
                  <a:cubicBezTo>
                    <a:pt x="524" y="312"/>
                    <a:pt x="524" y="312"/>
                    <a:pt x="524" y="312"/>
                  </a:cubicBezTo>
                  <a:cubicBezTo>
                    <a:pt x="484" y="366"/>
                    <a:pt x="484" y="366"/>
                    <a:pt x="484" y="366"/>
                  </a:cubicBezTo>
                  <a:cubicBezTo>
                    <a:pt x="484" y="366"/>
                    <a:pt x="484" y="366"/>
                    <a:pt x="484" y="366"/>
                  </a:cubicBezTo>
                  <a:cubicBezTo>
                    <a:pt x="482" y="365"/>
                    <a:pt x="482" y="365"/>
                    <a:pt x="482" y="365"/>
                  </a:cubicBezTo>
                  <a:cubicBezTo>
                    <a:pt x="481" y="366"/>
                    <a:pt x="481" y="366"/>
                    <a:pt x="481" y="366"/>
                  </a:cubicBezTo>
                  <a:cubicBezTo>
                    <a:pt x="481" y="366"/>
                    <a:pt x="481" y="366"/>
                    <a:pt x="481" y="366"/>
                  </a:cubicBezTo>
                  <a:cubicBezTo>
                    <a:pt x="441" y="312"/>
                    <a:pt x="441" y="312"/>
                    <a:pt x="441" y="312"/>
                  </a:cubicBezTo>
                  <a:cubicBezTo>
                    <a:pt x="482" y="40"/>
                    <a:pt x="482" y="40"/>
                    <a:pt x="482" y="40"/>
                  </a:cubicBezTo>
                  <a:cubicBezTo>
                    <a:pt x="481" y="41"/>
                    <a:pt x="481" y="41"/>
                    <a:pt x="481" y="41"/>
                  </a:cubicBezTo>
                  <a:cubicBezTo>
                    <a:pt x="441" y="0"/>
                    <a:pt x="441" y="0"/>
                    <a:pt x="441" y="0"/>
                  </a:cubicBezTo>
                  <a:cubicBezTo>
                    <a:pt x="441" y="0"/>
                    <a:pt x="441" y="0"/>
                    <a:pt x="441" y="0"/>
                  </a:cubicBezTo>
                  <a:cubicBezTo>
                    <a:pt x="403" y="10"/>
                    <a:pt x="374" y="31"/>
                    <a:pt x="342" y="62"/>
                  </a:cubicBezTo>
                  <a:cubicBezTo>
                    <a:pt x="298" y="103"/>
                    <a:pt x="259" y="162"/>
                    <a:pt x="225" y="213"/>
                  </a:cubicBezTo>
                  <a:cubicBezTo>
                    <a:pt x="216" y="227"/>
                    <a:pt x="204" y="245"/>
                    <a:pt x="196" y="256"/>
                  </a:cubicBezTo>
                  <a:cubicBezTo>
                    <a:pt x="170" y="259"/>
                    <a:pt x="111" y="261"/>
                    <a:pt x="64" y="261"/>
                  </a:cubicBezTo>
                  <a:cubicBezTo>
                    <a:pt x="29" y="261"/>
                    <a:pt x="0" y="290"/>
                    <a:pt x="0" y="325"/>
                  </a:cubicBezTo>
                  <a:cubicBezTo>
                    <a:pt x="0" y="360"/>
                    <a:pt x="29" y="389"/>
                    <a:pt x="64" y="389"/>
                  </a:cubicBezTo>
                  <a:cubicBezTo>
                    <a:pt x="64" y="389"/>
                    <a:pt x="64" y="389"/>
                    <a:pt x="64" y="389"/>
                  </a:cubicBezTo>
                  <a:cubicBezTo>
                    <a:pt x="219" y="389"/>
                    <a:pt x="246" y="376"/>
                    <a:pt x="256" y="371"/>
                  </a:cubicBezTo>
                  <a:cubicBezTo>
                    <a:pt x="276" y="362"/>
                    <a:pt x="290" y="344"/>
                    <a:pt x="313" y="311"/>
                  </a:cubicBezTo>
                  <a:cubicBezTo>
                    <a:pt x="313" y="500"/>
                    <a:pt x="313" y="500"/>
                    <a:pt x="313" y="500"/>
                  </a:cubicBezTo>
                  <a:cubicBezTo>
                    <a:pt x="313" y="528"/>
                    <a:pt x="309" y="560"/>
                    <a:pt x="312" y="564"/>
                  </a:cubicBezTo>
                  <a:cubicBezTo>
                    <a:pt x="311" y="567"/>
                    <a:pt x="311" y="1174"/>
                    <a:pt x="311" y="1174"/>
                  </a:cubicBezTo>
                  <a:cubicBezTo>
                    <a:pt x="311" y="1216"/>
                    <a:pt x="357" y="1250"/>
                    <a:pt x="398" y="1250"/>
                  </a:cubicBezTo>
                  <a:cubicBezTo>
                    <a:pt x="440" y="1250"/>
                    <a:pt x="474" y="1216"/>
                    <a:pt x="474" y="1174"/>
                  </a:cubicBezTo>
                  <a:cubicBezTo>
                    <a:pt x="474" y="650"/>
                    <a:pt x="474" y="650"/>
                    <a:pt x="474" y="650"/>
                  </a:cubicBezTo>
                  <a:cubicBezTo>
                    <a:pt x="482" y="650"/>
                    <a:pt x="482" y="650"/>
                    <a:pt x="482" y="650"/>
                  </a:cubicBezTo>
                  <a:cubicBezTo>
                    <a:pt x="491" y="650"/>
                    <a:pt x="491" y="650"/>
                    <a:pt x="491" y="650"/>
                  </a:cubicBezTo>
                  <a:cubicBezTo>
                    <a:pt x="491" y="1174"/>
                    <a:pt x="491" y="1174"/>
                    <a:pt x="491" y="1174"/>
                  </a:cubicBezTo>
                  <a:cubicBezTo>
                    <a:pt x="491" y="1216"/>
                    <a:pt x="525" y="1250"/>
                    <a:pt x="566" y="1250"/>
                  </a:cubicBezTo>
                  <a:cubicBezTo>
                    <a:pt x="608" y="1250"/>
                    <a:pt x="654" y="1216"/>
                    <a:pt x="654" y="1174"/>
                  </a:cubicBezTo>
                  <a:cubicBezTo>
                    <a:pt x="654" y="1174"/>
                    <a:pt x="654" y="567"/>
                    <a:pt x="653" y="564"/>
                  </a:cubicBezTo>
                  <a:cubicBezTo>
                    <a:pt x="656" y="560"/>
                    <a:pt x="652" y="528"/>
                    <a:pt x="652" y="500"/>
                  </a:cubicBezTo>
                  <a:cubicBezTo>
                    <a:pt x="652" y="311"/>
                    <a:pt x="652" y="311"/>
                    <a:pt x="652" y="311"/>
                  </a:cubicBezTo>
                  <a:cubicBezTo>
                    <a:pt x="675" y="344"/>
                    <a:pt x="689" y="362"/>
                    <a:pt x="709" y="371"/>
                  </a:cubicBezTo>
                  <a:cubicBezTo>
                    <a:pt x="719" y="376"/>
                    <a:pt x="746" y="389"/>
                    <a:pt x="901" y="389"/>
                  </a:cubicBezTo>
                  <a:cubicBezTo>
                    <a:pt x="901" y="389"/>
                    <a:pt x="901" y="389"/>
                    <a:pt x="901" y="389"/>
                  </a:cubicBezTo>
                  <a:cubicBezTo>
                    <a:pt x="936" y="389"/>
                    <a:pt x="965" y="360"/>
                    <a:pt x="965" y="325"/>
                  </a:cubicBezTo>
                  <a:cubicBezTo>
                    <a:pt x="965" y="290"/>
                    <a:pt x="936" y="261"/>
                    <a:pt x="901" y="261"/>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grpSp>
      <p:sp>
        <p:nvSpPr>
          <p:cNvPr id="11" name="Line 9"/>
          <p:cNvSpPr>
            <a:spLocks noChangeShapeType="1"/>
          </p:cNvSpPr>
          <p:nvPr/>
        </p:nvSpPr>
        <p:spPr bwMode="auto">
          <a:xfrm>
            <a:off x="3760215" y="3314860"/>
            <a:ext cx="2117" cy="2117"/>
          </a:xfrm>
          <a:prstGeom prst="line">
            <a:avLst/>
          </a:prstGeom>
          <a:no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12" name="Line 10"/>
          <p:cNvSpPr>
            <a:spLocks noChangeShapeType="1"/>
          </p:cNvSpPr>
          <p:nvPr/>
        </p:nvSpPr>
        <p:spPr bwMode="auto">
          <a:xfrm>
            <a:off x="3760215" y="3314860"/>
            <a:ext cx="2117" cy="2117"/>
          </a:xfrm>
          <a:prstGeom prst="line">
            <a:avLst/>
          </a:prstGeom>
          <a:noFill/>
          <a:ln w="9525">
            <a:noFill/>
            <a:round/>
          </a:ln>
        </p:spPr>
        <p:txBody>
          <a:bodyPr anchor="t" anchorCtr="0" bIns="60960" compatLnSpc="1" lIns="121920" numCol="1" rIns="121920" tIns="60960" vert="horz" wrap="square">
            <a:prstTxWarp prst="textNoShape">
              <a:avLst/>
            </a:prstTxWarp>
          </a:bodyPr>
          <a:lstStyle/>
          <a:p>
            <a:endParaRPr lang="en-US" sz="2400"/>
          </a:p>
        </p:txBody>
      </p:sp>
      <p:grpSp>
        <p:nvGrpSpPr>
          <p:cNvPr id="13" name="Group 65"/>
          <p:cNvGrpSpPr/>
          <p:nvPr/>
        </p:nvGrpSpPr>
        <p:grpSpPr>
          <a:xfrm>
            <a:off x="642538" y="2199729"/>
            <a:ext cx="1329959" cy="1001729"/>
            <a:chOff x="550863" y="1190626"/>
            <a:chExt cx="3840163" cy="2892424"/>
          </a:xfrm>
          <a:solidFill>
            <a:schemeClr val="accent1"/>
          </a:solidFill>
        </p:grpSpPr>
        <p:sp>
          <p:nvSpPr>
            <p:cNvPr id="14" name="Freeform 14"/>
            <p:cNvSpPr>
              <a:spLocks noEditPoints="1"/>
            </p:cNvSpPr>
            <p:nvPr/>
          </p:nvSpPr>
          <p:spPr bwMode="auto">
            <a:xfrm>
              <a:off x="2425701" y="2978150"/>
              <a:ext cx="149225" cy="239712"/>
            </a:xfrm>
            <a:custGeom>
              <a:cxnLst>
                <a:cxn ang="0">
                  <a:pos x="65" y="30"/>
                </a:cxn>
                <a:cxn ang="0">
                  <a:pos x="46" y="17"/>
                </a:cxn>
                <a:cxn ang="0">
                  <a:pos x="0" y="0"/>
                </a:cxn>
                <a:cxn ang="0">
                  <a:pos x="0" y="122"/>
                </a:cxn>
                <a:cxn ang="0">
                  <a:pos x="69" y="86"/>
                </a:cxn>
                <a:cxn ang="0">
                  <a:pos x="74" y="48"/>
                </a:cxn>
                <a:cxn ang="0">
                  <a:pos x="65" y="30"/>
                </a:cxn>
                <a:cxn ang="0">
                  <a:pos x="65" y="30"/>
                </a:cxn>
                <a:cxn ang="0">
                  <a:pos x="65" y="30"/>
                </a:cxn>
              </a:cxnLst>
              <a:rect b="b" l="0" r="r" t="0"/>
              <a:pathLst>
                <a:path h="122" w="76">
                  <a:moveTo>
                    <a:pt x="65" y="30"/>
                  </a:moveTo>
                  <a:cubicBezTo>
                    <a:pt x="59" y="24"/>
                    <a:pt x="53" y="20"/>
                    <a:pt x="46" y="17"/>
                  </a:cubicBezTo>
                  <a:cubicBezTo>
                    <a:pt x="32" y="9"/>
                    <a:pt x="16" y="4"/>
                    <a:pt x="0" y="0"/>
                  </a:cubicBezTo>
                  <a:cubicBezTo>
                    <a:pt x="0" y="122"/>
                    <a:pt x="0" y="122"/>
                    <a:pt x="0" y="122"/>
                  </a:cubicBezTo>
                  <a:cubicBezTo>
                    <a:pt x="26" y="119"/>
                    <a:pt x="55" y="110"/>
                    <a:pt x="69" y="86"/>
                  </a:cubicBezTo>
                  <a:cubicBezTo>
                    <a:pt x="75" y="75"/>
                    <a:pt x="76" y="61"/>
                    <a:pt x="74" y="48"/>
                  </a:cubicBezTo>
                  <a:cubicBezTo>
                    <a:pt x="72" y="41"/>
                    <a:pt x="69" y="35"/>
                    <a:pt x="65" y="30"/>
                  </a:cubicBezTo>
                  <a:close/>
                  <a:moveTo>
                    <a:pt x="65" y="30"/>
                  </a:moveTo>
                  <a:cubicBezTo>
                    <a:pt x="65" y="30"/>
                    <a:pt x="65" y="30"/>
                    <a:pt x="65" y="30"/>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15" name="Freeform 15"/>
            <p:cNvSpPr>
              <a:spLocks noEditPoints="1"/>
            </p:cNvSpPr>
            <p:nvPr/>
          </p:nvSpPr>
          <p:spPr bwMode="auto">
            <a:xfrm>
              <a:off x="2559051" y="3148013"/>
              <a:ext cx="1588" cy="1587"/>
            </a:xfrm>
            <a:custGeom>
              <a:cxnLst>
                <a:cxn ang="0">
                  <a:pos x="0" y="0"/>
                </a:cxn>
                <a:cxn ang="0">
                  <a:pos x="1" y="0"/>
                </a:cxn>
                <a:cxn ang="0">
                  <a:pos x="0" y="0"/>
                </a:cxn>
                <a:cxn ang="0">
                  <a:pos x="0" y="0"/>
                </a:cxn>
                <a:cxn ang="0">
                  <a:pos x="0" y="0"/>
                </a:cxn>
              </a:cxnLst>
              <a:rect b="b" l="0" r="r" t="0"/>
              <a:pathLst>
                <a:path w="1">
                  <a:moveTo>
                    <a:pt x="0" y="0"/>
                  </a:moveTo>
                  <a:cubicBezTo>
                    <a:pt x="0" y="0"/>
                    <a:pt x="0" y="0"/>
                    <a:pt x="1" y="0"/>
                  </a:cubicBezTo>
                  <a:cubicBezTo>
                    <a:pt x="0" y="0"/>
                    <a:pt x="0" y="0"/>
                    <a:pt x="0" y="0"/>
                  </a:cubicBezTo>
                  <a:close/>
                  <a:moveTo>
                    <a:pt x="0" y="0"/>
                  </a:moveTo>
                  <a:cubicBezTo>
                    <a:pt x="0" y="0"/>
                    <a:pt x="0" y="0"/>
                    <a:pt x="0" y="0"/>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16" name="Freeform 16"/>
            <p:cNvSpPr>
              <a:spLocks noEditPoints="1"/>
            </p:cNvSpPr>
            <p:nvPr/>
          </p:nvSpPr>
          <p:spPr bwMode="auto">
            <a:xfrm>
              <a:off x="2174876" y="2597150"/>
              <a:ext cx="120650" cy="214312"/>
            </a:xfrm>
            <a:custGeom>
              <a:cxnLst>
                <a:cxn ang="0">
                  <a:pos x="9" y="30"/>
                </a:cxn>
                <a:cxn ang="0">
                  <a:pos x="1" y="52"/>
                </a:cxn>
                <a:cxn ang="0">
                  <a:pos x="4" y="75"/>
                </a:cxn>
                <a:cxn ang="0">
                  <a:pos x="18" y="92"/>
                </a:cxn>
                <a:cxn ang="0">
                  <a:pos x="40" y="103"/>
                </a:cxn>
                <a:cxn ang="0">
                  <a:pos x="61" y="110"/>
                </a:cxn>
                <a:cxn ang="0">
                  <a:pos x="61" y="0"/>
                </a:cxn>
                <a:cxn ang="0">
                  <a:pos x="9" y="30"/>
                </a:cxn>
                <a:cxn ang="0">
                  <a:pos x="9" y="30"/>
                </a:cxn>
                <a:cxn ang="0">
                  <a:pos x="9" y="30"/>
                </a:cxn>
              </a:cxnLst>
              <a:rect b="b" l="0" r="r" t="0"/>
              <a:pathLst>
                <a:path h="110" w="61">
                  <a:moveTo>
                    <a:pt x="9" y="30"/>
                  </a:moveTo>
                  <a:cubicBezTo>
                    <a:pt x="4" y="37"/>
                    <a:pt x="2" y="44"/>
                    <a:pt x="1" y="52"/>
                  </a:cubicBezTo>
                  <a:cubicBezTo>
                    <a:pt x="0" y="59"/>
                    <a:pt x="1" y="68"/>
                    <a:pt x="4" y="75"/>
                  </a:cubicBezTo>
                  <a:cubicBezTo>
                    <a:pt x="6" y="82"/>
                    <a:pt x="12" y="87"/>
                    <a:pt x="18" y="92"/>
                  </a:cubicBezTo>
                  <a:cubicBezTo>
                    <a:pt x="25" y="96"/>
                    <a:pt x="33" y="100"/>
                    <a:pt x="40" y="103"/>
                  </a:cubicBezTo>
                  <a:cubicBezTo>
                    <a:pt x="47" y="105"/>
                    <a:pt x="54" y="108"/>
                    <a:pt x="61" y="110"/>
                  </a:cubicBezTo>
                  <a:cubicBezTo>
                    <a:pt x="61" y="0"/>
                    <a:pt x="61" y="0"/>
                    <a:pt x="61" y="0"/>
                  </a:cubicBezTo>
                  <a:cubicBezTo>
                    <a:pt x="42" y="4"/>
                    <a:pt x="21" y="13"/>
                    <a:pt x="9" y="30"/>
                  </a:cubicBezTo>
                  <a:close/>
                  <a:moveTo>
                    <a:pt x="9" y="30"/>
                  </a:moveTo>
                  <a:cubicBezTo>
                    <a:pt x="9" y="30"/>
                    <a:pt x="9" y="30"/>
                    <a:pt x="9" y="30"/>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17" name="Freeform 17"/>
            <p:cNvSpPr>
              <a:spLocks noEditPoints="1"/>
            </p:cNvSpPr>
            <p:nvPr/>
          </p:nvSpPr>
          <p:spPr bwMode="auto">
            <a:xfrm>
              <a:off x="2560638" y="3144838"/>
              <a:ext cx="1588" cy="3175"/>
            </a:xfrm>
            <a:custGeom>
              <a:cxnLst>
                <a:cxn ang="0">
                  <a:pos x="0" y="0"/>
                </a:cxn>
                <a:cxn ang="0">
                  <a:pos x="0" y="1"/>
                </a:cxn>
                <a:cxn ang="0">
                  <a:pos x="0" y="0"/>
                </a:cxn>
                <a:cxn ang="0">
                  <a:pos x="0" y="0"/>
                </a:cxn>
                <a:cxn ang="0">
                  <a:pos x="0" y="0"/>
                </a:cxn>
              </a:cxnLst>
              <a:rect b="b" l="0" r="r" t="0"/>
              <a:pathLst>
                <a:path h="1">
                  <a:moveTo>
                    <a:pt x="0" y="0"/>
                  </a:moveTo>
                  <a:cubicBezTo>
                    <a:pt x="0" y="0"/>
                    <a:pt x="0" y="1"/>
                    <a:pt x="0" y="1"/>
                  </a:cubicBezTo>
                  <a:cubicBezTo>
                    <a:pt x="0" y="1"/>
                    <a:pt x="0" y="0"/>
                    <a:pt x="0" y="0"/>
                  </a:cubicBezTo>
                  <a:close/>
                  <a:moveTo>
                    <a:pt x="0" y="0"/>
                  </a:moveTo>
                  <a:cubicBezTo>
                    <a:pt x="0" y="0"/>
                    <a:pt x="0" y="0"/>
                    <a:pt x="0" y="0"/>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18" name="Freeform 18"/>
            <p:cNvSpPr>
              <a:spLocks noEditPoints="1"/>
            </p:cNvSpPr>
            <p:nvPr/>
          </p:nvSpPr>
          <p:spPr bwMode="auto">
            <a:xfrm>
              <a:off x="550863" y="1190626"/>
              <a:ext cx="3840163" cy="2892424"/>
            </a:xfrm>
            <a:custGeom>
              <a:cxnLst>
                <a:cxn ang="0">
                  <a:pos x="1000" y="335"/>
                </a:cxn>
                <a:cxn ang="0">
                  <a:pos x="1130" y="44"/>
                </a:cxn>
                <a:cxn ang="0">
                  <a:pos x="892" y="91"/>
                </a:cxn>
                <a:cxn ang="0">
                  <a:pos x="664" y="57"/>
                </a:cxn>
                <a:cxn ang="0">
                  <a:pos x="807" y="343"/>
                </a:cxn>
                <a:cxn ang="0">
                  <a:pos x="822" y="1394"/>
                </a:cxn>
                <a:cxn ang="0">
                  <a:pos x="1000" y="335"/>
                </a:cxn>
                <a:cxn ang="0">
                  <a:pos x="1098" y="988"/>
                </a:cxn>
                <a:cxn ang="0">
                  <a:pos x="1052" y="1069"/>
                </a:cxn>
                <a:cxn ang="0">
                  <a:pos x="957" y="1102"/>
                </a:cxn>
                <a:cxn ang="0">
                  <a:pos x="957" y="1138"/>
                </a:cxn>
                <a:cxn ang="0">
                  <a:pos x="946" y="1163"/>
                </a:cxn>
                <a:cxn ang="0">
                  <a:pos x="910" y="1168"/>
                </a:cxn>
                <a:cxn ang="0">
                  <a:pos x="890" y="1138"/>
                </a:cxn>
                <a:cxn ang="0">
                  <a:pos x="890" y="1099"/>
                </a:cxn>
                <a:cxn ang="0">
                  <a:pos x="873" y="1095"/>
                </a:cxn>
                <a:cxn ang="0">
                  <a:pos x="792" y="1045"/>
                </a:cxn>
                <a:cxn ang="0">
                  <a:pos x="766" y="1003"/>
                </a:cxn>
                <a:cxn ang="0">
                  <a:pos x="762" y="991"/>
                </a:cxn>
                <a:cxn ang="0">
                  <a:pos x="759" y="979"/>
                </a:cxn>
                <a:cxn ang="0">
                  <a:pos x="763" y="961"/>
                </a:cxn>
                <a:cxn ang="0">
                  <a:pos x="796" y="943"/>
                </a:cxn>
                <a:cxn ang="0">
                  <a:pos x="825" y="966"/>
                </a:cxn>
                <a:cxn ang="0">
                  <a:pos x="828" y="977"/>
                </a:cxn>
                <a:cxn ang="0">
                  <a:pos x="833" y="988"/>
                </a:cxn>
                <a:cxn ang="0">
                  <a:pos x="848" y="1007"/>
                </a:cxn>
                <a:cxn ang="0">
                  <a:pos x="890" y="1030"/>
                </a:cxn>
                <a:cxn ang="0">
                  <a:pos x="890" y="898"/>
                </a:cxn>
                <a:cxn ang="0">
                  <a:pos x="803" y="860"/>
                </a:cxn>
                <a:cxn ang="0">
                  <a:pos x="773" y="824"/>
                </a:cxn>
                <a:cxn ang="0">
                  <a:pos x="763" y="776"/>
                </a:cxn>
                <a:cxn ang="0">
                  <a:pos x="773" y="728"/>
                </a:cxn>
                <a:cxn ang="0">
                  <a:pos x="800" y="690"/>
                </a:cxn>
                <a:cxn ang="0">
                  <a:pos x="890" y="650"/>
                </a:cxn>
                <a:cxn ang="0">
                  <a:pos x="890" y="613"/>
                </a:cxn>
                <a:cxn ang="0">
                  <a:pos x="902" y="588"/>
                </a:cxn>
                <a:cxn ang="0">
                  <a:pos x="938" y="583"/>
                </a:cxn>
                <a:cxn ang="0">
                  <a:pos x="957" y="613"/>
                </a:cxn>
                <a:cxn ang="0">
                  <a:pos x="957" y="650"/>
                </a:cxn>
                <a:cxn ang="0">
                  <a:pos x="970" y="652"/>
                </a:cxn>
                <a:cxn ang="0">
                  <a:pos x="1058" y="694"/>
                </a:cxn>
                <a:cxn ang="0">
                  <a:pos x="1085" y="733"/>
                </a:cxn>
                <a:cxn ang="0">
                  <a:pos x="1089" y="745"/>
                </a:cxn>
                <a:cxn ang="0">
                  <a:pos x="1092" y="757"/>
                </a:cxn>
                <a:cxn ang="0">
                  <a:pos x="1090" y="776"/>
                </a:cxn>
                <a:cxn ang="0">
                  <a:pos x="1058" y="795"/>
                </a:cxn>
                <a:cxn ang="0">
                  <a:pos x="1028" y="774"/>
                </a:cxn>
                <a:cxn ang="0">
                  <a:pos x="1025" y="763"/>
                </a:cxn>
                <a:cxn ang="0">
                  <a:pos x="1019" y="752"/>
                </a:cxn>
                <a:cxn ang="0">
                  <a:pos x="1003" y="736"/>
                </a:cxn>
                <a:cxn ang="0">
                  <a:pos x="957" y="718"/>
                </a:cxn>
                <a:cxn ang="0">
                  <a:pos x="957" y="844"/>
                </a:cxn>
                <a:cxn ang="0">
                  <a:pos x="1015" y="861"/>
                </a:cxn>
                <a:cxn ang="0">
                  <a:pos x="1084" y="916"/>
                </a:cxn>
                <a:cxn ang="0">
                  <a:pos x="1084" y="916"/>
                </a:cxn>
                <a:cxn ang="0">
                  <a:pos x="1084" y="916"/>
                </a:cxn>
                <a:cxn ang="0">
                  <a:pos x="1098" y="988"/>
                </a:cxn>
                <a:cxn ang="0">
                  <a:pos x="1098" y="988"/>
                </a:cxn>
                <a:cxn ang="0">
                  <a:pos x="1098" y="988"/>
                </a:cxn>
              </a:cxnLst>
              <a:rect b="b" l="0" r="r" t="0"/>
              <a:pathLst>
                <a:path h="1477" w="1960">
                  <a:moveTo>
                    <a:pt x="1000" y="335"/>
                  </a:moveTo>
                  <a:cubicBezTo>
                    <a:pt x="1104" y="248"/>
                    <a:pt x="1173" y="53"/>
                    <a:pt x="1130" y="44"/>
                  </a:cubicBezTo>
                  <a:cubicBezTo>
                    <a:pt x="1074" y="33"/>
                    <a:pt x="951" y="83"/>
                    <a:pt x="892" y="91"/>
                  </a:cubicBezTo>
                  <a:cubicBezTo>
                    <a:pt x="808" y="102"/>
                    <a:pt x="716" y="0"/>
                    <a:pt x="664" y="57"/>
                  </a:cubicBezTo>
                  <a:cubicBezTo>
                    <a:pt x="623" y="103"/>
                    <a:pt x="694" y="270"/>
                    <a:pt x="807" y="343"/>
                  </a:cubicBezTo>
                  <a:cubicBezTo>
                    <a:pt x="472" y="507"/>
                    <a:pt x="0" y="1334"/>
                    <a:pt x="822" y="1394"/>
                  </a:cubicBezTo>
                  <a:cubicBezTo>
                    <a:pt x="1960" y="1477"/>
                    <a:pt x="1390" y="496"/>
                    <a:pt x="1000" y="335"/>
                  </a:cubicBezTo>
                  <a:close/>
                  <a:moveTo>
                    <a:pt x="1098" y="988"/>
                  </a:moveTo>
                  <a:cubicBezTo>
                    <a:pt x="1094" y="1020"/>
                    <a:pt x="1077" y="1049"/>
                    <a:pt x="1052" y="1069"/>
                  </a:cubicBezTo>
                  <a:cubicBezTo>
                    <a:pt x="1025" y="1090"/>
                    <a:pt x="991" y="1099"/>
                    <a:pt x="957" y="1102"/>
                  </a:cubicBezTo>
                  <a:cubicBezTo>
                    <a:pt x="957" y="1138"/>
                    <a:pt x="957" y="1138"/>
                    <a:pt x="957" y="1138"/>
                  </a:cubicBezTo>
                  <a:cubicBezTo>
                    <a:pt x="957" y="1147"/>
                    <a:pt x="953" y="1156"/>
                    <a:pt x="946" y="1163"/>
                  </a:cubicBezTo>
                  <a:cubicBezTo>
                    <a:pt x="936" y="1171"/>
                    <a:pt x="922" y="1174"/>
                    <a:pt x="910" y="1168"/>
                  </a:cubicBezTo>
                  <a:cubicBezTo>
                    <a:pt x="898" y="1163"/>
                    <a:pt x="890" y="1151"/>
                    <a:pt x="890" y="1138"/>
                  </a:cubicBezTo>
                  <a:cubicBezTo>
                    <a:pt x="890" y="1099"/>
                    <a:pt x="890" y="1099"/>
                    <a:pt x="890" y="1099"/>
                  </a:cubicBezTo>
                  <a:cubicBezTo>
                    <a:pt x="885" y="1098"/>
                    <a:pt x="879" y="1096"/>
                    <a:pt x="873" y="1095"/>
                  </a:cubicBezTo>
                  <a:cubicBezTo>
                    <a:pt x="842" y="1086"/>
                    <a:pt x="813" y="1069"/>
                    <a:pt x="792" y="1045"/>
                  </a:cubicBezTo>
                  <a:cubicBezTo>
                    <a:pt x="781" y="1032"/>
                    <a:pt x="772" y="1018"/>
                    <a:pt x="766" y="1003"/>
                  </a:cubicBezTo>
                  <a:cubicBezTo>
                    <a:pt x="765" y="999"/>
                    <a:pt x="763" y="995"/>
                    <a:pt x="762" y="991"/>
                  </a:cubicBezTo>
                  <a:cubicBezTo>
                    <a:pt x="761" y="987"/>
                    <a:pt x="760" y="983"/>
                    <a:pt x="759" y="979"/>
                  </a:cubicBezTo>
                  <a:cubicBezTo>
                    <a:pt x="759" y="973"/>
                    <a:pt x="760" y="966"/>
                    <a:pt x="763" y="961"/>
                  </a:cubicBezTo>
                  <a:cubicBezTo>
                    <a:pt x="769" y="949"/>
                    <a:pt x="782" y="942"/>
                    <a:pt x="796" y="943"/>
                  </a:cubicBezTo>
                  <a:cubicBezTo>
                    <a:pt x="809" y="944"/>
                    <a:pt x="820" y="953"/>
                    <a:pt x="825" y="966"/>
                  </a:cubicBezTo>
                  <a:cubicBezTo>
                    <a:pt x="826" y="969"/>
                    <a:pt x="827" y="973"/>
                    <a:pt x="828" y="977"/>
                  </a:cubicBezTo>
                  <a:cubicBezTo>
                    <a:pt x="830" y="981"/>
                    <a:pt x="831" y="985"/>
                    <a:pt x="833" y="988"/>
                  </a:cubicBezTo>
                  <a:cubicBezTo>
                    <a:pt x="837" y="995"/>
                    <a:pt x="842" y="1001"/>
                    <a:pt x="848" y="1007"/>
                  </a:cubicBezTo>
                  <a:cubicBezTo>
                    <a:pt x="860" y="1018"/>
                    <a:pt x="875" y="1026"/>
                    <a:pt x="890" y="1030"/>
                  </a:cubicBezTo>
                  <a:cubicBezTo>
                    <a:pt x="890" y="898"/>
                    <a:pt x="890" y="898"/>
                    <a:pt x="890" y="898"/>
                  </a:cubicBezTo>
                  <a:cubicBezTo>
                    <a:pt x="860" y="890"/>
                    <a:pt x="828" y="880"/>
                    <a:pt x="803" y="860"/>
                  </a:cubicBezTo>
                  <a:cubicBezTo>
                    <a:pt x="790" y="850"/>
                    <a:pt x="780" y="838"/>
                    <a:pt x="773" y="824"/>
                  </a:cubicBezTo>
                  <a:cubicBezTo>
                    <a:pt x="766" y="809"/>
                    <a:pt x="763" y="793"/>
                    <a:pt x="763" y="776"/>
                  </a:cubicBezTo>
                  <a:cubicBezTo>
                    <a:pt x="763" y="760"/>
                    <a:pt x="766" y="743"/>
                    <a:pt x="773" y="728"/>
                  </a:cubicBezTo>
                  <a:cubicBezTo>
                    <a:pt x="779" y="714"/>
                    <a:pt x="789" y="701"/>
                    <a:pt x="800" y="690"/>
                  </a:cubicBezTo>
                  <a:cubicBezTo>
                    <a:pt x="825" y="668"/>
                    <a:pt x="858" y="655"/>
                    <a:pt x="890" y="650"/>
                  </a:cubicBezTo>
                  <a:cubicBezTo>
                    <a:pt x="890" y="613"/>
                    <a:pt x="890" y="613"/>
                    <a:pt x="890" y="613"/>
                  </a:cubicBezTo>
                  <a:cubicBezTo>
                    <a:pt x="890" y="604"/>
                    <a:pt x="895" y="595"/>
                    <a:pt x="902" y="588"/>
                  </a:cubicBezTo>
                  <a:cubicBezTo>
                    <a:pt x="912" y="580"/>
                    <a:pt x="926" y="577"/>
                    <a:pt x="938" y="583"/>
                  </a:cubicBezTo>
                  <a:cubicBezTo>
                    <a:pt x="950" y="588"/>
                    <a:pt x="957" y="600"/>
                    <a:pt x="957" y="613"/>
                  </a:cubicBezTo>
                  <a:cubicBezTo>
                    <a:pt x="957" y="650"/>
                    <a:pt x="957" y="650"/>
                    <a:pt x="957" y="650"/>
                  </a:cubicBezTo>
                  <a:cubicBezTo>
                    <a:pt x="962" y="651"/>
                    <a:pt x="966" y="651"/>
                    <a:pt x="970" y="652"/>
                  </a:cubicBezTo>
                  <a:cubicBezTo>
                    <a:pt x="1003" y="658"/>
                    <a:pt x="1034" y="671"/>
                    <a:pt x="1058" y="694"/>
                  </a:cubicBezTo>
                  <a:cubicBezTo>
                    <a:pt x="1069" y="705"/>
                    <a:pt x="1078" y="719"/>
                    <a:pt x="1085" y="733"/>
                  </a:cubicBezTo>
                  <a:cubicBezTo>
                    <a:pt x="1086" y="737"/>
                    <a:pt x="1088" y="741"/>
                    <a:pt x="1089" y="745"/>
                  </a:cubicBezTo>
                  <a:cubicBezTo>
                    <a:pt x="1091" y="749"/>
                    <a:pt x="1092" y="753"/>
                    <a:pt x="1092" y="757"/>
                  </a:cubicBezTo>
                  <a:cubicBezTo>
                    <a:pt x="1093" y="763"/>
                    <a:pt x="1092" y="770"/>
                    <a:pt x="1090" y="776"/>
                  </a:cubicBezTo>
                  <a:cubicBezTo>
                    <a:pt x="1084" y="788"/>
                    <a:pt x="1071" y="796"/>
                    <a:pt x="1058" y="795"/>
                  </a:cubicBezTo>
                  <a:cubicBezTo>
                    <a:pt x="1045" y="795"/>
                    <a:pt x="1033" y="786"/>
                    <a:pt x="1028" y="774"/>
                  </a:cubicBezTo>
                  <a:cubicBezTo>
                    <a:pt x="1027" y="770"/>
                    <a:pt x="1026" y="766"/>
                    <a:pt x="1025" y="763"/>
                  </a:cubicBezTo>
                  <a:cubicBezTo>
                    <a:pt x="1023" y="759"/>
                    <a:pt x="1021" y="756"/>
                    <a:pt x="1019" y="752"/>
                  </a:cubicBezTo>
                  <a:cubicBezTo>
                    <a:pt x="1015" y="746"/>
                    <a:pt x="1010" y="740"/>
                    <a:pt x="1003" y="736"/>
                  </a:cubicBezTo>
                  <a:cubicBezTo>
                    <a:pt x="990" y="726"/>
                    <a:pt x="974" y="721"/>
                    <a:pt x="957" y="718"/>
                  </a:cubicBezTo>
                  <a:cubicBezTo>
                    <a:pt x="957" y="844"/>
                    <a:pt x="957" y="844"/>
                    <a:pt x="957" y="844"/>
                  </a:cubicBezTo>
                  <a:cubicBezTo>
                    <a:pt x="977" y="849"/>
                    <a:pt x="996" y="854"/>
                    <a:pt x="1015" y="861"/>
                  </a:cubicBezTo>
                  <a:cubicBezTo>
                    <a:pt x="1043" y="872"/>
                    <a:pt x="1069" y="889"/>
                    <a:pt x="1084" y="916"/>
                  </a:cubicBezTo>
                  <a:cubicBezTo>
                    <a:pt x="1082" y="912"/>
                    <a:pt x="1080" y="908"/>
                    <a:pt x="1084" y="916"/>
                  </a:cubicBezTo>
                  <a:cubicBezTo>
                    <a:pt x="1089" y="924"/>
                    <a:pt x="1087" y="920"/>
                    <a:pt x="1084" y="916"/>
                  </a:cubicBezTo>
                  <a:cubicBezTo>
                    <a:pt x="1097" y="938"/>
                    <a:pt x="1101" y="963"/>
                    <a:pt x="1098" y="988"/>
                  </a:cubicBezTo>
                  <a:close/>
                  <a:moveTo>
                    <a:pt x="1098" y="988"/>
                  </a:moveTo>
                  <a:cubicBezTo>
                    <a:pt x="1098" y="988"/>
                    <a:pt x="1098" y="988"/>
                    <a:pt x="1098" y="988"/>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19" name="Freeform 19"/>
            <p:cNvSpPr>
              <a:spLocks noEditPoints="1"/>
            </p:cNvSpPr>
            <p:nvPr/>
          </p:nvSpPr>
          <p:spPr bwMode="auto">
            <a:xfrm>
              <a:off x="2559051" y="3149600"/>
              <a:ext cx="1588" cy="1587"/>
            </a:xfrm>
            <a:custGeom>
              <a:cxnLst>
                <a:cxn ang="0">
                  <a:pos x="0" y="0"/>
                </a:cxn>
                <a:cxn ang="0">
                  <a:pos x="0" y="1"/>
                </a:cxn>
                <a:cxn ang="0">
                  <a:pos x="0" y="0"/>
                </a:cxn>
                <a:cxn ang="0">
                  <a:pos x="0" y="0"/>
                </a:cxn>
                <a:cxn ang="0">
                  <a:pos x="0" y="0"/>
                </a:cxn>
              </a:cxnLst>
              <a:rect b="b" l="0" r="r" t="0"/>
              <a:pathLst>
                <a:path h="1">
                  <a:moveTo>
                    <a:pt x="0" y="0"/>
                  </a:moveTo>
                  <a:cubicBezTo>
                    <a:pt x="0" y="0"/>
                    <a:pt x="0" y="1"/>
                    <a:pt x="0" y="1"/>
                  </a:cubicBezTo>
                  <a:cubicBezTo>
                    <a:pt x="0" y="1"/>
                    <a:pt x="0" y="0"/>
                    <a:pt x="0" y="0"/>
                  </a:cubicBezTo>
                  <a:close/>
                  <a:moveTo>
                    <a:pt x="0" y="0"/>
                  </a:moveTo>
                  <a:cubicBezTo>
                    <a:pt x="0" y="0"/>
                    <a:pt x="0" y="0"/>
                    <a:pt x="0" y="0"/>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grpSp>
      <p:sp>
        <p:nvSpPr>
          <p:cNvPr id="20" name="TextBox 79"/>
          <p:cNvSpPr txBox="1"/>
          <p:nvPr/>
        </p:nvSpPr>
        <p:spPr>
          <a:xfrm>
            <a:off x="7793641" y="1879115"/>
            <a:ext cx="1415829" cy="812749"/>
          </a:xfrm>
          <a:prstGeom prst="rect">
            <a:avLst/>
          </a:prstGeom>
          <a:noFill/>
        </p:spPr>
        <p:txBody>
          <a:bodyPr bIns="0" lIns="0" rIns="0" rtlCol="0" tIns="0" wrap="square">
            <a:spAutoFit/>
          </a:bodyPr>
          <a:lstStyle/>
          <a:p>
            <a:pPr algn="ctr"/>
            <a:r>
              <a:rPr b="1" lang="en-US" sz="5333">
                <a:solidFill>
                  <a:schemeClr val="bg1"/>
                </a:solidFill>
              </a:rPr>
              <a:t>35%</a:t>
            </a:r>
          </a:p>
        </p:txBody>
      </p:sp>
      <p:sp>
        <p:nvSpPr>
          <p:cNvPr id="21" name="TextBox 94"/>
          <p:cNvSpPr txBox="1"/>
          <p:nvPr/>
        </p:nvSpPr>
        <p:spPr>
          <a:xfrm>
            <a:off x="7764395" y="3412398"/>
            <a:ext cx="1415829" cy="812749"/>
          </a:xfrm>
          <a:prstGeom prst="rect">
            <a:avLst/>
          </a:prstGeom>
          <a:noFill/>
        </p:spPr>
        <p:txBody>
          <a:bodyPr bIns="0" lIns="0" rIns="0" rtlCol="0" tIns="0" wrap="square">
            <a:spAutoFit/>
          </a:bodyPr>
          <a:lstStyle/>
          <a:p>
            <a:pPr algn="ctr"/>
            <a:r>
              <a:rPr b="1" lang="en-US" sz="5333">
                <a:solidFill>
                  <a:schemeClr val="bg1"/>
                </a:solidFill>
              </a:rPr>
              <a:t>65%</a:t>
            </a:r>
          </a:p>
        </p:txBody>
      </p:sp>
      <p:grpSp>
        <p:nvGrpSpPr>
          <p:cNvPr id="22" name="Group 149"/>
          <p:cNvGrpSpPr/>
          <p:nvPr/>
        </p:nvGrpSpPr>
        <p:grpSpPr>
          <a:xfrm>
            <a:off x="9243337" y="1812364"/>
            <a:ext cx="1860860" cy="842347"/>
            <a:chOff x="6901680" y="1348999"/>
            <a:chExt cx="1395645" cy="631760"/>
          </a:xfrm>
          <a:solidFill>
            <a:schemeClr val="bg1"/>
          </a:solidFill>
        </p:grpSpPr>
        <p:grpSp>
          <p:nvGrpSpPr>
            <p:cNvPr id="23" name="Group 179"/>
            <p:cNvGrpSpPr/>
            <p:nvPr/>
          </p:nvGrpSpPr>
          <p:grpSpPr>
            <a:xfrm>
              <a:off x="8050477" y="1348999"/>
              <a:ext cx="246848" cy="631760"/>
              <a:chOff x="5054600" y="1652588"/>
              <a:chExt cx="187325" cy="479424"/>
            </a:xfrm>
            <a:grpFill/>
          </p:grpSpPr>
          <p:sp>
            <p:nvSpPr>
              <p:cNvPr id="33" name="Freeform 96"/>
              <p:cNvSpPr/>
              <p:nvPr/>
            </p:nvSpPr>
            <p:spPr bwMode="auto">
              <a:xfrm>
                <a:off x="5054600" y="1733550"/>
                <a:ext cx="187325" cy="398462"/>
              </a:xfrm>
              <a:custGeom>
                <a:cxnLst>
                  <a:cxn ang="0">
                    <a:pos x="55" y="1"/>
                  </a:cxn>
                  <a:cxn ang="0">
                    <a:pos x="19" y="0"/>
                  </a:cxn>
                  <a:cxn ang="0">
                    <a:pos x="0" y="16"/>
                  </a:cxn>
                  <a:cxn ang="0">
                    <a:pos x="0" y="16"/>
                  </a:cxn>
                  <a:cxn ang="0">
                    <a:pos x="0" y="18"/>
                  </a:cxn>
                  <a:cxn ang="0">
                    <a:pos x="0" y="69"/>
                  </a:cxn>
                  <a:cxn ang="0">
                    <a:pos x="6" y="75"/>
                  </a:cxn>
                  <a:cxn ang="0">
                    <a:pos x="12" y="69"/>
                  </a:cxn>
                  <a:cxn ang="0">
                    <a:pos x="12" y="25"/>
                  </a:cxn>
                  <a:cxn ang="0">
                    <a:pos x="18" y="25"/>
                  </a:cxn>
                  <a:cxn ang="0">
                    <a:pos x="18" y="68"/>
                  </a:cxn>
                  <a:cxn ang="0">
                    <a:pos x="18" y="69"/>
                  </a:cxn>
                  <a:cxn ang="0">
                    <a:pos x="18" y="145"/>
                  </a:cxn>
                  <a:cxn ang="0">
                    <a:pos x="26" y="153"/>
                  </a:cxn>
                  <a:cxn ang="0">
                    <a:pos x="34" y="145"/>
                  </a:cxn>
                  <a:cxn ang="0">
                    <a:pos x="34" y="78"/>
                  </a:cxn>
                  <a:cxn ang="0">
                    <a:pos x="39" y="78"/>
                  </a:cxn>
                  <a:cxn ang="0">
                    <a:pos x="39" y="145"/>
                  </a:cxn>
                  <a:cxn ang="0">
                    <a:pos x="47" y="153"/>
                  </a:cxn>
                  <a:cxn ang="0">
                    <a:pos x="55" y="145"/>
                  </a:cxn>
                  <a:cxn ang="0">
                    <a:pos x="55" y="68"/>
                  </a:cxn>
                  <a:cxn ang="0">
                    <a:pos x="55" y="67"/>
                  </a:cxn>
                  <a:cxn ang="0">
                    <a:pos x="55" y="25"/>
                  </a:cxn>
                  <a:cxn ang="0">
                    <a:pos x="60" y="25"/>
                  </a:cxn>
                  <a:cxn ang="0">
                    <a:pos x="60" y="69"/>
                  </a:cxn>
                  <a:cxn ang="0">
                    <a:pos x="66" y="75"/>
                  </a:cxn>
                  <a:cxn ang="0">
                    <a:pos x="73" y="69"/>
                  </a:cxn>
                  <a:cxn ang="0">
                    <a:pos x="73" y="18"/>
                  </a:cxn>
                  <a:cxn ang="0">
                    <a:pos x="73" y="16"/>
                  </a:cxn>
                  <a:cxn ang="0">
                    <a:pos x="73" y="15"/>
                  </a:cxn>
                  <a:cxn ang="0">
                    <a:pos x="55" y="1"/>
                  </a:cxn>
                </a:cxnLst>
                <a:rect b="b" l="0" r="r" t="0"/>
                <a:pathLst>
                  <a:path h="153" w="73">
                    <a:moveTo>
                      <a:pt x="55" y="1"/>
                    </a:moveTo>
                    <a:cubicBezTo>
                      <a:pt x="19" y="0"/>
                      <a:pt x="19" y="0"/>
                      <a:pt x="19" y="0"/>
                    </a:cubicBezTo>
                    <a:cubicBezTo>
                      <a:pt x="5" y="1"/>
                      <a:pt x="0" y="12"/>
                      <a:pt x="0" y="16"/>
                    </a:cubicBezTo>
                    <a:cubicBezTo>
                      <a:pt x="0" y="16"/>
                      <a:pt x="0" y="16"/>
                      <a:pt x="0" y="16"/>
                    </a:cubicBezTo>
                    <a:cubicBezTo>
                      <a:pt x="0" y="18"/>
                      <a:pt x="0" y="18"/>
                      <a:pt x="0" y="18"/>
                    </a:cubicBezTo>
                    <a:cubicBezTo>
                      <a:pt x="0" y="69"/>
                      <a:pt x="0" y="69"/>
                      <a:pt x="0" y="69"/>
                    </a:cubicBezTo>
                    <a:cubicBezTo>
                      <a:pt x="0" y="73"/>
                      <a:pt x="3" y="75"/>
                      <a:pt x="6" y="75"/>
                    </a:cubicBezTo>
                    <a:cubicBezTo>
                      <a:pt x="10" y="75"/>
                      <a:pt x="12" y="73"/>
                      <a:pt x="12" y="69"/>
                    </a:cubicBezTo>
                    <a:cubicBezTo>
                      <a:pt x="12" y="25"/>
                      <a:pt x="12" y="25"/>
                      <a:pt x="12" y="25"/>
                    </a:cubicBezTo>
                    <a:cubicBezTo>
                      <a:pt x="18" y="25"/>
                      <a:pt x="18" y="25"/>
                      <a:pt x="18" y="25"/>
                    </a:cubicBezTo>
                    <a:cubicBezTo>
                      <a:pt x="18" y="68"/>
                      <a:pt x="18" y="68"/>
                      <a:pt x="18" y="68"/>
                    </a:cubicBezTo>
                    <a:cubicBezTo>
                      <a:pt x="18" y="68"/>
                      <a:pt x="18" y="69"/>
                      <a:pt x="18" y="69"/>
                    </a:cubicBezTo>
                    <a:cubicBezTo>
                      <a:pt x="18" y="145"/>
                      <a:pt x="18" y="145"/>
                      <a:pt x="18" y="145"/>
                    </a:cubicBezTo>
                    <a:cubicBezTo>
                      <a:pt x="18" y="150"/>
                      <a:pt x="21" y="153"/>
                      <a:pt x="26" y="153"/>
                    </a:cubicBezTo>
                    <a:cubicBezTo>
                      <a:pt x="31" y="153"/>
                      <a:pt x="34" y="150"/>
                      <a:pt x="34" y="145"/>
                    </a:cubicBezTo>
                    <a:cubicBezTo>
                      <a:pt x="34" y="78"/>
                      <a:pt x="34" y="78"/>
                      <a:pt x="34" y="78"/>
                    </a:cubicBezTo>
                    <a:cubicBezTo>
                      <a:pt x="39" y="78"/>
                      <a:pt x="39" y="78"/>
                      <a:pt x="39" y="78"/>
                    </a:cubicBezTo>
                    <a:cubicBezTo>
                      <a:pt x="39" y="145"/>
                      <a:pt x="39" y="145"/>
                      <a:pt x="39" y="145"/>
                    </a:cubicBezTo>
                    <a:cubicBezTo>
                      <a:pt x="39" y="150"/>
                      <a:pt x="42" y="153"/>
                      <a:pt x="47" y="153"/>
                    </a:cubicBezTo>
                    <a:cubicBezTo>
                      <a:pt x="52" y="153"/>
                      <a:pt x="55" y="150"/>
                      <a:pt x="55" y="145"/>
                    </a:cubicBezTo>
                    <a:cubicBezTo>
                      <a:pt x="55" y="68"/>
                      <a:pt x="55" y="68"/>
                      <a:pt x="55" y="68"/>
                    </a:cubicBezTo>
                    <a:cubicBezTo>
                      <a:pt x="55" y="67"/>
                      <a:pt x="55" y="67"/>
                      <a:pt x="55" y="67"/>
                    </a:cubicBezTo>
                    <a:cubicBezTo>
                      <a:pt x="55" y="25"/>
                      <a:pt x="55" y="25"/>
                      <a:pt x="55" y="25"/>
                    </a:cubicBezTo>
                    <a:cubicBezTo>
                      <a:pt x="60" y="25"/>
                      <a:pt x="60" y="25"/>
                      <a:pt x="60" y="25"/>
                    </a:cubicBezTo>
                    <a:cubicBezTo>
                      <a:pt x="60" y="69"/>
                      <a:pt x="60" y="69"/>
                      <a:pt x="60" y="69"/>
                    </a:cubicBezTo>
                    <a:cubicBezTo>
                      <a:pt x="60" y="73"/>
                      <a:pt x="63" y="75"/>
                      <a:pt x="66" y="75"/>
                    </a:cubicBezTo>
                    <a:cubicBezTo>
                      <a:pt x="70" y="75"/>
                      <a:pt x="73" y="73"/>
                      <a:pt x="73" y="69"/>
                    </a:cubicBezTo>
                    <a:cubicBezTo>
                      <a:pt x="73" y="18"/>
                      <a:pt x="73" y="18"/>
                      <a:pt x="73" y="18"/>
                    </a:cubicBezTo>
                    <a:cubicBezTo>
                      <a:pt x="73" y="16"/>
                      <a:pt x="73" y="16"/>
                      <a:pt x="73" y="16"/>
                    </a:cubicBezTo>
                    <a:cubicBezTo>
                      <a:pt x="73" y="15"/>
                      <a:pt x="73" y="15"/>
                      <a:pt x="73" y="15"/>
                    </a:cubicBezTo>
                    <a:cubicBezTo>
                      <a:pt x="73" y="10"/>
                      <a:pt x="67" y="1"/>
                      <a:pt x="55" y="1"/>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bg1"/>
                  </a:solidFill>
                </a:endParaRPr>
              </a:p>
            </p:txBody>
          </p:sp>
          <p:sp>
            <p:nvSpPr>
              <p:cNvPr id="34" name="Oval 97"/>
              <p:cNvSpPr>
                <a:spLocks noChangeArrowheads="1"/>
              </p:cNvSpPr>
              <p:nvPr/>
            </p:nvSpPr>
            <p:spPr bwMode="auto">
              <a:xfrm>
                <a:off x="5110163" y="1652588"/>
                <a:ext cx="74613" cy="76200"/>
              </a:xfrm>
              <a:prstGeom prst="ellipse">
                <a:avLst/>
              </a:pr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bg1"/>
                  </a:solidFill>
                </a:endParaRPr>
              </a:p>
            </p:txBody>
          </p:sp>
        </p:grpSp>
        <p:grpSp>
          <p:nvGrpSpPr>
            <p:cNvPr id="24" name="Group 179"/>
            <p:cNvGrpSpPr/>
            <p:nvPr/>
          </p:nvGrpSpPr>
          <p:grpSpPr>
            <a:xfrm>
              <a:off x="7708178" y="1348999"/>
              <a:ext cx="246848" cy="631760"/>
              <a:chOff x="5054600" y="1652588"/>
              <a:chExt cx="187325" cy="479424"/>
            </a:xfrm>
            <a:grpFill/>
          </p:grpSpPr>
          <p:sp>
            <p:nvSpPr>
              <p:cNvPr id="31" name="Freeform 96"/>
              <p:cNvSpPr/>
              <p:nvPr/>
            </p:nvSpPr>
            <p:spPr bwMode="auto">
              <a:xfrm>
                <a:off x="5054600" y="1733550"/>
                <a:ext cx="187325" cy="398462"/>
              </a:xfrm>
              <a:custGeom>
                <a:cxnLst>
                  <a:cxn ang="0">
                    <a:pos x="55" y="1"/>
                  </a:cxn>
                  <a:cxn ang="0">
                    <a:pos x="19" y="0"/>
                  </a:cxn>
                  <a:cxn ang="0">
                    <a:pos x="0" y="16"/>
                  </a:cxn>
                  <a:cxn ang="0">
                    <a:pos x="0" y="16"/>
                  </a:cxn>
                  <a:cxn ang="0">
                    <a:pos x="0" y="18"/>
                  </a:cxn>
                  <a:cxn ang="0">
                    <a:pos x="0" y="69"/>
                  </a:cxn>
                  <a:cxn ang="0">
                    <a:pos x="6" y="75"/>
                  </a:cxn>
                  <a:cxn ang="0">
                    <a:pos x="12" y="69"/>
                  </a:cxn>
                  <a:cxn ang="0">
                    <a:pos x="12" y="25"/>
                  </a:cxn>
                  <a:cxn ang="0">
                    <a:pos x="18" y="25"/>
                  </a:cxn>
                  <a:cxn ang="0">
                    <a:pos x="18" y="68"/>
                  </a:cxn>
                  <a:cxn ang="0">
                    <a:pos x="18" y="69"/>
                  </a:cxn>
                  <a:cxn ang="0">
                    <a:pos x="18" y="145"/>
                  </a:cxn>
                  <a:cxn ang="0">
                    <a:pos x="26" y="153"/>
                  </a:cxn>
                  <a:cxn ang="0">
                    <a:pos x="34" y="145"/>
                  </a:cxn>
                  <a:cxn ang="0">
                    <a:pos x="34" y="78"/>
                  </a:cxn>
                  <a:cxn ang="0">
                    <a:pos x="39" y="78"/>
                  </a:cxn>
                  <a:cxn ang="0">
                    <a:pos x="39" y="145"/>
                  </a:cxn>
                  <a:cxn ang="0">
                    <a:pos x="47" y="153"/>
                  </a:cxn>
                  <a:cxn ang="0">
                    <a:pos x="55" y="145"/>
                  </a:cxn>
                  <a:cxn ang="0">
                    <a:pos x="55" y="68"/>
                  </a:cxn>
                  <a:cxn ang="0">
                    <a:pos x="55" y="67"/>
                  </a:cxn>
                  <a:cxn ang="0">
                    <a:pos x="55" y="25"/>
                  </a:cxn>
                  <a:cxn ang="0">
                    <a:pos x="60" y="25"/>
                  </a:cxn>
                  <a:cxn ang="0">
                    <a:pos x="60" y="69"/>
                  </a:cxn>
                  <a:cxn ang="0">
                    <a:pos x="66" y="75"/>
                  </a:cxn>
                  <a:cxn ang="0">
                    <a:pos x="73" y="69"/>
                  </a:cxn>
                  <a:cxn ang="0">
                    <a:pos x="73" y="18"/>
                  </a:cxn>
                  <a:cxn ang="0">
                    <a:pos x="73" y="16"/>
                  </a:cxn>
                  <a:cxn ang="0">
                    <a:pos x="73" y="15"/>
                  </a:cxn>
                  <a:cxn ang="0">
                    <a:pos x="55" y="1"/>
                  </a:cxn>
                </a:cxnLst>
                <a:rect b="b" l="0" r="r" t="0"/>
                <a:pathLst>
                  <a:path h="153" w="73">
                    <a:moveTo>
                      <a:pt x="55" y="1"/>
                    </a:moveTo>
                    <a:cubicBezTo>
                      <a:pt x="19" y="0"/>
                      <a:pt x="19" y="0"/>
                      <a:pt x="19" y="0"/>
                    </a:cubicBezTo>
                    <a:cubicBezTo>
                      <a:pt x="5" y="1"/>
                      <a:pt x="0" y="12"/>
                      <a:pt x="0" y="16"/>
                    </a:cubicBezTo>
                    <a:cubicBezTo>
                      <a:pt x="0" y="16"/>
                      <a:pt x="0" y="16"/>
                      <a:pt x="0" y="16"/>
                    </a:cubicBezTo>
                    <a:cubicBezTo>
                      <a:pt x="0" y="18"/>
                      <a:pt x="0" y="18"/>
                      <a:pt x="0" y="18"/>
                    </a:cubicBezTo>
                    <a:cubicBezTo>
                      <a:pt x="0" y="69"/>
                      <a:pt x="0" y="69"/>
                      <a:pt x="0" y="69"/>
                    </a:cubicBezTo>
                    <a:cubicBezTo>
                      <a:pt x="0" y="73"/>
                      <a:pt x="3" y="75"/>
                      <a:pt x="6" y="75"/>
                    </a:cubicBezTo>
                    <a:cubicBezTo>
                      <a:pt x="10" y="75"/>
                      <a:pt x="12" y="73"/>
                      <a:pt x="12" y="69"/>
                    </a:cubicBezTo>
                    <a:cubicBezTo>
                      <a:pt x="12" y="25"/>
                      <a:pt x="12" y="25"/>
                      <a:pt x="12" y="25"/>
                    </a:cubicBezTo>
                    <a:cubicBezTo>
                      <a:pt x="18" y="25"/>
                      <a:pt x="18" y="25"/>
                      <a:pt x="18" y="25"/>
                    </a:cubicBezTo>
                    <a:cubicBezTo>
                      <a:pt x="18" y="68"/>
                      <a:pt x="18" y="68"/>
                      <a:pt x="18" y="68"/>
                    </a:cubicBezTo>
                    <a:cubicBezTo>
                      <a:pt x="18" y="68"/>
                      <a:pt x="18" y="69"/>
                      <a:pt x="18" y="69"/>
                    </a:cubicBezTo>
                    <a:cubicBezTo>
                      <a:pt x="18" y="145"/>
                      <a:pt x="18" y="145"/>
                      <a:pt x="18" y="145"/>
                    </a:cubicBezTo>
                    <a:cubicBezTo>
                      <a:pt x="18" y="150"/>
                      <a:pt x="21" y="153"/>
                      <a:pt x="26" y="153"/>
                    </a:cubicBezTo>
                    <a:cubicBezTo>
                      <a:pt x="31" y="153"/>
                      <a:pt x="34" y="150"/>
                      <a:pt x="34" y="145"/>
                    </a:cubicBezTo>
                    <a:cubicBezTo>
                      <a:pt x="34" y="78"/>
                      <a:pt x="34" y="78"/>
                      <a:pt x="34" y="78"/>
                    </a:cubicBezTo>
                    <a:cubicBezTo>
                      <a:pt x="39" y="78"/>
                      <a:pt x="39" y="78"/>
                      <a:pt x="39" y="78"/>
                    </a:cubicBezTo>
                    <a:cubicBezTo>
                      <a:pt x="39" y="145"/>
                      <a:pt x="39" y="145"/>
                      <a:pt x="39" y="145"/>
                    </a:cubicBezTo>
                    <a:cubicBezTo>
                      <a:pt x="39" y="150"/>
                      <a:pt x="42" y="153"/>
                      <a:pt x="47" y="153"/>
                    </a:cubicBezTo>
                    <a:cubicBezTo>
                      <a:pt x="52" y="153"/>
                      <a:pt x="55" y="150"/>
                      <a:pt x="55" y="145"/>
                    </a:cubicBezTo>
                    <a:cubicBezTo>
                      <a:pt x="55" y="68"/>
                      <a:pt x="55" y="68"/>
                      <a:pt x="55" y="68"/>
                    </a:cubicBezTo>
                    <a:cubicBezTo>
                      <a:pt x="55" y="67"/>
                      <a:pt x="55" y="67"/>
                      <a:pt x="55" y="67"/>
                    </a:cubicBezTo>
                    <a:cubicBezTo>
                      <a:pt x="55" y="25"/>
                      <a:pt x="55" y="25"/>
                      <a:pt x="55" y="25"/>
                    </a:cubicBezTo>
                    <a:cubicBezTo>
                      <a:pt x="60" y="25"/>
                      <a:pt x="60" y="25"/>
                      <a:pt x="60" y="25"/>
                    </a:cubicBezTo>
                    <a:cubicBezTo>
                      <a:pt x="60" y="69"/>
                      <a:pt x="60" y="69"/>
                      <a:pt x="60" y="69"/>
                    </a:cubicBezTo>
                    <a:cubicBezTo>
                      <a:pt x="60" y="73"/>
                      <a:pt x="63" y="75"/>
                      <a:pt x="66" y="75"/>
                    </a:cubicBezTo>
                    <a:cubicBezTo>
                      <a:pt x="70" y="75"/>
                      <a:pt x="73" y="73"/>
                      <a:pt x="73" y="69"/>
                    </a:cubicBezTo>
                    <a:cubicBezTo>
                      <a:pt x="73" y="18"/>
                      <a:pt x="73" y="18"/>
                      <a:pt x="73" y="18"/>
                    </a:cubicBezTo>
                    <a:cubicBezTo>
                      <a:pt x="73" y="16"/>
                      <a:pt x="73" y="16"/>
                      <a:pt x="73" y="16"/>
                    </a:cubicBezTo>
                    <a:cubicBezTo>
                      <a:pt x="73" y="15"/>
                      <a:pt x="73" y="15"/>
                      <a:pt x="73" y="15"/>
                    </a:cubicBezTo>
                    <a:cubicBezTo>
                      <a:pt x="73" y="10"/>
                      <a:pt x="67" y="1"/>
                      <a:pt x="55" y="1"/>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bg1"/>
                  </a:solidFill>
                </a:endParaRPr>
              </a:p>
            </p:txBody>
          </p:sp>
          <p:sp>
            <p:nvSpPr>
              <p:cNvPr id="32" name="Oval 97"/>
              <p:cNvSpPr>
                <a:spLocks noChangeArrowheads="1"/>
              </p:cNvSpPr>
              <p:nvPr/>
            </p:nvSpPr>
            <p:spPr bwMode="auto">
              <a:xfrm>
                <a:off x="5110163" y="1652588"/>
                <a:ext cx="74613" cy="76200"/>
              </a:xfrm>
              <a:prstGeom prst="ellipse">
                <a:avLst/>
              </a:pr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bg1"/>
                  </a:solidFill>
                </a:endParaRPr>
              </a:p>
            </p:txBody>
          </p:sp>
        </p:grpSp>
        <p:grpSp>
          <p:nvGrpSpPr>
            <p:cNvPr id="25" name="Group 179"/>
            <p:cNvGrpSpPr/>
            <p:nvPr/>
          </p:nvGrpSpPr>
          <p:grpSpPr>
            <a:xfrm>
              <a:off x="7288477" y="1348999"/>
              <a:ext cx="246848" cy="631760"/>
              <a:chOff x="5054600" y="1652588"/>
              <a:chExt cx="187325" cy="479424"/>
            </a:xfrm>
            <a:grpFill/>
          </p:grpSpPr>
          <p:sp>
            <p:nvSpPr>
              <p:cNvPr id="29" name="Freeform 96"/>
              <p:cNvSpPr/>
              <p:nvPr/>
            </p:nvSpPr>
            <p:spPr bwMode="auto">
              <a:xfrm>
                <a:off x="5054600" y="1733550"/>
                <a:ext cx="187325" cy="398462"/>
              </a:xfrm>
              <a:custGeom>
                <a:cxnLst>
                  <a:cxn ang="0">
                    <a:pos x="55" y="1"/>
                  </a:cxn>
                  <a:cxn ang="0">
                    <a:pos x="19" y="0"/>
                  </a:cxn>
                  <a:cxn ang="0">
                    <a:pos x="0" y="16"/>
                  </a:cxn>
                  <a:cxn ang="0">
                    <a:pos x="0" y="16"/>
                  </a:cxn>
                  <a:cxn ang="0">
                    <a:pos x="0" y="18"/>
                  </a:cxn>
                  <a:cxn ang="0">
                    <a:pos x="0" y="69"/>
                  </a:cxn>
                  <a:cxn ang="0">
                    <a:pos x="6" y="75"/>
                  </a:cxn>
                  <a:cxn ang="0">
                    <a:pos x="12" y="69"/>
                  </a:cxn>
                  <a:cxn ang="0">
                    <a:pos x="12" y="25"/>
                  </a:cxn>
                  <a:cxn ang="0">
                    <a:pos x="18" y="25"/>
                  </a:cxn>
                  <a:cxn ang="0">
                    <a:pos x="18" y="68"/>
                  </a:cxn>
                  <a:cxn ang="0">
                    <a:pos x="18" y="69"/>
                  </a:cxn>
                  <a:cxn ang="0">
                    <a:pos x="18" y="145"/>
                  </a:cxn>
                  <a:cxn ang="0">
                    <a:pos x="26" y="153"/>
                  </a:cxn>
                  <a:cxn ang="0">
                    <a:pos x="34" y="145"/>
                  </a:cxn>
                  <a:cxn ang="0">
                    <a:pos x="34" y="78"/>
                  </a:cxn>
                  <a:cxn ang="0">
                    <a:pos x="39" y="78"/>
                  </a:cxn>
                  <a:cxn ang="0">
                    <a:pos x="39" y="145"/>
                  </a:cxn>
                  <a:cxn ang="0">
                    <a:pos x="47" y="153"/>
                  </a:cxn>
                  <a:cxn ang="0">
                    <a:pos x="55" y="145"/>
                  </a:cxn>
                  <a:cxn ang="0">
                    <a:pos x="55" y="68"/>
                  </a:cxn>
                  <a:cxn ang="0">
                    <a:pos x="55" y="67"/>
                  </a:cxn>
                  <a:cxn ang="0">
                    <a:pos x="55" y="25"/>
                  </a:cxn>
                  <a:cxn ang="0">
                    <a:pos x="60" y="25"/>
                  </a:cxn>
                  <a:cxn ang="0">
                    <a:pos x="60" y="69"/>
                  </a:cxn>
                  <a:cxn ang="0">
                    <a:pos x="66" y="75"/>
                  </a:cxn>
                  <a:cxn ang="0">
                    <a:pos x="73" y="69"/>
                  </a:cxn>
                  <a:cxn ang="0">
                    <a:pos x="73" y="18"/>
                  </a:cxn>
                  <a:cxn ang="0">
                    <a:pos x="73" y="16"/>
                  </a:cxn>
                  <a:cxn ang="0">
                    <a:pos x="73" y="15"/>
                  </a:cxn>
                  <a:cxn ang="0">
                    <a:pos x="55" y="1"/>
                  </a:cxn>
                </a:cxnLst>
                <a:rect b="b" l="0" r="r" t="0"/>
                <a:pathLst>
                  <a:path h="153" w="73">
                    <a:moveTo>
                      <a:pt x="55" y="1"/>
                    </a:moveTo>
                    <a:cubicBezTo>
                      <a:pt x="19" y="0"/>
                      <a:pt x="19" y="0"/>
                      <a:pt x="19" y="0"/>
                    </a:cubicBezTo>
                    <a:cubicBezTo>
                      <a:pt x="5" y="1"/>
                      <a:pt x="0" y="12"/>
                      <a:pt x="0" y="16"/>
                    </a:cubicBezTo>
                    <a:cubicBezTo>
                      <a:pt x="0" y="16"/>
                      <a:pt x="0" y="16"/>
                      <a:pt x="0" y="16"/>
                    </a:cubicBezTo>
                    <a:cubicBezTo>
                      <a:pt x="0" y="18"/>
                      <a:pt x="0" y="18"/>
                      <a:pt x="0" y="18"/>
                    </a:cubicBezTo>
                    <a:cubicBezTo>
                      <a:pt x="0" y="69"/>
                      <a:pt x="0" y="69"/>
                      <a:pt x="0" y="69"/>
                    </a:cubicBezTo>
                    <a:cubicBezTo>
                      <a:pt x="0" y="73"/>
                      <a:pt x="3" y="75"/>
                      <a:pt x="6" y="75"/>
                    </a:cubicBezTo>
                    <a:cubicBezTo>
                      <a:pt x="10" y="75"/>
                      <a:pt x="12" y="73"/>
                      <a:pt x="12" y="69"/>
                    </a:cubicBezTo>
                    <a:cubicBezTo>
                      <a:pt x="12" y="25"/>
                      <a:pt x="12" y="25"/>
                      <a:pt x="12" y="25"/>
                    </a:cubicBezTo>
                    <a:cubicBezTo>
                      <a:pt x="18" y="25"/>
                      <a:pt x="18" y="25"/>
                      <a:pt x="18" y="25"/>
                    </a:cubicBezTo>
                    <a:cubicBezTo>
                      <a:pt x="18" y="68"/>
                      <a:pt x="18" y="68"/>
                      <a:pt x="18" y="68"/>
                    </a:cubicBezTo>
                    <a:cubicBezTo>
                      <a:pt x="18" y="68"/>
                      <a:pt x="18" y="69"/>
                      <a:pt x="18" y="69"/>
                    </a:cubicBezTo>
                    <a:cubicBezTo>
                      <a:pt x="18" y="145"/>
                      <a:pt x="18" y="145"/>
                      <a:pt x="18" y="145"/>
                    </a:cubicBezTo>
                    <a:cubicBezTo>
                      <a:pt x="18" y="150"/>
                      <a:pt x="21" y="153"/>
                      <a:pt x="26" y="153"/>
                    </a:cubicBezTo>
                    <a:cubicBezTo>
                      <a:pt x="31" y="153"/>
                      <a:pt x="34" y="150"/>
                      <a:pt x="34" y="145"/>
                    </a:cubicBezTo>
                    <a:cubicBezTo>
                      <a:pt x="34" y="78"/>
                      <a:pt x="34" y="78"/>
                      <a:pt x="34" y="78"/>
                    </a:cubicBezTo>
                    <a:cubicBezTo>
                      <a:pt x="39" y="78"/>
                      <a:pt x="39" y="78"/>
                      <a:pt x="39" y="78"/>
                    </a:cubicBezTo>
                    <a:cubicBezTo>
                      <a:pt x="39" y="145"/>
                      <a:pt x="39" y="145"/>
                      <a:pt x="39" y="145"/>
                    </a:cubicBezTo>
                    <a:cubicBezTo>
                      <a:pt x="39" y="150"/>
                      <a:pt x="42" y="153"/>
                      <a:pt x="47" y="153"/>
                    </a:cubicBezTo>
                    <a:cubicBezTo>
                      <a:pt x="52" y="153"/>
                      <a:pt x="55" y="150"/>
                      <a:pt x="55" y="145"/>
                    </a:cubicBezTo>
                    <a:cubicBezTo>
                      <a:pt x="55" y="68"/>
                      <a:pt x="55" y="68"/>
                      <a:pt x="55" y="68"/>
                    </a:cubicBezTo>
                    <a:cubicBezTo>
                      <a:pt x="55" y="67"/>
                      <a:pt x="55" y="67"/>
                      <a:pt x="55" y="67"/>
                    </a:cubicBezTo>
                    <a:cubicBezTo>
                      <a:pt x="55" y="25"/>
                      <a:pt x="55" y="25"/>
                      <a:pt x="55" y="25"/>
                    </a:cubicBezTo>
                    <a:cubicBezTo>
                      <a:pt x="60" y="25"/>
                      <a:pt x="60" y="25"/>
                      <a:pt x="60" y="25"/>
                    </a:cubicBezTo>
                    <a:cubicBezTo>
                      <a:pt x="60" y="69"/>
                      <a:pt x="60" y="69"/>
                      <a:pt x="60" y="69"/>
                    </a:cubicBezTo>
                    <a:cubicBezTo>
                      <a:pt x="60" y="73"/>
                      <a:pt x="63" y="75"/>
                      <a:pt x="66" y="75"/>
                    </a:cubicBezTo>
                    <a:cubicBezTo>
                      <a:pt x="70" y="75"/>
                      <a:pt x="73" y="73"/>
                      <a:pt x="73" y="69"/>
                    </a:cubicBezTo>
                    <a:cubicBezTo>
                      <a:pt x="73" y="18"/>
                      <a:pt x="73" y="18"/>
                      <a:pt x="73" y="18"/>
                    </a:cubicBezTo>
                    <a:cubicBezTo>
                      <a:pt x="73" y="16"/>
                      <a:pt x="73" y="16"/>
                      <a:pt x="73" y="16"/>
                    </a:cubicBezTo>
                    <a:cubicBezTo>
                      <a:pt x="73" y="15"/>
                      <a:pt x="73" y="15"/>
                      <a:pt x="73" y="15"/>
                    </a:cubicBezTo>
                    <a:cubicBezTo>
                      <a:pt x="73" y="10"/>
                      <a:pt x="67" y="1"/>
                      <a:pt x="55" y="1"/>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bg1"/>
                  </a:solidFill>
                </a:endParaRPr>
              </a:p>
            </p:txBody>
          </p:sp>
          <p:sp>
            <p:nvSpPr>
              <p:cNvPr id="30" name="Oval 97"/>
              <p:cNvSpPr>
                <a:spLocks noChangeArrowheads="1"/>
              </p:cNvSpPr>
              <p:nvPr/>
            </p:nvSpPr>
            <p:spPr bwMode="auto">
              <a:xfrm>
                <a:off x="5110163" y="1652588"/>
                <a:ext cx="74613" cy="76200"/>
              </a:xfrm>
              <a:prstGeom prst="ellipse">
                <a:avLst/>
              </a:pr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bg1"/>
                  </a:solidFill>
                </a:endParaRPr>
              </a:p>
            </p:txBody>
          </p:sp>
        </p:grpSp>
        <p:grpSp>
          <p:nvGrpSpPr>
            <p:cNvPr id="26" name="Group 179"/>
            <p:cNvGrpSpPr/>
            <p:nvPr/>
          </p:nvGrpSpPr>
          <p:grpSpPr>
            <a:xfrm>
              <a:off x="6901680" y="1348999"/>
              <a:ext cx="246848" cy="631760"/>
              <a:chOff x="5054600" y="1652588"/>
              <a:chExt cx="187325" cy="479424"/>
            </a:xfrm>
            <a:grpFill/>
          </p:grpSpPr>
          <p:sp>
            <p:nvSpPr>
              <p:cNvPr id="27" name="Freeform 96"/>
              <p:cNvSpPr/>
              <p:nvPr/>
            </p:nvSpPr>
            <p:spPr bwMode="auto">
              <a:xfrm>
                <a:off x="5054600" y="1733550"/>
                <a:ext cx="187325" cy="398462"/>
              </a:xfrm>
              <a:custGeom>
                <a:cxnLst>
                  <a:cxn ang="0">
                    <a:pos x="55" y="1"/>
                  </a:cxn>
                  <a:cxn ang="0">
                    <a:pos x="19" y="0"/>
                  </a:cxn>
                  <a:cxn ang="0">
                    <a:pos x="0" y="16"/>
                  </a:cxn>
                  <a:cxn ang="0">
                    <a:pos x="0" y="16"/>
                  </a:cxn>
                  <a:cxn ang="0">
                    <a:pos x="0" y="18"/>
                  </a:cxn>
                  <a:cxn ang="0">
                    <a:pos x="0" y="69"/>
                  </a:cxn>
                  <a:cxn ang="0">
                    <a:pos x="6" y="75"/>
                  </a:cxn>
                  <a:cxn ang="0">
                    <a:pos x="12" y="69"/>
                  </a:cxn>
                  <a:cxn ang="0">
                    <a:pos x="12" y="25"/>
                  </a:cxn>
                  <a:cxn ang="0">
                    <a:pos x="18" y="25"/>
                  </a:cxn>
                  <a:cxn ang="0">
                    <a:pos x="18" y="68"/>
                  </a:cxn>
                  <a:cxn ang="0">
                    <a:pos x="18" y="69"/>
                  </a:cxn>
                  <a:cxn ang="0">
                    <a:pos x="18" y="145"/>
                  </a:cxn>
                  <a:cxn ang="0">
                    <a:pos x="26" y="153"/>
                  </a:cxn>
                  <a:cxn ang="0">
                    <a:pos x="34" y="145"/>
                  </a:cxn>
                  <a:cxn ang="0">
                    <a:pos x="34" y="78"/>
                  </a:cxn>
                  <a:cxn ang="0">
                    <a:pos x="39" y="78"/>
                  </a:cxn>
                  <a:cxn ang="0">
                    <a:pos x="39" y="145"/>
                  </a:cxn>
                  <a:cxn ang="0">
                    <a:pos x="47" y="153"/>
                  </a:cxn>
                  <a:cxn ang="0">
                    <a:pos x="55" y="145"/>
                  </a:cxn>
                  <a:cxn ang="0">
                    <a:pos x="55" y="68"/>
                  </a:cxn>
                  <a:cxn ang="0">
                    <a:pos x="55" y="67"/>
                  </a:cxn>
                  <a:cxn ang="0">
                    <a:pos x="55" y="25"/>
                  </a:cxn>
                  <a:cxn ang="0">
                    <a:pos x="60" y="25"/>
                  </a:cxn>
                  <a:cxn ang="0">
                    <a:pos x="60" y="69"/>
                  </a:cxn>
                  <a:cxn ang="0">
                    <a:pos x="66" y="75"/>
                  </a:cxn>
                  <a:cxn ang="0">
                    <a:pos x="73" y="69"/>
                  </a:cxn>
                  <a:cxn ang="0">
                    <a:pos x="73" y="18"/>
                  </a:cxn>
                  <a:cxn ang="0">
                    <a:pos x="73" y="16"/>
                  </a:cxn>
                  <a:cxn ang="0">
                    <a:pos x="73" y="15"/>
                  </a:cxn>
                  <a:cxn ang="0">
                    <a:pos x="55" y="1"/>
                  </a:cxn>
                </a:cxnLst>
                <a:rect b="b" l="0" r="r" t="0"/>
                <a:pathLst>
                  <a:path h="153" w="73">
                    <a:moveTo>
                      <a:pt x="55" y="1"/>
                    </a:moveTo>
                    <a:cubicBezTo>
                      <a:pt x="19" y="0"/>
                      <a:pt x="19" y="0"/>
                      <a:pt x="19" y="0"/>
                    </a:cubicBezTo>
                    <a:cubicBezTo>
                      <a:pt x="5" y="1"/>
                      <a:pt x="0" y="12"/>
                      <a:pt x="0" y="16"/>
                    </a:cubicBezTo>
                    <a:cubicBezTo>
                      <a:pt x="0" y="16"/>
                      <a:pt x="0" y="16"/>
                      <a:pt x="0" y="16"/>
                    </a:cubicBezTo>
                    <a:cubicBezTo>
                      <a:pt x="0" y="18"/>
                      <a:pt x="0" y="18"/>
                      <a:pt x="0" y="18"/>
                    </a:cubicBezTo>
                    <a:cubicBezTo>
                      <a:pt x="0" y="69"/>
                      <a:pt x="0" y="69"/>
                      <a:pt x="0" y="69"/>
                    </a:cubicBezTo>
                    <a:cubicBezTo>
                      <a:pt x="0" y="73"/>
                      <a:pt x="3" y="75"/>
                      <a:pt x="6" y="75"/>
                    </a:cubicBezTo>
                    <a:cubicBezTo>
                      <a:pt x="10" y="75"/>
                      <a:pt x="12" y="73"/>
                      <a:pt x="12" y="69"/>
                    </a:cubicBezTo>
                    <a:cubicBezTo>
                      <a:pt x="12" y="25"/>
                      <a:pt x="12" y="25"/>
                      <a:pt x="12" y="25"/>
                    </a:cubicBezTo>
                    <a:cubicBezTo>
                      <a:pt x="18" y="25"/>
                      <a:pt x="18" y="25"/>
                      <a:pt x="18" y="25"/>
                    </a:cubicBezTo>
                    <a:cubicBezTo>
                      <a:pt x="18" y="68"/>
                      <a:pt x="18" y="68"/>
                      <a:pt x="18" y="68"/>
                    </a:cubicBezTo>
                    <a:cubicBezTo>
                      <a:pt x="18" y="68"/>
                      <a:pt x="18" y="69"/>
                      <a:pt x="18" y="69"/>
                    </a:cubicBezTo>
                    <a:cubicBezTo>
                      <a:pt x="18" y="145"/>
                      <a:pt x="18" y="145"/>
                      <a:pt x="18" y="145"/>
                    </a:cubicBezTo>
                    <a:cubicBezTo>
                      <a:pt x="18" y="150"/>
                      <a:pt x="21" y="153"/>
                      <a:pt x="26" y="153"/>
                    </a:cubicBezTo>
                    <a:cubicBezTo>
                      <a:pt x="31" y="153"/>
                      <a:pt x="34" y="150"/>
                      <a:pt x="34" y="145"/>
                    </a:cubicBezTo>
                    <a:cubicBezTo>
                      <a:pt x="34" y="78"/>
                      <a:pt x="34" y="78"/>
                      <a:pt x="34" y="78"/>
                    </a:cubicBezTo>
                    <a:cubicBezTo>
                      <a:pt x="39" y="78"/>
                      <a:pt x="39" y="78"/>
                      <a:pt x="39" y="78"/>
                    </a:cubicBezTo>
                    <a:cubicBezTo>
                      <a:pt x="39" y="145"/>
                      <a:pt x="39" y="145"/>
                      <a:pt x="39" y="145"/>
                    </a:cubicBezTo>
                    <a:cubicBezTo>
                      <a:pt x="39" y="150"/>
                      <a:pt x="42" y="153"/>
                      <a:pt x="47" y="153"/>
                    </a:cubicBezTo>
                    <a:cubicBezTo>
                      <a:pt x="52" y="153"/>
                      <a:pt x="55" y="150"/>
                      <a:pt x="55" y="145"/>
                    </a:cubicBezTo>
                    <a:cubicBezTo>
                      <a:pt x="55" y="68"/>
                      <a:pt x="55" y="68"/>
                      <a:pt x="55" y="68"/>
                    </a:cubicBezTo>
                    <a:cubicBezTo>
                      <a:pt x="55" y="67"/>
                      <a:pt x="55" y="67"/>
                      <a:pt x="55" y="67"/>
                    </a:cubicBezTo>
                    <a:cubicBezTo>
                      <a:pt x="55" y="25"/>
                      <a:pt x="55" y="25"/>
                      <a:pt x="55" y="25"/>
                    </a:cubicBezTo>
                    <a:cubicBezTo>
                      <a:pt x="60" y="25"/>
                      <a:pt x="60" y="25"/>
                      <a:pt x="60" y="25"/>
                    </a:cubicBezTo>
                    <a:cubicBezTo>
                      <a:pt x="60" y="69"/>
                      <a:pt x="60" y="69"/>
                      <a:pt x="60" y="69"/>
                    </a:cubicBezTo>
                    <a:cubicBezTo>
                      <a:pt x="60" y="73"/>
                      <a:pt x="63" y="75"/>
                      <a:pt x="66" y="75"/>
                    </a:cubicBezTo>
                    <a:cubicBezTo>
                      <a:pt x="70" y="75"/>
                      <a:pt x="73" y="73"/>
                      <a:pt x="73" y="69"/>
                    </a:cubicBezTo>
                    <a:cubicBezTo>
                      <a:pt x="73" y="18"/>
                      <a:pt x="73" y="18"/>
                      <a:pt x="73" y="18"/>
                    </a:cubicBezTo>
                    <a:cubicBezTo>
                      <a:pt x="73" y="16"/>
                      <a:pt x="73" y="16"/>
                      <a:pt x="73" y="16"/>
                    </a:cubicBezTo>
                    <a:cubicBezTo>
                      <a:pt x="73" y="15"/>
                      <a:pt x="73" y="15"/>
                      <a:pt x="73" y="15"/>
                    </a:cubicBezTo>
                    <a:cubicBezTo>
                      <a:pt x="73" y="10"/>
                      <a:pt x="67" y="1"/>
                      <a:pt x="55" y="1"/>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bg1"/>
                  </a:solidFill>
                </a:endParaRPr>
              </a:p>
            </p:txBody>
          </p:sp>
          <p:sp>
            <p:nvSpPr>
              <p:cNvPr id="28" name="Oval 97"/>
              <p:cNvSpPr>
                <a:spLocks noChangeArrowheads="1"/>
              </p:cNvSpPr>
              <p:nvPr/>
            </p:nvSpPr>
            <p:spPr bwMode="auto">
              <a:xfrm>
                <a:off x="5110163" y="1652588"/>
                <a:ext cx="74613" cy="76200"/>
              </a:xfrm>
              <a:prstGeom prst="ellipse">
                <a:avLst/>
              </a:pr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bg1"/>
                  </a:solidFill>
                </a:endParaRPr>
              </a:p>
            </p:txBody>
          </p:sp>
        </p:grpSp>
      </p:grpSp>
      <p:grpSp>
        <p:nvGrpSpPr>
          <p:cNvPr id="35" name="Group 150"/>
          <p:cNvGrpSpPr/>
          <p:nvPr/>
        </p:nvGrpSpPr>
        <p:grpSpPr>
          <a:xfrm>
            <a:off x="9216531" y="3383706"/>
            <a:ext cx="1942581" cy="824489"/>
            <a:chOff x="6881576" y="2111447"/>
            <a:chExt cx="1456936" cy="618367"/>
          </a:xfrm>
          <a:solidFill>
            <a:schemeClr val="bg1"/>
          </a:solidFill>
        </p:grpSpPr>
        <p:grpSp>
          <p:nvGrpSpPr>
            <p:cNvPr id="36" name="Group 184"/>
            <p:cNvGrpSpPr/>
            <p:nvPr/>
          </p:nvGrpSpPr>
          <p:grpSpPr>
            <a:xfrm>
              <a:off x="6881576" y="2111447"/>
              <a:ext cx="288035" cy="618367"/>
              <a:chOff x="6213475" y="1668463"/>
              <a:chExt cx="227013" cy="487362"/>
            </a:xfrm>
            <a:grpFill/>
          </p:grpSpPr>
          <p:sp>
            <p:nvSpPr>
              <p:cNvPr id="46" name="Oval 98"/>
              <p:cNvSpPr>
                <a:spLocks noChangeArrowheads="1"/>
              </p:cNvSpPr>
              <p:nvPr/>
            </p:nvSpPr>
            <p:spPr bwMode="auto">
              <a:xfrm>
                <a:off x="6291263" y="1668463"/>
                <a:ext cx="73025" cy="73025"/>
              </a:xfrm>
              <a:prstGeom prst="ellipse">
                <a:avLst/>
              </a:pr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7" name="Freeform 99"/>
              <p:cNvSpPr/>
              <p:nvPr/>
            </p:nvSpPr>
            <p:spPr bwMode="auto">
              <a:xfrm>
                <a:off x="6213475" y="1757363"/>
                <a:ext cx="227013" cy="398462"/>
              </a:xfrm>
              <a:custGeom>
                <a:cxnLst>
                  <a:cxn ang="0">
                    <a:pos x="87" y="56"/>
                  </a:cxn>
                  <a:cxn ang="0">
                    <a:pos x="71" y="9"/>
                  </a:cxn>
                  <a:cxn ang="0">
                    <a:pos x="61" y="0"/>
                  </a:cxn>
                  <a:cxn ang="0">
                    <a:pos x="26" y="0"/>
                  </a:cxn>
                  <a:cxn ang="0">
                    <a:pos x="18" y="4"/>
                  </a:cxn>
                  <a:cxn ang="0">
                    <a:pos x="17" y="6"/>
                  </a:cxn>
                  <a:cxn ang="0">
                    <a:pos x="17" y="6"/>
                  </a:cxn>
                  <a:cxn ang="0">
                    <a:pos x="16" y="7"/>
                  </a:cxn>
                  <a:cxn ang="0">
                    <a:pos x="1" y="56"/>
                  </a:cxn>
                  <a:cxn ang="0">
                    <a:pos x="5" y="64"/>
                  </a:cxn>
                  <a:cxn ang="0">
                    <a:pos x="13" y="60"/>
                  </a:cxn>
                  <a:cxn ang="0">
                    <a:pos x="25" y="21"/>
                  </a:cxn>
                  <a:cxn ang="0">
                    <a:pos x="26" y="21"/>
                  </a:cxn>
                  <a:cxn ang="0">
                    <a:pos x="27" y="21"/>
                  </a:cxn>
                  <a:cxn ang="0">
                    <a:pos x="9" y="91"/>
                  </a:cxn>
                  <a:cxn ang="0">
                    <a:pos x="28" y="91"/>
                  </a:cxn>
                  <a:cxn ang="0">
                    <a:pos x="28" y="146"/>
                  </a:cxn>
                  <a:cxn ang="0">
                    <a:pos x="35" y="153"/>
                  </a:cxn>
                  <a:cxn ang="0">
                    <a:pos x="42" y="146"/>
                  </a:cxn>
                  <a:cxn ang="0">
                    <a:pos x="42" y="91"/>
                  </a:cxn>
                  <a:cxn ang="0">
                    <a:pos x="46" y="91"/>
                  </a:cxn>
                  <a:cxn ang="0">
                    <a:pos x="46" y="146"/>
                  </a:cxn>
                  <a:cxn ang="0">
                    <a:pos x="54" y="153"/>
                  </a:cxn>
                  <a:cxn ang="0">
                    <a:pos x="61" y="146"/>
                  </a:cxn>
                  <a:cxn ang="0">
                    <a:pos x="61" y="91"/>
                  </a:cxn>
                  <a:cxn ang="0">
                    <a:pos x="80" y="91"/>
                  </a:cxn>
                  <a:cxn ang="0">
                    <a:pos x="60" y="21"/>
                  </a:cxn>
                  <a:cxn ang="0">
                    <a:pos x="61" y="21"/>
                  </a:cxn>
                  <a:cxn ang="0">
                    <a:pos x="62" y="21"/>
                  </a:cxn>
                  <a:cxn ang="0">
                    <a:pos x="75" y="60"/>
                  </a:cxn>
                  <a:cxn ang="0">
                    <a:pos x="83" y="64"/>
                  </a:cxn>
                  <a:cxn ang="0">
                    <a:pos x="87" y="56"/>
                  </a:cxn>
                </a:cxnLst>
                <a:rect b="b" l="0" r="r" t="0"/>
                <a:pathLst>
                  <a:path h="153" w="88">
                    <a:moveTo>
                      <a:pt x="87" y="56"/>
                    </a:moveTo>
                    <a:cubicBezTo>
                      <a:pt x="71" y="9"/>
                      <a:pt x="71" y="9"/>
                      <a:pt x="71" y="9"/>
                    </a:cubicBezTo>
                    <a:cubicBezTo>
                      <a:pt x="71" y="4"/>
                      <a:pt x="67" y="0"/>
                      <a:pt x="61" y="0"/>
                    </a:cubicBezTo>
                    <a:cubicBezTo>
                      <a:pt x="26" y="0"/>
                      <a:pt x="26" y="0"/>
                      <a:pt x="26" y="0"/>
                    </a:cubicBezTo>
                    <a:cubicBezTo>
                      <a:pt x="23" y="0"/>
                      <a:pt x="19" y="1"/>
                      <a:pt x="18" y="4"/>
                    </a:cubicBezTo>
                    <a:cubicBezTo>
                      <a:pt x="17" y="5"/>
                      <a:pt x="17" y="5"/>
                      <a:pt x="17" y="6"/>
                    </a:cubicBezTo>
                    <a:cubicBezTo>
                      <a:pt x="17" y="6"/>
                      <a:pt x="17" y="6"/>
                      <a:pt x="17" y="6"/>
                    </a:cubicBezTo>
                    <a:cubicBezTo>
                      <a:pt x="17" y="7"/>
                      <a:pt x="16" y="7"/>
                      <a:pt x="16" y="7"/>
                    </a:cubicBezTo>
                    <a:cubicBezTo>
                      <a:pt x="1" y="56"/>
                      <a:pt x="1" y="56"/>
                      <a:pt x="1" y="56"/>
                    </a:cubicBezTo>
                    <a:cubicBezTo>
                      <a:pt x="0" y="60"/>
                      <a:pt x="2" y="63"/>
                      <a:pt x="5" y="64"/>
                    </a:cubicBezTo>
                    <a:cubicBezTo>
                      <a:pt x="8" y="65"/>
                      <a:pt x="12" y="63"/>
                      <a:pt x="13" y="60"/>
                    </a:cubicBezTo>
                    <a:cubicBezTo>
                      <a:pt x="25" y="21"/>
                      <a:pt x="25" y="21"/>
                      <a:pt x="25" y="21"/>
                    </a:cubicBezTo>
                    <a:cubicBezTo>
                      <a:pt x="25" y="21"/>
                      <a:pt x="26" y="21"/>
                      <a:pt x="26" y="21"/>
                    </a:cubicBezTo>
                    <a:cubicBezTo>
                      <a:pt x="27" y="21"/>
                      <a:pt x="27" y="21"/>
                      <a:pt x="27" y="21"/>
                    </a:cubicBezTo>
                    <a:cubicBezTo>
                      <a:pt x="9" y="91"/>
                      <a:pt x="9" y="91"/>
                      <a:pt x="9" y="91"/>
                    </a:cubicBezTo>
                    <a:cubicBezTo>
                      <a:pt x="28" y="91"/>
                      <a:pt x="28" y="91"/>
                      <a:pt x="28" y="91"/>
                    </a:cubicBezTo>
                    <a:cubicBezTo>
                      <a:pt x="28" y="146"/>
                      <a:pt x="28" y="146"/>
                      <a:pt x="28" y="146"/>
                    </a:cubicBezTo>
                    <a:cubicBezTo>
                      <a:pt x="28" y="150"/>
                      <a:pt x="31" y="153"/>
                      <a:pt x="35" y="153"/>
                    </a:cubicBezTo>
                    <a:cubicBezTo>
                      <a:pt x="39" y="153"/>
                      <a:pt x="42" y="150"/>
                      <a:pt x="42" y="146"/>
                    </a:cubicBezTo>
                    <a:cubicBezTo>
                      <a:pt x="42" y="91"/>
                      <a:pt x="42" y="91"/>
                      <a:pt x="42" y="91"/>
                    </a:cubicBezTo>
                    <a:cubicBezTo>
                      <a:pt x="46" y="91"/>
                      <a:pt x="46" y="91"/>
                      <a:pt x="46" y="91"/>
                    </a:cubicBezTo>
                    <a:cubicBezTo>
                      <a:pt x="46" y="146"/>
                      <a:pt x="46" y="146"/>
                      <a:pt x="46" y="146"/>
                    </a:cubicBezTo>
                    <a:cubicBezTo>
                      <a:pt x="46" y="150"/>
                      <a:pt x="50" y="153"/>
                      <a:pt x="54" y="153"/>
                    </a:cubicBezTo>
                    <a:cubicBezTo>
                      <a:pt x="58" y="153"/>
                      <a:pt x="61" y="150"/>
                      <a:pt x="61" y="146"/>
                    </a:cubicBezTo>
                    <a:cubicBezTo>
                      <a:pt x="61" y="91"/>
                      <a:pt x="61" y="91"/>
                      <a:pt x="61" y="91"/>
                    </a:cubicBezTo>
                    <a:cubicBezTo>
                      <a:pt x="80" y="91"/>
                      <a:pt x="80" y="91"/>
                      <a:pt x="80" y="91"/>
                    </a:cubicBezTo>
                    <a:cubicBezTo>
                      <a:pt x="60" y="21"/>
                      <a:pt x="60" y="21"/>
                      <a:pt x="60" y="21"/>
                    </a:cubicBezTo>
                    <a:cubicBezTo>
                      <a:pt x="61" y="21"/>
                      <a:pt x="61" y="21"/>
                      <a:pt x="61" y="21"/>
                    </a:cubicBezTo>
                    <a:cubicBezTo>
                      <a:pt x="62" y="21"/>
                      <a:pt x="62" y="21"/>
                      <a:pt x="62" y="21"/>
                    </a:cubicBezTo>
                    <a:cubicBezTo>
                      <a:pt x="75" y="60"/>
                      <a:pt x="75" y="60"/>
                      <a:pt x="75" y="60"/>
                    </a:cubicBezTo>
                    <a:cubicBezTo>
                      <a:pt x="77" y="63"/>
                      <a:pt x="80" y="65"/>
                      <a:pt x="83" y="64"/>
                    </a:cubicBezTo>
                    <a:cubicBezTo>
                      <a:pt x="87" y="63"/>
                      <a:pt x="88" y="59"/>
                      <a:pt x="87" y="56"/>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37" name="Group 184"/>
            <p:cNvGrpSpPr/>
            <p:nvPr/>
          </p:nvGrpSpPr>
          <p:grpSpPr>
            <a:xfrm>
              <a:off x="7278112" y="2111447"/>
              <a:ext cx="288035" cy="618367"/>
              <a:chOff x="6213475" y="1668463"/>
              <a:chExt cx="227013" cy="487362"/>
            </a:xfrm>
            <a:grpFill/>
          </p:grpSpPr>
          <p:sp>
            <p:nvSpPr>
              <p:cNvPr id="44" name="Oval 98"/>
              <p:cNvSpPr>
                <a:spLocks noChangeArrowheads="1"/>
              </p:cNvSpPr>
              <p:nvPr/>
            </p:nvSpPr>
            <p:spPr bwMode="auto">
              <a:xfrm>
                <a:off x="6291263" y="1668463"/>
                <a:ext cx="73025" cy="73025"/>
              </a:xfrm>
              <a:prstGeom prst="ellipse">
                <a:avLst/>
              </a:pr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5" name="Freeform 99"/>
              <p:cNvSpPr/>
              <p:nvPr/>
            </p:nvSpPr>
            <p:spPr bwMode="auto">
              <a:xfrm>
                <a:off x="6213475" y="1757363"/>
                <a:ext cx="227013" cy="398462"/>
              </a:xfrm>
              <a:custGeom>
                <a:cxnLst>
                  <a:cxn ang="0">
                    <a:pos x="87" y="56"/>
                  </a:cxn>
                  <a:cxn ang="0">
                    <a:pos x="71" y="9"/>
                  </a:cxn>
                  <a:cxn ang="0">
                    <a:pos x="61" y="0"/>
                  </a:cxn>
                  <a:cxn ang="0">
                    <a:pos x="26" y="0"/>
                  </a:cxn>
                  <a:cxn ang="0">
                    <a:pos x="18" y="4"/>
                  </a:cxn>
                  <a:cxn ang="0">
                    <a:pos x="17" y="6"/>
                  </a:cxn>
                  <a:cxn ang="0">
                    <a:pos x="17" y="6"/>
                  </a:cxn>
                  <a:cxn ang="0">
                    <a:pos x="16" y="7"/>
                  </a:cxn>
                  <a:cxn ang="0">
                    <a:pos x="1" y="56"/>
                  </a:cxn>
                  <a:cxn ang="0">
                    <a:pos x="5" y="64"/>
                  </a:cxn>
                  <a:cxn ang="0">
                    <a:pos x="13" y="60"/>
                  </a:cxn>
                  <a:cxn ang="0">
                    <a:pos x="25" y="21"/>
                  </a:cxn>
                  <a:cxn ang="0">
                    <a:pos x="26" y="21"/>
                  </a:cxn>
                  <a:cxn ang="0">
                    <a:pos x="27" y="21"/>
                  </a:cxn>
                  <a:cxn ang="0">
                    <a:pos x="9" y="91"/>
                  </a:cxn>
                  <a:cxn ang="0">
                    <a:pos x="28" y="91"/>
                  </a:cxn>
                  <a:cxn ang="0">
                    <a:pos x="28" y="146"/>
                  </a:cxn>
                  <a:cxn ang="0">
                    <a:pos x="35" y="153"/>
                  </a:cxn>
                  <a:cxn ang="0">
                    <a:pos x="42" y="146"/>
                  </a:cxn>
                  <a:cxn ang="0">
                    <a:pos x="42" y="91"/>
                  </a:cxn>
                  <a:cxn ang="0">
                    <a:pos x="46" y="91"/>
                  </a:cxn>
                  <a:cxn ang="0">
                    <a:pos x="46" y="146"/>
                  </a:cxn>
                  <a:cxn ang="0">
                    <a:pos x="54" y="153"/>
                  </a:cxn>
                  <a:cxn ang="0">
                    <a:pos x="61" y="146"/>
                  </a:cxn>
                  <a:cxn ang="0">
                    <a:pos x="61" y="91"/>
                  </a:cxn>
                  <a:cxn ang="0">
                    <a:pos x="80" y="91"/>
                  </a:cxn>
                  <a:cxn ang="0">
                    <a:pos x="60" y="21"/>
                  </a:cxn>
                  <a:cxn ang="0">
                    <a:pos x="61" y="21"/>
                  </a:cxn>
                  <a:cxn ang="0">
                    <a:pos x="62" y="21"/>
                  </a:cxn>
                  <a:cxn ang="0">
                    <a:pos x="75" y="60"/>
                  </a:cxn>
                  <a:cxn ang="0">
                    <a:pos x="83" y="64"/>
                  </a:cxn>
                  <a:cxn ang="0">
                    <a:pos x="87" y="56"/>
                  </a:cxn>
                </a:cxnLst>
                <a:rect b="b" l="0" r="r" t="0"/>
                <a:pathLst>
                  <a:path h="153" w="88">
                    <a:moveTo>
                      <a:pt x="87" y="56"/>
                    </a:moveTo>
                    <a:cubicBezTo>
                      <a:pt x="71" y="9"/>
                      <a:pt x="71" y="9"/>
                      <a:pt x="71" y="9"/>
                    </a:cubicBezTo>
                    <a:cubicBezTo>
                      <a:pt x="71" y="4"/>
                      <a:pt x="67" y="0"/>
                      <a:pt x="61" y="0"/>
                    </a:cubicBezTo>
                    <a:cubicBezTo>
                      <a:pt x="26" y="0"/>
                      <a:pt x="26" y="0"/>
                      <a:pt x="26" y="0"/>
                    </a:cubicBezTo>
                    <a:cubicBezTo>
                      <a:pt x="23" y="0"/>
                      <a:pt x="19" y="1"/>
                      <a:pt x="18" y="4"/>
                    </a:cubicBezTo>
                    <a:cubicBezTo>
                      <a:pt x="17" y="5"/>
                      <a:pt x="17" y="5"/>
                      <a:pt x="17" y="6"/>
                    </a:cubicBezTo>
                    <a:cubicBezTo>
                      <a:pt x="17" y="6"/>
                      <a:pt x="17" y="6"/>
                      <a:pt x="17" y="6"/>
                    </a:cubicBezTo>
                    <a:cubicBezTo>
                      <a:pt x="17" y="7"/>
                      <a:pt x="16" y="7"/>
                      <a:pt x="16" y="7"/>
                    </a:cubicBezTo>
                    <a:cubicBezTo>
                      <a:pt x="1" y="56"/>
                      <a:pt x="1" y="56"/>
                      <a:pt x="1" y="56"/>
                    </a:cubicBezTo>
                    <a:cubicBezTo>
                      <a:pt x="0" y="60"/>
                      <a:pt x="2" y="63"/>
                      <a:pt x="5" y="64"/>
                    </a:cubicBezTo>
                    <a:cubicBezTo>
                      <a:pt x="8" y="65"/>
                      <a:pt x="12" y="63"/>
                      <a:pt x="13" y="60"/>
                    </a:cubicBezTo>
                    <a:cubicBezTo>
                      <a:pt x="25" y="21"/>
                      <a:pt x="25" y="21"/>
                      <a:pt x="25" y="21"/>
                    </a:cubicBezTo>
                    <a:cubicBezTo>
                      <a:pt x="25" y="21"/>
                      <a:pt x="26" y="21"/>
                      <a:pt x="26" y="21"/>
                    </a:cubicBezTo>
                    <a:cubicBezTo>
                      <a:pt x="27" y="21"/>
                      <a:pt x="27" y="21"/>
                      <a:pt x="27" y="21"/>
                    </a:cubicBezTo>
                    <a:cubicBezTo>
                      <a:pt x="9" y="91"/>
                      <a:pt x="9" y="91"/>
                      <a:pt x="9" y="91"/>
                    </a:cubicBezTo>
                    <a:cubicBezTo>
                      <a:pt x="28" y="91"/>
                      <a:pt x="28" y="91"/>
                      <a:pt x="28" y="91"/>
                    </a:cubicBezTo>
                    <a:cubicBezTo>
                      <a:pt x="28" y="146"/>
                      <a:pt x="28" y="146"/>
                      <a:pt x="28" y="146"/>
                    </a:cubicBezTo>
                    <a:cubicBezTo>
                      <a:pt x="28" y="150"/>
                      <a:pt x="31" y="153"/>
                      <a:pt x="35" y="153"/>
                    </a:cubicBezTo>
                    <a:cubicBezTo>
                      <a:pt x="39" y="153"/>
                      <a:pt x="42" y="150"/>
                      <a:pt x="42" y="146"/>
                    </a:cubicBezTo>
                    <a:cubicBezTo>
                      <a:pt x="42" y="91"/>
                      <a:pt x="42" y="91"/>
                      <a:pt x="42" y="91"/>
                    </a:cubicBezTo>
                    <a:cubicBezTo>
                      <a:pt x="46" y="91"/>
                      <a:pt x="46" y="91"/>
                      <a:pt x="46" y="91"/>
                    </a:cubicBezTo>
                    <a:cubicBezTo>
                      <a:pt x="46" y="146"/>
                      <a:pt x="46" y="146"/>
                      <a:pt x="46" y="146"/>
                    </a:cubicBezTo>
                    <a:cubicBezTo>
                      <a:pt x="46" y="150"/>
                      <a:pt x="50" y="153"/>
                      <a:pt x="54" y="153"/>
                    </a:cubicBezTo>
                    <a:cubicBezTo>
                      <a:pt x="58" y="153"/>
                      <a:pt x="61" y="150"/>
                      <a:pt x="61" y="146"/>
                    </a:cubicBezTo>
                    <a:cubicBezTo>
                      <a:pt x="61" y="91"/>
                      <a:pt x="61" y="91"/>
                      <a:pt x="61" y="91"/>
                    </a:cubicBezTo>
                    <a:cubicBezTo>
                      <a:pt x="80" y="91"/>
                      <a:pt x="80" y="91"/>
                      <a:pt x="80" y="91"/>
                    </a:cubicBezTo>
                    <a:cubicBezTo>
                      <a:pt x="60" y="21"/>
                      <a:pt x="60" y="21"/>
                      <a:pt x="60" y="21"/>
                    </a:cubicBezTo>
                    <a:cubicBezTo>
                      <a:pt x="61" y="21"/>
                      <a:pt x="61" y="21"/>
                      <a:pt x="61" y="21"/>
                    </a:cubicBezTo>
                    <a:cubicBezTo>
                      <a:pt x="62" y="21"/>
                      <a:pt x="62" y="21"/>
                      <a:pt x="62" y="21"/>
                    </a:cubicBezTo>
                    <a:cubicBezTo>
                      <a:pt x="75" y="60"/>
                      <a:pt x="75" y="60"/>
                      <a:pt x="75" y="60"/>
                    </a:cubicBezTo>
                    <a:cubicBezTo>
                      <a:pt x="77" y="63"/>
                      <a:pt x="80" y="65"/>
                      <a:pt x="83" y="64"/>
                    </a:cubicBezTo>
                    <a:cubicBezTo>
                      <a:pt x="87" y="63"/>
                      <a:pt x="88" y="59"/>
                      <a:pt x="87" y="56"/>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38" name="Group 184"/>
            <p:cNvGrpSpPr/>
            <p:nvPr/>
          </p:nvGrpSpPr>
          <p:grpSpPr>
            <a:xfrm>
              <a:off x="7708178" y="2111447"/>
              <a:ext cx="288035" cy="618367"/>
              <a:chOff x="6213475" y="1668463"/>
              <a:chExt cx="227013" cy="487362"/>
            </a:xfrm>
            <a:grpFill/>
          </p:grpSpPr>
          <p:sp>
            <p:nvSpPr>
              <p:cNvPr id="42" name="Oval 98"/>
              <p:cNvSpPr>
                <a:spLocks noChangeArrowheads="1"/>
              </p:cNvSpPr>
              <p:nvPr/>
            </p:nvSpPr>
            <p:spPr bwMode="auto">
              <a:xfrm>
                <a:off x="6291263" y="1668463"/>
                <a:ext cx="73025" cy="73025"/>
              </a:xfrm>
              <a:prstGeom prst="ellipse">
                <a:avLst/>
              </a:pr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3" name="Freeform 99"/>
              <p:cNvSpPr/>
              <p:nvPr/>
            </p:nvSpPr>
            <p:spPr bwMode="auto">
              <a:xfrm>
                <a:off x="6213475" y="1757363"/>
                <a:ext cx="227013" cy="398462"/>
              </a:xfrm>
              <a:custGeom>
                <a:cxnLst>
                  <a:cxn ang="0">
                    <a:pos x="87" y="56"/>
                  </a:cxn>
                  <a:cxn ang="0">
                    <a:pos x="71" y="9"/>
                  </a:cxn>
                  <a:cxn ang="0">
                    <a:pos x="61" y="0"/>
                  </a:cxn>
                  <a:cxn ang="0">
                    <a:pos x="26" y="0"/>
                  </a:cxn>
                  <a:cxn ang="0">
                    <a:pos x="18" y="4"/>
                  </a:cxn>
                  <a:cxn ang="0">
                    <a:pos x="17" y="6"/>
                  </a:cxn>
                  <a:cxn ang="0">
                    <a:pos x="17" y="6"/>
                  </a:cxn>
                  <a:cxn ang="0">
                    <a:pos x="16" y="7"/>
                  </a:cxn>
                  <a:cxn ang="0">
                    <a:pos x="1" y="56"/>
                  </a:cxn>
                  <a:cxn ang="0">
                    <a:pos x="5" y="64"/>
                  </a:cxn>
                  <a:cxn ang="0">
                    <a:pos x="13" y="60"/>
                  </a:cxn>
                  <a:cxn ang="0">
                    <a:pos x="25" y="21"/>
                  </a:cxn>
                  <a:cxn ang="0">
                    <a:pos x="26" y="21"/>
                  </a:cxn>
                  <a:cxn ang="0">
                    <a:pos x="27" y="21"/>
                  </a:cxn>
                  <a:cxn ang="0">
                    <a:pos x="9" y="91"/>
                  </a:cxn>
                  <a:cxn ang="0">
                    <a:pos x="28" y="91"/>
                  </a:cxn>
                  <a:cxn ang="0">
                    <a:pos x="28" y="146"/>
                  </a:cxn>
                  <a:cxn ang="0">
                    <a:pos x="35" y="153"/>
                  </a:cxn>
                  <a:cxn ang="0">
                    <a:pos x="42" y="146"/>
                  </a:cxn>
                  <a:cxn ang="0">
                    <a:pos x="42" y="91"/>
                  </a:cxn>
                  <a:cxn ang="0">
                    <a:pos x="46" y="91"/>
                  </a:cxn>
                  <a:cxn ang="0">
                    <a:pos x="46" y="146"/>
                  </a:cxn>
                  <a:cxn ang="0">
                    <a:pos x="54" y="153"/>
                  </a:cxn>
                  <a:cxn ang="0">
                    <a:pos x="61" y="146"/>
                  </a:cxn>
                  <a:cxn ang="0">
                    <a:pos x="61" y="91"/>
                  </a:cxn>
                  <a:cxn ang="0">
                    <a:pos x="80" y="91"/>
                  </a:cxn>
                  <a:cxn ang="0">
                    <a:pos x="60" y="21"/>
                  </a:cxn>
                  <a:cxn ang="0">
                    <a:pos x="61" y="21"/>
                  </a:cxn>
                  <a:cxn ang="0">
                    <a:pos x="62" y="21"/>
                  </a:cxn>
                  <a:cxn ang="0">
                    <a:pos x="75" y="60"/>
                  </a:cxn>
                  <a:cxn ang="0">
                    <a:pos x="83" y="64"/>
                  </a:cxn>
                  <a:cxn ang="0">
                    <a:pos x="87" y="56"/>
                  </a:cxn>
                </a:cxnLst>
                <a:rect b="b" l="0" r="r" t="0"/>
                <a:pathLst>
                  <a:path h="153" w="88">
                    <a:moveTo>
                      <a:pt x="87" y="56"/>
                    </a:moveTo>
                    <a:cubicBezTo>
                      <a:pt x="71" y="9"/>
                      <a:pt x="71" y="9"/>
                      <a:pt x="71" y="9"/>
                    </a:cubicBezTo>
                    <a:cubicBezTo>
                      <a:pt x="71" y="4"/>
                      <a:pt x="67" y="0"/>
                      <a:pt x="61" y="0"/>
                    </a:cubicBezTo>
                    <a:cubicBezTo>
                      <a:pt x="26" y="0"/>
                      <a:pt x="26" y="0"/>
                      <a:pt x="26" y="0"/>
                    </a:cubicBezTo>
                    <a:cubicBezTo>
                      <a:pt x="23" y="0"/>
                      <a:pt x="19" y="1"/>
                      <a:pt x="18" y="4"/>
                    </a:cubicBezTo>
                    <a:cubicBezTo>
                      <a:pt x="17" y="5"/>
                      <a:pt x="17" y="5"/>
                      <a:pt x="17" y="6"/>
                    </a:cubicBezTo>
                    <a:cubicBezTo>
                      <a:pt x="17" y="6"/>
                      <a:pt x="17" y="6"/>
                      <a:pt x="17" y="6"/>
                    </a:cubicBezTo>
                    <a:cubicBezTo>
                      <a:pt x="17" y="7"/>
                      <a:pt x="16" y="7"/>
                      <a:pt x="16" y="7"/>
                    </a:cubicBezTo>
                    <a:cubicBezTo>
                      <a:pt x="1" y="56"/>
                      <a:pt x="1" y="56"/>
                      <a:pt x="1" y="56"/>
                    </a:cubicBezTo>
                    <a:cubicBezTo>
                      <a:pt x="0" y="60"/>
                      <a:pt x="2" y="63"/>
                      <a:pt x="5" y="64"/>
                    </a:cubicBezTo>
                    <a:cubicBezTo>
                      <a:pt x="8" y="65"/>
                      <a:pt x="12" y="63"/>
                      <a:pt x="13" y="60"/>
                    </a:cubicBezTo>
                    <a:cubicBezTo>
                      <a:pt x="25" y="21"/>
                      <a:pt x="25" y="21"/>
                      <a:pt x="25" y="21"/>
                    </a:cubicBezTo>
                    <a:cubicBezTo>
                      <a:pt x="25" y="21"/>
                      <a:pt x="26" y="21"/>
                      <a:pt x="26" y="21"/>
                    </a:cubicBezTo>
                    <a:cubicBezTo>
                      <a:pt x="27" y="21"/>
                      <a:pt x="27" y="21"/>
                      <a:pt x="27" y="21"/>
                    </a:cubicBezTo>
                    <a:cubicBezTo>
                      <a:pt x="9" y="91"/>
                      <a:pt x="9" y="91"/>
                      <a:pt x="9" y="91"/>
                    </a:cubicBezTo>
                    <a:cubicBezTo>
                      <a:pt x="28" y="91"/>
                      <a:pt x="28" y="91"/>
                      <a:pt x="28" y="91"/>
                    </a:cubicBezTo>
                    <a:cubicBezTo>
                      <a:pt x="28" y="146"/>
                      <a:pt x="28" y="146"/>
                      <a:pt x="28" y="146"/>
                    </a:cubicBezTo>
                    <a:cubicBezTo>
                      <a:pt x="28" y="150"/>
                      <a:pt x="31" y="153"/>
                      <a:pt x="35" y="153"/>
                    </a:cubicBezTo>
                    <a:cubicBezTo>
                      <a:pt x="39" y="153"/>
                      <a:pt x="42" y="150"/>
                      <a:pt x="42" y="146"/>
                    </a:cubicBezTo>
                    <a:cubicBezTo>
                      <a:pt x="42" y="91"/>
                      <a:pt x="42" y="91"/>
                      <a:pt x="42" y="91"/>
                    </a:cubicBezTo>
                    <a:cubicBezTo>
                      <a:pt x="46" y="91"/>
                      <a:pt x="46" y="91"/>
                      <a:pt x="46" y="91"/>
                    </a:cubicBezTo>
                    <a:cubicBezTo>
                      <a:pt x="46" y="146"/>
                      <a:pt x="46" y="146"/>
                      <a:pt x="46" y="146"/>
                    </a:cubicBezTo>
                    <a:cubicBezTo>
                      <a:pt x="46" y="150"/>
                      <a:pt x="50" y="153"/>
                      <a:pt x="54" y="153"/>
                    </a:cubicBezTo>
                    <a:cubicBezTo>
                      <a:pt x="58" y="153"/>
                      <a:pt x="61" y="150"/>
                      <a:pt x="61" y="146"/>
                    </a:cubicBezTo>
                    <a:cubicBezTo>
                      <a:pt x="61" y="91"/>
                      <a:pt x="61" y="91"/>
                      <a:pt x="61" y="91"/>
                    </a:cubicBezTo>
                    <a:cubicBezTo>
                      <a:pt x="80" y="91"/>
                      <a:pt x="80" y="91"/>
                      <a:pt x="80" y="91"/>
                    </a:cubicBezTo>
                    <a:cubicBezTo>
                      <a:pt x="60" y="21"/>
                      <a:pt x="60" y="21"/>
                      <a:pt x="60" y="21"/>
                    </a:cubicBezTo>
                    <a:cubicBezTo>
                      <a:pt x="61" y="21"/>
                      <a:pt x="61" y="21"/>
                      <a:pt x="61" y="21"/>
                    </a:cubicBezTo>
                    <a:cubicBezTo>
                      <a:pt x="62" y="21"/>
                      <a:pt x="62" y="21"/>
                      <a:pt x="62" y="21"/>
                    </a:cubicBezTo>
                    <a:cubicBezTo>
                      <a:pt x="75" y="60"/>
                      <a:pt x="75" y="60"/>
                      <a:pt x="75" y="60"/>
                    </a:cubicBezTo>
                    <a:cubicBezTo>
                      <a:pt x="77" y="63"/>
                      <a:pt x="80" y="65"/>
                      <a:pt x="83" y="64"/>
                    </a:cubicBezTo>
                    <a:cubicBezTo>
                      <a:pt x="87" y="63"/>
                      <a:pt x="88" y="59"/>
                      <a:pt x="87" y="56"/>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39" name="Group 184"/>
            <p:cNvGrpSpPr/>
            <p:nvPr/>
          </p:nvGrpSpPr>
          <p:grpSpPr>
            <a:xfrm>
              <a:off x="8050477" y="2111447"/>
              <a:ext cx="288035" cy="618367"/>
              <a:chOff x="6213475" y="1668463"/>
              <a:chExt cx="227013" cy="487362"/>
            </a:xfrm>
            <a:grpFill/>
          </p:grpSpPr>
          <p:sp>
            <p:nvSpPr>
              <p:cNvPr id="40" name="Oval 98"/>
              <p:cNvSpPr>
                <a:spLocks noChangeArrowheads="1"/>
              </p:cNvSpPr>
              <p:nvPr/>
            </p:nvSpPr>
            <p:spPr bwMode="auto">
              <a:xfrm>
                <a:off x="6291263" y="1668463"/>
                <a:ext cx="73025" cy="73025"/>
              </a:xfrm>
              <a:prstGeom prst="ellipse">
                <a:avLst/>
              </a:pr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1" name="Freeform 99"/>
              <p:cNvSpPr/>
              <p:nvPr/>
            </p:nvSpPr>
            <p:spPr bwMode="auto">
              <a:xfrm>
                <a:off x="6213475" y="1757363"/>
                <a:ext cx="227013" cy="398462"/>
              </a:xfrm>
              <a:custGeom>
                <a:cxnLst>
                  <a:cxn ang="0">
                    <a:pos x="87" y="56"/>
                  </a:cxn>
                  <a:cxn ang="0">
                    <a:pos x="71" y="9"/>
                  </a:cxn>
                  <a:cxn ang="0">
                    <a:pos x="61" y="0"/>
                  </a:cxn>
                  <a:cxn ang="0">
                    <a:pos x="26" y="0"/>
                  </a:cxn>
                  <a:cxn ang="0">
                    <a:pos x="18" y="4"/>
                  </a:cxn>
                  <a:cxn ang="0">
                    <a:pos x="17" y="6"/>
                  </a:cxn>
                  <a:cxn ang="0">
                    <a:pos x="17" y="6"/>
                  </a:cxn>
                  <a:cxn ang="0">
                    <a:pos x="16" y="7"/>
                  </a:cxn>
                  <a:cxn ang="0">
                    <a:pos x="1" y="56"/>
                  </a:cxn>
                  <a:cxn ang="0">
                    <a:pos x="5" y="64"/>
                  </a:cxn>
                  <a:cxn ang="0">
                    <a:pos x="13" y="60"/>
                  </a:cxn>
                  <a:cxn ang="0">
                    <a:pos x="25" y="21"/>
                  </a:cxn>
                  <a:cxn ang="0">
                    <a:pos x="26" y="21"/>
                  </a:cxn>
                  <a:cxn ang="0">
                    <a:pos x="27" y="21"/>
                  </a:cxn>
                  <a:cxn ang="0">
                    <a:pos x="9" y="91"/>
                  </a:cxn>
                  <a:cxn ang="0">
                    <a:pos x="28" y="91"/>
                  </a:cxn>
                  <a:cxn ang="0">
                    <a:pos x="28" y="146"/>
                  </a:cxn>
                  <a:cxn ang="0">
                    <a:pos x="35" y="153"/>
                  </a:cxn>
                  <a:cxn ang="0">
                    <a:pos x="42" y="146"/>
                  </a:cxn>
                  <a:cxn ang="0">
                    <a:pos x="42" y="91"/>
                  </a:cxn>
                  <a:cxn ang="0">
                    <a:pos x="46" y="91"/>
                  </a:cxn>
                  <a:cxn ang="0">
                    <a:pos x="46" y="146"/>
                  </a:cxn>
                  <a:cxn ang="0">
                    <a:pos x="54" y="153"/>
                  </a:cxn>
                  <a:cxn ang="0">
                    <a:pos x="61" y="146"/>
                  </a:cxn>
                  <a:cxn ang="0">
                    <a:pos x="61" y="91"/>
                  </a:cxn>
                  <a:cxn ang="0">
                    <a:pos x="80" y="91"/>
                  </a:cxn>
                  <a:cxn ang="0">
                    <a:pos x="60" y="21"/>
                  </a:cxn>
                  <a:cxn ang="0">
                    <a:pos x="61" y="21"/>
                  </a:cxn>
                  <a:cxn ang="0">
                    <a:pos x="62" y="21"/>
                  </a:cxn>
                  <a:cxn ang="0">
                    <a:pos x="75" y="60"/>
                  </a:cxn>
                  <a:cxn ang="0">
                    <a:pos x="83" y="64"/>
                  </a:cxn>
                  <a:cxn ang="0">
                    <a:pos x="87" y="56"/>
                  </a:cxn>
                </a:cxnLst>
                <a:rect b="b" l="0" r="r" t="0"/>
                <a:pathLst>
                  <a:path h="153" w="88">
                    <a:moveTo>
                      <a:pt x="87" y="56"/>
                    </a:moveTo>
                    <a:cubicBezTo>
                      <a:pt x="71" y="9"/>
                      <a:pt x="71" y="9"/>
                      <a:pt x="71" y="9"/>
                    </a:cubicBezTo>
                    <a:cubicBezTo>
                      <a:pt x="71" y="4"/>
                      <a:pt x="67" y="0"/>
                      <a:pt x="61" y="0"/>
                    </a:cubicBezTo>
                    <a:cubicBezTo>
                      <a:pt x="26" y="0"/>
                      <a:pt x="26" y="0"/>
                      <a:pt x="26" y="0"/>
                    </a:cubicBezTo>
                    <a:cubicBezTo>
                      <a:pt x="23" y="0"/>
                      <a:pt x="19" y="1"/>
                      <a:pt x="18" y="4"/>
                    </a:cubicBezTo>
                    <a:cubicBezTo>
                      <a:pt x="17" y="5"/>
                      <a:pt x="17" y="5"/>
                      <a:pt x="17" y="6"/>
                    </a:cubicBezTo>
                    <a:cubicBezTo>
                      <a:pt x="17" y="6"/>
                      <a:pt x="17" y="6"/>
                      <a:pt x="17" y="6"/>
                    </a:cubicBezTo>
                    <a:cubicBezTo>
                      <a:pt x="17" y="7"/>
                      <a:pt x="16" y="7"/>
                      <a:pt x="16" y="7"/>
                    </a:cubicBezTo>
                    <a:cubicBezTo>
                      <a:pt x="1" y="56"/>
                      <a:pt x="1" y="56"/>
                      <a:pt x="1" y="56"/>
                    </a:cubicBezTo>
                    <a:cubicBezTo>
                      <a:pt x="0" y="60"/>
                      <a:pt x="2" y="63"/>
                      <a:pt x="5" y="64"/>
                    </a:cubicBezTo>
                    <a:cubicBezTo>
                      <a:pt x="8" y="65"/>
                      <a:pt x="12" y="63"/>
                      <a:pt x="13" y="60"/>
                    </a:cubicBezTo>
                    <a:cubicBezTo>
                      <a:pt x="25" y="21"/>
                      <a:pt x="25" y="21"/>
                      <a:pt x="25" y="21"/>
                    </a:cubicBezTo>
                    <a:cubicBezTo>
                      <a:pt x="25" y="21"/>
                      <a:pt x="26" y="21"/>
                      <a:pt x="26" y="21"/>
                    </a:cubicBezTo>
                    <a:cubicBezTo>
                      <a:pt x="27" y="21"/>
                      <a:pt x="27" y="21"/>
                      <a:pt x="27" y="21"/>
                    </a:cubicBezTo>
                    <a:cubicBezTo>
                      <a:pt x="9" y="91"/>
                      <a:pt x="9" y="91"/>
                      <a:pt x="9" y="91"/>
                    </a:cubicBezTo>
                    <a:cubicBezTo>
                      <a:pt x="28" y="91"/>
                      <a:pt x="28" y="91"/>
                      <a:pt x="28" y="91"/>
                    </a:cubicBezTo>
                    <a:cubicBezTo>
                      <a:pt x="28" y="146"/>
                      <a:pt x="28" y="146"/>
                      <a:pt x="28" y="146"/>
                    </a:cubicBezTo>
                    <a:cubicBezTo>
                      <a:pt x="28" y="150"/>
                      <a:pt x="31" y="153"/>
                      <a:pt x="35" y="153"/>
                    </a:cubicBezTo>
                    <a:cubicBezTo>
                      <a:pt x="39" y="153"/>
                      <a:pt x="42" y="150"/>
                      <a:pt x="42" y="146"/>
                    </a:cubicBezTo>
                    <a:cubicBezTo>
                      <a:pt x="42" y="91"/>
                      <a:pt x="42" y="91"/>
                      <a:pt x="42" y="91"/>
                    </a:cubicBezTo>
                    <a:cubicBezTo>
                      <a:pt x="46" y="91"/>
                      <a:pt x="46" y="91"/>
                      <a:pt x="46" y="91"/>
                    </a:cubicBezTo>
                    <a:cubicBezTo>
                      <a:pt x="46" y="146"/>
                      <a:pt x="46" y="146"/>
                      <a:pt x="46" y="146"/>
                    </a:cubicBezTo>
                    <a:cubicBezTo>
                      <a:pt x="46" y="150"/>
                      <a:pt x="50" y="153"/>
                      <a:pt x="54" y="153"/>
                    </a:cubicBezTo>
                    <a:cubicBezTo>
                      <a:pt x="58" y="153"/>
                      <a:pt x="61" y="150"/>
                      <a:pt x="61" y="146"/>
                    </a:cubicBezTo>
                    <a:cubicBezTo>
                      <a:pt x="61" y="91"/>
                      <a:pt x="61" y="91"/>
                      <a:pt x="61" y="91"/>
                    </a:cubicBezTo>
                    <a:cubicBezTo>
                      <a:pt x="80" y="91"/>
                      <a:pt x="80" y="91"/>
                      <a:pt x="80" y="91"/>
                    </a:cubicBezTo>
                    <a:cubicBezTo>
                      <a:pt x="60" y="21"/>
                      <a:pt x="60" y="21"/>
                      <a:pt x="60" y="21"/>
                    </a:cubicBezTo>
                    <a:cubicBezTo>
                      <a:pt x="61" y="21"/>
                      <a:pt x="61" y="21"/>
                      <a:pt x="61" y="21"/>
                    </a:cubicBezTo>
                    <a:cubicBezTo>
                      <a:pt x="62" y="21"/>
                      <a:pt x="62" y="21"/>
                      <a:pt x="62" y="21"/>
                    </a:cubicBezTo>
                    <a:cubicBezTo>
                      <a:pt x="75" y="60"/>
                      <a:pt x="75" y="60"/>
                      <a:pt x="75" y="60"/>
                    </a:cubicBezTo>
                    <a:cubicBezTo>
                      <a:pt x="77" y="63"/>
                      <a:pt x="80" y="65"/>
                      <a:pt x="83" y="64"/>
                    </a:cubicBezTo>
                    <a:cubicBezTo>
                      <a:pt x="87" y="63"/>
                      <a:pt x="88" y="59"/>
                      <a:pt x="87" y="56"/>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cxnSp>
        <p:nvCxnSpPr>
          <p:cNvPr id="48" name="Straight Connector 145"/>
          <p:cNvCxnSpPr/>
          <p:nvPr/>
        </p:nvCxnSpPr>
        <p:spPr>
          <a:xfrm flipH="1">
            <a:off x="4434879" y="1617294"/>
            <a:ext cx="0" cy="4500033"/>
          </a:xfrm>
          <a:prstGeom prst="line">
            <a:avLst/>
          </a:prstGeom>
          <a:ln w="19050">
            <a:solidFill>
              <a:schemeClr val="bg1">
                <a:lumMod val="75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grpSp>
        <p:nvGrpSpPr>
          <p:cNvPr id="49" name="Group 154"/>
          <p:cNvGrpSpPr/>
          <p:nvPr/>
        </p:nvGrpSpPr>
        <p:grpSpPr>
          <a:xfrm>
            <a:off x="5069418" y="3702052"/>
            <a:ext cx="1119717" cy="2406649"/>
            <a:chOff x="3802063" y="2776538"/>
            <a:chExt cx="839788" cy="1804987"/>
          </a:xfrm>
          <a:solidFill>
            <a:schemeClr val="accent1"/>
          </a:solidFill>
        </p:grpSpPr>
        <p:sp>
          <p:nvSpPr>
            <p:cNvPr id="50" name="Freeform 31"/>
            <p:cNvSpPr>
              <a:spLocks noEditPoints="1"/>
            </p:cNvSpPr>
            <p:nvPr/>
          </p:nvSpPr>
          <p:spPr bwMode="auto">
            <a:xfrm>
              <a:off x="3833813" y="2776538"/>
              <a:ext cx="425450" cy="425450"/>
            </a:xfrm>
            <a:custGeom>
              <a:cxnLst>
                <a:cxn ang="0">
                  <a:pos x="96" y="193"/>
                </a:cxn>
                <a:cxn ang="0">
                  <a:pos x="193" y="96"/>
                </a:cxn>
                <a:cxn ang="0">
                  <a:pos x="96" y="0"/>
                </a:cxn>
                <a:cxn ang="0">
                  <a:pos x="0" y="96"/>
                </a:cxn>
                <a:cxn ang="0">
                  <a:pos x="96" y="193"/>
                </a:cxn>
                <a:cxn ang="0">
                  <a:pos x="96" y="193"/>
                </a:cxn>
                <a:cxn ang="0">
                  <a:pos x="96" y="193"/>
                </a:cxn>
              </a:cxnLst>
              <a:rect b="b" l="0" r="r" t="0"/>
              <a:pathLst>
                <a:path h="193" w="193">
                  <a:moveTo>
                    <a:pt x="96" y="193"/>
                  </a:moveTo>
                  <a:cubicBezTo>
                    <a:pt x="150" y="193"/>
                    <a:pt x="193" y="150"/>
                    <a:pt x="193" y="96"/>
                  </a:cubicBezTo>
                  <a:cubicBezTo>
                    <a:pt x="193" y="43"/>
                    <a:pt x="150" y="0"/>
                    <a:pt x="96" y="0"/>
                  </a:cubicBezTo>
                  <a:cubicBezTo>
                    <a:pt x="43" y="0"/>
                    <a:pt x="0" y="43"/>
                    <a:pt x="0" y="96"/>
                  </a:cubicBezTo>
                  <a:cubicBezTo>
                    <a:pt x="0" y="150"/>
                    <a:pt x="43" y="193"/>
                    <a:pt x="96" y="193"/>
                  </a:cubicBezTo>
                  <a:close/>
                  <a:moveTo>
                    <a:pt x="96" y="193"/>
                  </a:moveTo>
                  <a:cubicBezTo>
                    <a:pt x="96" y="193"/>
                    <a:pt x="96" y="193"/>
                    <a:pt x="96" y="193"/>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1" name="Freeform 32"/>
            <p:cNvSpPr>
              <a:spLocks noEditPoints="1"/>
            </p:cNvSpPr>
            <p:nvPr/>
          </p:nvSpPr>
          <p:spPr bwMode="auto">
            <a:xfrm>
              <a:off x="3802063" y="3208338"/>
              <a:ext cx="839788" cy="1373187"/>
            </a:xfrm>
            <a:custGeom>
              <a:cxnLst>
                <a:cxn ang="0">
                  <a:pos x="298" y="315"/>
                </a:cxn>
                <a:cxn ang="0">
                  <a:pos x="254" y="276"/>
                </a:cxn>
                <a:cxn ang="0">
                  <a:pos x="254" y="276"/>
                </a:cxn>
                <a:cxn ang="0">
                  <a:pos x="177" y="276"/>
                </a:cxn>
                <a:cxn ang="0">
                  <a:pos x="177" y="170"/>
                </a:cxn>
                <a:cxn ang="0">
                  <a:pos x="270" y="207"/>
                </a:cxn>
                <a:cxn ang="0">
                  <a:pos x="351" y="190"/>
                </a:cxn>
                <a:cxn ang="0">
                  <a:pos x="372" y="141"/>
                </a:cxn>
                <a:cxn ang="0">
                  <a:pos x="324" y="120"/>
                </a:cxn>
                <a:cxn ang="0">
                  <a:pos x="167" y="42"/>
                </a:cxn>
                <a:cxn ang="0">
                  <a:pos x="167" y="41"/>
                </a:cxn>
                <a:cxn ang="0">
                  <a:pos x="110" y="3"/>
                </a:cxn>
                <a:cxn ang="0">
                  <a:pos x="89" y="0"/>
                </a:cxn>
                <a:cxn ang="0">
                  <a:pos x="67" y="3"/>
                </a:cxn>
                <a:cxn ang="0">
                  <a:pos x="67" y="3"/>
                </a:cxn>
                <a:cxn ang="0">
                  <a:pos x="0" y="77"/>
                </a:cxn>
                <a:cxn ang="0">
                  <a:pos x="0" y="290"/>
                </a:cxn>
                <a:cxn ang="0">
                  <a:pos x="89" y="365"/>
                </a:cxn>
                <a:cxn ang="0">
                  <a:pos x="96" y="364"/>
                </a:cxn>
                <a:cxn ang="0">
                  <a:pos x="215" y="364"/>
                </a:cxn>
                <a:cxn ang="0">
                  <a:pos x="240" y="583"/>
                </a:cxn>
                <a:cxn ang="0">
                  <a:pos x="284" y="622"/>
                </a:cxn>
                <a:cxn ang="0">
                  <a:pos x="289" y="622"/>
                </a:cxn>
                <a:cxn ang="0">
                  <a:pos x="328" y="573"/>
                </a:cxn>
                <a:cxn ang="0">
                  <a:pos x="298" y="315"/>
                </a:cxn>
                <a:cxn ang="0">
                  <a:pos x="298" y="315"/>
                </a:cxn>
                <a:cxn ang="0">
                  <a:pos x="298" y="315"/>
                </a:cxn>
              </a:cxnLst>
              <a:rect b="b" l="0" r="r" t="0"/>
              <a:pathLst>
                <a:path h="622" w="380">
                  <a:moveTo>
                    <a:pt x="298" y="315"/>
                  </a:moveTo>
                  <a:cubicBezTo>
                    <a:pt x="295" y="292"/>
                    <a:pt x="276" y="276"/>
                    <a:pt x="254" y="276"/>
                  </a:cubicBezTo>
                  <a:cubicBezTo>
                    <a:pt x="254" y="276"/>
                    <a:pt x="254" y="276"/>
                    <a:pt x="254" y="276"/>
                  </a:cubicBezTo>
                  <a:cubicBezTo>
                    <a:pt x="177" y="276"/>
                    <a:pt x="177" y="276"/>
                    <a:pt x="177" y="276"/>
                  </a:cubicBezTo>
                  <a:cubicBezTo>
                    <a:pt x="177" y="170"/>
                    <a:pt x="177" y="170"/>
                    <a:pt x="177" y="170"/>
                  </a:cubicBezTo>
                  <a:cubicBezTo>
                    <a:pt x="203" y="193"/>
                    <a:pt x="232" y="207"/>
                    <a:pt x="270" y="207"/>
                  </a:cubicBezTo>
                  <a:cubicBezTo>
                    <a:pt x="293" y="207"/>
                    <a:pt x="320" y="202"/>
                    <a:pt x="351" y="190"/>
                  </a:cubicBezTo>
                  <a:cubicBezTo>
                    <a:pt x="370" y="182"/>
                    <a:pt x="380" y="161"/>
                    <a:pt x="372" y="141"/>
                  </a:cubicBezTo>
                  <a:cubicBezTo>
                    <a:pt x="365" y="122"/>
                    <a:pt x="343" y="113"/>
                    <a:pt x="324" y="120"/>
                  </a:cubicBezTo>
                  <a:cubicBezTo>
                    <a:pt x="248" y="149"/>
                    <a:pt x="233" y="133"/>
                    <a:pt x="167" y="42"/>
                  </a:cubicBezTo>
                  <a:cubicBezTo>
                    <a:pt x="167" y="42"/>
                    <a:pt x="167" y="42"/>
                    <a:pt x="167" y="41"/>
                  </a:cubicBezTo>
                  <a:cubicBezTo>
                    <a:pt x="154" y="22"/>
                    <a:pt x="132" y="8"/>
                    <a:pt x="110" y="3"/>
                  </a:cubicBezTo>
                  <a:cubicBezTo>
                    <a:pt x="110" y="3"/>
                    <a:pt x="100" y="0"/>
                    <a:pt x="89" y="0"/>
                  </a:cubicBezTo>
                  <a:cubicBezTo>
                    <a:pt x="79" y="0"/>
                    <a:pt x="67" y="3"/>
                    <a:pt x="67" y="3"/>
                  </a:cubicBezTo>
                  <a:cubicBezTo>
                    <a:pt x="67" y="3"/>
                    <a:pt x="67" y="3"/>
                    <a:pt x="67" y="3"/>
                  </a:cubicBezTo>
                  <a:cubicBezTo>
                    <a:pt x="35" y="11"/>
                    <a:pt x="0" y="37"/>
                    <a:pt x="0" y="77"/>
                  </a:cubicBezTo>
                  <a:cubicBezTo>
                    <a:pt x="0" y="290"/>
                    <a:pt x="0" y="290"/>
                    <a:pt x="0" y="290"/>
                  </a:cubicBezTo>
                  <a:cubicBezTo>
                    <a:pt x="0" y="336"/>
                    <a:pt x="46" y="365"/>
                    <a:pt x="89" y="365"/>
                  </a:cubicBezTo>
                  <a:cubicBezTo>
                    <a:pt x="91" y="365"/>
                    <a:pt x="93" y="364"/>
                    <a:pt x="96" y="364"/>
                  </a:cubicBezTo>
                  <a:cubicBezTo>
                    <a:pt x="215" y="364"/>
                    <a:pt x="215" y="364"/>
                    <a:pt x="215" y="364"/>
                  </a:cubicBezTo>
                  <a:cubicBezTo>
                    <a:pt x="240" y="583"/>
                    <a:pt x="240" y="583"/>
                    <a:pt x="240" y="583"/>
                  </a:cubicBezTo>
                  <a:cubicBezTo>
                    <a:pt x="242" y="605"/>
                    <a:pt x="262" y="622"/>
                    <a:pt x="284" y="622"/>
                  </a:cubicBezTo>
                  <a:cubicBezTo>
                    <a:pt x="285" y="622"/>
                    <a:pt x="287" y="622"/>
                    <a:pt x="289" y="622"/>
                  </a:cubicBezTo>
                  <a:cubicBezTo>
                    <a:pt x="313" y="619"/>
                    <a:pt x="331" y="597"/>
                    <a:pt x="328" y="573"/>
                  </a:cubicBezTo>
                  <a:lnTo>
                    <a:pt x="298" y="315"/>
                  </a:lnTo>
                  <a:close/>
                  <a:moveTo>
                    <a:pt x="298" y="315"/>
                  </a:moveTo>
                  <a:cubicBezTo>
                    <a:pt x="298" y="315"/>
                    <a:pt x="298" y="315"/>
                    <a:pt x="298" y="315"/>
                  </a:cubicBez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p>
          </p:txBody>
        </p:sp>
      </p:grpSp>
      <p:sp>
        <p:nvSpPr>
          <p:cNvPr id="52" name="Freeform 33"/>
          <p:cNvSpPr>
            <a:spLocks noEditPoints="1"/>
          </p:cNvSpPr>
          <p:nvPr/>
        </p:nvSpPr>
        <p:spPr bwMode="auto">
          <a:xfrm>
            <a:off x="4790018" y="4400551"/>
            <a:ext cx="878417" cy="1718733"/>
          </a:xfrm>
          <a:custGeom>
            <a:cxnLst>
              <a:cxn ang="0">
                <a:pos x="298" y="372"/>
              </a:cxn>
              <a:cxn ang="0">
                <a:pos x="260" y="335"/>
              </a:cxn>
              <a:cxn ang="0">
                <a:pos x="75" y="335"/>
              </a:cxn>
              <a:cxn ang="0">
                <a:pos x="75" y="38"/>
              </a:cxn>
              <a:cxn ang="0">
                <a:pos x="38" y="0"/>
              </a:cxn>
              <a:cxn ang="0">
                <a:pos x="0" y="38"/>
              </a:cxn>
              <a:cxn ang="0">
                <a:pos x="0" y="372"/>
              </a:cxn>
              <a:cxn ang="0">
                <a:pos x="19" y="405"/>
              </a:cxn>
              <a:cxn ang="0">
                <a:pos x="8" y="448"/>
              </a:cxn>
              <a:cxn ang="0">
                <a:pos x="8" y="552"/>
              </a:cxn>
              <a:cxn ang="0">
                <a:pos x="39" y="584"/>
              </a:cxn>
              <a:cxn ang="0">
                <a:pos x="70" y="552"/>
              </a:cxn>
              <a:cxn ang="0">
                <a:pos x="70" y="448"/>
              </a:cxn>
              <a:cxn ang="0">
                <a:pos x="96" y="422"/>
              </a:cxn>
              <a:cxn ang="0">
                <a:pos x="201" y="422"/>
              </a:cxn>
              <a:cxn ang="0">
                <a:pos x="226" y="448"/>
              </a:cxn>
              <a:cxn ang="0">
                <a:pos x="226" y="552"/>
              </a:cxn>
              <a:cxn ang="0">
                <a:pos x="258" y="584"/>
              </a:cxn>
              <a:cxn ang="0">
                <a:pos x="289" y="552"/>
              </a:cxn>
              <a:cxn ang="0">
                <a:pos x="289" y="448"/>
              </a:cxn>
              <a:cxn ang="0">
                <a:pos x="278" y="405"/>
              </a:cxn>
              <a:cxn ang="0">
                <a:pos x="298" y="372"/>
              </a:cxn>
              <a:cxn ang="0">
                <a:pos x="298" y="372"/>
              </a:cxn>
              <a:cxn ang="0">
                <a:pos x="298" y="372"/>
              </a:cxn>
            </a:cxnLst>
            <a:rect b="b" l="0" r="r" t="0"/>
            <a:pathLst>
              <a:path h="584" w="298">
                <a:moveTo>
                  <a:pt x="298" y="372"/>
                </a:moveTo>
                <a:cubicBezTo>
                  <a:pt x="298" y="352"/>
                  <a:pt x="281" y="335"/>
                  <a:pt x="260" y="335"/>
                </a:cubicBezTo>
                <a:cubicBezTo>
                  <a:pt x="75" y="335"/>
                  <a:pt x="75" y="335"/>
                  <a:pt x="75" y="335"/>
                </a:cubicBezTo>
                <a:cubicBezTo>
                  <a:pt x="75" y="38"/>
                  <a:pt x="75" y="38"/>
                  <a:pt x="75" y="38"/>
                </a:cubicBezTo>
                <a:cubicBezTo>
                  <a:pt x="75" y="17"/>
                  <a:pt x="59" y="0"/>
                  <a:pt x="38" y="0"/>
                </a:cubicBezTo>
                <a:cubicBezTo>
                  <a:pt x="17" y="0"/>
                  <a:pt x="0" y="17"/>
                  <a:pt x="0" y="38"/>
                </a:cubicBezTo>
                <a:cubicBezTo>
                  <a:pt x="0" y="372"/>
                  <a:pt x="0" y="372"/>
                  <a:pt x="0" y="372"/>
                </a:cubicBezTo>
                <a:cubicBezTo>
                  <a:pt x="0" y="386"/>
                  <a:pt x="8" y="398"/>
                  <a:pt x="19" y="405"/>
                </a:cubicBezTo>
                <a:cubicBezTo>
                  <a:pt x="12" y="417"/>
                  <a:pt x="8" y="432"/>
                  <a:pt x="8" y="448"/>
                </a:cubicBezTo>
                <a:cubicBezTo>
                  <a:pt x="8" y="552"/>
                  <a:pt x="8" y="552"/>
                  <a:pt x="8" y="552"/>
                </a:cubicBezTo>
                <a:cubicBezTo>
                  <a:pt x="8" y="570"/>
                  <a:pt x="22" y="584"/>
                  <a:pt x="39" y="584"/>
                </a:cubicBezTo>
                <a:cubicBezTo>
                  <a:pt x="56" y="584"/>
                  <a:pt x="70" y="570"/>
                  <a:pt x="70" y="552"/>
                </a:cubicBezTo>
                <a:cubicBezTo>
                  <a:pt x="70" y="448"/>
                  <a:pt x="70" y="448"/>
                  <a:pt x="70" y="448"/>
                </a:cubicBezTo>
                <a:cubicBezTo>
                  <a:pt x="70" y="433"/>
                  <a:pt x="82" y="422"/>
                  <a:pt x="96" y="422"/>
                </a:cubicBezTo>
                <a:cubicBezTo>
                  <a:pt x="201" y="422"/>
                  <a:pt x="201" y="422"/>
                  <a:pt x="201" y="422"/>
                </a:cubicBezTo>
                <a:cubicBezTo>
                  <a:pt x="215" y="422"/>
                  <a:pt x="226" y="433"/>
                  <a:pt x="226" y="448"/>
                </a:cubicBezTo>
                <a:cubicBezTo>
                  <a:pt x="226" y="552"/>
                  <a:pt x="226" y="552"/>
                  <a:pt x="226" y="552"/>
                </a:cubicBezTo>
                <a:cubicBezTo>
                  <a:pt x="226" y="570"/>
                  <a:pt x="240" y="584"/>
                  <a:pt x="258" y="584"/>
                </a:cubicBezTo>
                <a:cubicBezTo>
                  <a:pt x="275" y="584"/>
                  <a:pt x="289" y="570"/>
                  <a:pt x="289" y="552"/>
                </a:cubicBezTo>
                <a:cubicBezTo>
                  <a:pt x="289" y="448"/>
                  <a:pt x="289" y="448"/>
                  <a:pt x="289" y="448"/>
                </a:cubicBezTo>
                <a:cubicBezTo>
                  <a:pt x="289" y="432"/>
                  <a:pt x="285" y="418"/>
                  <a:pt x="278" y="405"/>
                </a:cubicBezTo>
                <a:cubicBezTo>
                  <a:pt x="290" y="399"/>
                  <a:pt x="298" y="387"/>
                  <a:pt x="298" y="372"/>
                </a:cubicBezTo>
                <a:close/>
                <a:moveTo>
                  <a:pt x="298" y="372"/>
                </a:moveTo>
                <a:cubicBezTo>
                  <a:pt x="298" y="372"/>
                  <a:pt x="298" y="372"/>
                  <a:pt x="298" y="372"/>
                </a:cubicBezTo>
              </a:path>
            </a:pathLst>
          </a:custGeom>
          <a:solidFill>
            <a:schemeClr val="bg1">
              <a:lumMod val="65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3" name="Freeform 34"/>
          <p:cNvSpPr>
            <a:spLocks noEditPoints="1"/>
          </p:cNvSpPr>
          <p:nvPr/>
        </p:nvSpPr>
        <p:spPr bwMode="auto">
          <a:xfrm>
            <a:off x="5888569" y="4910668"/>
            <a:ext cx="1437217" cy="1147233"/>
          </a:xfrm>
          <a:custGeom>
            <a:cxnLst>
              <a:cxn ang="0">
                <a:pos x="452" y="0"/>
              </a:cxn>
              <a:cxn ang="0">
                <a:pos x="36" y="0"/>
              </a:cxn>
              <a:cxn ang="0">
                <a:pos x="0" y="36"/>
              </a:cxn>
              <a:cxn ang="0">
                <a:pos x="36" y="72"/>
              </a:cxn>
              <a:cxn ang="0">
                <a:pos x="85" y="72"/>
              </a:cxn>
              <a:cxn ang="0">
                <a:pos x="85" y="390"/>
              </a:cxn>
              <a:cxn ang="0">
                <a:pos x="403" y="390"/>
              </a:cxn>
              <a:cxn ang="0">
                <a:pos x="403" y="72"/>
              </a:cxn>
              <a:cxn ang="0">
                <a:pos x="452" y="72"/>
              </a:cxn>
              <a:cxn ang="0">
                <a:pos x="488" y="36"/>
              </a:cxn>
              <a:cxn ang="0">
                <a:pos x="452" y="0"/>
              </a:cxn>
              <a:cxn ang="0">
                <a:pos x="452" y="0"/>
              </a:cxn>
              <a:cxn ang="0">
                <a:pos x="452" y="0"/>
              </a:cxn>
            </a:cxnLst>
            <a:rect b="b" l="0" r="r" t="0"/>
            <a:pathLst>
              <a:path h="390" w="488">
                <a:moveTo>
                  <a:pt x="452" y="0"/>
                </a:moveTo>
                <a:cubicBezTo>
                  <a:pt x="36" y="0"/>
                  <a:pt x="36" y="0"/>
                  <a:pt x="36" y="0"/>
                </a:cubicBezTo>
                <a:cubicBezTo>
                  <a:pt x="16" y="0"/>
                  <a:pt x="0" y="16"/>
                  <a:pt x="0" y="36"/>
                </a:cubicBezTo>
                <a:cubicBezTo>
                  <a:pt x="0" y="56"/>
                  <a:pt x="16" y="72"/>
                  <a:pt x="36" y="72"/>
                </a:cubicBezTo>
                <a:cubicBezTo>
                  <a:pt x="85" y="72"/>
                  <a:pt x="85" y="72"/>
                  <a:pt x="85" y="72"/>
                </a:cubicBezTo>
                <a:cubicBezTo>
                  <a:pt x="85" y="390"/>
                  <a:pt x="85" y="390"/>
                  <a:pt x="85" y="390"/>
                </a:cubicBezTo>
                <a:cubicBezTo>
                  <a:pt x="403" y="390"/>
                  <a:pt x="403" y="390"/>
                  <a:pt x="403" y="390"/>
                </a:cubicBezTo>
                <a:cubicBezTo>
                  <a:pt x="403" y="72"/>
                  <a:pt x="403" y="72"/>
                  <a:pt x="403" y="72"/>
                </a:cubicBezTo>
                <a:cubicBezTo>
                  <a:pt x="452" y="72"/>
                  <a:pt x="452" y="72"/>
                  <a:pt x="452" y="72"/>
                </a:cubicBezTo>
                <a:cubicBezTo>
                  <a:pt x="472" y="72"/>
                  <a:pt x="488" y="56"/>
                  <a:pt x="488" y="36"/>
                </a:cubicBezTo>
                <a:cubicBezTo>
                  <a:pt x="488" y="16"/>
                  <a:pt x="472" y="0"/>
                  <a:pt x="452" y="0"/>
                </a:cubicBezTo>
                <a:close/>
                <a:moveTo>
                  <a:pt x="452" y="0"/>
                </a:moveTo>
                <a:cubicBezTo>
                  <a:pt x="452" y="0"/>
                  <a:pt x="452" y="0"/>
                  <a:pt x="452" y="0"/>
                </a:cubicBezTo>
              </a:path>
            </a:pathLst>
          </a:custGeom>
          <a:solidFill>
            <a:schemeClr val="bg1">
              <a:lumMod val="65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4" name="Freeform 35"/>
          <p:cNvSpPr>
            <a:spLocks noEditPoints="1"/>
          </p:cNvSpPr>
          <p:nvPr/>
        </p:nvSpPr>
        <p:spPr bwMode="auto">
          <a:xfrm>
            <a:off x="6256869" y="4089400"/>
            <a:ext cx="994833" cy="785283"/>
          </a:xfrm>
          <a:custGeom>
            <a:cxnLst>
              <a:cxn ang="0">
                <a:pos x="264" y="145"/>
              </a:cxn>
              <a:cxn ang="0">
                <a:pos x="236" y="236"/>
              </a:cxn>
              <a:cxn ang="0">
                <a:pos x="16" y="236"/>
              </a:cxn>
              <a:cxn ang="0">
                <a:pos x="0" y="252"/>
              </a:cxn>
              <a:cxn ang="0">
                <a:pos x="16" y="267"/>
              </a:cxn>
              <a:cxn ang="0">
                <a:pos x="248" y="267"/>
              </a:cxn>
              <a:cxn ang="0">
                <a:pos x="262" y="256"/>
              </a:cxn>
              <a:cxn ang="0">
                <a:pos x="335" y="22"/>
              </a:cxn>
              <a:cxn ang="0">
                <a:pos x="325" y="3"/>
              </a:cxn>
              <a:cxn ang="0">
                <a:pos x="305" y="13"/>
              </a:cxn>
              <a:cxn ang="0">
                <a:pos x="264" y="145"/>
              </a:cxn>
              <a:cxn ang="0">
                <a:pos x="281" y="92"/>
              </a:cxn>
              <a:cxn ang="0">
                <a:pos x="274" y="114"/>
              </a:cxn>
            </a:cxnLst>
            <a:rect b="b" l="0" r="r" t="0"/>
            <a:pathLst>
              <a:path h="267" w="338">
                <a:moveTo>
                  <a:pt x="264" y="145"/>
                </a:moveTo>
                <a:cubicBezTo>
                  <a:pt x="236" y="236"/>
                  <a:pt x="236" y="236"/>
                  <a:pt x="236" y="236"/>
                </a:cubicBezTo>
                <a:cubicBezTo>
                  <a:pt x="16" y="236"/>
                  <a:pt x="16" y="236"/>
                  <a:pt x="16" y="236"/>
                </a:cubicBezTo>
                <a:cubicBezTo>
                  <a:pt x="7" y="236"/>
                  <a:pt x="0" y="243"/>
                  <a:pt x="0" y="252"/>
                </a:cubicBezTo>
                <a:cubicBezTo>
                  <a:pt x="0" y="260"/>
                  <a:pt x="7" y="267"/>
                  <a:pt x="16" y="267"/>
                </a:cubicBezTo>
                <a:cubicBezTo>
                  <a:pt x="248" y="267"/>
                  <a:pt x="248" y="267"/>
                  <a:pt x="248" y="267"/>
                </a:cubicBezTo>
                <a:cubicBezTo>
                  <a:pt x="254" y="267"/>
                  <a:pt x="260" y="263"/>
                  <a:pt x="262" y="256"/>
                </a:cubicBezTo>
                <a:cubicBezTo>
                  <a:pt x="335" y="22"/>
                  <a:pt x="335" y="22"/>
                  <a:pt x="335" y="22"/>
                </a:cubicBezTo>
                <a:cubicBezTo>
                  <a:pt x="338" y="14"/>
                  <a:pt x="333" y="5"/>
                  <a:pt x="325" y="3"/>
                </a:cubicBezTo>
                <a:cubicBezTo>
                  <a:pt x="317" y="0"/>
                  <a:pt x="308" y="5"/>
                  <a:pt x="305" y="13"/>
                </a:cubicBezTo>
                <a:cubicBezTo>
                  <a:pt x="264" y="145"/>
                  <a:pt x="264" y="145"/>
                  <a:pt x="264" y="145"/>
                </a:cubicBezTo>
                <a:moveTo>
                  <a:pt x="281" y="92"/>
                </a:moveTo>
                <a:cubicBezTo>
                  <a:pt x="274" y="114"/>
                  <a:pt x="274" y="114"/>
                  <a:pt x="274" y="114"/>
                </a:cubicBezTo>
              </a:path>
            </a:pathLst>
          </a:custGeom>
          <a:solidFill>
            <a:schemeClr val="accent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5" name="Freeform 39"/>
          <p:cNvSpPr>
            <a:spLocks noEditPoints="1"/>
          </p:cNvSpPr>
          <p:nvPr/>
        </p:nvSpPr>
        <p:spPr bwMode="auto">
          <a:xfrm>
            <a:off x="5208155" y="1663091"/>
            <a:ext cx="1686984" cy="1689100"/>
          </a:xfrm>
          <a:custGeom>
            <a:cxnLst>
              <a:cxn ang="0">
                <a:pos x="1638" y="819"/>
              </a:cxn>
              <a:cxn ang="0">
                <a:pos x="819" y="0"/>
              </a:cxn>
              <a:cxn ang="0">
                <a:pos x="0" y="819"/>
              </a:cxn>
              <a:cxn ang="0">
                <a:pos x="819" y="1638"/>
              </a:cxn>
              <a:cxn ang="0">
                <a:pos x="1638" y="819"/>
              </a:cxn>
              <a:cxn ang="0">
                <a:pos x="102" y="819"/>
              </a:cxn>
              <a:cxn ang="0">
                <a:pos x="819" y="102"/>
              </a:cxn>
              <a:cxn ang="0">
                <a:pos x="1536" y="819"/>
              </a:cxn>
              <a:cxn ang="0">
                <a:pos x="819" y="1536"/>
              </a:cxn>
              <a:cxn ang="0">
                <a:pos x="102" y="819"/>
              </a:cxn>
              <a:cxn ang="0">
                <a:pos x="819" y="819"/>
              </a:cxn>
              <a:cxn ang="0">
                <a:pos x="819" y="205"/>
              </a:cxn>
              <a:cxn ang="0">
                <a:pos x="1434" y="819"/>
              </a:cxn>
              <a:cxn ang="0">
                <a:pos x="819" y="819"/>
              </a:cxn>
              <a:cxn ang="0">
                <a:pos x="401" y="519"/>
              </a:cxn>
              <a:cxn ang="0">
                <a:pos x="350" y="607"/>
              </a:cxn>
              <a:cxn ang="0">
                <a:pos x="262" y="556"/>
              </a:cxn>
              <a:cxn ang="0">
                <a:pos x="313" y="468"/>
              </a:cxn>
              <a:cxn ang="0">
                <a:pos x="401" y="519"/>
              </a:cxn>
              <a:cxn ang="0">
                <a:pos x="1237" y="1119"/>
              </a:cxn>
              <a:cxn ang="0">
                <a:pos x="1288" y="1031"/>
              </a:cxn>
              <a:cxn ang="0">
                <a:pos x="1377" y="1082"/>
              </a:cxn>
              <a:cxn ang="0">
                <a:pos x="1326" y="1171"/>
              </a:cxn>
              <a:cxn ang="0">
                <a:pos x="1237" y="1119"/>
              </a:cxn>
              <a:cxn ang="0">
                <a:pos x="608" y="350"/>
              </a:cxn>
              <a:cxn ang="0">
                <a:pos x="519" y="401"/>
              </a:cxn>
              <a:cxn ang="0">
                <a:pos x="468" y="313"/>
              </a:cxn>
              <a:cxn ang="0">
                <a:pos x="556" y="261"/>
              </a:cxn>
              <a:cxn ang="0">
                <a:pos x="608" y="350"/>
              </a:cxn>
              <a:cxn ang="0">
                <a:pos x="1031" y="1288"/>
              </a:cxn>
              <a:cxn ang="0">
                <a:pos x="1120" y="1237"/>
              </a:cxn>
              <a:cxn ang="0">
                <a:pos x="1171" y="1326"/>
              </a:cxn>
              <a:cxn ang="0">
                <a:pos x="1082" y="1377"/>
              </a:cxn>
              <a:cxn ang="0">
                <a:pos x="1031" y="1288"/>
              </a:cxn>
              <a:cxn ang="0">
                <a:pos x="870" y="1331"/>
              </a:cxn>
              <a:cxn ang="0">
                <a:pos x="870" y="1434"/>
              </a:cxn>
              <a:cxn ang="0">
                <a:pos x="768" y="1434"/>
              </a:cxn>
              <a:cxn ang="0">
                <a:pos x="768" y="1331"/>
              </a:cxn>
              <a:cxn ang="0">
                <a:pos x="870" y="1331"/>
              </a:cxn>
              <a:cxn ang="0">
                <a:pos x="608" y="1288"/>
              </a:cxn>
              <a:cxn ang="0">
                <a:pos x="556" y="1377"/>
              </a:cxn>
              <a:cxn ang="0">
                <a:pos x="468" y="1326"/>
              </a:cxn>
              <a:cxn ang="0">
                <a:pos x="519" y="1237"/>
              </a:cxn>
              <a:cxn ang="0">
                <a:pos x="608" y="1288"/>
              </a:cxn>
              <a:cxn ang="0">
                <a:pos x="401" y="1119"/>
              </a:cxn>
              <a:cxn ang="0">
                <a:pos x="313" y="1171"/>
              </a:cxn>
              <a:cxn ang="0">
                <a:pos x="261" y="1082"/>
              </a:cxn>
              <a:cxn ang="0">
                <a:pos x="350" y="1031"/>
              </a:cxn>
              <a:cxn ang="0">
                <a:pos x="401" y="1119"/>
              </a:cxn>
              <a:cxn ang="0">
                <a:pos x="307" y="870"/>
              </a:cxn>
              <a:cxn ang="0">
                <a:pos x="205" y="870"/>
              </a:cxn>
              <a:cxn ang="0">
                <a:pos x="205" y="768"/>
              </a:cxn>
              <a:cxn ang="0">
                <a:pos x="307" y="768"/>
              </a:cxn>
              <a:cxn ang="0">
                <a:pos x="307" y="870"/>
              </a:cxn>
              <a:cxn ang="0">
                <a:pos x="307" y="870"/>
              </a:cxn>
              <a:cxn ang="0">
                <a:pos x="307" y="870"/>
              </a:cxn>
            </a:cxnLst>
            <a:rect b="b" l="0" r="r" t="0"/>
            <a:pathLst>
              <a:path h="1638" w="1638">
                <a:moveTo>
                  <a:pt x="1638" y="819"/>
                </a:moveTo>
                <a:cubicBezTo>
                  <a:pt x="1638" y="367"/>
                  <a:pt x="1272" y="0"/>
                  <a:pt x="819" y="0"/>
                </a:cubicBezTo>
                <a:cubicBezTo>
                  <a:pt x="367" y="0"/>
                  <a:pt x="0" y="367"/>
                  <a:pt x="0" y="819"/>
                </a:cubicBezTo>
                <a:cubicBezTo>
                  <a:pt x="0" y="1272"/>
                  <a:pt x="367" y="1638"/>
                  <a:pt x="819" y="1638"/>
                </a:cubicBezTo>
                <a:cubicBezTo>
                  <a:pt x="1272" y="1638"/>
                  <a:pt x="1638" y="1272"/>
                  <a:pt x="1638" y="819"/>
                </a:cubicBezTo>
                <a:close/>
                <a:moveTo>
                  <a:pt x="102" y="819"/>
                </a:moveTo>
                <a:cubicBezTo>
                  <a:pt x="102" y="424"/>
                  <a:pt x="424" y="102"/>
                  <a:pt x="819" y="102"/>
                </a:cubicBezTo>
                <a:cubicBezTo>
                  <a:pt x="1214" y="102"/>
                  <a:pt x="1536" y="424"/>
                  <a:pt x="1536" y="819"/>
                </a:cubicBezTo>
                <a:cubicBezTo>
                  <a:pt x="1536" y="1214"/>
                  <a:pt x="1214" y="1536"/>
                  <a:pt x="819" y="1536"/>
                </a:cubicBezTo>
                <a:cubicBezTo>
                  <a:pt x="424" y="1536"/>
                  <a:pt x="102" y="1214"/>
                  <a:pt x="102" y="819"/>
                </a:cubicBezTo>
                <a:close/>
                <a:moveTo>
                  <a:pt x="819" y="819"/>
                </a:moveTo>
                <a:cubicBezTo>
                  <a:pt x="819" y="205"/>
                  <a:pt x="819" y="205"/>
                  <a:pt x="819" y="205"/>
                </a:cubicBezTo>
                <a:cubicBezTo>
                  <a:pt x="1159" y="205"/>
                  <a:pt x="1434" y="480"/>
                  <a:pt x="1434" y="819"/>
                </a:cubicBezTo>
                <a:lnTo>
                  <a:pt x="819" y="819"/>
                </a:lnTo>
                <a:close/>
                <a:moveTo>
                  <a:pt x="401" y="519"/>
                </a:moveTo>
                <a:cubicBezTo>
                  <a:pt x="350" y="607"/>
                  <a:pt x="350" y="607"/>
                  <a:pt x="350" y="607"/>
                </a:cubicBezTo>
                <a:cubicBezTo>
                  <a:pt x="262" y="556"/>
                  <a:pt x="262" y="556"/>
                  <a:pt x="262" y="556"/>
                </a:cubicBezTo>
                <a:cubicBezTo>
                  <a:pt x="313" y="468"/>
                  <a:pt x="313" y="468"/>
                  <a:pt x="313" y="468"/>
                </a:cubicBezTo>
                <a:lnTo>
                  <a:pt x="401" y="519"/>
                </a:lnTo>
                <a:close/>
                <a:moveTo>
                  <a:pt x="1237" y="1119"/>
                </a:moveTo>
                <a:cubicBezTo>
                  <a:pt x="1288" y="1031"/>
                  <a:pt x="1288" y="1031"/>
                  <a:pt x="1288" y="1031"/>
                </a:cubicBezTo>
                <a:cubicBezTo>
                  <a:pt x="1377" y="1082"/>
                  <a:pt x="1377" y="1082"/>
                  <a:pt x="1377" y="1082"/>
                </a:cubicBezTo>
                <a:cubicBezTo>
                  <a:pt x="1326" y="1171"/>
                  <a:pt x="1326" y="1171"/>
                  <a:pt x="1326" y="1171"/>
                </a:cubicBezTo>
                <a:lnTo>
                  <a:pt x="1237" y="1119"/>
                </a:lnTo>
                <a:close/>
                <a:moveTo>
                  <a:pt x="608" y="350"/>
                </a:moveTo>
                <a:cubicBezTo>
                  <a:pt x="519" y="401"/>
                  <a:pt x="519" y="401"/>
                  <a:pt x="519" y="401"/>
                </a:cubicBezTo>
                <a:cubicBezTo>
                  <a:pt x="468" y="313"/>
                  <a:pt x="468" y="313"/>
                  <a:pt x="468" y="313"/>
                </a:cubicBezTo>
                <a:cubicBezTo>
                  <a:pt x="556" y="261"/>
                  <a:pt x="556" y="261"/>
                  <a:pt x="556" y="261"/>
                </a:cubicBezTo>
                <a:lnTo>
                  <a:pt x="608" y="350"/>
                </a:lnTo>
                <a:close/>
                <a:moveTo>
                  <a:pt x="1031" y="1288"/>
                </a:moveTo>
                <a:cubicBezTo>
                  <a:pt x="1120" y="1237"/>
                  <a:pt x="1120" y="1237"/>
                  <a:pt x="1120" y="1237"/>
                </a:cubicBezTo>
                <a:cubicBezTo>
                  <a:pt x="1171" y="1326"/>
                  <a:pt x="1171" y="1326"/>
                  <a:pt x="1171" y="1326"/>
                </a:cubicBezTo>
                <a:cubicBezTo>
                  <a:pt x="1082" y="1377"/>
                  <a:pt x="1082" y="1377"/>
                  <a:pt x="1082" y="1377"/>
                </a:cubicBezTo>
                <a:lnTo>
                  <a:pt x="1031" y="1288"/>
                </a:lnTo>
                <a:close/>
                <a:moveTo>
                  <a:pt x="870" y="1331"/>
                </a:moveTo>
                <a:cubicBezTo>
                  <a:pt x="870" y="1434"/>
                  <a:pt x="870" y="1434"/>
                  <a:pt x="870" y="1434"/>
                </a:cubicBezTo>
                <a:cubicBezTo>
                  <a:pt x="768" y="1434"/>
                  <a:pt x="768" y="1434"/>
                  <a:pt x="768" y="1434"/>
                </a:cubicBezTo>
                <a:cubicBezTo>
                  <a:pt x="768" y="1331"/>
                  <a:pt x="768" y="1331"/>
                  <a:pt x="768" y="1331"/>
                </a:cubicBezTo>
                <a:lnTo>
                  <a:pt x="870" y="1331"/>
                </a:lnTo>
                <a:close/>
                <a:moveTo>
                  <a:pt x="608" y="1288"/>
                </a:moveTo>
                <a:cubicBezTo>
                  <a:pt x="556" y="1377"/>
                  <a:pt x="556" y="1377"/>
                  <a:pt x="556" y="1377"/>
                </a:cubicBezTo>
                <a:cubicBezTo>
                  <a:pt x="468" y="1326"/>
                  <a:pt x="468" y="1326"/>
                  <a:pt x="468" y="1326"/>
                </a:cubicBezTo>
                <a:cubicBezTo>
                  <a:pt x="519" y="1237"/>
                  <a:pt x="519" y="1237"/>
                  <a:pt x="519" y="1237"/>
                </a:cubicBezTo>
                <a:lnTo>
                  <a:pt x="608" y="1288"/>
                </a:lnTo>
                <a:close/>
                <a:moveTo>
                  <a:pt x="401" y="1119"/>
                </a:moveTo>
                <a:cubicBezTo>
                  <a:pt x="313" y="1171"/>
                  <a:pt x="313" y="1171"/>
                  <a:pt x="313" y="1171"/>
                </a:cubicBezTo>
                <a:cubicBezTo>
                  <a:pt x="261" y="1082"/>
                  <a:pt x="261" y="1082"/>
                  <a:pt x="261" y="1082"/>
                </a:cubicBezTo>
                <a:cubicBezTo>
                  <a:pt x="350" y="1031"/>
                  <a:pt x="350" y="1031"/>
                  <a:pt x="350" y="1031"/>
                </a:cubicBezTo>
                <a:lnTo>
                  <a:pt x="401" y="1119"/>
                </a:lnTo>
                <a:close/>
                <a:moveTo>
                  <a:pt x="307" y="870"/>
                </a:moveTo>
                <a:cubicBezTo>
                  <a:pt x="205" y="870"/>
                  <a:pt x="205" y="870"/>
                  <a:pt x="205" y="870"/>
                </a:cubicBezTo>
                <a:cubicBezTo>
                  <a:pt x="205" y="768"/>
                  <a:pt x="205" y="768"/>
                  <a:pt x="205" y="768"/>
                </a:cubicBezTo>
                <a:cubicBezTo>
                  <a:pt x="307" y="768"/>
                  <a:pt x="307" y="768"/>
                  <a:pt x="307" y="768"/>
                </a:cubicBezTo>
                <a:lnTo>
                  <a:pt x="307" y="870"/>
                </a:lnTo>
                <a:close/>
                <a:moveTo>
                  <a:pt x="307" y="870"/>
                </a:moveTo>
                <a:cubicBezTo>
                  <a:pt x="307" y="870"/>
                  <a:pt x="307" y="870"/>
                  <a:pt x="307" y="870"/>
                </a:cubicBezTo>
              </a:path>
            </a:pathLst>
          </a:custGeom>
          <a:solidFill>
            <a:schemeClr val="accent3"/>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6" name="矩形 55"/>
          <p:cNvSpPr/>
          <p:nvPr/>
        </p:nvSpPr>
        <p:spPr>
          <a:xfrm>
            <a:off x="8133200" y="4976438"/>
            <a:ext cx="2166664" cy="82296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双击输入替换内容编辑文字双击输入替换内容编辑文字双击输入替换内容编辑文字双击输入替换内容编辑文字</a:t>
            </a:r>
          </a:p>
        </p:txBody>
      </p:sp>
    </p:spTree>
    <p:extLst>
      <p:ext uri="{BB962C8B-B14F-4D97-AF65-F5344CB8AC3E}">
        <p14:creationId val="2380991468"/>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50000" decel="50000" fill="hold" id="5" nodeType="afterEffect" presetClass="entr" presetID="2" presetSubtype="4">
                                  <p:stCondLst>
                                    <p:cond delay="0"/>
                                  </p:stCondLst>
                                  <p:childTnLst>
                                    <p:set>
                                      <p:cBhvr>
                                        <p:cTn dur="1" fill="hold" id="6">
                                          <p:stCondLst>
                                            <p:cond delay="0"/>
                                          </p:stCondLst>
                                        </p:cTn>
                                        <p:tgtEl>
                                          <p:spTgt spid="8"/>
                                        </p:tgtEl>
                                        <p:attrNameLst>
                                          <p:attrName>style.visibility</p:attrName>
                                        </p:attrNameLst>
                                      </p:cBhvr>
                                      <p:to>
                                        <p:strVal val="visible"/>
                                      </p:to>
                                    </p:set>
                                    <p:anim calcmode="lin" valueType="num">
                                      <p:cBhvr additive="base">
                                        <p:cTn dur="500" fill="hold" id="7"/>
                                        <p:tgtEl>
                                          <p:spTgt spid="8"/>
                                        </p:tgtEl>
                                        <p:attrNameLst>
                                          <p:attrName>ppt_x</p:attrName>
                                        </p:attrNameLst>
                                      </p:cBhvr>
                                      <p:tavLst>
                                        <p:tav tm="0">
                                          <p:val>
                                            <p:strVal val="#ppt_x"/>
                                          </p:val>
                                        </p:tav>
                                        <p:tav tm="100000">
                                          <p:val>
                                            <p:strVal val="#ppt_x"/>
                                          </p:val>
                                        </p:tav>
                                      </p:tavLst>
                                    </p:anim>
                                    <p:anim calcmode="lin" valueType="num">
                                      <p:cBhvr additive="base">
                                        <p:cTn dur="500" fill="hold" id="8"/>
                                        <p:tgtEl>
                                          <p:spTgt spid="8"/>
                                        </p:tgtEl>
                                        <p:attrNameLst>
                                          <p:attrName>ppt_y</p:attrName>
                                        </p:attrNameLst>
                                      </p:cBhvr>
                                      <p:tavLst>
                                        <p:tav tm="0">
                                          <p:val>
                                            <p:strVal val="1+#ppt_h/2"/>
                                          </p:val>
                                        </p:tav>
                                        <p:tav tm="100000">
                                          <p:val>
                                            <p:strVal val="#ppt_y"/>
                                          </p:val>
                                        </p:tav>
                                      </p:tavLst>
                                    </p:anim>
                                  </p:childTnLst>
                                </p:cTn>
                              </p:par>
                              <p:par>
                                <p:cTn accel="50000" decel="50000" fill="hold" id="9" nodeType="withEffect" presetClass="entr" presetID="2" presetSubtype="1">
                                  <p:stCondLst>
                                    <p:cond delay="0"/>
                                  </p:stCondLst>
                                  <p:childTnLst>
                                    <p:set>
                                      <p:cBhvr>
                                        <p:cTn dur="1" fill="hold" id="10">
                                          <p:stCondLst>
                                            <p:cond delay="0"/>
                                          </p:stCondLst>
                                        </p:cTn>
                                        <p:tgtEl>
                                          <p:spTgt spid="13"/>
                                        </p:tgtEl>
                                        <p:attrNameLst>
                                          <p:attrName>style.visibility</p:attrName>
                                        </p:attrNameLst>
                                      </p:cBhvr>
                                      <p:to>
                                        <p:strVal val="visible"/>
                                      </p:to>
                                    </p:set>
                                    <p:anim calcmode="lin" valueType="num">
                                      <p:cBhvr additive="base">
                                        <p:cTn dur="500" fill="hold" id="11"/>
                                        <p:tgtEl>
                                          <p:spTgt spid="13"/>
                                        </p:tgtEl>
                                        <p:attrNameLst>
                                          <p:attrName>ppt_x</p:attrName>
                                        </p:attrNameLst>
                                      </p:cBhvr>
                                      <p:tavLst>
                                        <p:tav tm="0">
                                          <p:val>
                                            <p:strVal val="#ppt_x"/>
                                          </p:val>
                                        </p:tav>
                                        <p:tav tm="100000">
                                          <p:val>
                                            <p:strVal val="#ppt_x"/>
                                          </p:val>
                                        </p:tav>
                                      </p:tavLst>
                                    </p:anim>
                                    <p:anim calcmode="lin" valueType="num">
                                      <p:cBhvr additive="base">
                                        <p:cTn dur="500" fill="hold" id="12"/>
                                        <p:tgtEl>
                                          <p:spTgt spid="13"/>
                                        </p:tgtEl>
                                        <p:attrNameLst>
                                          <p:attrName>ppt_y</p:attrName>
                                        </p:attrNameLst>
                                      </p:cBhvr>
                                      <p:tavLst>
                                        <p:tav tm="0">
                                          <p:val>
                                            <p:strVal val="0-#ppt_h/2"/>
                                          </p:val>
                                        </p:tav>
                                        <p:tav tm="100000">
                                          <p:val>
                                            <p:strVal val="#ppt_y"/>
                                          </p:val>
                                        </p:tav>
                                      </p:tavLst>
                                    </p:anim>
                                  </p:childTnLst>
                                </p:cTn>
                              </p:par>
                            </p:childTnLst>
                          </p:cTn>
                        </p:par>
                        <p:par>
                          <p:cTn fill="hold" id="13" nodeType="afterGroup">
                            <p:stCondLst>
                              <p:cond delay="500"/>
                            </p:stCondLst>
                            <p:childTnLst>
                              <p:par>
                                <p:cTn accel="50000" decel="50000" fill="hold" id="14" nodeType="afterEffect" presetClass="entr" presetID="2" presetSubtype="1">
                                  <p:stCondLst>
                                    <p:cond delay="0"/>
                                  </p:stCondLst>
                                  <p:childTnLst>
                                    <p:set>
                                      <p:cBhvr>
                                        <p:cTn dur="1" fill="hold" id="15">
                                          <p:stCondLst>
                                            <p:cond delay="0"/>
                                          </p:stCondLst>
                                        </p:cTn>
                                        <p:tgtEl>
                                          <p:spTgt spid="5"/>
                                        </p:tgtEl>
                                        <p:attrNameLst>
                                          <p:attrName>style.visibility</p:attrName>
                                        </p:attrNameLst>
                                      </p:cBhvr>
                                      <p:to>
                                        <p:strVal val="visible"/>
                                      </p:to>
                                    </p:set>
                                    <p:anim calcmode="lin" valueType="num">
                                      <p:cBhvr additive="base">
                                        <p:cTn dur="500" fill="hold" id="16"/>
                                        <p:tgtEl>
                                          <p:spTgt spid="5"/>
                                        </p:tgtEl>
                                        <p:attrNameLst>
                                          <p:attrName>ppt_x</p:attrName>
                                        </p:attrNameLst>
                                      </p:cBhvr>
                                      <p:tavLst>
                                        <p:tav tm="0">
                                          <p:val>
                                            <p:strVal val="#ppt_x"/>
                                          </p:val>
                                        </p:tav>
                                        <p:tav tm="100000">
                                          <p:val>
                                            <p:strVal val="#ppt_x"/>
                                          </p:val>
                                        </p:tav>
                                      </p:tavLst>
                                    </p:anim>
                                    <p:anim calcmode="lin" valueType="num">
                                      <p:cBhvr additive="base">
                                        <p:cTn dur="500" fill="hold" id="17"/>
                                        <p:tgtEl>
                                          <p:spTgt spid="5"/>
                                        </p:tgtEl>
                                        <p:attrNameLst>
                                          <p:attrName>ppt_y</p:attrName>
                                        </p:attrNameLst>
                                      </p:cBhvr>
                                      <p:tavLst>
                                        <p:tav tm="0">
                                          <p:val>
                                            <p:strVal val="0-#ppt_h/2"/>
                                          </p:val>
                                        </p:tav>
                                        <p:tav tm="100000">
                                          <p:val>
                                            <p:strVal val="#ppt_y"/>
                                          </p:val>
                                        </p:tav>
                                      </p:tavLst>
                                    </p:anim>
                                  </p:childTnLst>
                                </p:cTn>
                              </p:par>
                            </p:childTnLst>
                          </p:cTn>
                        </p:par>
                        <p:par>
                          <p:cTn fill="hold" id="18" nodeType="afterGroup">
                            <p:stCondLst>
                              <p:cond delay="1000"/>
                            </p:stCondLst>
                            <p:childTnLst>
                              <p:par>
                                <p:cTn fill="hold" id="19" nodeType="afterEffect" presetClass="entr" presetID="18" presetSubtype="3">
                                  <p:stCondLst>
                                    <p:cond delay="0"/>
                                  </p:stCondLst>
                                  <p:childTnLst>
                                    <p:set>
                                      <p:cBhvr>
                                        <p:cTn dur="1" fill="hold" id="20">
                                          <p:stCondLst>
                                            <p:cond delay="0"/>
                                          </p:stCondLst>
                                        </p:cTn>
                                        <p:tgtEl>
                                          <p:spTgt spid="48"/>
                                        </p:tgtEl>
                                        <p:attrNameLst>
                                          <p:attrName>style.visibility</p:attrName>
                                        </p:attrNameLst>
                                      </p:cBhvr>
                                      <p:to>
                                        <p:strVal val="visible"/>
                                      </p:to>
                                    </p:set>
                                    <p:animEffect filter="strips(upRight)" transition="in">
                                      <p:cBhvr>
                                        <p:cTn dur="500" id="21"/>
                                        <p:tgtEl>
                                          <p:spTgt spid="48"/>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55"/>
                                        </p:tgtEl>
                                        <p:attrNameLst>
                                          <p:attrName>style.visibility</p:attrName>
                                        </p:attrNameLst>
                                      </p:cBhvr>
                                      <p:to>
                                        <p:strVal val="visible"/>
                                      </p:to>
                                    </p:set>
                                    <p:anim calcmode="lin" valueType="num">
                                      <p:cBhvr>
                                        <p:cTn dur="500" fill="hold" id="25"/>
                                        <p:tgtEl>
                                          <p:spTgt spid="55"/>
                                        </p:tgtEl>
                                        <p:attrNameLst>
                                          <p:attrName>ppt_w</p:attrName>
                                        </p:attrNameLst>
                                      </p:cBhvr>
                                      <p:tavLst>
                                        <p:tav tm="0">
                                          <p:val>
                                            <p:fltVal val="0"/>
                                          </p:val>
                                        </p:tav>
                                        <p:tav tm="100000">
                                          <p:val>
                                            <p:strVal val="#ppt_w"/>
                                          </p:val>
                                        </p:tav>
                                      </p:tavLst>
                                    </p:anim>
                                    <p:anim calcmode="lin" valueType="num">
                                      <p:cBhvr>
                                        <p:cTn dur="500" fill="hold" id="26"/>
                                        <p:tgtEl>
                                          <p:spTgt spid="55"/>
                                        </p:tgtEl>
                                        <p:attrNameLst>
                                          <p:attrName>ppt_h</p:attrName>
                                        </p:attrNameLst>
                                      </p:cBhvr>
                                      <p:tavLst>
                                        <p:tav tm="0">
                                          <p:val>
                                            <p:fltVal val="0"/>
                                          </p:val>
                                        </p:tav>
                                        <p:tav tm="100000">
                                          <p:val>
                                            <p:strVal val="#ppt_h"/>
                                          </p:val>
                                        </p:tav>
                                      </p:tavLst>
                                    </p:anim>
                                    <p:animEffect filter="fade" transition="in">
                                      <p:cBhvr>
                                        <p:cTn dur="500" id="27"/>
                                        <p:tgtEl>
                                          <p:spTgt spid="55"/>
                                        </p:tgtEl>
                                      </p:cBhvr>
                                    </p:animEffect>
                                  </p:childTnLst>
                                </p:cTn>
                              </p:par>
                            </p:childTnLst>
                          </p:cTn>
                        </p:par>
                        <p:par>
                          <p:cTn fill="hold" id="28" nodeType="afterGroup">
                            <p:stCondLst>
                              <p:cond delay="2000"/>
                            </p:stCondLst>
                            <p:childTnLst>
                              <p:par>
                                <p:cTn accel="50000" decel="50000" fill="hold" grpId="0" id="29" nodeType="afterEffect" presetClass="entr" presetID="2" presetSubtype="4">
                                  <p:stCondLst>
                                    <p:cond delay="0"/>
                                  </p:stCondLst>
                                  <p:childTnLst>
                                    <p:set>
                                      <p:cBhvr>
                                        <p:cTn dur="1" fill="hold" id="30">
                                          <p:stCondLst>
                                            <p:cond delay="0"/>
                                          </p:stCondLst>
                                        </p:cTn>
                                        <p:tgtEl>
                                          <p:spTgt spid="52"/>
                                        </p:tgtEl>
                                        <p:attrNameLst>
                                          <p:attrName>style.visibility</p:attrName>
                                        </p:attrNameLst>
                                      </p:cBhvr>
                                      <p:to>
                                        <p:strVal val="visible"/>
                                      </p:to>
                                    </p:set>
                                    <p:anim calcmode="lin" valueType="num">
                                      <p:cBhvr additive="base">
                                        <p:cTn dur="500" fill="hold" id="31"/>
                                        <p:tgtEl>
                                          <p:spTgt spid="52"/>
                                        </p:tgtEl>
                                        <p:attrNameLst>
                                          <p:attrName>ppt_x</p:attrName>
                                        </p:attrNameLst>
                                      </p:cBhvr>
                                      <p:tavLst>
                                        <p:tav tm="0">
                                          <p:val>
                                            <p:strVal val="#ppt_x"/>
                                          </p:val>
                                        </p:tav>
                                        <p:tav tm="100000">
                                          <p:val>
                                            <p:strVal val="#ppt_x"/>
                                          </p:val>
                                        </p:tav>
                                      </p:tavLst>
                                    </p:anim>
                                    <p:anim calcmode="lin" valueType="num">
                                      <p:cBhvr additive="base">
                                        <p:cTn dur="500" fill="hold" id="32"/>
                                        <p:tgtEl>
                                          <p:spTgt spid="52"/>
                                        </p:tgtEl>
                                        <p:attrNameLst>
                                          <p:attrName>ppt_y</p:attrName>
                                        </p:attrNameLst>
                                      </p:cBhvr>
                                      <p:tavLst>
                                        <p:tav tm="0">
                                          <p:val>
                                            <p:strVal val="1+#ppt_h/2"/>
                                          </p:val>
                                        </p:tav>
                                        <p:tav tm="100000">
                                          <p:val>
                                            <p:strVal val="#ppt_y"/>
                                          </p:val>
                                        </p:tav>
                                      </p:tavLst>
                                    </p:anim>
                                  </p:childTnLst>
                                </p:cTn>
                              </p:par>
                            </p:childTnLst>
                          </p:cTn>
                        </p:par>
                        <p:par>
                          <p:cTn fill="hold" id="33" nodeType="afterGroup">
                            <p:stCondLst>
                              <p:cond delay="2500"/>
                            </p:stCondLst>
                            <p:childTnLst>
                              <p:par>
                                <p:cTn accel="50000" decel="50000" fill="hold" grpId="0" id="34" nodeType="afterEffect" presetClass="entr" presetID="2" presetSubtype="4">
                                  <p:stCondLst>
                                    <p:cond delay="0"/>
                                  </p:stCondLst>
                                  <p:childTnLst>
                                    <p:set>
                                      <p:cBhvr>
                                        <p:cTn dur="1" fill="hold" id="35">
                                          <p:stCondLst>
                                            <p:cond delay="0"/>
                                          </p:stCondLst>
                                        </p:cTn>
                                        <p:tgtEl>
                                          <p:spTgt spid="53"/>
                                        </p:tgtEl>
                                        <p:attrNameLst>
                                          <p:attrName>style.visibility</p:attrName>
                                        </p:attrNameLst>
                                      </p:cBhvr>
                                      <p:to>
                                        <p:strVal val="visible"/>
                                      </p:to>
                                    </p:set>
                                    <p:anim calcmode="lin" valueType="num">
                                      <p:cBhvr additive="base">
                                        <p:cTn dur="500" fill="hold" id="36"/>
                                        <p:tgtEl>
                                          <p:spTgt spid="53"/>
                                        </p:tgtEl>
                                        <p:attrNameLst>
                                          <p:attrName>ppt_x</p:attrName>
                                        </p:attrNameLst>
                                      </p:cBhvr>
                                      <p:tavLst>
                                        <p:tav tm="0">
                                          <p:val>
                                            <p:strVal val="#ppt_x"/>
                                          </p:val>
                                        </p:tav>
                                        <p:tav tm="100000">
                                          <p:val>
                                            <p:strVal val="#ppt_x"/>
                                          </p:val>
                                        </p:tav>
                                      </p:tavLst>
                                    </p:anim>
                                    <p:anim calcmode="lin" valueType="num">
                                      <p:cBhvr additive="base">
                                        <p:cTn dur="500" fill="hold" id="37"/>
                                        <p:tgtEl>
                                          <p:spTgt spid="53"/>
                                        </p:tgtEl>
                                        <p:attrNameLst>
                                          <p:attrName>ppt_y</p:attrName>
                                        </p:attrNameLst>
                                      </p:cBhvr>
                                      <p:tavLst>
                                        <p:tav tm="0">
                                          <p:val>
                                            <p:strVal val="1+#ppt_h/2"/>
                                          </p:val>
                                        </p:tav>
                                        <p:tav tm="100000">
                                          <p:val>
                                            <p:strVal val="#ppt_y"/>
                                          </p:val>
                                        </p:tav>
                                      </p:tavLst>
                                    </p:anim>
                                  </p:childTnLst>
                                </p:cTn>
                              </p:par>
                            </p:childTnLst>
                          </p:cTn>
                        </p:par>
                        <p:par>
                          <p:cTn fill="hold" id="38" nodeType="afterGroup">
                            <p:stCondLst>
                              <p:cond delay="3000"/>
                            </p:stCondLst>
                            <p:childTnLst>
                              <p:par>
                                <p:cTn fill="hold" id="39" nodeType="afterEffect" presetClass="entr" presetID="10" presetSubtype="0">
                                  <p:stCondLst>
                                    <p:cond delay="0"/>
                                  </p:stCondLst>
                                  <p:childTnLst>
                                    <p:set>
                                      <p:cBhvr>
                                        <p:cTn dur="1" fill="hold" id="40">
                                          <p:stCondLst>
                                            <p:cond delay="0"/>
                                          </p:stCondLst>
                                        </p:cTn>
                                        <p:tgtEl>
                                          <p:spTgt spid="49"/>
                                        </p:tgtEl>
                                        <p:attrNameLst>
                                          <p:attrName>style.visibility</p:attrName>
                                        </p:attrNameLst>
                                      </p:cBhvr>
                                      <p:to>
                                        <p:strVal val="visible"/>
                                      </p:to>
                                    </p:set>
                                    <p:animEffect filter="fade" transition="in">
                                      <p:cBhvr>
                                        <p:cTn dur="1000" id="41"/>
                                        <p:tgtEl>
                                          <p:spTgt spid="49"/>
                                        </p:tgtEl>
                                      </p:cBhvr>
                                    </p:animEffect>
                                  </p:childTnLst>
                                </p:cTn>
                              </p:par>
                            </p:childTnLst>
                          </p:cTn>
                        </p:par>
                        <p:par>
                          <p:cTn fill="hold" id="42" nodeType="afterGroup">
                            <p:stCondLst>
                              <p:cond delay="4000"/>
                            </p:stCondLst>
                            <p:childTnLst>
                              <p:par>
                                <p:cTn fill="hold" grpId="0" id="43" nodeType="afterEffect" presetClass="entr" presetID="10" presetSubtype="0">
                                  <p:stCondLst>
                                    <p:cond delay="0"/>
                                  </p:stCondLst>
                                  <p:childTnLst>
                                    <p:set>
                                      <p:cBhvr>
                                        <p:cTn dur="1" fill="hold" id="44">
                                          <p:stCondLst>
                                            <p:cond delay="0"/>
                                          </p:stCondLst>
                                        </p:cTn>
                                        <p:tgtEl>
                                          <p:spTgt spid="54"/>
                                        </p:tgtEl>
                                        <p:attrNameLst>
                                          <p:attrName>style.visibility</p:attrName>
                                        </p:attrNameLst>
                                      </p:cBhvr>
                                      <p:to>
                                        <p:strVal val="visible"/>
                                      </p:to>
                                    </p:set>
                                    <p:animEffect filter="fade" transition="in">
                                      <p:cBhvr>
                                        <p:cTn dur="1000" id="45"/>
                                        <p:tgtEl>
                                          <p:spTgt spid="54"/>
                                        </p:tgtEl>
                                      </p:cBhvr>
                                    </p:animEffect>
                                  </p:childTnLst>
                                </p:cTn>
                              </p:par>
                            </p:childTnLst>
                          </p:cTn>
                        </p:par>
                        <p:par>
                          <p:cTn fill="hold" id="46" nodeType="afterGroup">
                            <p:stCondLst>
                              <p:cond delay="5000"/>
                            </p:stCondLst>
                            <p:childTnLst>
                              <p:par>
                                <p:cTn accel="50000" decel="50000" fill="hold" grpId="0" id="47" nodeType="afterEffect" presetClass="entr" presetID="2" presetSubtype="4">
                                  <p:stCondLst>
                                    <p:cond delay="0"/>
                                  </p:stCondLst>
                                  <p:childTnLst>
                                    <p:set>
                                      <p:cBhvr>
                                        <p:cTn dur="1" fill="hold" id="48">
                                          <p:stCondLst>
                                            <p:cond delay="0"/>
                                          </p:stCondLst>
                                        </p:cTn>
                                        <p:tgtEl>
                                          <p:spTgt spid="4"/>
                                        </p:tgtEl>
                                        <p:attrNameLst>
                                          <p:attrName>style.visibility</p:attrName>
                                        </p:attrNameLst>
                                      </p:cBhvr>
                                      <p:to>
                                        <p:strVal val="visible"/>
                                      </p:to>
                                    </p:set>
                                    <p:anim calcmode="lin" valueType="num">
                                      <p:cBhvr additive="base">
                                        <p:cTn dur="500" fill="hold" id="49"/>
                                        <p:tgtEl>
                                          <p:spTgt spid="4"/>
                                        </p:tgtEl>
                                        <p:attrNameLst>
                                          <p:attrName>ppt_x</p:attrName>
                                        </p:attrNameLst>
                                      </p:cBhvr>
                                      <p:tavLst>
                                        <p:tav tm="0">
                                          <p:val>
                                            <p:strVal val="#ppt_x"/>
                                          </p:val>
                                        </p:tav>
                                        <p:tav tm="100000">
                                          <p:val>
                                            <p:strVal val="#ppt_x"/>
                                          </p:val>
                                        </p:tav>
                                      </p:tavLst>
                                    </p:anim>
                                    <p:anim calcmode="lin" valueType="num">
                                      <p:cBhvr additive="base">
                                        <p:cTn dur="500" fill="hold" id="50"/>
                                        <p:tgtEl>
                                          <p:spTgt spid="4"/>
                                        </p:tgtEl>
                                        <p:attrNameLst>
                                          <p:attrName>ppt_y</p:attrName>
                                        </p:attrNameLst>
                                      </p:cBhvr>
                                      <p:tavLst>
                                        <p:tav tm="0">
                                          <p:val>
                                            <p:strVal val="1+#ppt_h/2"/>
                                          </p:val>
                                        </p:tav>
                                        <p:tav tm="100000">
                                          <p:val>
                                            <p:strVal val="#ppt_y"/>
                                          </p:val>
                                        </p:tav>
                                      </p:tavLst>
                                    </p:anim>
                                  </p:childTnLst>
                                </p:cTn>
                              </p:par>
                            </p:childTnLst>
                          </p:cTn>
                        </p:par>
                        <p:par>
                          <p:cTn fill="hold" id="51" nodeType="afterGroup">
                            <p:stCondLst>
                              <p:cond delay="5500"/>
                            </p:stCondLst>
                            <p:childTnLst>
                              <p:par>
                                <p:cTn fill="hold" id="52" nodeType="afterEffect" presetClass="entr" presetID="10" presetSubtype="0">
                                  <p:stCondLst>
                                    <p:cond delay="0"/>
                                  </p:stCondLst>
                                  <p:childTnLst>
                                    <p:set>
                                      <p:cBhvr>
                                        <p:cTn dur="1" fill="hold" id="53">
                                          <p:stCondLst>
                                            <p:cond delay="0"/>
                                          </p:stCondLst>
                                        </p:cTn>
                                        <p:tgtEl>
                                          <p:spTgt spid="22"/>
                                        </p:tgtEl>
                                        <p:attrNameLst>
                                          <p:attrName>style.visibility</p:attrName>
                                        </p:attrNameLst>
                                      </p:cBhvr>
                                      <p:to>
                                        <p:strVal val="visible"/>
                                      </p:to>
                                    </p:set>
                                    <p:animEffect filter="fade" transition="in">
                                      <p:cBhvr>
                                        <p:cTn dur="1000" id="54"/>
                                        <p:tgtEl>
                                          <p:spTgt spid="22"/>
                                        </p:tgtEl>
                                      </p:cBhvr>
                                    </p:animEffect>
                                  </p:childTnLst>
                                </p:cTn>
                              </p:par>
                              <p:par>
                                <p:cTn fill="hold" grpId="0" id="55" nodeType="withEffect" presetClass="entr" presetID="53" presetSubtype="0">
                                  <p:stCondLst>
                                    <p:cond delay="0"/>
                                  </p:stCondLst>
                                  <p:childTnLst>
                                    <p:set>
                                      <p:cBhvr>
                                        <p:cTn dur="1" fill="hold" id="56">
                                          <p:stCondLst>
                                            <p:cond delay="0"/>
                                          </p:stCondLst>
                                        </p:cTn>
                                        <p:tgtEl>
                                          <p:spTgt spid="20"/>
                                        </p:tgtEl>
                                        <p:attrNameLst>
                                          <p:attrName>style.visibility</p:attrName>
                                        </p:attrNameLst>
                                      </p:cBhvr>
                                      <p:to>
                                        <p:strVal val="visible"/>
                                      </p:to>
                                    </p:set>
                                    <p:anim calcmode="lin" valueType="num">
                                      <p:cBhvr>
                                        <p:cTn dur="500" fill="hold" id="57"/>
                                        <p:tgtEl>
                                          <p:spTgt spid="20"/>
                                        </p:tgtEl>
                                        <p:attrNameLst>
                                          <p:attrName>ppt_w</p:attrName>
                                        </p:attrNameLst>
                                      </p:cBhvr>
                                      <p:tavLst>
                                        <p:tav tm="0">
                                          <p:val>
                                            <p:fltVal val="0"/>
                                          </p:val>
                                        </p:tav>
                                        <p:tav tm="100000">
                                          <p:val>
                                            <p:strVal val="#ppt_w"/>
                                          </p:val>
                                        </p:tav>
                                      </p:tavLst>
                                    </p:anim>
                                    <p:anim calcmode="lin" valueType="num">
                                      <p:cBhvr>
                                        <p:cTn dur="500" fill="hold" id="58"/>
                                        <p:tgtEl>
                                          <p:spTgt spid="20"/>
                                        </p:tgtEl>
                                        <p:attrNameLst>
                                          <p:attrName>ppt_h</p:attrName>
                                        </p:attrNameLst>
                                      </p:cBhvr>
                                      <p:tavLst>
                                        <p:tav tm="0">
                                          <p:val>
                                            <p:fltVal val="0"/>
                                          </p:val>
                                        </p:tav>
                                        <p:tav tm="100000">
                                          <p:val>
                                            <p:strVal val="#ppt_h"/>
                                          </p:val>
                                        </p:tav>
                                      </p:tavLst>
                                    </p:anim>
                                    <p:animEffect filter="fade" transition="in">
                                      <p:cBhvr>
                                        <p:cTn dur="500" id="59"/>
                                        <p:tgtEl>
                                          <p:spTgt spid="20"/>
                                        </p:tgtEl>
                                      </p:cBhvr>
                                    </p:animEffect>
                                  </p:childTnLst>
                                </p:cTn>
                              </p:par>
                            </p:childTnLst>
                          </p:cTn>
                        </p:par>
                        <p:par>
                          <p:cTn fill="hold" id="60" nodeType="afterGroup">
                            <p:stCondLst>
                              <p:cond delay="6500"/>
                            </p:stCondLst>
                            <p:childTnLst>
                              <p:par>
                                <p:cTn accel="50000" decel="50000" fill="hold" grpId="0" id="61" nodeType="afterEffect" presetClass="entr" presetID="2" presetSubtype="4">
                                  <p:stCondLst>
                                    <p:cond delay="0"/>
                                  </p:stCondLst>
                                  <p:childTnLst>
                                    <p:set>
                                      <p:cBhvr>
                                        <p:cTn dur="1" fill="hold" id="62">
                                          <p:stCondLst>
                                            <p:cond delay="0"/>
                                          </p:stCondLst>
                                        </p:cTn>
                                        <p:tgtEl>
                                          <p:spTgt spid="3"/>
                                        </p:tgtEl>
                                        <p:attrNameLst>
                                          <p:attrName>style.visibility</p:attrName>
                                        </p:attrNameLst>
                                      </p:cBhvr>
                                      <p:to>
                                        <p:strVal val="visible"/>
                                      </p:to>
                                    </p:set>
                                    <p:anim calcmode="lin" valueType="num">
                                      <p:cBhvr additive="base">
                                        <p:cTn dur="500" fill="hold" id="63"/>
                                        <p:tgtEl>
                                          <p:spTgt spid="3"/>
                                        </p:tgtEl>
                                        <p:attrNameLst>
                                          <p:attrName>ppt_x</p:attrName>
                                        </p:attrNameLst>
                                      </p:cBhvr>
                                      <p:tavLst>
                                        <p:tav tm="0">
                                          <p:val>
                                            <p:strVal val="#ppt_x"/>
                                          </p:val>
                                        </p:tav>
                                        <p:tav tm="100000">
                                          <p:val>
                                            <p:strVal val="#ppt_x"/>
                                          </p:val>
                                        </p:tav>
                                      </p:tavLst>
                                    </p:anim>
                                    <p:anim calcmode="lin" valueType="num">
                                      <p:cBhvr additive="base">
                                        <p:cTn dur="500" fill="hold" id="64"/>
                                        <p:tgtEl>
                                          <p:spTgt spid="3"/>
                                        </p:tgtEl>
                                        <p:attrNameLst>
                                          <p:attrName>ppt_y</p:attrName>
                                        </p:attrNameLst>
                                      </p:cBhvr>
                                      <p:tavLst>
                                        <p:tav tm="0">
                                          <p:val>
                                            <p:strVal val="1+#ppt_h/2"/>
                                          </p:val>
                                        </p:tav>
                                        <p:tav tm="100000">
                                          <p:val>
                                            <p:strVal val="#ppt_y"/>
                                          </p:val>
                                        </p:tav>
                                      </p:tavLst>
                                    </p:anim>
                                  </p:childTnLst>
                                </p:cTn>
                              </p:par>
                            </p:childTnLst>
                          </p:cTn>
                        </p:par>
                        <p:par>
                          <p:cTn fill="hold" id="65" nodeType="afterGroup">
                            <p:stCondLst>
                              <p:cond delay="7000"/>
                            </p:stCondLst>
                            <p:childTnLst>
                              <p:par>
                                <p:cTn fill="hold" id="66" nodeType="afterEffect" presetClass="entr" presetID="10" presetSubtype="0">
                                  <p:stCondLst>
                                    <p:cond delay="0"/>
                                  </p:stCondLst>
                                  <p:childTnLst>
                                    <p:set>
                                      <p:cBhvr>
                                        <p:cTn dur="1" fill="hold" id="67">
                                          <p:stCondLst>
                                            <p:cond delay="0"/>
                                          </p:stCondLst>
                                        </p:cTn>
                                        <p:tgtEl>
                                          <p:spTgt spid="35"/>
                                        </p:tgtEl>
                                        <p:attrNameLst>
                                          <p:attrName>style.visibility</p:attrName>
                                        </p:attrNameLst>
                                      </p:cBhvr>
                                      <p:to>
                                        <p:strVal val="visible"/>
                                      </p:to>
                                    </p:set>
                                    <p:animEffect filter="fade" transition="in">
                                      <p:cBhvr>
                                        <p:cTn dur="1000" id="68"/>
                                        <p:tgtEl>
                                          <p:spTgt spid="35"/>
                                        </p:tgtEl>
                                      </p:cBhvr>
                                    </p:animEffect>
                                  </p:childTnLst>
                                </p:cTn>
                              </p:par>
                              <p:par>
                                <p:cTn fill="hold" grpId="0" id="69" nodeType="withEffect" presetClass="entr" presetID="53" presetSubtype="0">
                                  <p:stCondLst>
                                    <p:cond delay="0"/>
                                  </p:stCondLst>
                                  <p:childTnLst>
                                    <p:set>
                                      <p:cBhvr>
                                        <p:cTn dur="1" fill="hold" id="70">
                                          <p:stCondLst>
                                            <p:cond delay="0"/>
                                          </p:stCondLst>
                                        </p:cTn>
                                        <p:tgtEl>
                                          <p:spTgt spid="21"/>
                                        </p:tgtEl>
                                        <p:attrNameLst>
                                          <p:attrName>style.visibility</p:attrName>
                                        </p:attrNameLst>
                                      </p:cBhvr>
                                      <p:to>
                                        <p:strVal val="visible"/>
                                      </p:to>
                                    </p:set>
                                    <p:anim calcmode="lin" valueType="num">
                                      <p:cBhvr>
                                        <p:cTn dur="500" fill="hold" id="71"/>
                                        <p:tgtEl>
                                          <p:spTgt spid="21"/>
                                        </p:tgtEl>
                                        <p:attrNameLst>
                                          <p:attrName>ppt_w</p:attrName>
                                        </p:attrNameLst>
                                      </p:cBhvr>
                                      <p:tavLst>
                                        <p:tav tm="0">
                                          <p:val>
                                            <p:fltVal val="0"/>
                                          </p:val>
                                        </p:tav>
                                        <p:tav tm="100000">
                                          <p:val>
                                            <p:strVal val="#ppt_w"/>
                                          </p:val>
                                        </p:tav>
                                      </p:tavLst>
                                    </p:anim>
                                    <p:anim calcmode="lin" valueType="num">
                                      <p:cBhvr>
                                        <p:cTn dur="500" fill="hold" id="72"/>
                                        <p:tgtEl>
                                          <p:spTgt spid="21"/>
                                        </p:tgtEl>
                                        <p:attrNameLst>
                                          <p:attrName>ppt_h</p:attrName>
                                        </p:attrNameLst>
                                      </p:cBhvr>
                                      <p:tavLst>
                                        <p:tav tm="0">
                                          <p:val>
                                            <p:fltVal val="0"/>
                                          </p:val>
                                        </p:tav>
                                        <p:tav tm="100000">
                                          <p:val>
                                            <p:strVal val="#ppt_h"/>
                                          </p:val>
                                        </p:tav>
                                      </p:tavLst>
                                    </p:anim>
                                    <p:animEffect filter="fade" transition="in">
                                      <p:cBhvr>
                                        <p:cTn dur="500" id="73"/>
                                        <p:tgtEl>
                                          <p:spTgt spid="21"/>
                                        </p:tgtEl>
                                      </p:cBhvr>
                                    </p:animEffect>
                                  </p:childTnLst>
                                </p:cTn>
                              </p:par>
                            </p:childTnLst>
                          </p:cTn>
                        </p:par>
                        <p:par>
                          <p:cTn fill="hold" id="74" nodeType="afterGroup">
                            <p:stCondLst>
                              <p:cond delay="8000"/>
                            </p:stCondLst>
                            <p:childTnLst>
                              <p:par>
                                <p:cTn fill="hold" grpId="0" id="75" nodeType="afterEffect" presetClass="entr" presetID="10" presetSubtype="0">
                                  <p:stCondLst>
                                    <p:cond delay="0"/>
                                  </p:stCondLst>
                                  <p:childTnLst>
                                    <p:set>
                                      <p:cBhvr>
                                        <p:cTn dur="1" fill="hold" id="76">
                                          <p:stCondLst>
                                            <p:cond delay="0"/>
                                          </p:stCondLst>
                                        </p:cTn>
                                        <p:tgtEl>
                                          <p:spTgt spid="56"/>
                                        </p:tgtEl>
                                        <p:attrNameLst>
                                          <p:attrName>style.visibility</p:attrName>
                                        </p:attrNameLst>
                                      </p:cBhvr>
                                      <p:to>
                                        <p:strVal val="visible"/>
                                      </p:to>
                                    </p:set>
                                    <p:animEffect filter="fade" transition="in">
                                      <p:cBhvr>
                                        <p:cTn dur="500" id="77"/>
                                        <p:tgtEl>
                                          <p:spTgt spid="5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4"/>
      <p:bldP grpId="0" spid="20"/>
      <p:bldP grpId="0" spid="21"/>
      <p:bldP grpId="0" spid="52"/>
      <p:bldP grpId="0" spid="53"/>
      <p:bldP grpId="0" spid="54"/>
      <p:bldP grpId="0" spid="55"/>
      <p:bldP grpId="0" spid="56"/>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教学反思</a:t>
            </a:r>
          </a:p>
        </p:txBody>
      </p:sp>
      <p:grpSp>
        <p:nvGrpSpPr>
          <p:cNvPr id="3" name="组合 2"/>
          <p:cNvGrpSpPr/>
          <p:nvPr/>
        </p:nvGrpSpPr>
        <p:grpSpPr>
          <a:xfrm>
            <a:off x="5872107" y="4778872"/>
            <a:ext cx="1052883" cy="1497821"/>
            <a:chOff x="5662244" y="4037423"/>
            <a:chExt cx="1052882" cy="1497821"/>
          </a:xfrm>
        </p:grpSpPr>
        <p:grpSp>
          <p:nvGrpSpPr>
            <p:cNvPr id="4" name="Group 6"/>
            <p:cNvGrpSpPr/>
            <p:nvPr/>
          </p:nvGrpSpPr>
          <p:grpSpPr>
            <a:xfrm>
              <a:off x="5662244" y="4037423"/>
              <a:ext cx="1052882" cy="1497821"/>
              <a:chOff x="5458204" y="4263119"/>
              <a:chExt cx="1278621" cy="1818954"/>
            </a:xfrm>
          </p:grpSpPr>
          <p:sp>
            <p:nvSpPr>
              <p:cNvPr id="6" name="Freeform 30"/>
              <p:cNvSpPr/>
              <p:nvPr/>
            </p:nvSpPr>
            <p:spPr bwMode="auto">
              <a:xfrm>
                <a:off x="5481433" y="4286348"/>
                <a:ext cx="1232162" cy="1772495"/>
              </a:xfrm>
              <a:custGeom>
                <a:gdLst>
                  <a:gd fmla="*/ 395 w 732" name="T0"/>
                  <a:gd fmla="*/ 321 h 1053" name="T1"/>
                  <a:gd fmla="*/ 395 w 732" name="T2"/>
                  <a:gd fmla="*/ 0 h 1053" name="T3"/>
                  <a:gd fmla="*/ 331 w 732" name="T4"/>
                  <a:gd fmla="*/ 0 h 1053" name="T5"/>
                  <a:gd fmla="*/ 331 w 732" name="T6"/>
                  <a:gd fmla="*/ 322 h 1053" name="T7"/>
                  <a:gd fmla="*/ 0 w 732" name="T8"/>
                  <a:gd fmla="*/ 687 h 1053" name="T9"/>
                  <a:gd fmla="*/ 366 w 732" name="T10"/>
                  <a:gd fmla="*/ 1053 h 1053" name="T11"/>
                  <a:gd fmla="*/ 732 w 732" name="T12"/>
                  <a:gd fmla="*/ 687 h 1053" name="T13"/>
                  <a:gd fmla="*/ 395 w 732" name="T14"/>
                  <a:gd fmla="*/ 321 h 105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53" w="732">
                    <a:moveTo>
                      <a:pt x="395" y="321"/>
                    </a:moveTo>
                    <a:cubicBezTo>
                      <a:pt x="395" y="0"/>
                      <a:pt x="395" y="0"/>
                      <a:pt x="395" y="0"/>
                    </a:cubicBezTo>
                    <a:cubicBezTo>
                      <a:pt x="331" y="0"/>
                      <a:pt x="331" y="0"/>
                      <a:pt x="331" y="0"/>
                    </a:cubicBezTo>
                    <a:cubicBezTo>
                      <a:pt x="331" y="322"/>
                      <a:pt x="331" y="322"/>
                      <a:pt x="331" y="322"/>
                    </a:cubicBezTo>
                    <a:cubicBezTo>
                      <a:pt x="145" y="339"/>
                      <a:pt x="0" y="496"/>
                      <a:pt x="0" y="687"/>
                    </a:cubicBezTo>
                    <a:cubicBezTo>
                      <a:pt x="0" y="889"/>
                      <a:pt x="164" y="1053"/>
                      <a:pt x="366" y="1053"/>
                    </a:cubicBezTo>
                    <a:cubicBezTo>
                      <a:pt x="568" y="1053"/>
                      <a:pt x="732" y="889"/>
                      <a:pt x="732" y="687"/>
                    </a:cubicBezTo>
                    <a:cubicBezTo>
                      <a:pt x="732" y="494"/>
                      <a:pt x="584" y="336"/>
                      <a:pt x="395" y="321"/>
                    </a:cubicBezTo>
                    <a:close/>
                  </a:path>
                </a:pathLst>
              </a:custGeom>
              <a:solidFill>
                <a:schemeClr val="accent4"/>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7" name="Freeform 31"/>
              <p:cNvSpPr>
                <a:spLocks noEditPoints="1"/>
              </p:cNvSpPr>
              <p:nvPr/>
            </p:nvSpPr>
            <p:spPr bwMode="auto">
              <a:xfrm>
                <a:off x="5458204" y="4263119"/>
                <a:ext cx="1278621" cy="1818954"/>
              </a:xfrm>
              <a:custGeom>
                <a:gdLst>
                  <a:gd fmla="*/ 409 w 760" name="T0"/>
                  <a:gd fmla="*/ 14 h 1081" name="T1"/>
                  <a:gd fmla="*/ 409 w 760" name="T2"/>
                  <a:gd fmla="*/ 335 h 1081" name="T3"/>
                  <a:gd fmla="*/ 746 w 760" name="T4"/>
                  <a:gd fmla="*/ 701 h 1081" name="T5"/>
                  <a:gd fmla="*/ 380 w 760" name="T6"/>
                  <a:gd fmla="*/ 1067 h 1081" name="T7"/>
                  <a:gd fmla="*/ 14 w 760" name="T8"/>
                  <a:gd fmla="*/ 701 h 1081" name="T9"/>
                  <a:gd fmla="*/ 345 w 760" name="T10"/>
                  <a:gd fmla="*/ 336 h 1081" name="T11"/>
                  <a:gd fmla="*/ 345 w 760" name="T12"/>
                  <a:gd fmla="*/ 14 h 1081" name="T13"/>
                  <a:gd fmla="*/ 409 w 760" name="T14"/>
                  <a:gd fmla="*/ 14 h 1081" name="T15"/>
                  <a:gd fmla="*/ 423 w 760" name="T16"/>
                  <a:gd fmla="*/ 0 h 1081" name="T17"/>
                  <a:gd fmla="*/ 409 w 760" name="T18"/>
                  <a:gd fmla="*/ 0 h 1081" name="T19"/>
                  <a:gd fmla="*/ 345 w 760" name="T20"/>
                  <a:gd fmla="*/ 0 h 1081" name="T21"/>
                  <a:gd fmla="*/ 331 w 760" name="T22"/>
                  <a:gd fmla="*/ 0 h 1081" name="T23"/>
                  <a:gd fmla="*/ 331 w 760" name="T24"/>
                  <a:gd fmla="*/ 14 h 1081" name="T25"/>
                  <a:gd fmla="*/ 331 w 760" name="T26"/>
                  <a:gd fmla="*/ 323 h 1081" name="T27"/>
                  <a:gd fmla="*/ 99 w 760" name="T28"/>
                  <a:gd fmla="*/ 444 h 1081" name="T29"/>
                  <a:gd fmla="*/ 0 w 760" name="T30"/>
                  <a:gd fmla="*/ 701 h 1081" name="T31"/>
                  <a:gd fmla="*/ 111 w 760" name="T32"/>
                  <a:gd fmla="*/ 969 h 1081" name="T33"/>
                  <a:gd fmla="*/ 380 w 760" name="T34"/>
                  <a:gd fmla="*/ 1081 h 1081" name="T35"/>
                  <a:gd fmla="*/ 649 w 760" name="T36"/>
                  <a:gd fmla="*/ 969 h 1081" name="T37"/>
                  <a:gd fmla="*/ 760 w 760" name="T38"/>
                  <a:gd fmla="*/ 701 h 1081" name="T39"/>
                  <a:gd fmla="*/ 659 w 760" name="T40"/>
                  <a:gd fmla="*/ 442 h 1081" name="T41"/>
                  <a:gd fmla="*/ 423 w 760" name="T42"/>
                  <a:gd fmla="*/ 323 h 1081" name="T43"/>
                  <a:gd fmla="*/ 423 w 760" name="T44"/>
                  <a:gd fmla="*/ 14 h 1081" name="T45"/>
                  <a:gd fmla="*/ 423 w 760" name="T46"/>
                  <a:gd fmla="*/ 0 h 1081"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1081" w="760">
                    <a:moveTo>
                      <a:pt x="409" y="14"/>
                    </a:moveTo>
                    <a:cubicBezTo>
                      <a:pt x="409" y="335"/>
                      <a:pt x="409" y="335"/>
                      <a:pt x="409" y="335"/>
                    </a:cubicBezTo>
                    <a:cubicBezTo>
                      <a:pt x="598" y="350"/>
                      <a:pt x="746" y="508"/>
                      <a:pt x="746" y="701"/>
                    </a:cubicBezTo>
                    <a:cubicBezTo>
                      <a:pt x="746" y="903"/>
                      <a:pt x="582" y="1067"/>
                      <a:pt x="380" y="1067"/>
                    </a:cubicBezTo>
                    <a:cubicBezTo>
                      <a:pt x="178" y="1067"/>
                      <a:pt x="14" y="903"/>
                      <a:pt x="14" y="701"/>
                    </a:cubicBezTo>
                    <a:cubicBezTo>
                      <a:pt x="14" y="510"/>
                      <a:pt x="159" y="353"/>
                      <a:pt x="345" y="336"/>
                    </a:cubicBezTo>
                    <a:cubicBezTo>
                      <a:pt x="345" y="14"/>
                      <a:pt x="345" y="14"/>
                      <a:pt x="345" y="14"/>
                    </a:cubicBezTo>
                    <a:cubicBezTo>
                      <a:pt x="409" y="14"/>
                      <a:pt x="409" y="14"/>
                      <a:pt x="409" y="14"/>
                    </a:cubicBezTo>
                    <a:moveTo>
                      <a:pt x="423" y="0"/>
                    </a:moveTo>
                    <a:cubicBezTo>
                      <a:pt x="409" y="0"/>
                      <a:pt x="409" y="0"/>
                      <a:pt x="409" y="0"/>
                    </a:cubicBezTo>
                    <a:cubicBezTo>
                      <a:pt x="345" y="0"/>
                      <a:pt x="345" y="0"/>
                      <a:pt x="345" y="0"/>
                    </a:cubicBezTo>
                    <a:cubicBezTo>
                      <a:pt x="331" y="0"/>
                      <a:pt x="331" y="0"/>
                      <a:pt x="331" y="0"/>
                    </a:cubicBezTo>
                    <a:cubicBezTo>
                      <a:pt x="331" y="14"/>
                      <a:pt x="331" y="14"/>
                      <a:pt x="331" y="14"/>
                    </a:cubicBezTo>
                    <a:cubicBezTo>
                      <a:pt x="331" y="323"/>
                      <a:pt x="331" y="323"/>
                      <a:pt x="331" y="323"/>
                    </a:cubicBezTo>
                    <a:cubicBezTo>
                      <a:pt x="242" y="335"/>
                      <a:pt x="160" y="377"/>
                      <a:pt x="99" y="444"/>
                    </a:cubicBezTo>
                    <a:cubicBezTo>
                      <a:pt x="35" y="514"/>
                      <a:pt x="0" y="605"/>
                      <a:pt x="0" y="701"/>
                    </a:cubicBezTo>
                    <a:cubicBezTo>
                      <a:pt x="0" y="802"/>
                      <a:pt x="39" y="898"/>
                      <a:pt x="111" y="969"/>
                    </a:cubicBezTo>
                    <a:cubicBezTo>
                      <a:pt x="183" y="1041"/>
                      <a:pt x="278" y="1081"/>
                      <a:pt x="380" y="1081"/>
                    </a:cubicBezTo>
                    <a:cubicBezTo>
                      <a:pt x="482" y="1081"/>
                      <a:pt x="577" y="1041"/>
                      <a:pt x="649" y="969"/>
                    </a:cubicBezTo>
                    <a:cubicBezTo>
                      <a:pt x="721" y="898"/>
                      <a:pt x="760" y="802"/>
                      <a:pt x="760" y="701"/>
                    </a:cubicBezTo>
                    <a:cubicBezTo>
                      <a:pt x="760" y="604"/>
                      <a:pt x="724" y="512"/>
                      <a:pt x="659" y="442"/>
                    </a:cubicBezTo>
                    <a:cubicBezTo>
                      <a:pt x="596" y="375"/>
                      <a:pt x="513" y="333"/>
                      <a:pt x="423" y="323"/>
                    </a:cubicBezTo>
                    <a:cubicBezTo>
                      <a:pt x="423" y="14"/>
                      <a:pt x="423" y="14"/>
                      <a:pt x="423" y="14"/>
                    </a:cubicBezTo>
                    <a:lnTo>
                      <a:pt x="423" y="0"/>
                    </a:lnTo>
                    <a:close/>
                  </a:path>
                </a:pathLst>
              </a:custGeom>
              <a:solidFill>
                <a:schemeClr val="tx2">
                  <a:lumMod val="20000"/>
                  <a:lumOff val="80000"/>
                </a:schemeClr>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sp>
          <p:nvSpPr>
            <p:cNvPr id="5" name="Freeform 23"/>
            <p:cNvSpPr>
              <a:spLocks noEditPoints="1"/>
            </p:cNvSpPr>
            <p:nvPr/>
          </p:nvSpPr>
          <p:spPr bwMode="auto">
            <a:xfrm>
              <a:off x="5921589" y="4787532"/>
              <a:ext cx="553440" cy="459174"/>
            </a:xfrm>
            <a:custGeom>
              <a:cxnLst>
                <a:cxn ang="0">
                  <a:pos x="312" y="110"/>
                </a:cxn>
                <a:cxn ang="0">
                  <a:pos x="323" y="138"/>
                </a:cxn>
                <a:cxn ang="0">
                  <a:pos x="350" y="127"/>
                </a:cxn>
                <a:cxn ang="0">
                  <a:pos x="339" y="100"/>
                </a:cxn>
                <a:cxn ang="0">
                  <a:pos x="25" y="100"/>
                </a:cxn>
                <a:cxn ang="0">
                  <a:pos x="15" y="127"/>
                </a:cxn>
                <a:cxn ang="0">
                  <a:pos x="42" y="138"/>
                </a:cxn>
                <a:cxn ang="0">
                  <a:pos x="53" y="110"/>
                </a:cxn>
                <a:cxn ang="0">
                  <a:pos x="270" y="60"/>
                </a:cxn>
                <a:cxn ang="0">
                  <a:pos x="248" y="69"/>
                </a:cxn>
                <a:cxn ang="0">
                  <a:pos x="239" y="91"/>
                </a:cxn>
                <a:cxn ang="0">
                  <a:pos x="252" y="116"/>
                </a:cxn>
                <a:cxn ang="0">
                  <a:pos x="276" y="121"/>
                </a:cxn>
                <a:cxn ang="0">
                  <a:pos x="297" y="103"/>
                </a:cxn>
                <a:cxn ang="0">
                  <a:pos x="297" y="80"/>
                </a:cxn>
                <a:cxn ang="0">
                  <a:pos x="276" y="62"/>
                </a:cxn>
                <a:cxn ang="0">
                  <a:pos x="330" y="183"/>
                </a:cxn>
                <a:cxn ang="0">
                  <a:pos x="321" y="152"/>
                </a:cxn>
                <a:cxn ang="0">
                  <a:pos x="350" y="158"/>
                </a:cxn>
                <a:cxn ang="0">
                  <a:pos x="364" y="185"/>
                </a:cxn>
                <a:cxn ang="0">
                  <a:pos x="83" y="63"/>
                </a:cxn>
                <a:cxn ang="0">
                  <a:pos x="65" y="85"/>
                </a:cxn>
                <a:cxn ang="0">
                  <a:pos x="71" y="109"/>
                </a:cxn>
                <a:cxn ang="0">
                  <a:pos x="96" y="121"/>
                </a:cxn>
                <a:cxn ang="0">
                  <a:pos x="118" y="112"/>
                </a:cxn>
                <a:cxn ang="0">
                  <a:pos x="127" y="91"/>
                </a:cxn>
                <a:cxn ang="0">
                  <a:pos x="112" y="65"/>
                </a:cxn>
                <a:cxn ang="0">
                  <a:pos x="35" y="150"/>
                </a:cxn>
                <a:cxn ang="0">
                  <a:pos x="36" y="176"/>
                </a:cxn>
                <a:cxn ang="0">
                  <a:pos x="0" y="185"/>
                </a:cxn>
                <a:cxn ang="0">
                  <a:pos x="15" y="158"/>
                </a:cxn>
                <a:cxn ang="0">
                  <a:pos x="183" y="0"/>
                </a:cxn>
                <a:cxn ang="0">
                  <a:pos x="151" y="13"/>
                </a:cxn>
                <a:cxn ang="0">
                  <a:pos x="138" y="45"/>
                </a:cxn>
                <a:cxn ang="0">
                  <a:pos x="158" y="81"/>
                </a:cxn>
                <a:cxn ang="0">
                  <a:pos x="192" y="89"/>
                </a:cxn>
                <a:cxn ang="0">
                  <a:pos x="225" y="62"/>
                </a:cxn>
                <a:cxn ang="0">
                  <a:pos x="225" y="27"/>
                </a:cxn>
                <a:cxn ang="0">
                  <a:pos x="192" y="0"/>
                </a:cxn>
                <a:cxn ang="0">
                  <a:pos x="265" y="174"/>
                </a:cxn>
                <a:cxn ang="0">
                  <a:pos x="256" y="136"/>
                </a:cxn>
                <a:cxn ang="0">
                  <a:pos x="279" y="136"/>
                </a:cxn>
                <a:cxn ang="0">
                  <a:pos x="316" y="165"/>
                </a:cxn>
                <a:cxn ang="0">
                  <a:pos x="100" y="272"/>
                </a:cxn>
                <a:cxn ang="0">
                  <a:pos x="51" y="165"/>
                </a:cxn>
                <a:cxn ang="0">
                  <a:pos x="85" y="136"/>
                </a:cxn>
                <a:cxn ang="0">
                  <a:pos x="109" y="136"/>
                </a:cxn>
                <a:cxn ang="0">
                  <a:pos x="100" y="174"/>
                </a:cxn>
                <a:cxn ang="0">
                  <a:pos x="252" y="159"/>
                </a:cxn>
                <a:cxn ang="0">
                  <a:pos x="210" y="109"/>
                </a:cxn>
                <a:cxn ang="0">
                  <a:pos x="154" y="109"/>
                </a:cxn>
                <a:cxn ang="0">
                  <a:pos x="112" y="159"/>
                </a:cxn>
              </a:cxnLst>
              <a:rect b="b" l="0" r="r" t="0"/>
              <a:pathLst>
                <a:path h="301" w="364">
                  <a:moveTo>
                    <a:pt x="332" y="98"/>
                  </a:moveTo>
                  <a:lnTo>
                    <a:pt x="332" y="98"/>
                  </a:lnTo>
                  <a:lnTo>
                    <a:pt x="323" y="100"/>
                  </a:lnTo>
                  <a:lnTo>
                    <a:pt x="317" y="105"/>
                  </a:lnTo>
                  <a:lnTo>
                    <a:pt x="312" y="110"/>
                  </a:lnTo>
                  <a:lnTo>
                    <a:pt x="310" y="120"/>
                  </a:lnTo>
                  <a:lnTo>
                    <a:pt x="310" y="120"/>
                  </a:lnTo>
                  <a:lnTo>
                    <a:pt x="312" y="127"/>
                  </a:lnTo>
                  <a:lnTo>
                    <a:pt x="317" y="134"/>
                  </a:lnTo>
                  <a:lnTo>
                    <a:pt x="323" y="138"/>
                  </a:lnTo>
                  <a:lnTo>
                    <a:pt x="332" y="139"/>
                  </a:lnTo>
                  <a:lnTo>
                    <a:pt x="332" y="139"/>
                  </a:lnTo>
                  <a:lnTo>
                    <a:pt x="339" y="138"/>
                  </a:lnTo>
                  <a:lnTo>
                    <a:pt x="346" y="134"/>
                  </a:lnTo>
                  <a:lnTo>
                    <a:pt x="350" y="127"/>
                  </a:lnTo>
                  <a:lnTo>
                    <a:pt x="352" y="120"/>
                  </a:lnTo>
                  <a:lnTo>
                    <a:pt x="352" y="120"/>
                  </a:lnTo>
                  <a:lnTo>
                    <a:pt x="350" y="110"/>
                  </a:lnTo>
                  <a:lnTo>
                    <a:pt x="346" y="105"/>
                  </a:lnTo>
                  <a:lnTo>
                    <a:pt x="339" y="100"/>
                  </a:lnTo>
                  <a:lnTo>
                    <a:pt x="332" y="98"/>
                  </a:lnTo>
                  <a:lnTo>
                    <a:pt x="332" y="98"/>
                  </a:lnTo>
                  <a:close/>
                  <a:moveTo>
                    <a:pt x="35" y="98"/>
                  </a:moveTo>
                  <a:lnTo>
                    <a:pt x="35" y="98"/>
                  </a:lnTo>
                  <a:lnTo>
                    <a:pt x="25" y="100"/>
                  </a:lnTo>
                  <a:lnTo>
                    <a:pt x="20" y="105"/>
                  </a:lnTo>
                  <a:lnTo>
                    <a:pt x="15" y="110"/>
                  </a:lnTo>
                  <a:lnTo>
                    <a:pt x="13" y="120"/>
                  </a:lnTo>
                  <a:lnTo>
                    <a:pt x="13" y="120"/>
                  </a:lnTo>
                  <a:lnTo>
                    <a:pt x="15" y="127"/>
                  </a:lnTo>
                  <a:lnTo>
                    <a:pt x="20" y="134"/>
                  </a:lnTo>
                  <a:lnTo>
                    <a:pt x="25" y="138"/>
                  </a:lnTo>
                  <a:lnTo>
                    <a:pt x="35" y="139"/>
                  </a:lnTo>
                  <a:lnTo>
                    <a:pt x="35" y="139"/>
                  </a:lnTo>
                  <a:lnTo>
                    <a:pt x="42" y="138"/>
                  </a:lnTo>
                  <a:lnTo>
                    <a:pt x="49" y="134"/>
                  </a:lnTo>
                  <a:lnTo>
                    <a:pt x="53" y="127"/>
                  </a:lnTo>
                  <a:lnTo>
                    <a:pt x="54" y="120"/>
                  </a:lnTo>
                  <a:lnTo>
                    <a:pt x="54" y="120"/>
                  </a:lnTo>
                  <a:lnTo>
                    <a:pt x="53" y="110"/>
                  </a:lnTo>
                  <a:lnTo>
                    <a:pt x="49" y="105"/>
                  </a:lnTo>
                  <a:lnTo>
                    <a:pt x="42" y="100"/>
                  </a:lnTo>
                  <a:lnTo>
                    <a:pt x="35" y="98"/>
                  </a:lnTo>
                  <a:lnTo>
                    <a:pt x="35" y="98"/>
                  </a:lnTo>
                  <a:close/>
                  <a:moveTo>
                    <a:pt x="270" y="60"/>
                  </a:moveTo>
                  <a:lnTo>
                    <a:pt x="270" y="60"/>
                  </a:lnTo>
                  <a:lnTo>
                    <a:pt x="263" y="62"/>
                  </a:lnTo>
                  <a:lnTo>
                    <a:pt x="258" y="63"/>
                  </a:lnTo>
                  <a:lnTo>
                    <a:pt x="252" y="65"/>
                  </a:lnTo>
                  <a:lnTo>
                    <a:pt x="248" y="69"/>
                  </a:lnTo>
                  <a:lnTo>
                    <a:pt x="245" y="74"/>
                  </a:lnTo>
                  <a:lnTo>
                    <a:pt x="241" y="80"/>
                  </a:lnTo>
                  <a:lnTo>
                    <a:pt x="239" y="85"/>
                  </a:lnTo>
                  <a:lnTo>
                    <a:pt x="239" y="91"/>
                  </a:lnTo>
                  <a:lnTo>
                    <a:pt x="239" y="91"/>
                  </a:lnTo>
                  <a:lnTo>
                    <a:pt x="239" y="98"/>
                  </a:lnTo>
                  <a:lnTo>
                    <a:pt x="241" y="103"/>
                  </a:lnTo>
                  <a:lnTo>
                    <a:pt x="245" y="109"/>
                  </a:lnTo>
                  <a:lnTo>
                    <a:pt x="248" y="112"/>
                  </a:lnTo>
                  <a:lnTo>
                    <a:pt x="252" y="116"/>
                  </a:lnTo>
                  <a:lnTo>
                    <a:pt x="258" y="120"/>
                  </a:lnTo>
                  <a:lnTo>
                    <a:pt x="263" y="121"/>
                  </a:lnTo>
                  <a:lnTo>
                    <a:pt x="270" y="121"/>
                  </a:lnTo>
                  <a:lnTo>
                    <a:pt x="270" y="121"/>
                  </a:lnTo>
                  <a:lnTo>
                    <a:pt x="276" y="121"/>
                  </a:lnTo>
                  <a:lnTo>
                    <a:pt x="281" y="120"/>
                  </a:lnTo>
                  <a:lnTo>
                    <a:pt x="287" y="116"/>
                  </a:lnTo>
                  <a:lnTo>
                    <a:pt x="292" y="112"/>
                  </a:lnTo>
                  <a:lnTo>
                    <a:pt x="296" y="109"/>
                  </a:lnTo>
                  <a:lnTo>
                    <a:pt x="297" y="103"/>
                  </a:lnTo>
                  <a:lnTo>
                    <a:pt x="299" y="98"/>
                  </a:lnTo>
                  <a:lnTo>
                    <a:pt x="301" y="91"/>
                  </a:lnTo>
                  <a:lnTo>
                    <a:pt x="301" y="91"/>
                  </a:lnTo>
                  <a:lnTo>
                    <a:pt x="299" y="85"/>
                  </a:lnTo>
                  <a:lnTo>
                    <a:pt x="297" y="80"/>
                  </a:lnTo>
                  <a:lnTo>
                    <a:pt x="296" y="74"/>
                  </a:lnTo>
                  <a:lnTo>
                    <a:pt x="292" y="69"/>
                  </a:lnTo>
                  <a:lnTo>
                    <a:pt x="287" y="65"/>
                  </a:lnTo>
                  <a:lnTo>
                    <a:pt x="281" y="63"/>
                  </a:lnTo>
                  <a:lnTo>
                    <a:pt x="276" y="62"/>
                  </a:lnTo>
                  <a:lnTo>
                    <a:pt x="270" y="60"/>
                  </a:lnTo>
                  <a:lnTo>
                    <a:pt x="270" y="60"/>
                  </a:lnTo>
                  <a:close/>
                  <a:moveTo>
                    <a:pt x="364" y="248"/>
                  </a:moveTo>
                  <a:lnTo>
                    <a:pt x="330" y="248"/>
                  </a:lnTo>
                  <a:lnTo>
                    <a:pt x="330" y="183"/>
                  </a:lnTo>
                  <a:lnTo>
                    <a:pt x="330" y="183"/>
                  </a:lnTo>
                  <a:lnTo>
                    <a:pt x="330" y="176"/>
                  </a:lnTo>
                  <a:lnTo>
                    <a:pt x="328" y="167"/>
                  </a:lnTo>
                  <a:lnTo>
                    <a:pt x="321" y="152"/>
                  </a:lnTo>
                  <a:lnTo>
                    <a:pt x="321" y="152"/>
                  </a:lnTo>
                  <a:lnTo>
                    <a:pt x="332" y="150"/>
                  </a:lnTo>
                  <a:lnTo>
                    <a:pt x="332" y="150"/>
                  </a:lnTo>
                  <a:lnTo>
                    <a:pt x="337" y="152"/>
                  </a:lnTo>
                  <a:lnTo>
                    <a:pt x="345" y="154"/>
                  </a:lnTo>
                  <a:lnTo>
                    <a:pt x="350" y="158"/>
                  </a:lnTo>
                  <a:lnTo>
                    <a:pt x="355" y="161"/>
                  </a:lnTo>
                  <a:lnTo>
                    <a:pt x="359" y="167"/>
                  </a:lnTo>
                  <a:lnTo>
                    <a:pt x="363" y="172"/>
                  </a:lnTo>
                  <a:lnTo>
                    <a:pt x="364" y="178"/>
                  </a:lnTo>
                  <a:lnTo>
                    <a:pt x="364" y="185"/>
                  </a:lnTo>
                  <a:lnTo>
                    <a:pt x="364" y="248"/>
                  </a:lnTo>
                  <a:close/>
                  <a:moveTo>
                    <a:pt x="96" y="60"/>
                  </a:moveTo>
                  <a:lnTo>
                    <a:pt x="96" y="60"/>
                  </a:lnTo>
                  <a:lnTo>
                    <a:pt x="89" y="62"/>
                  </a:lnTo>
                  <a:lnTo>
                    <a:pt x="83" y="63"/>
                  </a:lnTo>
                  <a:lnTo>
                    <a:pt x="78" y="65"/>
                  </a:lnTo>
                  <a:lnTo>
                    <a:pt x="74" y="69"/>
                  </a:lnTo>
                  <a:lnTo>
                    <a:pt x="71" y="74"/>
                  </a:lnTo>
                  <a:lnTo>
                    <a:pt x="67" y="80"/>
                  </a:lnTo>
                  <a:lnTo>
                    <a:pt x="65" y="85"/>
                  </a:lnTo>
                  <a:lnTo>
                    <a:pt x="65" y="91"/>
                  </a:lnTo>
                  <a:lnTo>
                    <a:pt x="65" y="91"/>
                  </a:lnTo>
                  <a:lnTo>
                    <a:pt x="65" y="98"/>
                  </a:lnTo>
                  <a:lnTo>
                    <a:pt x="67" y="103"/>
                  </a:lnTo>
                  <a:lnTo>
                    <a:pt x="71" y="109"/>
                  </a:lnTo>
                  <a:lnTo>
                    <a:pt x="74" y="112"/>
                  </a:lnTo>
                  <a:lnTo>
                    <a:pt x="78" y="116"/>
                  </a:lnTo>
                  <a:lnTo>
                    <a:pt x="83" y="120"/>
                  </a:lnTo>
                  <a:lnTo>
                    <a:pt x="89" y="121"/>
                  </a:lnTo>
                  <a:lnTo>
                    <a:pt x="96" y="121"/>
                  </a:lnTo>
                  <a:lnTo>
                    <a:pt x="96" y="121"/>
                  </a:lnTo>
                  <a:lnTo>
                    <a:pt x="102" y="121"/>
                  </a:lnTo>
                  <a:lnTo>
                    <a:pt x="107" y="120"/>
                  </a:lnTo>
                  <a:lnTo>
                    <a:pt x="112" y="116"/>
                  </a:lnTo>
                  <a:lnTo>
                    <a:pt x="118" y="112"/>
                  </a:lnTo>
                  <a:lnTo>
                    <a:pt x="122" y="109"/>
                  </a:lnTo>
                  <a:lnTo>
                    <a:pt x="123" y="103"/>
                  </a:lnTo>
                  <a:lnTo>
                    <a:pt x="125" y="98"/>
                  </a:lnTo>
                  <a:lnTo>
                    <a:pt x="127" y="91"/>
                  </a:lnTo>
                  <a:lnTo>
                    <a:pt x="127" y="91"/>
                  </a:lnTo>
                  <a:lnTo>
                    <a:pt x="125" y="85"/>
                  </a:lnTo>
                  <a:lnTo>
                    <a:pt x="123" y="80"/>
                  </a:lnTo>
                  <a:lnTo>
                    <a:pt x="122" y="74"/>
                  </a:lnTo>
                  <a:lnTo>
                    <a:pt x="118" y="69"/>
                  </a:lnTo>
                  <a:lnTo>
                    <a:pt x="112" y="65"/>
                  </a:lnTo>
                  <a:lnTo>
                    <a:pt x="107" y="63"/>
                  </a:lnTo>
                  <a:lnTo>
                    <a:pt x="102" y="62"/>
                  </a:lnTo>
                  <a:lnTo>
                    <a:pt x="96" y="60"/>
                  </a:lnTo>
                  <a:lnTo>
                    <a:pt x="96" y="60"/>
                  </a:lnTo>
                  <a:close/>
                  <a:moveTo>
                    <a:pt x="35" y="150"/>
                  </a:moveTo>
                  <a:lnTo>
                    <a:pt x="35" y="150"/>
                  </a:lnTo>
                  <a:lnTo>
                    <a:pt x="44" y="152"/>
                  </a:lnTo>
                  <a:lnTo>
                    <a:pt x="44" y="152"/>
                  </a:lnTo>
                  <a:lnTo>
                    <a:pt x="38" y="167"/>
                  </a:lnTo>
                  <a:lnTo>
                    <a:pt x="36" y="176"/>
                  </a:lnTo>
                  <a:lnTo>
                    <a:pt x="35" y="183"/>
                  </a:lnTo>
                  <a:lnTo>
                    <a:pt x="35" y="248"/>
                  </a:lnTo>
                  <a:lnTo>
                    <a:pt x="0" y="248"/>
                  </a:lnTo>
                  <a:lnTo>
                    <a:pt x="0" y="185"/>
                  </a:lnTo>
                  <a:lnTo>
                    <a:pt x="0" y="185"/>
                  </a:lnTo>
                  <a:lnTo>
                    <a:pt x="0" y="178"/>
                  </a:lnTo>
                  <a:lnTo>
                    <a:pt x="2" y="172"/>
                  </a:lnTo>
                  <a:lnTo>
                    <a:pt x="6" y="167"/>
                  </a:lnTo>
                  <a:lnTo>
                    <a:pt x="9" y="161"/>
                  </a:lnTo>
                  <a:lnTo>
                    <a:pt x="15" y="158"/>
                  </a:lnTo>
                  <a:lnTo>
                    <a:pt x="20" y="154"/>
                  </a:lnTo>
                  <a:lnTo>
                    <a:pt x="27" y="152"/>
                  </a:lnTo>
                  <a:lnTo>
                    <a:pt x="35" y="150"/>
                  </a:lnTo>
                  <a:lnTo>
                    <a:pt x="35" y="150"/>
                  </a:lnTo>
                  <a:close/>
                  <a:moveTo>
                    <a:pt x="183" y="0"/>
                  </a:moveTo>
                  <a:lnTo>
                    <a:pt x="183" y="0"/>
                  </a:lnTo>
                  <a:lnTo>
                    <a:pt x="174" y="0"/>
                  </a:lnTo>
                  <a:lnTo>
                    <a:pt x="165" y="4"/>
                  </a:lnTo>
                  <a:lnTo>
                    <a:pt x="158" y="7"/>
                  </a:lnTo>
                  <a:lnTo>
                    <a:pt x="151" y="13"/>
                  </a:lnTo>
                  <a:lnTo>
                    <a:pt x="145" y="20"/>
                  </a:lnTo>
                  <a:lnTo>
                    <a:pt x="141" y="27"/>
                  </a:lnTo>
                  <a:lnTo>
                    <a:pt x="138" y="36"/>
                  </a:lnTo>
                  <a:lnTo>
                    <a:pt x="138" y="45"/>
                  </a:lnTo>
                  <a:lnTo>
                    <a:pt x="138" y="45"/>
                  </a:lnTo>
                  <a:lnTo>
                    <a:pt x="138" y="54"/>
                  </a:lnTo>
                  <a:lnTo>
                    <a:pt x="141" y="62"/>
                  </a:lnTo>
                  <a:lnTo>
                    <a:pt x="145" y="71"/>
                  </a:lnTo>
                  <a:lnTo>
                    <a:pt x="151" y="76"/>
                  </a:lnTo>
                  <a:lnTo>
                    <a:pt x="158" y="81"/>
                  </a:lnTo>
                  <a:lnTo>
                    <a:pt x="165" y="87"/>
                  </a:lnTo>
                  <a:lnTo>
                    <a:pt x="174" y="89"/>
                  </a:lnTo>
                  <a:lnTo>
                    <a:pt x="183" y="91"/>
                  </a:lnTo>
                  <a:lnTo>
                    <a:pt x="183" y="91"/>
                  </a:lnTo>
                  <a:lnTo>
                    <a:pt x="192" y="89"/>
                  </a:lnTo>
                  <a:lnTo>
                    <a:pt x="200" y="87"/>
                  </a:lnTo>
                  <a:lnTo>
                    <a:pt x="209" y="81"/>
                  </a:lnTo>
                  <a:lnTo>
                    <a:pt x="214" y="76"/>
                  </a:lnTo>
                  <a:lnTo>
                    <a:pt x="219" y="71"/>
                  </a:lnTo>
                  <a:lnTo>
                    <a:pt x="225" y="62"/>
                  </a:lnTo>
                  <a:lnTo>
                    <a:pt x="227" y="54"/>
                  </a:lnTo>
                  <a:lnTo>
                    <a:pt x="229" y="45"/>
                  </a:lnTo>
                  <a:lnTo>
                    <a:pt x="229" y="45"/>
                  </a:lnTo>
                  <a:lnTo>
                    <a:pt x="227" y="36"/>
                  </a:lnTo>
                  <a:lnTo>
                    <a:pt x="225" y="27"/>
                  </a:lnTo>
                  <a:lnTo>
                    <a:pt x="219" y="20"/>
                  </a:lnTo>
                  <a:lnTo>
                    <a:pt x="214" y="13"/>
                  </a:lnTo>
                  <a:lnTo>
                    <a:pt x="209" y="7"/>
                  </a:lnTo>
                  <a:lnTo>
                    <a:pt x="200" y="4"/>
                  </a:lnTo>
                  <a:lnTo>
                    <a:pt x="192" y="0"/>
                  </a:lnTo>
                  <a:lnTo>
                    <a:pt x="183" y="0"/>
                  </a:lnTo>
                  <a:lnTo>
                    <a:pt x="183" y="0"/>
                  </a:lnTo>
                  <a:close/>
                  <a:moveTo>
                    <a:pt x="319" y="272"/>
                  </a:moveTo>
                  <a:lnTo>
                    <a:pt x="265" y="272"/>
                  </a:lnTo>
                  <a:lnTo>
                    <a:pt x="265" y="174"/>
                  </a:lnTo>
                  <a:lnTo>
                    <a:pt x="265" y="174"/>
                  </a:lnTo>
                  <a:lnTo>
                    <a:pt x="265" y="163"/>
                  </a:lnTo>
                  <a:lnTo>
                    <a:pt x="263" y="154"/>
                  </a:lnTo>
                  <a:lnTo>
                    <a:pt x="259" y="145"/>
                  </a:lnTo>
                  <a:lnTo>
                    <a:pt x="256" y="136"/>
                  </a:lnTo>
                  <a:lnTo>
                    <a:pt x="256" y="136"/>
                  </a:lnTo>
                  <a:lnTo>
                    <a:pt x="263" y="134"/>
                  </a:lnTo>
                  <a:lnTo>
                    <a:pt x="270" y="134"/>
                  </a:lnTo>
                  <a:lnTo>
                    <a:pt x="270" y="134"/>
                  </a:lnTo>
                  <a:lnTo>
                    <a:pt x="279" y="136"/>
                  </a:lnTo>
                  <a:lnTo>
                    <a:pt x="288" y="138"/>
                  </a:lnTo>
                  <a:lnTo>
                    <a:pt x="297" y="143"/>
                  </a:lnTo>
                  <a:lnTo>
                    <a:pt x="305" y="149"/>
                  </a:lnTo>
                  <a:lnTo>
                    <a:pt x="310" y="156"/>
                  </a:lnTo>
                  <a:lnTo>
                    <a:pt x="316" y="165"/>
                  </a:lnTo>
                  <a:lnTo>
                    <a:pt x="317" y="174"/>
                  </a:lnTo>
                  <a:lnTo>
                    <a:pt x="319" y="183"/>
                  </a:lnTo>
                  <a:lnTo>
                    <a:pt x="319" y="272"/>
                  </a:lnTo>
                  <a:close/>
                  <a:moveTo>
                    <a:pt x="100" y="174"/>
                  </a:moveTo>
                  <a:lnTo>
                    <a:pt x="100" y="272"/>
                  </a:lnTo>
                  <a:lnTo>
                    <a:pt x="45" y="272"/>
                  </a:lnTo>
                  <a:lnTo>
                    <a:pt x="45" y="183"/>
                  </a:lnTo>
                  <a:lnTo>
                    <a:pt x="45" y="183"/>
                  </a:lnTo>
                  <a:lnTo>
                    <a:pt x="47" y="174"/>
                  </a:lnTo>
                  <a:lnTo>
                    <a:pt x="51" y="165"/>
                  </a:lnTo>
                  <a:lnTo>
                    <a:pt x="54" y="156"/>
                  </a:lnTo>
                  <a:lnTo>
                    <a:pt x="60" y="149"/>
                  </a:lnTo>
                  <a:lnTo>
                    <a:pt x="67" y="143"/>
                  </a:lnTo>
                  <a:lnTo>
                    <a:pt x="76" y="138"/>
                  </a:lnTo>
                  <a:lnTo>
                    <a:pt x="85" y="136"/>
                  </a:lnTo>
                  <a:lnTo>
                    <a:pt x="96" y="134"/>
                  </a:lnTo>
                  <a:lnTo>
                    <a:pt x="96" y="134"/>
                  </a:lnTo>
                  <a:lnTo>
                    <a:pt x="103" y="134"/>
                  </a:lnTo>
                  <a:lnTo>
                    <a:pt x="109" y="136"/>
                  </a:lnTo>
                  <a:lnTo>
                    <a:pt x="109" y="136"/>
                  </a:lnTo>
                  <a:lnTo>
                    <a:pt x="105" y="145"/>
                  </a:lnTo>
                  <a:lnTo>
                    <a:pt x="102" y="154"/>
                  </a:lnTo>
                  <a:lnTo>
                    <a:pt x="100" y="163"/>
                  </a:lnTo>
                  <a:lnTo>
                    <a:pt x="100" y="174"/>
                  </a:lnTo>
                  <a:lnTo>
                    <a:pt x="100" y="174"/>
                  </a:lnTo>
                  <a:close/>
                  <a:moveTo>
                    <a:pt x="111" y="301"/>
                  </a:moveTo>
                  <a:lnTo>
                    <a:pt x="254" y="301"/>
                  </a:lnTo>
                  <a:lnTo>
                    <a:pt x="254" y="174"/>
                  </a:lnTo>
                  <a:lnTo>
                    <a:pt x="254" y="174"/>
                  </a:lnTo>
                  <a:lnTo>
                    <a:pt x="252" y="159"/>
                  </a:lnTo>
                  <a:lnTo>
                    <a:pt x="248" y="145"/>
                  </a:lnTo>
                  <a:lnTo>
                    <a:pt x="241" y="134"/>
                  </a:lnTo>
                  <a:lnTo>
                    <a:pt x="232" y="123"/>
                  </a:lnTo>
                  <a:lnTo>
                    <a:pt x="223" y="114"/>
                  </a:lnTo>
                  <a:lnTo>
                    <a:pt x="210" y="109"/>
                  </a:lnTo>
                  <a:lnTo>
                    <a:pt x="198" y="103"/>
                  </a:lnTo>
                  <a:lnTo>
                    <a:pt x="183" y="101"/>
                  </a:lnTo>
                  <a:lnTo>
                    <a:pt x="183" y="101"/>
                  </a:lnTo>
                  <a:lnTo>
                    <a:pt x="169" y="103"/>
                  </a:lnTo>
                  <a:lnTo>
                    <a:pt x="154" y="109"/>
                  </a:lnTo>
                  <a:lnTo>
                    <a:pt x="143" y="114"/>
                  </a:lnTo>
                  <a:lnTo>
                    <a:pt x="132" y="123"/>
                  </a:lnTo>
                  <a:lnTo>
                    <a:pt x="123" y="134"/>
                  </a:lnTo>
                  <a:lnTo>
                    <a:pt x="116" y="145"/>
                  </a:lnTo>
                  <a:lnTo>
                    <a:pt x="112" y="159"/>
                  </a:lnTo>
                  <a:lnTo>
                    <a:pt x="111" y="174"/>
                  </a:lnTo>
                  <a:lnTo>
                    <a:pt x="111" y="301"/>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grpSp>
        <p:nvGrpSpPr>
          <p:cNvPr id="8" name="组合 7"/>
          <p:cNvGrpSpPr/>
          <p:nvPr/>
        </p:nvGrpSpPr>
        <p:grpSpPr>
          <a:xfrm>
            <a:off x="6854298" y="4662440"/>
            <a:ext cx="1183453" cy="869917"/>
            <a:chOff x="6644435" y="3920990"/>
            <a:chExt cx="1183453" cy="869917"/>
          </a:xfrm>
        </p:grpSpPr>
        <p:grpSp>
          <p:nvGrpSpPr>
            <p:cNvPr id="9" name="Group 15"/>
            <p:cNvGrpSpPr/>
            <p:nvPr/>
          </p:nvGrpSpPr>
          <p:grpSpPr>
            <a:xfrm>
              <a:off x="6644435" y="3920990"/>
              <a:ext cx="1183453" cy="869917"/>
              <a:chOff x="6650977" y="4121723"/>
              <a:chExt cx="1437186" cy="1056427"/>
            </a:xfrm>
          </p:grpSpPr>
          <p:sp>
            <p:nvSpPr>
              <p:cNvPr id="15" name="Freeform 36"/>
              <p:cNvSpPr/>
              <p:nvPr/>
            </p:nvSpPr>
            <p:spPr bwMode="auto">
              <a:xfrm>
                <a:off x="6683296" y="4154042"/>
                <a:ext cx="1378608" cy="1024108"/>
              </a:xfrm>
              <a:custGeom>
                <a:gdLst>
                  <a:gd fmla="*/ 663 w 819" name="T0"/>
                  <a:gd fmla="*/ 119 h 609" name="T1"/>
                  <a:gd fmla="*/ 345 w 819" name="T2"/>
                  <a:gd fmla="*/ 183 h 609" name="T3"/>
                  <a:gd fmla="*/ 32 w 819" name="T4"/>
                  <a:gd fmla="*/ 0 h 609" name="T5"/>
                  <a:gd fmla="*/ 0 w 819" name="T6"/>
                  <a:gd fmla="*/ 56 h 609" name="T7"/>
                  <a:gd fmla="*/ 314 w 819" name="T8"/>
                  <a:gd fmla="*/ 238 h 609" name="T9"/>
                  <a:gd fmla="*/ 417 w 819" name="T10"/>
                  <a:gd fmla="*/ 541 h 609" name="T11"/>
                  <a:gd fmla="*/ 751 w 819" name="T12"/>
                  <a:gd fmla="*/ 453 h 609" name="T13"/>
                  <a:gd fmla="*/ 663 w 819" name="T14"/>
                  <a:gd fmla="*/ 119 h 60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09" w="819">
                    <a:moveTo>
                      <a:pt x="663" y="119"/>
                    </a:moveTo>
                    <a:cubicBezTo>
                      <a:pt x="555" y="56"/>
                      <a:pt x="418" y="85"/>
                      <a:pt x="345" y="183"/>
                    </a:cubicBezTo>
                    <a:cubicBezTo>
                      <a:pt x="32" y="0"/>
                      <a:pt x="32" y="0"/>
                      <a:pt x="32" y="0"/>
                    </a:cubicBezTo>
                    <a:cubicBezTo>
                      <a:pt x="0" y="56"/>
                      <a:pt x="0" y="56"/>
                      <a:pt x="0" y="56"/>
                    </a:cubicBezTo>
                    <a:cubicBezTo>
                      <a:pt x="314" y="238"/>
                      <a:pt x="314" y="238"/>
                      <a:pt x="314" y="238"/>
                    </a:cubicBezTo>
                    <a:cubicBezTo>
                      <a:pt x="269" y="349"/>
                      <a:pt x="311" y="479"/>
                      <a:pt x="417" y="541"/>
                    </a:cubicBezTo>
                    <a:cubicBezTo>
                      <a:pt x="534" y="609"/>
                      <a:pt x="683" y="569"/>
                      <a:pt x="751" y="453"/>
                    </a:cubicBezTo>
                    <a:cubicBezTo>
                      <a:pt x="819" y="336"/>
                      <a:pt x="779" y="187"/>
                      <a:pt x="663" y="119"/>
                    </a:cubicBezTo>
                    <a:close/>
                  </a:path>
                </a:pathLst>
              </a:custGeom>
              <a:solidFill>
                <a:schemeClr val="accent3"/>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16" name="Freeform 37"/>
              <p:cNvSpPr>
                <a:spLocks noEditPoints="1"/>
              </p:cNvSpPr>
              <p:nvPr/>
            </p:nvSpPr>
            <p:spPr bwMode="auto">
              <a:xfrm>
                <a:off x="6650977" y="4121723"/>
                <a:ext cx="1437186" cy="1021079"/>
              </a:xfrm>
              <a:custGeom>
                <a:gdLst>
                  <a:gd fmla="*/ 51 w 854" name="T0"/>
                  <a:gd fmla="*/ 19 h 607" name="T1"/>
                  <a:gd fmla="*/ 364 w 854" name="T2"/>
                  <a:gd fmla="*/ 202 h 607" name="T3"/>
                  <a:gd fmla="*/ 559 w 854" name="T4"/>
                  <a:gd fmla="*/ 104 h 607" name="T5"/>
                  <a:gd fmla="*/ 682 w 854" name="T6"/>
                  <a:gd fmla="*/ 138 h 607" name="T7"/>
                  <a:gd fmla="*/ 770 w 854" name="T8"/>
                  <a:gd fmla="*/ 472 h 607" name="T9"/>
                  <a:gd fmla="*/ 559 w 854" name="T10"/>
                  <a:gd fmla="*/ 593 h 607" name="T11"/>
                  <a:gd fmla="*/ 436 w 854" name="T12"/>
                  <a:gd fmla="*/ 560 h 607" name="T13"/>
                  <a:gd fmla="*/ 333 w 854" name="T14"/>
                  <a:gd fmla="*/ 257 h 607" name="T15"/>
                  <a:gd fmla="*/ 19 w 854" name="T16"/>
                  <a:gd fmla="*/ 75 h 607" name="T17"/>
                  <a:gd fmla="*/ 51 w 854" name="T18"/>
                  <a:gd fmla="*/ 19 h 607" name="T19"/>
                  <a:gd fmla="*/ 46 w 854" name="T20"/>
                  <a:gd fmla="*/ 0 h 607" name="T21"/>
                  <a:gd fmla="*/ 39 w 854" name="T22"/>
                  <a:gd fmla="*/ 12 h 607" name="T23"/>
                  <a:gd fmla="*/ 7 w 854" name="T24"/>
                  <a:gd fmla="*/ 68 h 607" name="T25"/>
                  <a:gd fmla="*/ 0 w 854" name="T26"/>
                  <a:gd fmla="*/ 80 h 607" name="T27"/>
                  <a:gd fmla="*/ 12 w 854" name="T28"/>
                  <a:gd fmla="*/ 87 h 607" name="T29"/>
                  <a:gd fmla="*/ 315 w 854" name="T30"/>
                  <a:gd fmla="*/ 263 h 607" name="T31"/>
                  <a:gd fmla="*/ 314 w 854" name="T32"/>
                  <a:gd fmla="*/ 431 h 607" name="T33"/>
                  <a:gd fmla="*/ 429 w 854" name="T34"/>
                  <a:gd fmla="*/ 572 h 607" name="T35"/>
                  <a:gd fmla="*/ 559 w 854" name="T36"/>
                  <a:gd fmla="*/ 607 h 607" name="T37"/>
                  <a:gd fmla="*/ 686 w 854" name="T38"/>
                  <a:gd fmla="*/ 574 h 607" name="T39"/>
                  <a:gd fmla="*/ 782 w 854" name="T40"/>
                  <a:gd fmla="*/ 479 h 607" name="T41"/>
                  <a:gd fmla="*/ 689 w 854" name="T42"/>
                  <a:gd fmla="*/ 126 h 607" name="T43"/>
                  <a:gd fmla="*/ 559 w 854" name="T44"/>
                  <a:gd fmla="*/ 91 h 607" name="T45"/>
                  <a:gd fmla="*/ 361 w 854" name="T46"/>
                  <a:gd fmla="*/ 184 h 607" name="T47"/>
                  <a:gd fmla="*/ 58 w 854" name="T48"/>
                  <a:gd fmla="*/ 7 h 607" name="T49"/>
                  <a:gd fmla="*/ 46 w 854" name="T50"/>
                  <a:gd fmla="*/ 0 h 607"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607" w="854">
                    <a:moveTo>
                      <a:pt x="51" y="19"/>
                    </a:moveTo>
                    <a:cubicBezTo>
                      <a:pt x="364" y="202"/>
                      <a:pt x="364" y="202"/>
                      <a:pt x="364" y="202"/>
                    </a:cubicBezTo>
                    <a:cubicBezTo>
                      <a:pt x="411" y="139"/>
                      <a:pt x="484" y="104"/>
                      <a:pt x="559" y="104"/>
                    </a:cubicBezTo>
                    <a:cubicBezTo>
                      <a:pt x="601" y="104"/>
                      <a:pt x="643" y="115"/>
                      <a:pt x="682" y="138"/>
                    </a:cubicBezTo>
                    <a:cubicBezTo>
                      <a:pt x="798" y="206"/>
                      <a:pt x="838" y="355"/>
                      <a:pt x="770" y="472"/>
                    </a:cubicBezTo>
                    <a:cubicBezTo>
                      <a:pt x="725" y="550"/>
                      <a:pt x="643" y="593"/>
                      <a:pt x="559" y="593"/>
                    </a:cubicBezTo>
                    <a:cubicBezTo>
                      <a:pt x="517" y="593"/>
                      <a:pt x="475" y="582"/>
                      <a:pt x="436" y="560"/>
                    </a:cubicBezTo>
                    <a:cubicBezTo>
                      <a:pt x="330" y="498"/>
                      <a:pt x="288" y="368"/>
                      <a:pt x="333" y="257"/>
                    </a:cubicBezTo>
                    <a:cubicBezTo>
                      <a:pt x="19" y="75"/>
                      <a:pt x="19" y="75"/>
                      <a:pt x="19" y="75"/>
                    </a:cubicBezTo>
                    <a:cubicBezTo>
                      <a:pt x="51" y="19"/>
                      <a:pt x="51" y="19"/>
                      <a:pt x="51" y="19"/>
                    </a:cubicBezTo>
                    <a:moveTo>
                      <a:pt x="46" y="0"/>
                    </a:moveTo>
                    <a:cubicBezTo>
                      <a:pt x="39" y="12"/>
                      <a:pt x="39" y="12"/>
                      <a:pt x="39" y="12"/>
                    </a:cubicBezTo>
                    <a:cubicBezTo>
                      <a:pt x="7" y="68"/>
                      <a:pt x="7" y="68"/>
                      <a:pt x="7" y="68"/>
                    </a:cubicBezTo>
                    <a:cubicBezTo>
                      <a:pt x="0" y="80"/>
                      <a:pt x="0" y="80"/>
                      <a:pt x="0" y="80"/>
                    </a:cubicBezTo>
                    <a:cubicBezTo>
                      <a:pt x="12" y="87"/>
                      <a:pt x="12" y="87"/>
                      <a:pt x="12" y="87"/>
                    </a:cubicBezTo>
                    <a:cubicBezTo>
                      <a:pt x="315" y="263"/>
                      <a:pt x="315" y="263"/>
                      <a:pt x="315" y="263"/>
                    </a:cubicBezTo>
                    <a:cubicBezTo>
                      <a:pt x="296" y="317"/>
                      <a:pt x="296" y="377"/>
                      <a:pt x="314" y="431"/>
                    </a:cubicBezTo>
                    <a:cubicBezTo>
                      <a:pt x="334" y="490"/>
                      <a:pt x="375" y="540"/>
                      <a:pt x="429" y="572"/>
                    </a:cubicBezTo>
                    <a:cubicBezTo>
                      <a:pt x="469" y="595"/>
                      <a:pt x="513" y="607"/>
                      <a:pt x="559" y="607"/>
                    </a:cubicBezTo>
                    <a:cubicBezTo>
                      <a:pt x="603" y="607"/>
                      <a:pt x="647" y="595"/>
                      <a:pt x="686" y="574"/>
                    </a:cubicBezTo>
                    <a:cubicBezTo>
                      <a:pt x="726" y="551"/>
                      <a:pt x="759" y="518"/>
                      <a:pt x="782" y="479"/>
                    </a:cubicBezTo>
                    <a:cubicBezTo>
                      <a:pt x="854" y="356"/>
                      <a:pt x="812" y="197"/>
                      <a:pt x="689" y="126"/>
                    </a:cubicBezTo>
                    <a:cubicBezTo>
                      <a:pt x="649" y="103"/>
                      <a:pt x="605" y="91"/>
                      <a:pt x="559" y="91"/>
                    </a:cubicBezTo>
                    <a:cubicBezTo>
                      <a:pt x="483" y="91"/>
                      <a:pt x="409" y="125"/>
                      <a:pt x="361" y="184"/>
                    </a:cubicBezTo>
                    <a:cubicBezTo>
                      <a:pt x="58" y="7"/>
                      <a:pt x="58" y="7"/>
                      <a:pt x="58" y="7"/>
                    </a:cubicBezTo>
                    <a:lnTo>
                      <a:pt x="46" y="0"/>
                    </a:lnTo>
                    <a:close/>
                  </a:path>
                </a:pathLst>
              </a:custGeom>
              <a:solidFill>
                <a:schemeClr val="tx2">
                  <a:lumMod val="20000"/>
                  <a:lumOff val="80000"/>
                </a:schemeClr>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grpSp>
          <p:nvGrpSpPr>
            <p:cNvPr id="10" name="Group 22"/>
            <p:cNvGrpSpPr/>
            <p:nvPr/>
          </p:nvGrpSpPr>
          <p:grpSpPr>
            <a:xfrm>
              <a:off x="7231995" y="4266059"/>
              <a:ext cx="405295" cy="308600"/>
              <a:chOff x="2070649" y="1631036"/>
              <a:chExt cx="723379" cy="550800"/>
            </a:xfrm>
            <a:solidFill>
              <a:schemeClr val="bg1"/>
            </a:solidFill>
          </p:grpSpPr>
          <p:sp>
            <p:nvSpPr>
              <p:cNvPr id="11" name="Oval 35"/>
              <p:cNvSpPr>
                <a:spLocks noChangeArrowheads="1"/>
              </p:cNvSpPr>
              <p:nvPr/>
            </p:nvSpPr>
            <p:spPr bwMode="auto">
              <a:xfrm>
                <a:off x="2344840" y="2015709"/>
                <a:ext cx="165321" cy="166127"/>
              </a:xfrm>
              <a:prstGeom prst="ellipse">
                <a:avLst/>
              </a:pr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12" name="Freeform 36"/>
              <p:cNvSpPr/>
              <p:nvPr/>
            </p:nvSpPr>
            <p:spPr bwMode="auto">
              <a:xfrm>
                <a:off x="2228712" y="1861679"/>
                <a:ext cx="405641" cy="169353"/>
              </a:xfrm>
              <a:custGeom>
                <a:gdLst>
                  <a:gd fmla="*/ 105 w 213" name="T0"/>
                  <a:gd fmla="*/ 31 h 89" name="T1"/>
                  <a:gd fmla="*/ 191 w 213" name="T2"/>
                  <a:gd fmla="*/ 89 h 89" name="T3"/>
                  <a:gd fmla="*/ 213 w 213" name="T4"/>
                  <a:gd fmla="*/ 64 h 89" name="T5"/>
                  <a:gd fmla="*/ 105 w 213" name="T6"/>
                  <a:gd fmla="*/ 0 h 89" name="T7"/>
                  <a:gd fmla="*/ 0 w 213" name="T8"/>
                  <a:gd fmla="*/ 58 h 89" name="T9"/>
                  <a:gd fmla="*/ 21 w 213" name="T10"/>
                  <a:gd fmla="*/ 82 h 89" name="T11"/>
                  <a:gd fmla="*/ 105 w 213" name="T12"/>
                  <a:gd fmla="*/ 31 h 89" name="T13"/>
                </a:gdLst>
                <a:cxnLst>
                  <a:cxn ang="0">
                    <a:pos x="T0" y="T1"/>
                  </a:cxn>
                  <a:cxn ang="0">
                    <a:pos x="T2" y="T3"/>
                  </a:cxn>
                  <a:cxn ang="0">
                    <a:pos x="T4" y="T5"/>
                  </a:cxn>
                  <a:cxn ang="0">
                    <a:pos x="T6" y="T7"/>
                  </a:cxn>
                  <a:cxn ang="0">
                    <a:pos x="T8" y="T9"/>
                  </a:cxn>
                  <a:cxn ang="0">
                    <a:pos x="T10" y="T11"/>
                  </a:cxn>
                  <a:cxn ang="0">
                    <a:pos x="T12" y="T13"/>
                  </a:cxn>
                </a:cxnLst>
                <a:rect b="b" l="0" r="r" t="0"/>
                <a:pathLst>
                  <a:path h="89" w="213">
                    <a:moveTo>
                      <a:pt x="105" y="31"/>
                    </a:moveTo>
                    <a:cubicBezTo>
                      <a:pt x="144" y="31"/>
                      <a:pt x="177" y="54"/>
                      <a:pt x="191" y="89"/>
                    </a:cubicBezTo>
                    <a:cubicBezTo>
                      <a:pt x="213" y="64"/>
                      <a:pt x="213" y="64"/>
                      <a:pt x="213" y="64"/>
                    </a:cubicBezTo>
                    <a:cubicBezTo>
                      <a:pt x="192" y="26"/>
                      <a:pt x="152" y="0"/>
                      <a:pt x="105" y="0"/>
                    </a:cubicBezTo>
                    <a:cubicBezTo>
                      <a:pt x="61" y="0"/>
                      <a:pt x="22" y="23"/>
                      <a:pt x="0" y="58"/>
                    </a:cubicBezTo>
                    <a:cubicBezTo>
                      <a:pt x="21" y="82"/>
                      <a:pt x="21" y="82"/>
                      <a:pt x="21" y="82"/>
                    </a:cubicBezTo>
                    <a:cubicBezTo>
                      <a:pt x="37" y="51"/>
                      <a:pt x="68" y="31"/>
                      <a:pt x="105" y="31"/>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13" name="Freeform 37"/>
              <p:cNvSpPr/>
              <p:nvPr/>
            </p:nvSpPr>
            <p:spPr bwMode="auto">
              <a:xfrm>
                <a:off x="2157745" y="1749583"/>
                <a:ext cx="549187" cy="195966"/>
              </a:xfrm>
              <a:custGeom>
                <a:gdLst>
                  <a:gd fmla="*/ 142 w 288" name="T0"/>
                  <a:gd fmla="*/ 34 h 103" name="T1"/>
                  <a:gd fmla="*/ 264 w 288" name="T2"/>
                  <a:gd fmla="*/ 103 h 103" name="T3"/>
                  <a:gd fmla="*/ 288 w 288" name="T4"/>
                  <a:gd fmla="*/ 76 h 103" name="T5"/>
                  <a:gd fmla="*/ 142 w 288" name="T6"/>
                  <a:gd fmla="*/ 0 h 103" name="T7"/>
                  <a:gd fmla="*/ 0 w 288" name="T8"/>
                  <a:gd fmla="*/ 71 h 103" name="T9"/>
                  <a:gd fmla="*/ 23 w 288" name="T10"/>
                  <a:gd fmla="*/ 97 h 103" name="T11"/>
                  <a:gd fmla="*/ 142 w 288" name="T12"/>
                  <a:gd fmla="*/ 34 h 103" name="T13"/>
                </a:gdLst>
                <a:cxnLst>
                  <a:cxn ang="0">
                    <a:pos x="T0" y="T1"/>
                  </a:cxn>
                  <a:cxn ang="0">
                    <a:pos x="T2" y="T3"/>
                  </a:cxn>
                  <a:cxn ang="0">
                    <a:pos x="T4" y="T5"/>
                  </a:cxn>
                  <a:cxn ang="0">
                    <a:pos x="T6" y="T7"/>
                  </a:cxn>
                  <a:cxn ang="0">
                    <a:pos x="T8" y="T9"/>
                  </a:cxn>
                  <a:cxn ang="0">
                    <a:pos x="T10" y="T11"/>
                  </a:cxn>
                  <a:cxn ang="0">
                    <a:pos x="T12" y="T13"/>
                  </a:cxn>
                </a:cxnLst>
                <a:rect b="b" l="0" r="r" t="0"/>
                <a:pathLst>
                  <a:path h="103" w="288">
                    <a:moveTo>
                      <a:pt x="142" y="34"/>
                    </a:moveTo>
                    <a:cubicBezTo>
                      <a:pt x="194" y="34"/>
                      <a:pt x="239" y="62"/>
                      <a:pt x="264" y="103"/>
                    </a:cubicBezTo>
                    <a:cubicBezTo>
                      <a:pt x="288" y="76"/>
                      <a:pt x="288" y="76"/>
                      <a:pt x="288" y="76"/>
                    </a:cubicBezTo>
                    <a:cubicBezTo>
                      <a:pt x="256" y="30"/>
                      <a:pt x="202" y="0"/>
                      <a:pt x="142" y="0"/>
                    </a:cubicBezTo>
                    <a:cubicBezTo>
                      <a:pt x="84" y="0"/>
                      <a:pt x="32" y="28"/>
                      <a:pt x="0" y="71"/>
                    </a:cubicBezTo>
                    <a:cubicBezTo>
                      <a:pt x="23" y="97"/>
                      <a:pt x="23" y="97"/>
                      <a:pt x="23" y="97"/>
                    </a:cubicBezTo>
                    <a:cubicBezTo>
                      <a:pt x="49" y="59"/>
                      <a:pt x="93" y="34"/>
                      <a:pt x="142" y="34"/>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14" name="Freeform 38"/>
              <p:cNvSpPr/>
              <p:nvPr/>
            </p:nvSpPr>
            <p:spPr bwMode="auto">
              <a:xfrm>
                <a:off x="2070649" y="1631036"/>
                <a:ext cx="723379" cy="229030"/>
              </a:xfrm>
              <a:custGeom>
                <a:gdLst>
                  <a:gd fmla="*/ 188 w 380" name="T0"/>
                  <a:gd fmla="*/ 36 h 120" name="T1"/>
                  <a:gd fmla="*/ 355 w 380" name="T2"/>
                  <a:gd fmla="*/ 120 h 120" name="T3"/>
                  <a:gd fmla="*/ 380 w 380" name="T4"/>
                  <a:gd fmla="*/ 93 h 120" name="T5"/>
                  <a:gd fmla="*/ 188 w 380" name="T6"/>
                  <a:gd fmla="*/ 0 h 120" name="T7"/>
                  <a:gd fmla="*/ 0 w 380" name="T8"/>
                  <a:gd fmla="*/ 88 h 120" name="T9"/>
                  <a:gd fmla="*/ 25 w 380" name="T10"/>
                  <a:gd fmla="*/ 115 h 120" name="T11"/>
                  <a:gd fmla="*/ 188 w 380" name="T12"/>
                  <a:gd fmla="*/ 36 h 120" name="T13"/>
                </a:gdLst>
                <a:cxnLst>
                  <a:cxn ang="0">
                    <a:pos x="T0" y="T1"/>
                  </a:cxn>
                  <a:cxn ang="0">
                    <a:pos x="T2" y="T3"/>
                  </a:cxn>
                  <a:cxn ang="0">
                    <a:pos x="T4" y="T5"/>
                  </a:cxn>
                  <a:cxn ang="0">
                    <a:pos x="T6" y="T7"/>
                  </a:cxn>
                  <a:cxn ang="0">
                    <a:pos x="T8" y="T9"/>
                  </a:cxn>
                  <a:cxn ang="0">
                    <a:pos x="T10" y="T11"/>
                  </a:cxn>
                  <a:cxn ang="0">
                    <a:pos x="T12" y="T13"/>
                  </a:cxn>
                </a:cxnLst>
                <a:rect b="b" l="0" r="r" t="0"/>
                <a:pathLst>
                  <a:path h="120" w="380">
                    <a:moveTo>
                      <a:pt x="188" y="36"/>
                    </a:moveTo>
                    <a:cubicBezTo>
                      <a:pt x="256" y="36"/>
                      <a:pt x="317" y="69"/>
                      <a:pt x="355" y="120"/>
                    </a:cubicBezTo>
                    <a:cubicBezTo>
                      <a:pt x="380" y="93"/>
                      <a:pt x="380" y="93"/>
                      <a:pt x="380" y="93"/>
                    </a:cubicBezTo>
                    <a:cubicBezTo>
                      <a:pt x="335" y="36"/>
                      <a:pt x="266" y="0"/>
                      <a:pt x="188" y="0"/>
                    </a:cubicBezTo>
                    <a:cubicBezTo>
                      <a:pt x="113" y="0"/>
                      <a:pt x="45" y="34"/>
                      <a:pt x="0" y="88"/>
                    </a:cubicBezTo>
                    <a:cubicBezTo>
                      <a:pt x="25" y="115"/>
                      <a:pt x="25" y="115"/>
                      <a:pt x="25" y="115"/>
                    </a:cubicBezTo>
                    <a:cubicBezTo>
                      <a:pt x="63" y="67"/>
                      <a:pt x="122" y="36"/>
                      <a:pt x="188" y="36"/>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grpSp>
      <p:grpSp>
        <p:nvGrpSpPr>
          <p:cNvPr id="17" name="组合 16"/>
          <p:cNvGrpSpPr/>
          <p:nvPr/>
        </p:nvGrpSpPr>
        <p:grpSpPr>
          <a:xfrm>
            <a:off x="6036775" y="2674773"/>
            <a:ext cx="716059" cy="1215887"/>
            <a:chOff x="5826913" y="1933322"/>
            <a:chExt cx="716059" cy="1215887"/>
          </a:xfrm>
        </p:grpSpPr>
        <p:grpSp>
          <p:nvGrpSpPr>
            <p:cNvPr id="18" name="Group 3"/>
            <p:cNvGrpSpPr/>
            <p:nvPr/>
          </p:nvGrpSpPr>
          <p:grpSpPr>
            <a:xfrm>
              <a:off x="5826913" y="1933322"/>
              <a:ext cx="716059" cy="1215887"/>
              <a:chOff x="5658178" y="1707898"/>
              <a:chExt cx="869583" cy="1476574"/>
            </a:xfrm>
          </p:grpSpPr>
          <p:sp>
            <p:nvSpPr>
              <p:cNvPr id="20" name="Freeform 28"/>
              <p:cNvSpPr/>
              <p:nvPr/>
            </p:nvSpPr>
            <p:spPr bwMode="auto">
              <a:xfrm>
                <a:off x="5681407" y="1732137"/>
                <a:ext cx="823125" cy="1428096"/>
              </a:xfrm>
              <a:custGeom>
                <a:gdLst>
                  <a:gd fmla="*/ 489 w 489" name="T0"/>
                  <a:gd fmla="*/ 245 h 849" name="T1"/>
                  <a:gd fmla="*/ 245 w 489" name="T2"/>
                  <a:gd fmla="*/ 0 h 849" name="T3"/>
                  <a:gd fmla="*/ 0 w 489" name="T4"/>
                  <a:gd fmla="*/ 245 h 849" name="T5"/>
                  <a:gd fmla="*/ 215 w 489" name="T6"/>
                  <a:gd fmla="*/ 487 h 849" name="T7"/>
                  <a:gd fmla="*/ 215 w 489" name="T8"/>
                  <a:gd fmla="*/ 849 h 849" name="T9"/>
                  <a:gd fmla="*/ 279 w 489" name="T10"/>
                  <a:gd fmla="*/ 849 h 849" name="T11"/>
                  <a:gd fmla="*/ 279 w 489" name="T12"/>
                  <a:gd fmla="*/ 486 h 849" name="T13"/>
                  <a:gd fmla="*/ 489 w 489" name="T14"/>
                  <a:gd fmla="*/ 245 h 84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49" w="489">
                    <a:moveTo>
                      <a:pt x="489" y="245"/>
                    </a:moveTo>
                    <a:cubicBezTo>
                      <a:pt x="489" y="110"/>
                      <a:pt x="379" y="0"/>
                      <a:pt x="245" y="0"/>
                    </a:cubicBezTo>
                    <a:cubicBezTo>
                      <a:pt x="110" y="0"/>
                      <a:pt x="0" y="110"/>
                      <a:pt x="0" y="245"/>
                    </a:cubicBezTo>
                    <a:cubicBezTo>
                      <a:pt x="0" y="370"/>
                      <a:pt x="94" y="473"/>
                      <a:pt x="215" y="487"/>
                    </a:cubicBezTo>
                    <a:cubicBezTo>
                      <a:pt x="215" y="849"/>
                      <a:pt x="215" y="849"/>
                      <a:pt x="215" y="849"/>
                    </a:cubicBezTo>
                    <a:cubicBezTo>
                      <a:pt x="279" y="849"/>
                      <a:pt x="279" y="849"/>
                      <a:pt x="279" y="849"/>
                    </a:cubicBezTo>
                    <a:cubicBezTo>
                      <a:pt x="279" y="486"/>
                      <a:pt x="279" y="486"/>
                      <a:pt x="279" y="486"/>
                    </a:cubicBezTo>
                    <a:cubicBezTo>
                      <a:pt x="398" y="469"/>
                      <a:pt x="489" y="368"/>
                      <a:pt x="489" y="245"/>
                    </a:cubicBezTo>
                    <a:close/>
                  </a:path>
                </a:pathLst>
              </a:custGeom>
              <a:solidFill>
                <a:schemeClr val="accent1"/>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21" name="Freeform 29"/>
              <p:cNvSpPr>
                <a:spLocks noEditPoints="1"/>
              </p:cNvSpPr>
              <p:nvPr/>
            </p:nvSpPr>
            <p:spPr bwMode="auto">
              <a:xfrm>
                <a:off x="5658178" y="1707898"/>
                <a:ext cx="869583" cy="1476574"/>
              </a:xfrm>
              <a:custGeom>
                <a:gdLst>
                  <a:gd fmla="*/ 259 w 517" name="T0"/>
                  <a:gd fmla="*/ 14 h 877" name="T1"/>
                  <a:gd fmla="*/ 503 w 517" name="T2"/>
                  <a:gd fmla="*/ 259 h 877" name="T3"/>
                  <a:gd fmla="*/ 293 w 517" name="T4"/>
                  <a:gd fmla="*/ 500 h 877" name="T5"/>
                  <a:gd fmla="*/ 293 w 517" name="T6"/>
                  <a:gd fmla="*/ 863 h 877" name="T7"/>
                  <a:gd fmla="*/ 229 w 517" name="T8"/>
                  <a:gd fmla="*/ 863 h 877" name="T9"/>
                  <a:gd fmla="*/ 229 w 517" name="T10"/>
                  <a:gd fmla="*/ 501 h 877" name="T11"/>
                  <a:gd fmla="*/ 14 w 517" name="T12"/>
                  <a:gd fmla="*/ 259 h 877" name="T13"/>
                  <a:gd fmla="*/ 259 w 517" name="T14"/>
                  <a:gd fmla="*/ 14 h 877" name="T15"/>
                  <a:gd fmla="*/ 259 w 517" name="T16"/>
                  <a:gd fmla="*/ 0 h 877" name="T17"/>
                  <a:gd fmla="*/ 0 w 517" name="T18"/>
                  <a:gd fmla="*/ 259 h 877" name="T19"/>
                  <a:gd fmla="*/ 216 w 517" name="T20"/>
                  <a:gd fmla="*/ 513 h 877" name="T21"/>
                  <a:gd fmla="*/ 216 w 517" name="T22"/>
                  <a:gd fmla="*/ 863 h 877" name="T23"/>
                  <a:gd fmla="*/ 216 w 517" name="T24"/>
                  <a:gd fmla="*/ 877 h 877" name="T25"/>
                  <a:gd fmla="*/ 229 w 517" name="T26"/>
                  <a:gd fmla="*/ 877 h 877" name="T27"/>
                  <a:gd fmla="*/ 293 w 517" name="T28"/>
                  <a:gd fmla="*/ 877 h 877" name="T29"/>
                  <a:gd fmla="*/ 307 w 517" name="T30"/>
                  <a:gd fmla="*/ 877 h 877" name="T31"/>
                  <a:gd fmla="*/ 307 w 517" name="T32"/>
                  <a:gd fmla="*/ 863 h 877" name="T33"/>
                  <a:gd fmla="*/ 307 w 517" name="T34"/>
                  <a:gd fmla="*/ 512 h 877" name="T35"/>
                  <a:gd fmla="*/ 453 w 517" name="T36"/>
                  <a:gd fmla="*/ 428 h 877" name="T37"/>
                  <a:gd fmla="*/ 517 w 517" name="T38"/>
                  <a:gd fmla="*/ 259 h 877" name="T39"/>
                  <a:gd fmla="*/ 259 w 517" name="T40"/>
                  <a:gd fmla="*/ 0 h 877"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877" w="517">
                    <a:moveTo>
                      <a:pt x="259" y="14"/>
                    </a:moveTo>
                    <a:cubicBezTo>
                      <a:pt x="393" y="14"/>
                      <a:pt x="503" y="124"/>
                      <a:pt x="503" y="259"/>
                    </a:cubicBezTo>
                    <a:cubicBezTo>
                      <a:pt x="503" y="382"/>
                      <a:pt x="412" y="483"/>
                      <a:pt x="293" y="500"/>
                    </a:cubicBezTo>
                    <a:cubicBezTo>
                      <a:pt x="293" y="863"/>
                      <a:pt x="293" y="863"/>
                      <a:pt x="293" y="863"/>
                    </a:cubicBezTo>
                    <a:cubicBezTo>
                      <a:pt x="229" y="863"/>
                      <a:pt x="229" y="863"/>
                      <a:pt x="229" y="863"/>
                    </a:cubicBezTo>
                    <a:cubicBezTo>
                      <a:pt x="229" y="501"/>
                      <a:pt x="229" y="501"/>
                      <a:pt x="229" y="501"/>
                    </a:cubicBezTo>
                    <a:cubicBezTo>
                      <a:pt x="108" y="487"/>
                      <a:pt x="14" y="384"/>
                      <a:pt x="14" y="259"/>
                    </a:cubicBezTo>
                    <a:cubicBezTo>
                      <a:pt x="14" y="124"/>
                      <a:pt x="124" y="14"/>
                      <a:pt x="259" y="14"/>
                    </a:cubicBezTo>
                    <a:moveTo>
                      <a:pt x="259" y="0"/>
                    </a:moveTo>
                    <a:cubicBezTo>
                      <a:pt x="116" y="0"/>
                      <a:pt x="0" y="116"/>
                      <a:pt x="0" y="259"/>
                    </a:cubicBezTo>
                    <a:cubicBezTo>
                      <a:pt x="0" y="385"/>
                      <a:pt x="92" y="492"/>
                      <a:pt x="216" y="513"/>
                    </a:cubicBezTo>
                    <a:cubicBezTo>
                      <a:pt x="216" y="863"/>
                      <a:pt x="216" y="863"/>
                      <a:pt x="216" y="863"/>
                    </a:cubicBezTo>
                    <a:cubicBezTo>
                      <a:pt x="216" y="877"/>
                      <a:pt x="216" y="877"/>
                      <a:pt x="216" y="877"/>
                    </a:cubicBezTo>
                    <a:cubicBezTo>
                      <a:pt x="229" y="877"/>
                      <a:pt x="229" y="877"/>
                      <a:pt x="229" y="877"/>
                    </a:cubicBezTo>
                    <a:cubicBezTo>
                      <a:pt x="293" y="877"/>
                      <a:pt x="293" y="877"/>
                      <a:pt x="293" y="877"/>
                    </a:cubicBezTo>
                    <a:cubicBezTo>
                      <a:pt x="307" y="877"/>
                      <a:pt x="307" y="877"/>
                      <a:pt x="307" y="877"/>
                    </a:cubicBezTo>
                    <a:cubicBezTo>
                      <a:pt x="307" y="863"/>
                      <a:pt x="307" y="863"/>
                      <a:pt x="307" y="863"/>
                    </a:cubicBezTo>
                    <a:cubicBezTo>
                      <a:pt x="307" y="512"/>
                      <a:pt x="307" y="512"/>
                      <a:pt x="307" y="512"/>
                    </a:cubicBezTo>
                    <a:cubicBezTo>
                      <a:pt x="364" y="501"/>
                      <a:pt x="415" y="472"/>
                      <a:pt x="453" y="428"/>
                    </a:cubicBezTo>
                    <a:cubicBezTo>
                      <a:pt x="494" y="381"/>
                      <a:pt x="517" y="321"/>
                      <a:pt x="517" y="259"/>
                    </a:cubicBezTo>
                    <a:cubicBezTo>
                      <a:pt x="517" y="116"/>
                      <a:pt x="401" y="0"/>
                      <a:pt x="259" y="0"/>
                    </a:cubicBezTo>
                    <a:close/>
                  </a:path>
                </a:pathLst>
              </a:custGeom>
              <a:solidFill>
                <a:schemeClr val="tx2">
                  <a:lumMod val="20000"/>
                  <a:lumOff val="80000"/>
                </a:schemeClr>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sp>
          <p:nvSpPr>
            <p:cNvPr id="19" name="Freeform 237"/>
            <p:cNvSpPr>
              <a:spLocks noChangeArrowheads="1" noChangeAspect="1"/>
            </p:cNvSpPr>
            <p:nvPr/>
          </p:nvSpPr>
          <p:spPr bwMode="auto">
            <a:xfrm>
              <a:off x="6010795" y="2178489"/>
              <a:ext cx="353287" cy="259531"/>
            </a:xfrm>
            <a:custGeom>
              <a:gdLst>
                <a:gd fmla="*/ 586 w 1347" name="T0"/>
                <a:gd fmla="*/ 602 h 987" name="T1"/>
                <a:gd fmla="*/ 502 w 1347" name="T2"/>
                <a:gd fmla="*/ 535 h 987" name="T3"/>
                <a:gd fmla="*/ 42 w 1347" name="T4"/>
                <a:gd fmla="*/ 117 h 987" name="T5"/>
                <a:gd fmla="*/ 17 w 1347" name="T6"/>
                <a:gd fmla="*/ 33 h 987" name="T7"/>
                <a:gd fmla="*/ 92 w 1347" name="T8"/>
                <a:gd fmla="*/ 0 h 987" name="T9"/>
                <a:gd fmla="*/ 1255 w 1347" name="T10"/>
                <a:gd fmla="*/ 0 h 987" name="T11"/>
                <a:gd fmla="*/ 1330 w 1347" name="T12"/>
                <a:gd fmla="*/ 41 h 987" name="T13"/>
                <a:gd fmla="*/ 1305 w 1347" name="T14"/>
                <a:gd fmla="*/ 125 h 987" name="T15"/>
                <a:gd fmla="*/ 803 w 1347" name="T16"/>
                <a:gd fmla="*/ 576 h 987" name="T17"/>
                <a:gd fmla="*/ 586 w 1347" name="T18"/>
                <a:gd fmla="*/ 602 h 987" name="T19"/>
                <a:gd fmla="*/ 92 w 1347" name="T20"/>
                <a:gd fmla="*/ 986 h 987" name="T21"/>
                <a:gd fmla="*/ 0 w 1347" name="T22"/>
                <a:gd fmla="*/ 894 h 987" name="T23"/>
                <a:gd fmla="*/ 0 w 1347" name="T24"/>
                <a:gd fmla="*/ 225 h 987" name="T25"/>
                <a:gd fmla="*/ 42 w 1347" name="T26"/>
                <a:gd fmla="*/ 217 h 987" name="T27"/>
                <a:gd fmla="*/ 234 w 1347" name="T28"/>
                <a:gd fmla="*/ 409 h 987" name="T29"/>
                <a:gd fmla="*/ 251 w 1347" name="T30"/>
                <a:gd fmla="*/ 493 h 987" name="T31"/>
                <a:gd fmla="*/ 109 w 1347" name="T32"/>
                <a:gd fmla="*/ 827 h 987" name="T33"/>
                <a:gd fmla="*/ 126 w 1347" name="T34"/>
                <a:gd fmla="*/ 827 h 987" name="T35"/>
                <a:gd fmla="*/ 318 w 1347" name="T36"/>
                <a:gd fmla="*/ 576 h 987" name="T37"/>
                <a:gd fmla="*/ 393 w 1347" name="T38"/>
                <a:gd fmla="*/ 568 h 987" name="T39"/>
                <a:gd fmla="*/ 477 w 1347" name="T40"/>
                <a:gd fmla="*/ 643 h 987" name="T41"/>
                <a:gd fmla="*/ 569 w 1347" name="T42"/>
                <a:gd fmla="*/ 694 h 987" name="T43"/>
                <a:gd fmla="*/ 820 w 1347" name="T44"/>
                <a:gd fmla="*/ 677 h 987" name="T45"/>
                <a:gd fmla="*/ 945 w 1347" name="T46"/>
                <a:gd fmla="*/ 568 h 987" name="T47"/>
                <a:gd fmla="*/ 1020 w 1347" name="T48"/>
                <a:gd fmla="*/ 576 h 987" name="T49"/>
                <a:gd fmla="*/ 1229 w 1347" name="T50"/>
                <a:gd fmla="*/ 853 h 987" name="T51"/>
                <a:gd fmla="*/ 1238 w 1347" name="T52"/>
                <a:gd fmla="*/ 844 h 987" name="T53"/>
                <a:gd fmla="*/ 1096 w 1347" name="T54"/>
                <a:gd fmla="*/ 493 h 987" name="T55"/>
                <a:gd fmla="*/ 1112 w 1347" name="T56"/>
                <a:gd fmla="*/ 409 h 987" name="T57"/>
                <a:gd fmla="*/ 1313 w 1347" name="T58"/>
                <a:gd fmla="*/ 217 h 987" name="T59"/>
                <a:gd fmla="*/ 1346 w 1347" name="T60"/>
                <a:gd fmla="*/ 225 h 987" name="T61"/>
                <a:gd fmla="*/ 1346 w 1347" name="T62"/>
                <a:gd fmla="*/ 903 h 987" name="T63"/>
                <a:gd fmla="*/ 1246 w 1347" name="T64"/>
                <a:gd fmla="*/ 986 h 987" name="T65"/>
                <a:gd fmla="*/ 92 w 1347" name="T66"/>
                <a:gd fmla="*/ 986 h 987" name="T67"/>
                <a:gd fmla="*/ 92 w 1347" name="T68"/>
                <a:gd fmla="*/ 986 h 987" name="T69"/>
                <a:gd fmla="*/ 92 w 1347" name="T70"/>
                <a:gd fmla="*/ 986 h 987"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985" w="1347">
                  <a:moveTo>
                    <a:pt x="586" y="602"/>
                  </a:moveTo>
                  <a:cubicBezTo>
                    <a:pt x="561" y="585"/>
                    <a:pt x="519" y="560"/>
                    <a:pt x="502" y="535"/>
                  </a:cubicBezTo>
                  <a:cubicBezTo>
                    <a:pt x="42" y="117"/>
                    <a:pt x="42" y="117"/>
                    <a:pt x="42" y="117"/>
                  </a:cubicBezTo>
                  <a:cubicBezTo>
                    <a:pt x="26" y="100"/>
                    <a:pt x="9" y="58"/>
                    <a:pt x="17" y="33"/>
                  </a:cubicBezTo>
                  <a:cubicBezTo>
                    <a:pt x="34" y="17"/>
                    <a:pt x="51" y="0"/>
                    <a:pt x="92" y="0"/>
                  </a:cubicBezTo>
                  <a:cubicBezTo>
                    <a:pt x="1255" y="0"/>
                    <a:pt x="1255" y="0"/>
                    <a:pt x="1255" y="0"/>
                  </a:cubicBezTo>
                  <a:cubicBezTo>
                    <a:pt x="1255" y="0"/>
                    <a:pt x="1305" y="0"/>
                    <a:pt x="1330" y="41"/>
                  </a:cubicBezTo>
                  <a:cubicBezTo>
                    <a:pt x="1346" y="67"/>
                    <a:pt x="1330" y="108"/>
                    <a:pt x="1305" y="125"/>
                  </a:cubicBezTo>
                  <a:cubicBezTo>
                    <a:pt x="803" y="576"/>
                    <a:pt x="803" y="576"/>
                    <a:pt x="803" y="576"/>
                  </a:cubicBezTo>
                  <a:cubicBezTo>
                    <a:pt x="803" y="576"/>
                    <a:pt x="711" y="652"/>
                    <a:pt x="586" y="602"/>
                  </a:cubicBezTo>
                  <a:close/>
                  <a:moveTo>
                    <a:pt x="92" y="986"/>
                  </a:moveTo>
                  <a:cubicBezTo>
                    <a:pt x="92" y="986"/>
                    <a:pt x="0" y="978"/>
                    <a:pt x="0" y="894"/>
                  </a:cubicBezTo>
                  <a:cubicBezTo>
                    <a:pt x="0" y="225"/>
                    <a:pt x="0" y="225"/>
                    <a:pt x="0" y="225"/>
                  </a:cubicBezTo>
                  <a:cubicBezTo>
                    <a:pt x="0" y="200"/>
                    <a:pt x="17" y="192"/>
                    <a:pt x="42" y="217"/>
                  </a:cubicBezTo>
                  <a:cubicBezTo>
                    <a:pt x="234" y="409"/>
                    <a:pt x="234" y="409"/>
                    <a:pt x="234" y="409"/>
                  </a:cubicBezTo>
                  <a:cubicBezTo>
                    <a:pt x="260" y="426"/>
                    <a:pt x="268" y="468"/>
                    <a:pt x="251" y="493"/>
                  </a:cubicBezTo>
                  <a:cubicBezTo>
                    <a:pt x="109" y="827"/>
                    <a:pt x="109" y="827"/>
                    <a:pt x="109" y="827"/>
                  </a:cubicBezTo>
                  <a:cubicBezTo>
                    <a:pt x="101" y="853"/>
                    <a:pt x="109" y="853"/>
                    <a:pt x="126" y="827"/>
                  </a:cubicBezTo>
                  <a:cubicBezTo>
                    <a:pt x="318" y="576"/>
                    <a:pt x="318" y="576"/>
                    <a:pt x="318" y="576"/>
                  </a:cubicBezTo>
                  <a:cubicBezTo>
                    <a:pt x="343" y="552"/>
                    <a:pt x="368" y="552"/>
                    <a:pt x="393" y="568"/>
                  </a:cubicBezTo>
                  <a:cubicBezTo>
                    <a:pt x="477" y="643"/>
                    <a:pt x="477" y="643"/>
                    <a:pt x="477" y="643"/>
                  </a:cubicBezTo>
                  <a:cubicBezTo>
                    <a:pt x="502" y="660"/>
                    <a:pt x="544" y="685"/>
                    <a:pt x="569" y="694"/>
                  </a:cubicBezTo>
                  <a:cubicBezTo>
                    <a:pt x="636" y="710"/>
                    <a:pt x="744" y="735"/>
                    <a:pt x="820" y="677"/>
                  </a:cubicBezTo>
                  <a:cubicBezTo>
                    <a:pt x="945" y="568"/>
                    <a:pt x="945" y="568"/>
                    <a:pt x="945" y="568"/>
                  </a:cubicBezTo>
                  <a:cubicBezTo>
                    <a:pt x="970" y="552"/>
                    <a:pt x="1004" y="552"/>
                    <a:pt x="1020" y="576"/>
                  </a:cubicBezTo>
                  <a:cubicBezTo>
                    <a:pt x="1229" y="853"/>
                    <a:pt x="1229" y="853"/>
                    <a:pt x="1229" y="853"/>
                  </a:cubicBezTo>
                  <a:cubicBezTo>
                    <a:pt x="1246" y="877"/>
                    <a:pt x="1246" y="869"/>
                    <a:pt x="1238" y="844"/>
                  </a:cubicBezTo>
                  <a:cubicBezTo>
                    <a:pt x="1096" y="493"/>
                    <a:pt x="1096" y="493"/>
                    <a:pt x="1096" y="493"/>
                  </a:cubicBezTo>
                  <a:cubicBezTo>
                    <a:pt x="1079" y="468"/>
                    <a:pt x="1087" y="434"/>
                    <a:pt x="1112" y="409"/>
                  </a:cubicBezTo>
                  <a:cubicBezTo>
                    <a:pt x="1313" y="217"/>
                    <a:pt x="1313" y="217"/>
                    <a:pt x="1313" y="217"/>
                  </a:cubicBezTo>
                  <a:cubicBezTo>
                    <a:pt x="1330" y="192"/>
                    <a:pt x="1346" y="200"/>
                    <a:pt x="1346" y="225"/>
                  </a:cubicBezTo>
                  <a:cubicBezTo>
                    <a:pt x="1346" y="903"/>
                    <a:pt x="1346" y="903"/>
                    <a:pt x="1346" y="903"/>
                  </a:cubicBezTo>
                  <a:cubicBezTo>
                    <a:pt x="1346" y="903"/>
                    <a:pt x="1338" y="986"/>
                    <a:pt x="1246" y="986"/>
                  </a:cubicBezTo>
                  <a:cubicBezTo>
                    <a:pt x="92" y="986"/>
                    <a:pt x="92" y="986"/>
                    <a:pt x="92" y="986"/>
                  </a:cubicBezTo>
                  <a:close/>
                  <a:moveTo>
                    <a:pt x="92" y="986"/>
                  </a:moveTo>
                  <a:lnTo>
                    <a:pt x="92" y="986"/>
                  </a:lnTo>
                  <a:close/>
                </a:path>
              </a:pathLst>
            </a:custGeom>
            <a:solidFill>
              <a:schemeClr val="bg1"/>
            </a:solidFill>
            <a:ln>
              <a:noFill/>
            </a:ln>
            <a:effectLst/>
            <a:extLst/>
          </p:spPr>
          <p:txBody>
            <a:bodyPr anchor="ctr" bIns="60947" lIns="121893" rIns="121893" tIns="60947" wrap="non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defRPr/>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grpSp>
        <p:nvGrpSpPr>
          <p:cNvPr id="22" name="组合 21"/>
          <p:cNvGrpSpPr/>
          <p:nvPr/>
        </p:nvGrpSpPr>
        <p:grpSpPr>
          <a:xfrm>
            <a:off x="6790259" y="3088105"/>
            <a:ext cx="1253312" cy="1073675"/>
            <a:chOff x="6580397" y="2346657"/>
            <a:chExt cx="1253312" cy="1073674"/>
          </a:xfrm>
        </p:grpSpPr>
        <p:grpSp>
          <p:nvGrpSpPr>
            <p:cNvPr id="23" name="Group 9"/>
            <p:cNvGrpSpPr/>
            <p:nvPr/>
          </p:nvGrpSpPr>
          <p:grpSpPr>
            <a:xfrm>
              <a:off x="6580397" y="2346657"/>
              <a:ext cx="1253312" cy="1073674"/>
              <a:chOff x="6573210" y="2209852"/>
              <a:chExt cx="1522023" cy="1303870"/>
            </a:xfrm>
          </p:grpSpPr>
          <p:sp>
            <p:nvSpPr>
              <p:cNvPr id="25" name="Freeform 32"/>
              <p:cNvSpPr/>
              <p:nvPr/>
            </p:nvSpPr>
            <p:spPr bwMode="auto">
              <a:xfrm>
                <a:off x="6613608" y="2209852"/>
                <a:ext cx="1481625" cy="1263471"/>
              </a:xfrm>
              <a:custGeom>
                <a:gdLst>
                  <a:gd fmla="*/ 777 w 880" name="T0"/>
                  <a:gd fmla="*/ 162 h 751" name="T1"/>
                  <a:gd fmla="*/ 347 w 880" name="T2"/>
                  <a:gd fmla="*/ 103 h 751" name="T3"/>
                  <a:gd fmla="*/ 266 w 880" name="T4"/>
                  <a:gd fmla="*/ 498 h 751" name="T5"/>
                  <a:gd fmla="*/ 0 w 880" name="T6"/>
                  <a:gd fmla="*/ 700 h 751" name="T7"/>
                  <a:gd fmla="*/ 39 w 880" name="T8"/>
                  <a:gd fmla="*/ 751 h 751" name="T9"/>
                  <a:gd fmla="*/ 303 w 880" name="T10"/>
                  <a:gd fmla="*/ 550 h 751" name="T11"/>
                  <a:gd fmla="*/ 718 w 880" name="T12"/>
                  <a:gd fmla="*/ 592 h 751" name="T13"/>
                  <a:gd fmla="*/ 777 w 880" name="T14"/>
                  <a:gd fmla="*/ 162 h 75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751" w="880">
                    <a:moveTo>
                      <a:pt x="777" y="162"/>
                    </a:moveTo>
                    <a:cubicBezTo>
                      <a:pt x="675" y="27"/>
                      <a:pt x="482" y="0"/>
                      <a:pt x="347" y="103"/>
                    </a:cubicBezTo>
                    <a:cubicBezTo>
                      <a:pt x="223" y="197"/>
                      <a:pt x="191" y="367"/>
                      <a:pt x="266" y="498"/>
                    </a:cubicBezTo>
                    <a:cubicBezTo>
                      <a:pt x="0" y="700"/>
                      <a:pt x="0" y="700"/>
                      <a:pt x="0" y="700"/>
                    </a:cubicBezTo>
                    <a:cubicBezTo>
                      <a:pt x="39" y="751"/>
                      <a:pt x="39" y="751"/>
                      <a:pt x="39" y="751"/>
                    </a:cubicBezTo>
                    <a:cubicBezTo>
                      <a:pt x="303" y="550"/>
                      <a:pt x="303" y="550"/>
                      <a:pt x="303" y="550"/>
                    </a:cubicBezTo>
                    <a:cubicBezTo>
                      <a:pt x="408" y="670"/>
                      <a:pt x="590" y="689"/>
                      <a:pt x="718" y="592"/>
                    </a:cubicBezTo>
                    <a:cubicBezTo>
                      <a:pt x="853" y="489"/>
                      <a:pt x="880" y="296"/>
                      <a:pt x="777" y="162"/>
                    </a:cubicBez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26" name="Freeform 33"/>
              <p:cNvSpPr>
                <a:spLocks noEditPoints="1"/>
              </p:cNvSpPr>
              <p:nvPr/>
            </p:nvSpPr>
            <p:spPr bwMode="auto">
              <a:xfrm>
                <a:off x="6573210" y="2248231"/>
                <a:ext cx="1522023" cy="1265491"/>
              </a:xfrm>
              <a:custGeom>
                <a:gdLst>
                  <a:gd fmla="*/ 557 w 904" name="T0"/>
                  <a:gd fmla="*/ 17 h 752" name="T1"/>
                  <a:gd fmla="*/ 801 w 904" name="T2"/>
                  <a:gd fmla="*/ 139 h 752" name="T3"/>
                  <a:gd fmla="*/ 742 w 904" name="T4"/>
                  <a:gd fmla="*/ 569 h 752" name="T5"/>
                  <a:gd fmla="*/ 557 w 904" name="T6"/>
                  <a:gd fmla="*/ 631 h 752" name="T7"/>
                  <a:gd fmla="*/ 327 w 904" name="T8"/>
                  <a:gd fmla="*/ 527 h 752" name="T9"/>
                  <a:gd fmla="*/ 63 w 904" name="T10"/>
                  <a:gd fmla="*/ 728 h 752" name="T11"/>
                  <a:gd fmla="*/ 24 w 904" name="T12"/>
                  <a:gd fmla="*/ 677 h 752" name="T13"/>
                  <a:gd fmla="*/ 290 w 904" name="T14"/>
                  <a:gd fmla="*/ 475 h 752" name="T15"/>
                  <a:gd fmla="*/ 371 w 904" name="T16"/>
                  <a:gd fmla="*/ 80 h 752" name="T17"/>
                  <a:gd fmla="*/ 557 w 904" name="T18"/>
                  <a:gd fmla="*/ 17 h 752" name="T19"/>
                  <a:gd fmla="*/ 557 w 904" name="T20"/>
                  <a:gd fmla="*/ 0 h 752" name="T21"/>
                  <a:gd fmla="*/ 361 w 904" name="T22"/>
                  <a:gd fmla="*/ 66 h 752" name="T23"/>
                  <a:gd fmla="*/ 239 w 904" name="T24"/>
                  <a:gd fmla="*/ 260 h 752" name="T25"/>
                  <a:gd fmla="*/ 267 w 904" name="T26"/>
                  <a:gd fmla="*/ 470 h 752" name="T27"/>
                  <a:gd fmla="*/ 14 w 904" name="T28"/>
                  <a:gd fmla="*/ 663 h 752" name="T29"/>
                  <a:gd fmla="*/ 0 w 904" name="T30"/>
                  <a:gd fmla="*/ 673 h 752" name="T31"/>
                  <a:gd fmla="*/ 11 w 904" name="T32"/>
                  <a:gd fmla="*/ 687 h 752" name="T33"/>
                  <a:gd fmla="*/ 49 w 904" name="T34"/>
                  <a:gd fmla="*/ 738 h 752" name="T35"/>
                  <a:gd fmla="*/ 60 w 904" name="T36"/>
                  <a:gd fmla="*/ 752 h 752" name="T37"/>
                  <a:gd fmla="*/ 74 w 904" name="T38"/>
                  <a:gd fmla="*/ 741 h 752" name="T39"/>
                  <a:gd fmla="*/ 325 w 904" name="T40"/>
                  <a:gd fmla="*/ 551 h 752" name="T41"/>
                  <a:gd fmla="*/ 557 w 904" name="T42"/>
                  <a:gd fmla="*/ 648 h 752" name="T43"/>
                  <a:gd fmla="*/ 753 w 904" name="T44"/>
                  <a:gd fmla="*/ 582 h 752" name="T45"/>
                  <a:gd fmla="*/ 878 w 904" name="T46"/>
                  <a:gd fmla="*/ 368 h 752" name="T47"/>
                  <a:gd fmla="*/ 815 w 904" name="T48"/>
                  <a:gd fmla="*/ 128 h 752" name="T49"/>
                  <a:gd fmla="*/ 699 w 904" name="T50"/>
                  <a:gd fmla="*/ 32 h 752" name="T51"/>
                  <a:gd fmla="*/ 557 w 904" name="T52"/>
                  <a:gd fmla="*/ 0 h 752"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752" w="904">
                    <a:moveTo>
                      <a:pt x="557" y="17"/>
                    </a:moveTo>
                    <a:cubicBezTo>
                      <a:pt x="649" y="17"/>
                      <a:pt x="741" y="59"/>
                      <a:pt x="801" y="139"/>
                    </a:cubicBezTo>
                    <a:cubicBezTo>
                      <a:pt x="904" y="273"/>
                      <a:pt x="877" y="466"/>
                      <a:pt x="742" y="569"/>
                    </a:cubicBezTo>
                    <a:cubicBezTo>
                      <a:pt x="687" y="611"/>
                      <a:pt x="622" y="631"/>
                      <a:pt x="557" y="631"/>
                    </a:cubicBezTo>
                    <a:cubicBezTo>
                      <a:pt x="472" y="631"/>
                      <a:pt x="387" y="595"/>
                      <a:pt x="327" y="527"/>
                    </a:cubicBezTo>
                    <a:cubicBezTo>
                      <a:pt x="63" y="728"/>
                      <a:pt x="63" y="728"/>
                      <a:pt x="63" y="728"/>
                    </a:cubicBezTo>
                    <a:cubicBezTo>
                      <a:pt x="24" y="677"/>
                      <a:pt x="24" y="677"/>
                      <a:pt x="24" y="677"/>
                    </a:cubicBezTo>
                    <a:cubicBezTo>
                      <a:pt x="290" y="475"/>
                      <a:pt x="290" y="475"/>
                      <a:pt x="290" y="475"/>
                    </a:cubicBezTo>
                    <a:cubicBezTo>
                      <a:pt x="215" y="344"/>
                      <a:pt x="247" y="174"/>
                      <a:pt x="371" y="80"/>
                    </a:cubicBezTo>
                    <a:cubicBezTo>
                      <a:pt x="427" y="38"/>
                      <a:pt x="492" y="17"/>
                      <a:pt x="557" y="17"/>
                    </a:cubicBezTo>
                    <a:moveTo>
                      <a:pt x="557" y="0"/>
                    </a:moveTo>
                    <a:cubicBezTo>
                      <a:pt x="485" y="0"/>
                      <a:pt x="418" y="23"/>
                      <a:pt x="361" y="66"/>
                    </a:cubicBezTo>
                    <a:cubicBezTo>
                      <a:pt x="298" y="114"/>
                      <a:pt x="255" y="183"/>
                      <a:pt x="239" y="260"/>
                    </a:cubicBezTo>
                    <a:cubicBezTo>
                      <a:pt x="225" y="332"/>
                      <a:pt x="235" y="406"/>
                      <a:pt x="267" y="470"/>
                    </a:cubicBezTo>
                    <a:cubicBezTo>
                      <a:pt x="14" y="663"/>
                      <a:pt x="14" y="663"/>
                      <a:pt x="14" y="663"/>
                    </a:cubicBezTo>
                    <a:cubicBezTo>
                      <a:pt x="0" y="673"/>
                      <a:pt x="0" y="673"/>
                      <a:pt x="0" y="673"/>
                    </a:cubicBezTo>
                    <a:cubicBezTo>
                      <a:pt x="11" y="687"/>
                      <a:pt x="11" y="687"/>
                      <a:pt x="11" y="687"/>
                    </a:cubicBezTo>
                    <a:cubicBezTo>
                      <a:pt x="49" y="738"/>
                      <a:pt x="49" y="738"/>
                      <a:pt x="49" y="738"/>
                    </a:cubicBezTo>
                    <a:cubicBezTo>
                      <a:pt x="60" y="752"/>
                      <a:pt x="60" y="752"/>
                      <a:pt x="60" y="752"/>
                    </a:cubicBezTo>
                    <a:cubicBezTo>
                      <a:pt x="74" y="741"/>
                      <a:pt x="74" y="741"/>
                      <a:pt x="74" y="741"/>
                    </a:cubicBezTo>
                    <a:cubicBezTo>
                      <a:pt x="325" y="551"/>
                      <a:pt x="325" y="551"/>
                      <a:pt x="325" y="551"/>
                    </a:cubicBezTo>
                    <a:cubicBezTo>
                      <a:pt x="386" y="613"/>
                      <a:pt x="469" y="648"/>
                      <a:pt x="557" y="648"/>
                    </a:cubicBezTo>
                    <a:cubicBezTo>
                      <a:pt x="628" y="648"/>
                      <a:pt x="696" y="626"/>
                      <a:pt x="753" y="582"/>
                    </a:cubicBezTo>
                    <a:cubicBezTo>
                      <a:pt x="822" y="530"/>
                      <a:pt x="866" y="454"/>
                      <a:pt x="878" y="368"/>
                    </a:cubicBezTo>
                    <a:cubicBezTo>
                      <a:pt x="890" y="282"/>
                      <a:pt x="867" y="197"/>
                      <a:pt x="815" y="128"/>
                    </a:cubicBezTo>
                    <a:cubicBezTo>
                      <a:pt x="784" y="87"/>
                      <a:pt x="745" y="55"/>
                      <a:pt x="699" y="32"/>
                    </a:cubicBezTo>
                    <a:cubicBezTo>
                      <a:pt x="655" y="11"/>
                      <a:pt x="606" y="0"/>
                      <a:pt x="557" y="0"/>
                    </a:cubicBezTo>
                    <a:close/>
                  </a:path>
                </a:pathLst>
              </a:custGeom>
              <a:solidFill>
                <a:schemeClr val="tx2">
                  <a:lumMod val="20000"/>
                  <a:lumOff val="80000"/>
                </a:schemeClr>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sp>
          <p:nvSpPr>
            <p:cNvPr id="24" name="AutoShape 84"/>
            <p:cNvSpPr>
              <a:spLocks noChangeAspect="1"/>
            </p:cNvSpPr>
            <p:nvPr/>
          </p:nvSpPr>
          <p:spPr bwMode="auto">
            <a:xfrm>
              <a:off x="7123917" y="2595122"/>
              <a:ext cx="457515" cy="459470"/>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792" y="0"/>
                  </a:moveTo>
                  <a:cubicBezTo>
                    <a:pt x="12101" y="0"/>
                    <a:pt x="13398" y="296"/>
                    <a:pt x="14685" y="897"/>
                  </a:cubicBezTo>
                  <a:cubicBezTo>
                    <a:pt x="15972" y="1496"/>
                    <a:pt x="17128" y="2309"/>
                    <a:pt x="18152" y="3337"/>
                  </a:cubicBezTo>
                  <a:cubicBezTo>
                    <a:pt x="19173" y="4365"/>
                    <a:pt x="20002" y="5565"/>
                    <a:pt x="20642" y="6941"/>
                  </a:cubicBezTo>
                  <a:cubicBezTo>
                    <a:pt x="21277" y="8313"/>
                    <a:pt x="21599" y="9784"/>
                    <a:pt x="21599" y="11354"/>
                  </a:cubicBezTo>
                  <a:cubicBezTo>
                    <a:pt x="21599" y="12995"/>
                    <a:pt x="21305" y="14571"/>
                    <a:pt x="20722" y="16085"/>
                  </a:cubicBezTo>
                  <a:lnTo>
                    <a:pt x="20416" y="16895"/>
                  </a:lnTo>
                  <a:lnTo>
                    <a:pt x="18455" y="17245"/>
                  </a:lnTo>
                  <a:cubicBezTo>
                    <a:pt x="18253" y="18183"/>
                    <a:pt x="17836" y="18965"/>
                    <a:pt x="17210" y="19589"/>
                  </a:cubicBezTo>
                  <a:cubicBezTo>
                    <a:pt x="16584" y="20207"/>
                    <a:pt x="15843" y="20521"/>
                    <a:pt x="14996" y="20521"/>
                  </a:cubicBezTo>
                  <a:lnTo>
                    <a:pt x="14996" y="21074"/>
                  </a:lnTo>
                  <a:cubicBezTo>
                    <a:pt x="14996" y="21218"/>
                    <a:pt x="14953" y="21343"/>
                    <a:pt x="14862" y="21447"/>
                  </a:cubicBezTo>
                  <a:cubicBezTo>
                    <a:pt x="14770" y="21549"/>
                    <a:pt x="14664" y="21599"/>
                    <a:pt x="14534" y="21599"/>
                  </a:cubicBezTo>
                  <a:lnTo>
                    <a:pt x="13633" y="21599"/>
                  </a:lnTo>
                  <a:cubicBezTo>
                    <a:pt x="13513" y="21599"/>
                    <a:pt x="13407" y="21549"/>
                    <a:pt x="13322" y="21447"/>
                  </a:cubicBezTo>
                  <a:cubicBezTo>
                    <a:pt x="13238" y="21343"/>
                    <a:pt x="13193" y="21218"/>
                    <a:pt x="13193" y="21074"/>
                  </a:cubicBezTo>
                  <a:lnTo>
                    <a:pt x="13193" y="11354"/>
                  </a:lnTo>
                  <a:cubicBezTo>
                    <a:pt x="13193" y="11210"/>
                    <a:pt x="13238" y="11081"/>
                    <a:pt x="13322" y="10970"/>
                  </a:cubicBezTo>
                  <a:cubicBezTo>
                    <a:pt x="13407" y="10857"/>
                    <a:pt x="13513" y="10798"/>
                    <a:pt x="13633" y="10798"/>
                  </a:cubicBezTo>
                  <a:lnTo>
                    <a:pt x="14534" y="10798"/>
                  </a:lnTo>
                  <a:cubicBezTo>
                    <a:pt x="14654" y="10798"/>
                    <a:pt x="14763" y="10857"/>
                    <a:pt x="14857" y="10970"/>
                  </a:cubicBezTo>
                  <a:cubicBezTo>
                    <a:pt x="14949" y="11081"/>
                    <a:pt x="14996" y="11210"/>
                    <a:pt x="14996" y="11354"/>
                  </a:cubicBezTo>
                  <a:lnTo>
                    <a:pt x="14996" y="11880"/>
                  </a:lnTo>
                  <a:cubicBezTo>
                    <a:pt x="15655" y="11880"/>
                    <a:pt x="16262" y="12077"/>
                    <a:pt x="16810" y="12476"/>
                  </a:cubicBezTo>
                  <a:cubicBezTo>
                    <a:pt x="17359" y="12874"/>
                    <a:pt x="17787" y="13396"/>
                    <a:pt x="18095" y="14046"/>
                  </a:cubicBezTo>
                  <a:lnTo>
                    <a:pt x="18533" y="13947"/>
                  </a:lnTo>
                  <a:cubicBezTo>
                    <a:pt x="18782" y="13136"/>
                    <a:pt x="18900" y="12272"/>
                    <a:pt x="18893" y="11354"/>
                  </a:cubicBezTo>
                  <a:cubicBezTo>
                    <a:pt x="18893" y="10228"/>
                    <a:pt x="18648" y="9177"/>
                    <a:pt x="18156" y="8194"/>
                  </a:cubicBezTo>
                  <a:cubicBezTo>
                    <a:pt x="17665" y="7220"/>
                    <a:pt x="17024" y="6362"/>
                    <a:pt x="16238" y="5622"/>
                  </a:cubicBezTo>
                  <a:cubicBezTo>
                    <a:pt x="15455" y="4882"/>
                    <a:pt x="14584" y="4300"/>
                    <a:pt x="13621" y="3877"/>
                  </a:cubicBezTo>
                  <a:cubicBezTo>
                    <a:pt x="12659" y="3456"/>
                    <a:pt x="11717" y="3241"/>
                    <a:pt x="10792" y="3241"/>
                  </a:cubicBezTo>
                  <a:cubicBezTo>
                    <a:pt x="9868" y="3241"/>
                    <a:pt x="8929" y="3456"/>
                    <a:pt x="7971" y="3877"/>
                  </a:cubicBezTo>
                  <a:cubicBezTo>
                    <a:pt x="7015" y="4300"/>
                    <a:pt x="6140" y="4879"/>
                    <a:pt x="5358" y="5608"/>
                  </a:cubicBezTo>
                  <a:cubicBezTo>
                    <a:pt x="4572" y="6336"/>
                    <a:pt x="3934" y="7198"/>
                    <a:pt x="3443" y="8183"/>
                  </a:cubicBezTo>
                  <a:cubicBezTo>
                    <a:pt x="2951" y="9171"/>
                    <a:pt x="2704" y="10219"/>
                    <a:pt x="2704" y="11329"/>
                  </a:cubicBezTo>
                  <a:cubicBezTo>
                    <a:pt x="2704" y="12267"/>
                    <a:pt x="2824" y="13136"/>
                    <a:pt x="3066" y="13947"/>
                  </a:cubicBezTo>
                  <a:lnTo>
                    <a:pt x="3504" y="14046"/>
                  </a:lnTo>
                  <a:cubicBezTo>
                    <a:pt x="3812" y="13396"/>
                    <a:pt x="4240" y="12874"/>
                    <a:pt x="4789" y="12476"/>
                  </a:cubicBezTo>
                  <a:cubicBezTo>
                    <a:pt x="5337" y="12077"/>
                    <a:pt x="5942" y="11880"/>
                    <a:pt x="6603" y="11880"/>
                  </a:cubicBezTo>
                  <a:lnTo>
                    <a:pt x="6603" y="11354"/>
                  </a:lnTo>
                  <a:cubicBezTo>
                    <a:pt x="6603" y="11210"/>
                    <a:pt x="6646" y="11081"/>
                    <a:pt x="6737" y="10970"/>
                  </a:cubicBezTo>
                  <a:cubicBezTo>
                    <a:pt x="6827" y="10857"/>
                    <a:pt x="6935" y="10798"/>
                    <a:pt x="7065" y="10798"/>
                  </a:cubicBezTo>
                  <a:lnTo>
                    <a:pt x="7966" y="10798"/>
                  </a:lnTo>
                  <a:cubicBezTo>
                    <a:pt x="8086" y="10798"/>
                    <a:pt x="8187" y="10857"/>
                    <a:pt x="8270" y="10970"/>
                  </a:cubicBezTo>
                  <a:cubicBezTo>
                    <a:pt x="8352" y="11081"/>
                    <a:pt x="8392" y="11210"/>
                    <a:pt x="8392" y="11354"/>
                  </a:cubicBezTo>
                  <a:lnTo>
                    <a:pt x="8392" y="21074"/>
                  </a:lnTo>
                  <a:cubicBezTo>
                    <a:pt x="8392" y="21218"/>
                    <a:pt x="8352" y="21343"/>
                    <a:pt x="8270" y="21447"/>
                  </a:cubicBezTo>
                  <a:cubicBezTo>
                    <a:pt x="8187" y="21549"/>
                    <a:pt x="8086" y="21599"/>
                    <a:pt x="7966" y="21599"/>
                  </a:cubicBezTo>
                  <a:lnTo>
                    <a:pt x="7065" y="21599"/>
                  </a:lnTo>
                  <a:cubicBezTo>
                    <a:pt x="6945" y="21599"/>
                    <a:pt x="6836" y="21549"/>
                    <a:pt x="6742" y="21447"/>
                  </a:cubicBezTo>
                  <a:cubicBezTo>
                    <a:pt x="6650" y="21343"/>
                    <a:pt x="6603" y="21218"/>
                    <a:pt x="6603" y="21074"/>
                  </a:cubicBezTo>
                  <a:lnTo>
                    <a:pt x="6603" y="20521"/>
                  </a:lnTo>
                  <a:cubicBezTo>
                    <a:pt x="6189" y="20521"/>
                    <a:pt x="5789" y="20436"/>
                    <a:pt x="5403" y="20270"/>
                  </a:cubicBezTo>
                  <a:cubicBezTo>
                    <a:pt x="5015" y="20103"/>
                    <a:pt x="4671" y="19877"/>
                    <a:pt x="4370" y="19589"/>
                  </a:cubicBezTo>
                  <a:cubicBezTo>
                    <a:pt x="4073" y="19298"/>
                    <a:pt x="3814" y="18956"/>
                    <a:pt x="3598" y="18558"/>
                  </a:cubicBezTo>
                  <a:cubicBezTo>
                    <a:pt x="3388" y="18163"/>
                    <a:pt x="3233" y="17725"/>
                    <a:pt x="3144" y="17245"/>
                  </a:cubicBezTo>
                  <a:lnTo>
                    <a:pt x="1172" y="16895"/>
                  </a:lnTo>
                  <a:lnTo>
                    <a:pt x="877" y="16085"/>
                  </a:lnTo>
                  <a:cubicBezTo>
                    <a:pt x="294" y="14571"/>
                    <a:pt x="0" y="12987"/>
                    <a:pt x="0" y="11326"/>
                  </a:cubicBezTo>
                  <a:cubicBezTo>
                    <a:pt x="0" y="9776"/>
                    <a:pt x="320" y="8310"/>
                    <a:pt x="957" y="6938"/>
                  </a:cubicBezTo>
                  <a:cubicBezTo>
                    <a:pt x="1595" y="5563"/>
                    <a:pt x="2426" y="4363"/>
                    <a:pt x="3447" y="3335"/>
                  </a:cubicBezTo>
                  <a:cubicBezTo>
                    <a:pt x="4469" y="2307"/>
                    <a:pt x="5622" y="1493"/>
                    <a:pt x="6909" y="895"/>
                  </a:cubicBezTo>
                  <a:cubicBezTo>
                    <a:pt x="8192" y="296"/>
                    <a:pt x="9486" y="0"/>
                    <a:pt x="10792" y="0"/>
                  </a:cubicBezTo>
                </a:path>
              </a:pathLst>
            </a:custGeom>
            <a:solidFill>
              <a:schemeClr val="bg1"/>
            </a:solidFill>
            <a:ln>
              <a:noFill/>
            </a:ln>
            <a:effectLst/>
            <a:extLst/>
          </p:spPr>
          <p:txBody>
            <a:bodyPr anchor="ctr" bIns="101579" lIns="101579" rIns="101579" tIns="101579"/>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913968">
                <a:lnSpc>
                  <a:spcPts val="1500"/>
                </a:lnSpc>
                <a:defRPr/>
              </a:pPr>
              <a:endParaRPr lang="es-ES" sz="1200">
                <a:solidFill>
                  <a:srgbClr val="44CEB9"/>
                </a:solidFill>
                <a:effectLst>
                  <a:outerShdw algn="tl" blurRad="38100" dir="2700000" dist="38100">
                    <a:srgbClr val="000000"/>
                  </a:outerShdw>
                </a:effectLst>
                <a:latin charset="0" panose="020b0604020202020204" pitchFamily="34" typeface="Arial"/>
                <a:ea charset="-122" panose="020b0503020204020204" pitchFamily="34" typeface="微软雅黑"/>
                <a:cs charset="0" panose="020b0604020202020204" pitchFamily="34" typeface="Arial"/>
                <a:sym charset="0" typeface="Gill Sans"/>
              </a:endParaRPr>
            </a:p>
          </p:txBody>
        </p:sp>
      </p:grpSp>
      <p:grpSp>
        <p:nvGrpSpPr>
          <p:cNvPr id="27" name="组合 26"/>
          <p:cNvGrpSpPr/>
          <p:nvPr/>
        </p:nvGrpSpPr>
        <p:grpSpPr>
          <a:xfrm>
            <a:off x="4857481" y="3331785"/>
            <a:ext cx="1225036" cy="924807"/>
            <a:chOff x="4647618" y="2590334"/>
            <a:chExt cx="1225036" cy="924807"/>
          </a:xfrm>
        </p:grpSpPr>
        <p:grpSp>
          <p:nvGrpSpPr>
            <p:cNvPr id="28" name="Group 18"/>
            <p:cNvGrpSpPr/>
            <p:nvPr/>
          </p:nvGrpSpPr>
          <p:grpSpPr>
            <a:xfrm>
              <a:off x="4647618" y="2590334"/>
              <a:ext cx="1225036" cy="924807"/>
              <a:chOff x="4226042" y="2505773"/>
              <a:chExt cx="1487684" cy="1123086"/>
            </a:xfrm>
          </p:grpSpPr>
          <p:sp>
            <p:nvSpPr>
              <p:cNvPr id="30" name="Freeform 38"/>
              <p:cNvSpPr/>
              <p:nvPr/>
            </p:nvSpPr>
            <p:spPr bwMode="auto">
              <a:xfrm>
                <a:off x="4226042" y="2505773"/>
                <a:ext cx="1455365" cy="1090766"/>
              </a:xfrm>
              <a:custGeom>
                <a:gdLst>
                  <a:gd fmla="*/ 865 w 865" name="T0"/>
                  <a:gd fmla="*/ 593 h 648" name="T1"/>
                  <a:gd fmla="*/ 570 w 865" name="T2"/>
                  <a:gd fmla="*/ 421 h 648" name="T3"/>
                  <a:gd fmla="*/ 454 w 865" name="T4"/>
                  <a:gd fmla="*/ 76 h 648" name="T5"/>
                  <a:gd fmla="*/ 76 w 865" name="T6"/>
                  <a:gd fmla="*/ 176 h 648" name="T7"/>
                  <a:gd fmla="*/ 176 w 865" name="T8"/>
                  <a:gd fmla="*/ 554 h 648" name="T9"/>
                  <a:gd fmla="*/ 539 w 865" name="T10"/>
                  <a:gd fmla="*/ 477 h 648" name="T11"/>
                  <a:gd fmla="*/ 833 w 865" name="T12"/>
                  <a:gd fmla="*/ 648 h 648" name="T13"/>
                  <a:gd fmla="*/ 865 w 865" name="T14"/>
                  <a:gd fmla="*/ 593 h 64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48" w="865">
                    <a:moveTo>
                      <a:pt x="865" y="593"/>
                    </a:moveTo>
                    <a:cubicBezTo>
                      <a:pt x="570" y="421"/>
                      <a:pt x="570" y="421"/>
                      <a:pt x="570" y="421"/>
                    </a:cubicBezTo>
                    <a:cubicBezTo>
                      <a:pt x="623" y="295"/>
                      <a:pt x="575" y="147"/>
                      <a:pt x="454" y="76"/>
                    </a:cubicBezTo>
                    <a:cubicBezTo>
                      <a:pt x="322" y="0"/>
                      <a:pt x="153" y="44"/>
                      <a:pt x="76" y="176"/>
                    </a:cubicBezTo>
                    <a:cubicBezTo>
                      <a:pt x="0" y="308"/>
                      <a:pt x="44" y="477"/>
                      <a:pt x="176" y="554"/>
                    </a:cubicBezTo>
                    <a:cubicBezTo>
                      <a:pt x="300" y="626"/>
                      <a:pt x="457" y="591"/>
                      <a:pt x="539" y="477"/>
                    </a:cubicBezTo>
                    <a:cubicBezTo>
                      <a:pt x="833" y="648"/>
                      <a:pt x="833" y="648"/>
                      <a:pt x="833" y="648"/>
                    </a:cubicBezTo>
                    <a:lnTo>
                      <a:pt x="865" y="593"/>
                    </a:lnTo>
                    <a:close/>
                  </a:path>
                </a:pathLst>
              </a:custGeom>
              <a:solidFill>
                <a:schemeClr val="accent3"/>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31" name="Freeform 39"/>
              <p:cNvSpPr>
                <a:spLocks noEditPoints="1"/>
              </p:cNvSpPr>
              <p:nvPr/>
            </p:nvSpPr>
            <p:spPr bwMode="auto">
              <a:xfrm>
                <a:off x="4226042" y="2548192"/>
                <a:ext cx="1487684" cy="1080667"/>
              </a:xfrm>
              <a:custGeom>
                <a:gdLst>
                  <a:gd fmla="*/ 316 w 884" name="T0"/>
                  <a:gd fmla="*/ 14 h 642" name="T1"/>
                  <a:gd fmla="*/ 454 w 884" name="T2"/>
                  <a:gd fmla="*/ 51 h 642" name="T3"/>
                  <a:gd fmla="*/ 570 w 884" name="T4"/>
                  <a:gd fmla="*/ 396 h 642" name="T5"/>
                  <a:gd fmla="*/ 865 w 884" name="T6"/>
                  <a:gd fmla="*/ 568 h 642" name="T7"/>
                  <a:gd fmla="*/ 833 w 884" name="T8"/>
                  <a:gd fmla="*/ 623 h 642" name="T9"/>
                  <a:gd fmla="*/ 539 w 884" name="T10"/>
                  <a:gd fmla="*/ 452 h 642" name="T11"/>
                  <a:gd fmla="*/ 315 w 884" name="T12"/>
                  <a:gd fmla="*/ 567 h 642" name="T13"/>
                  <a:gd fmla="*/ 176 w 884" name="T14"/>
                  <a:gd fmla="*/ 529 h 642" name="T15"/>
                  <a:gd fmla="*/ 76 w 884" name="T16"/>
                  <a:gd fmla="*/ 151 h 642" name="T17"/>
                  <a:gd fmla="*/ 316 w 884" name="T18"/>
                  <a:gd fmla="*/ 14 h 642" name="T19"/>
                  <a:gd fmla="*/ 316 w 884" name="T20"/>
                  <a:gd fmla="*/ 0 h 642" name="T21"/>
                  <a:gd fmla="*/ 173 w 884" name="T22"/>
                  <a:gd fmla="*/ 37 h 642" name="T23"/>
                  <a:gd fmla="*/ 65 w 884" name="T24"/>
                  <a:gd fmla="*/ 144 h 642" name="T25"/>
                  <a:gd fmla="*/ 35 w 884" name="T26"/>
                  <a:gd fmla="*/ 364 h 642" name="T27"/>
                  <a:gd fmla="*/ 169 w 884" name="T28"/>
                  <a:gd fmla="*/ 541 h 642" name="T29"/>
                  <a:gd fmla="*/ 315 w 884" name="T30"/>
                  <a:gd fmla="*/ 581 h 642" name="T31"/>
                  <a:gd fmla="*/ 543 w 884" name="T32"/>
                  <a:gd fmla="*/ 470 h 642" name="T33"/>
                  <a:gd fmla="*/ 826 w 884" name="T34"/>
                  <a:gd fmla="*/ 635 h 642" name="T35"/>
                  <a:gd fmla="*/ 838 w 884" name="T36"/>
                  <a:gd fmla="*/ 642 h 642" name="T37"/>
                  <a:gd fmla="*/ 845 w 884" name="T38"/>
                  <a:gd fmla="*/ 630 h 642" name="T39"/>
                  <a:gd fmla="*/ 877 w 884" name="T40"/>
                  <a:gd fmla="*/ 575 h 642" name="T41"/>
                  <a:gd fmla="*/ 884 w 884" name="T42"/>
                  <a:gd fmla="*/ 563 h 642" name="T43"/>
                  <a:gd fmla="*/ 872 w 884" name="T44"/>
                  <a:gd fmla="*/ 556 h 642" name="T45"/>
                  <a:gd fmla="*/ 588 w 884" name="T46"/>
                  <a:gd fmla="*/ 390 h 642" name="T47"/>
                  <a:gd fmla="*/ 591 w 884" name="T48"/>
                  <a:gd fmla="*/ 199 h 642" name="T49"/>
                  <a:gd fmla="*/ 461 w 884" name="T50"/>
                  <a:gd fmla="*/ 40 h 642" name="T51"/>
                  <a:gd fmla="*/ 316 w 884" name="T52"/>
                  <a:gd fmla="*/ 0 h 642"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642" w="884">
                    <a:moveTo>
                      <a:pt x="316" y="14"/>
                    </a:moveTo>
                    <a:cubicBezTo>
                      <a:pt x="363" y="14"/>
                      <a:pt x="411" y="26"/>
                      <a:pt x="454" y="51"/>
                    </a:cubicBezTo>
                    <a:cubicBezTo>
                      <a:pt x="575" y="122"/>
                      <a:pt x="623" y="270"/>
                      <a:pt x="570" y="396"/>
                    </a:cubicBezTo>
                    <a:cubicBezTo>
                      <a:pt x="865" y="568"/>
                      <a:pt x="865" y="568"/>
                      <a:pt x="865" y="568"/>
                    </a:cubicBezTo>
                    <a:cubicBezTo>
                      <a:pt x="833" y="623"/>
                      <a:pt x="833" y="623"/>
                      <a:pt x="833" y="623"/>
                    </a:cubicBezTo>
                    <a:cubicBezTo>
                      <a:pt x="539" y="452"/>
                      <a:pt x="539" y="452"/>
                      <a:pt x="539" y="452"/>
                    </a:cubicBezTo>
                    <a:cubicBezTo>
                      <a:pt x="486" y="526"/>
                      <a:pt x="402" y="567"/>
                      <a:pt x="315" y="567"/>
                    </a:cubicBezTo>
                    <a:cubicBezTo>
                      <a:pt x="268" y="567"/>
                      <a:pt x="220" y="555"/>
                      <a:pt x="176" y="529"/>
                    </a:cubicBezTo>
                    <a:cubicBezTo>
                      <a:pt x="44" y="452"/>
                      <a:pt x="0" y="283"/>
                      <a:pt x="76" y="151"/>
                    </a:cubicBezTo>
                    <a:cubicBezTo>
                      <a:pt x="128" y="63"/>
                      <a:pt x="220" y="14"/>
                      <a:pt x="316" y="14"/>
                    </a:cubicBezTo>
                    <a:moveTo>
                      <a:pt x="316" y="0"/>
                    </a:moveTo>
                    <a:cubicBezTo>
                      <a:pt x="266" y="0"/>
                      <a:pt x="216" y="13"/>
                      <a:pt x="173" y="37"/>
                    </a:cubicBezTo>
                    <a:cubicBezTo>
                      <a:pt x="128" y="63"/>
                      <a:pt x="91" y="100"/>
                      <a:pt x="65" y="144"/>
                    </a:cubicBezTo>
                    <a:cubicBezTo>
                      <a:pt x="26" y="211"/>
                      <a:pt x="15" y="289"/>
                      <a:pt x="35" y="364"/>
                    </a:cubicBezTo>
                    <a:cubicBezTo>
                      <a:pt x="55" y="439"/>
                      <a:pt x="102" y="502"/>
                      <a:pt x="169" y="541"/>
                    </a:cubicBezTo>
                    <a:cubicBezTo>
                      <a:pt x="214" y="567"/>
                      <a:pt x="264" y="581"/>
                      <a:pt x="315" y="581"/>
                    </a:cubicBezTo>
                    <a:cubicBezTo>
                      <a:pt x="404" y="581"/>
                      <a:pt x="488" y="540"/>
                      <a:pt x="543" y="470"/>
                    </a:cubicBezTo>
                    <a:cubicBezTo>
                      <a:pt x="826" y="635"/>
                      <a:pt x="826" y="635"/>
                      <a:pt x="826" y="635"/>
                    </a:cubicBezTo>
                    <a:cubicBezTo>
                      <a:pt x="838" y="642"/>
                      <a:pt x="838" y="642"/>
                      <a:pt x="838" y="642"/>
                    </a:cubicBezTo>
                    <a:cubicBezTo>
                      <a:pt x="845" y="630"/>
                      <a:pt x="845" y="630"/>
                      <a:pt x="845" y="630"/>
                    </a:cubicBezTo>
                    <a:cubicBezTo>
                      <a:pt x="877" y="575"/>
                      <a:pt x="877" y="575"/>
                      <a:pt x="877" y="575"/>
                    </a:cubicBezTo>
                    <a:cubicBezTo>
                      <a:pt x="884" y="563"/>
                      <a:pt x="884" y="563"/>
                      <a:pt x="884" y="563"/>
                    </a:cubicBezTo>
                    <a:cubicBezTo>
                      <a:pt x="872" y="556"/>
                      <a:pt x="872" y="556"/>
                      <a:pt x="872" y="556"/>
                    </a:cubicBezTo>
                    <a:cubicBezTo>
                      <a:pt x="588" y="390"/>
                      <a:pt x="588" y="390"/>
                      <a:pt x="588" y="390"/>
                    </a:cubicBezTo>
                    <a:cubicBezTo>
                      <a:pt x="610" y="329"/>
                      <a:pt x="611" y="261"/>
                      <a:pt x="591" y="199"/>
                    </a:cubicBezTo>
                    <a:cubicBezTo>
                      <a:pt x="568" y="132"/>
                      <a:pt x="522" y="75"/>
                      <a:pt x="461" y="40"/>
                    </a:cubicBezTo>
                    <a:cubicBezTo>
                      <a:pt x="417" y="14"/>
                      <a:pt x="367" y="0"/>
                      <a:pt x="316" y="0"/>
                    </a:cubicBezTo>
                    <a:close/>
                  </a:path>
                </a:pathLst>
              </a:custGeom>
              <a:solidFill>
                <a:schemeClr val="tx2">
                  <a:lumMod val="20000"/>
                  <a:lumOff val="80000"/>
                </a:schemeClr>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sp>
          <p:nvSpPr>
            <p:cNvPr id="29" name="Freeform 165"/>
            <p:cNvSpPr>
              <a:spLocks noChangeArrowheads="1" noChangeAspect="1"/>
            </p:cNvSpPr>
            <p:nvPr/>
          </p:nvSpPr>
          <p:spPr bwMode="auto">
            <a:xfrm>
              <a:off x="4881861" y="2824857"/>
              <a:ext cx="417778" cy="417884"/>
            </a:xfrm>
            <a:custGeom>
              <a:gdLst>
                <a:gd fmla="*/ 177 w 553" name="T0"/>
                <a:gd fmla="*/ 186 h 552" name="T1"/>
                <a:gd fmla="*/ 52 w 553" name="T2"/>
                <a:gd fmla="*/ 61 h 552" name="T3"/>
                <a:gd fmla="*/ 104 w 553" name="T4"/>
                <a:gd fmla="*/ 9 h 552" name="T5"/>
                <a:gd fmla="*/ 125 w 553" name="T6"/>
                <a:gd fmla="*/ 9 h 552" name="T7"/>
                <a:gd fmla="*/ 229 w 553" name="T8"/>
                <a:gd fmla="*/ 103 h 552" name="T9"/>
                <a:gd fmla="*/ 229 w 553" name="T10"/>
                <a:gd fmla="*/ 134 h 552" name="T11"/>
                <a:gd fmla="*/ 187 w 553" name="T12"/>
                <a:gd fmla="*/ 176 h 552" name="T13"/>
                <a:gd fmla="*/ 177 w 553" name="T14"/>
                <a:gd fmla="*/ 186 h 552" name="T15"/>
                <a:gd fmla="*/ 281 w 553" name="T16"/>
                <a:gd fmla="*/ 384 h 552" name="T17"/>
                <a:gd fmla="*/ 219 w 553" name="T18"/>
                <a:gd fmla="*/ 332 h 552" name="T19"/>
                <a:gd fmla="*/ 167 w 553" name="T20"/>
                <a:gd fmla="*/ 269 h 552" name="T21"/>
                <a:gd fmla="*/ 156 w 553" name="T22"/>
                <a:gd fmla="*/ 207 h 552" name="T23"/>
                <a:gd fmla="*/ 31 w 553" name="T24"/>
                <a:gd fmla="*/ 82 h 552" name="T25"/>
                <a:gd fmla="*/ 31 w 553" name="T26"/>
                <a:gd fmla="*/ 259 h 552" name="T27"/>
                <a:gd fmla="*/ 84 w 553" name="T28"/>
                <a:gd fmla="*/ 332 h 552" name="T29"/>
                <a:gd fmla="*/ 146 w 553" name="T30"/>
                <a:gd fmla="*/ 405 h 552" name="T31"/>
                <a:gd fmla="*/ 219 w 553" name="T32"/>
                <a:gd fmla="*/ 467 h 552" name="T33"/>
                <a:gd fmla="*/ 292 w 553" name="T34"/>
                <a:gd fmla="*/ 519 h 552" name="T35"/>
                <a:gd fmla="*/ 469 w 553" name="T36"/>
                <a:gd fmla="*/ 530 h 552" name="T37"/>
                <a:gd fmla="*/ 344 w 553" name="T38"/>
                <a:gd fmla="*/ 394 h 552" name="T39"/>
                <a:gd fmla="*/ 281 w 553" name="T40"/>
                <a:gd fmla="*/ 384 h 552" name="T41"/>
                <a:gd fmla="*/ 542 w 553" name="T42"/>
                <a:gd fmla="*/ 426 h 552" name="T43"/>
                <a:gd fmla="*/ 448 w 553" name="T44"/>
                <a:gd fmla="*/ 321 h 552" name="T45"/>
                <a:gd fmla="*/ 417 w 553" name="T46"/>
                <a:gd fmla="*/ 321 h 552" name="T47"/>
                <a:gd fmla="*/ 396 w 553" name="T48"/>
                <a:gd fmla="*/ 353 h 552" name="T49"/>
                <a:gd fmla="*/ 375 w 553" name="T50"/>
                <a:gd fmla="*/ 363 h 552" name="T51"/>
                <a:gd fmla="*/ 364 w 553" name="T52"/>
                <a:gd fmla="*/ 374 h 552" name="T53"/>
                <a:gd fmla="*/ 500 w 553" name="T54"/>
                <a:gd fmla="*/ 499 h 552" name="T55"/>
                <a:gd fmla="*/ 542 w 553" name="T56"/>
                <a:gd fmla="*/ 446 h 552" name="T57"/>
                <a:gd fmla="*/ 542 w 553" name="T58"/>
                <a:gd fmla="*/ 426 h 552" name="T59"/>
                <a:gd fmla="*/ 542 w 553" name="T60"/>
                <a:gd fmla="*/ 426 h 552" name="T61"/>
                <a:gd fmla="*/ 542 w 553" name="T62"/>
                <a:gd fmla="*/ 426 h 552"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552" w="553">
                  <a:moveTo>
                    <a:pt x="177" y="186"/>
                  </a:moveTo>
                  <a:cubicBezTo>
                    <a:pt x="52" y="61"/>
                    <a:pt x="52" y="61"/>
                    <a:pt x="52" y="61"/>
                  </a:cubicBezTo>
                  <a:cubicBezTo>
                    <a:pt x="73" y="40"/>
                    <a:pt x="84" y="19"/>
                    <a:pt x="104" y="9"/>
                  </a:cubicBezTo>
                  <a:cubicBezTo>
                    <a:pt x="104" y="0"/>
                    <a:pt x="125" y="0"/>
                    <a:pt x="125" y="9"/>
                  </a:cubicBezTo>
                  <a:cubicBezTo>
                    <a:pt x="229" y="103"/>
                    <a:pt x="229" y="103"/>
                    <a:pt x="229" y="103"/>
                  </a:cubicBezTo>
                  <a:cubicBezTo>
                    <a:pt x="229" y="113"/>
                    <a:pt x="229" y="124"/>
                    <a:pt x="229" y="134"/>
                  </a:cubicBezTo>
                  <a:cubicBezTo>
                    <a:pt x="187" y="176"/>
                    <a:pt x="187" y="176"/>
                    <a:pt x="187" y="176"/>
                  </a:cubicBezTo>
                  <a:cubicBezTo>
                    <a:pt x="177" y="176"/>
                    <a:pt x="177" y="176"/>
                    <a:pt x="177" y="186"/>
                  </a:cubicBezTo>
                  <a:close/>
                  <a:moveTo>
                    <a:pt x="281" y="384"/>
                  </a:moveTo>
                  <a:cubicBezTo>
                    <a:pt x="260" y="374"/>
                    <a:pt x="239" y="353"/>
                    <a:pt x="219" y="332"/>
                  </a:cubicBezTo>
                  <a:cubicBezTo>
                    <a:pt x="198" y="311"/>
                    <a:pt x="187" y="290"/>
                    <a:pt x="167" y="269"/>
                  </a:cubicBezTo>
                  <a:cubicBezTo>
                    <a:pt x="146" y="259"/>
                    <a:pt x="146" y="228"/>
                    <a:pt x="156" y="207"/>
                  </a:cubicBezTo>
                  <a:cubicBezTo>
                    <a:pt x="31" y="82"/>
                    <a:pt x="31" y="82"/>
                    <a:pt x="31" y="82"/>
                  </a:cubicBezTo>
                  <a:cubicBezTo>
                    <a:pt x="0" y="113"/>
                    <a:pt x="0" y="186"/>
                    <a:pt x="31" y="259"/>
                  </a:cubicBezTo>
                  <a:cubicBezTo>
                    <a:pt x="52" y="280"/>
                    <a:pt x="63" y="311"/>
                    <a:pt x="84" y="332"/>
                  </a:cubicBezTo>
                  <a:cubicBezTo>
                    <a:pt x="104" y="363"/>
                    <a:pt x="125" y="384"/>
                    <a:pt x="146" y="405"/>
                  </a:cubicBezTo>
                  <a:cubicBezTo>
                    <a:pt x="167" y="426"/>
                    <a:pt x="187" y="446"/>
                    <a:pt x="219" y="467"/>
                  </a:cubicBezTo>
                  <a:cubicBezTo>
                    <a:pt x="239" y="488"/>
                    <a:pt x="271" y="509"/>
                    <a:pt x="292" y="519"/>
                  </a:cubicBezTo>
                  <a:cubicBezTo>
                    <a:pt x="364" y="551"/>
                    <a:pt x="437" y="551"/>
                    <a:pt x="469" y="530"/>
                  </a:cubicBezTo>
                  <a:cubicBezTo>
                    <a:pt x="344" y="394"/>
                    <a:pt x="344" y="394"/>
                    <a:pt x="344" y="394"/>
                  </a:cubicBezTo>
                  <a:cubicBezTo>
                    <a:pt x="323" y="405"/>
                    <a:pt x="292" y="405"/>
                    <a:pt x="281" y="384"/>
                  </a:cubicBezTo>
                  <a:close/>
                  <a:moveTo>
                    <a:pt x="542" y="426"/>
                  </a:moveTo>
                  <a:cubicBezTo>
                    <a:pt x="448" y="321"/>
                    <a:pt x="448" y="321"/>
                    <a:pt x="448" y="321"/>
                  </a:cubicBezTo>
                  <a:cubicBezTo>
                    <a:pt x="437" y="321"/>
                    <a:pt x="427" y="321"/>
                    <a:pt x="417" y="321"/>
                  </a:cubicBezTo>
                  <a:cubicBezTo>
                    <a:pt x="396" y="353"/>
                    <a:pt x="396" y="353"/>
                    <a:pt x="396" y="353"/>
                  </a:cubicBezTo>
                  <a:cubicBezTo>
                    <a:pt x="375" y="363"/>
                    <a:pt x="375" y="363"/>
                    <a:pt x="375" y="363"/>
                  </a:cubicBezTo>
                  <a:cubicBezTo>
                    <a:pt x="375" y="374"/>
                    <a:pt x="375" y="374"/>
                    <a:pt x="364" y="374"/>
                  </a:cubicBezTo>
                  <a:cubicBezTo>
                    <a:pt x="500" y="499"/>
                    <a:pt x="500" y="499"/>
                    <a:pt x="500" y="499"/>
                  </a:cubicBezTo>
                  <a:cubicBezTo>
                    <a:pt x="510" y="488"/>
                    <a:pt x="531" y="467"/>
                    <a:pt x="542" y="446"/>
                  </a:cubicBezTo>
                  <a:cubicBezTo>
                    <a:pt x="552" y="446"/>
                    <a:pt x="552" y="436"/>
                    <a:pt x="542" y="426"/>
                  </a:cubicBezTo>
                  <a:close/>
                  <a:moveTo>
                    <a:pt x="542" y="426"/>
                  </a:moveTo>
                  <a:lnTo>
                    <a:pt x="542" y="426"/>
                  </a:lnTo>
                  <a:close/>
                </a:path>
              </a:pathLst>
            </a:custGeom>
            <a:solidFill>
              <a:schemeClr val="bg1"/>
            </a:solidFill>
            <a:ln>
              <a:noFill/>
            </a:ln>
            <a:effectLst/>
            <a:extLst/>
          </p:spPr>
          <p:txBody>
            <a:bodyPr anchor="ctr" bIns="121892" lIns="243785" rIns="243785" tIns="121892" wrap="non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defRPr/>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grpSp>
        <p:nvGrpSpPr>
          <p:cNvPr id="32" name="组合 31"/>
          <p:cNvGrpSpPr/>
          <p:nvPr/>
        </p:nvGrpSpPr>
        <p:grpSpPr>
          <a:xfrm>
            <a:off x="4751029" y="4597569"/>
            <a:ext cx="1433783" cy="1245827"/>
            <a:chOff x="4541166" y="3856121"/>
            <a:chExt cx="1433782" cy="1245827"/>
          </a:xfrm>
        </p:grpSpPr>
        <p:grpSp>
          <p:nvGrpSpPr>
            <p:cNvPr id="33" name="Group 12"/>
            <p:cNvGrpSpPr/>
            <p:nvPr/>
          </p:nvGrpSpPr>
          <p:grpSpPr>
            <a:xfrm>
              <a:off x="4541166" y="3856121"/>
              <a:ext cx="1433782" cy="1245827"/>
              <a:chOff x="4096766" y="4042946"/>
              <a:chExt cx="1741186" cy="1512933"/>
            </a:xfrm>
          </p:grpSpPr>
          <p:sp>
            <p:nvSpPr>
              <p:cNvPr id="35" name="Freeform 34"/>
              <p:cNvSpPr/>
              <p:nvPr/>
            </p:nvSpPr>
            <p:spPr bwMode="auto">
              <a:xfrm>
                <a:off x="4122015" y="4076274"/>
                <a:ext cx="1682608" cy="1479605"/>
              </a:xfrm>
              <a:custGeom>
                <a:gdLst>
                  <a:gd fmla="*/ 1000 w 1000" name="T0"/>
                  <a:gd fmla="*/ 51 h 879" name="T1"/>
                  <a:gd fmla="*/ 962 w 1000" name="T2"/>
                  <a:gd fmla="*/ 0 h 879" name="T3"/>
                  <a:gd fmla="*/ 511 w 1000" name="T4"/>
                  <a:gd fmla="*/ 342 h 879" name="T5"/>
                  <a:gd fmla="*/ 150 w 1000" name="T6"/>
                  <a:gd fmla="*/ 329 h 879" name="T7"/>
                  <a:gd fmla="*/ 95 w 1000" name="T8"/>
                  <a:gd fmla="*/ 729 h 879" name="T9"/>
                  <a:gd fmla="*/ 495 w 1000" name="T10"/>
                  <a:gd fmla="*/ 783 h 879" name="T11"/>
                  <a:gd fmla="*/ 554 w 1000" name="T12"/>
                  <a:gd fmla="*/ 389 h 879" name="T13"/>
                  <a:gd fmla="*/ 1000 w 1000" name="T14"/>
                  <a:gd fmla="*/ 51 h 87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79" w="1000">
                    <a:moveTo>
                      <a:pt x="1000" y="51"/>
                    </a:moveTo>
                    <a:cubicBezTo>
                      <a:pt x="962" y="0"/>
                      <a:pt x="962" y="0"/>
                      <a:pt x="962" y="0"/>
                    </a:cubicBezTo>
                    <a:cubicBezTo>
                      <a:pt x="511" y="342"/>
                      <a:pt x="511" y="342"/>
                      <a:pt x="511" y="342"/>
                    </a:cubicBezTo>
                    <a:cubicBezTo>
                      <a:pt x="411" y="254"/>
                      <a:pt x="260" y="245"/>
                      <a:pt x="150" y="329"/>
                    </a:cubicBezTo>
                    <a:cubicBezTo>
                      <a:pt x="25" y="424"/>
                      <a:pt x="0" y="603"/>
                      <a:pt x="95" y="729"/>
                    </a:cubicBezTo>
                    <a:cubicBezTo>
                      <a:pt x="191" y="854"/>
                      <a:pt x="370" y="879"/>
                      <a:pt x="495" y="783"/>
                    </a:cubicBezTo>
                    <a:cubicBezTo>
                      <a:pt x="619" y="689"/>
                      <a:pt x="645" y="515"/>
                      <a:pt x="554" y="389"/>
                    </a:cubicBezTo>
                    <a:lnTo>
                      <a:pt x="1000" y="51"/>
                    </a:lnTo>
                    <a:close/>
                  </a:path>
                </a:pathLst>
              </a:custGeom>
              <a:solidFill>
                <a:schemeClr val="accent1"/>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36" name="Freeform 35"/>
              <p:cNvSpPr>
                <a:spLocks noEditPoints="1"/>
              </p:cNvSpPr>
              <p:nvPr/>
            </p:nvSpPr>
            <p:spPr bwMode="auto">
              <a:xfrm>
                <a:off x="4096766" y="4042946"/>
                <a:ext cx="1741186" cy="1472534"/>
              </a:xfrm>
              <a:custGeom>
                <a:gdLst>
                  <a:gd fmla="*/ 977 w 1035" name="T0"/>
                  <a:gd fmla="*/ 20 h 875" name="T1"/>
                  <a:gd fmla="*/ 1015 w 1035" name="T2"/>
                  <a:gd fmla="*/ 71 h 875" name="T3"/>
                  <a:gd fmla="*/ 569 w 1035" name="T4"/>
                  <a:gd fmla="*/ 409 h 875" name="T5"/>
                  <a:gd fmla="*/ 510 w 1035" name="T6"/>
                  <a:gd fmla="*/ 803 h 875" name="T7"/>
                  <a:gd fmla="*/ 338 w 1035" name="T8"/>
                  <a:gd fmla="*/ 861 h 875" name="T9"/>
                  <a:gd fmla="*/ 110 w 1035" name="T10"/>
                  <a:gd fmla="*/ 749 h 875" name="T11"/>
                  <a:gd fmla="*/ 165 w 1035" name="T12"/>
                  <a:gd fmla="*/ 349 h 875" name="T13"/>
                  <a:gd fmla="*/ 337 w 1035" name="T14"/>
                  <a:gd fmla="*/ 291 h 875" name="T15"/>
                  <a:gd fmla="*/ 526 w 1035" name="T16"/>
                  <a:gd fmla="*/ 362 h 875" name="T17"/>
                  <a:gd fmla="*/ 977 w 1035" name="T18"/>
                  <a:gd fmla="*/ 20 h 875" name="T19"/>
                  <a:gd fmla="*/ 979 w 1035" name="T20"/>
                  <a:gd fmla="*/ 0 h 875" name="T21"/>
                  <a:gd fmla="*/ 968 w 1035" name="T22"/>
                  <a:gd fmla="*/ 9 h 875" name="T23"/>
                  <a:gd fmla="*/ 527 w 1035" name="T24"/>
                  <a:gd fmla="*/ 344 h 875" name="T25"/>
                  <a:gd fmla="*/ 337 w 1035" name="T26"/>
                  <a:gd fmla="*/ 277 h 875" name="T27"/>
                  <a:gd fmla="*/ 157 w 1035" name="T28"/>
                  <a:gd fmla="*/ 338 h 875" name="T29"/>
                  <a:gd fmla="*/ 99 w 1035" name="T30"/>
                  <a:gd fmla="*/ 757 h 875" name="T31"/>
                  <a:gd fmla="*/ 207 w 1035" name="T32"/>
                  <a:gd fmla="*/ 845 h 875" name="T33"/>
                  <a:gd fmla="*/ 338 w 1035" name="T34"/>
                  <a:gd fmla="*/ 875 h 875" name="T35"/>
                  <a:gd fmla="*/ 519 w 1035" name="T36"/>
                  <a:gd fmla="*/ 814 h 875" name="T37"/>
                  <a:gd fmla="*/ 634 w 1035" name="T38"/>
                  <a:gd fmla="*/ 620 h 875" name="T39"/>
                  <a:gd fmla="*/ 588 w 1035" name="T40"/>
                  <a:gd fmla="*/ 412 h 875" name="T41"/>
                  <a:gd fmla="*/ 1024 w 1035" name="T42"/>
                  <a:gd fmla="*/ 82 h 875" name="T43"/>
                  <a:gd fmla="*/ 1035 w 1035" name="T44"/>
                  <a:gd fmla="*/ 73 h 875" name="T45"/>
                  <a:gd fmla="*/ 1026 w 1035" name="T46"/>
                  <a:gd fmla="*/ 62 h 875" name="T47"/>
                  <a:gd fmla="*/ 988 w 1035" name="T48"/>
                  <a:gd fmla="*/ 11 h 875" name="T49"/>
                  <a:gd fmla="*/ 979 w 1035" name="T50"/>
                  <a:gd fmla="*/ 0 h 875"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875" w="1035">
                    <a:moveTo>
                      <a:pt x="977" y="20"/>
                    </a:moveTo>
                    <a:cubicBezTo>
                      <a:pt x="1015" y="71"/>
                      <a:pt x="1015" y="71"/>
                      <a:pt x="1015" y="71"/>
                    </a:cubicBezTo>
                    <a:cubicBezTo>
                      <a:pt x="569" y="409"/>
                      <a:pt x="569" y="409"/>
                      <a:pt x="569" y="409"/>
                    </a:cubicBezTo>
                    <a:cubicBezTo>
                      <a:pt x="660" y="535"/>
                      <a:pt x="634" y="709"/>
                      <a:pt x="510" y="803"/>
                    </a:cubicBezTo>
                    <a:cubicBezTo>
                      <a:pt x="459" y="843"/>
                      <a:pt x="398" y="861"/>
                      <a:pt x="338" y="861"/>
                    </a:cubicBezTo>
                    <a:cubicBezTo>
                      <a:pt x="252" y="861"/>
                      <a:pt x="167" y="823"/>
                      <a:pt x="110" y="749"/>
                    </a:cubicBezTo>
                    <a:cubicBezTo>
                      <a:pt x="15" y="623"/>
                      <a:pt x="40" y="444"/>
                      <a:pt x="165" y="349"/>
                    </a:cubicBezTo>
                    <a:cubicBezTo>
                      <a:pt x="217" y="310"/>
                      <a:pt x="277" y="291"/>
                      <a:pt x="337" y="291"/>
                    </a:cubicBezTo>
                    <a:cubicBezTo>
                      <a:pt x="406" y="291"/>
                      <a:pt x="473" y="315"/>
                      <a:pt x="526" y="362"/>
                    </a:cubicBezTo>
                    <a:cubicBezTo>
                      <a:pt x="977" y="20"/>
                      <a:pt x="977" y="20"/>
                      <a:pt x="977" y="20"/>
                    </a:cubicBezTo>
                    <a:moveTo>
                      <a:pt x="979" y="0"/>
                    </a:moveTo>
                    <a:cubicBezTo>
                      <a:pt x="968" y="9"/>
                      <a:pt x="968" y="9"/>
                      <a:pt x="968" y="9"/>
                    </a:cubicBezTo>
                    <a:cubicBezTo>
                      <a:pt x="527" y="344"/>
                      <a:pt x="527" y="344"/>
                      <a:pt x="527" y="344"/>
                    </a:cubicBezTo>
                    <a:cubicBezTo>
                      <a:pt x="474" y="301"/>
                      <a:pt x="407" y="277"/>
                      <a:pt x="337" y="277"/>
                    </a:cubicBezTo>
                    <a:cubicBezTo>
                      <a:pt x="272" y="277"/>
                      <a:pt x="209" y="298"/>
                      <a:pt x="157" y="338"/>
                    </a:cubicBezTo>
                    <a:cubicBezTo>
                      <a:pt x="25" y="438"/>
                      <a:pt x="0" y="626"/>
                      <a:pt x="99" y="757"/>
                    </a:cubicBezTo>
                    <a:cubicBezTo>
                      <a:pt x="128" y="795"/>
                      <a:pt x="164" y="825"/>
                      <a:pt x="207" y="845"/>
                    </a:cubicBezTo>
                    <a:cubicBezTo>
                      <a:pt x="247" y="865"/>
                      <a:pt x="293" y="875"/>
                      <a:pt x="338" y="875"/>
                    </a:cubicBezTo>
                    <a:cubicBezTo>
                      <a:pt x="404" y="875"/>
                      <a:pt x="466" y="854"/>
                      <a:pt x="519" y="814"/>
                    </a:cubicBezTo>
                    <a:cubicBezTo>
                      <a:pt x="581" y="767"/>
                      <a:pt x="622" y="698"/>
                      <a:pt x="634" y="620"/>
                    </a:cubicBezTo>
                    <a:cubicBezTo>
                      <a:pt x="645" y="547"/>
                      <a:pt x="628" y="474"/>
                      <a:pt x="588" y="412"/>
                    </a:cubicBezTo>
                    <a:cubicBezTo>
                      <a:pt x="1024" y="82"/>
                      <a:pt x="1024" y="82"/>
                      <a:pt x="1024" y="82"/>
                    </a:cubicBezTo>
                    <a:cubicBezTo>
                      <a:pt x="1035" y="73"/>
                      <a:pt x="1035" y="73"/>
                      <a:pt x="1035" y="73"/>
                    </a:cubicBezTo>
                    <a:cubicBezTo>
                      <a:pt x="1026" y="62"/>
                      <a:pt x="1026" y="62"/>
                      <a:pt x="1026" y="62"/>
                    </a:cubicBezTo>
                    <a:cubicBezTo>
                      <a:pt x="988" y="11"/>
                      <a:pt x="988" y="11"/>
                      <a:pt x="988" y="11"/>
                    </a:cubicBezTo>
                    <a:lnTo>
                      <a:pt x="979" y="0"/>
                    </a:lnTo>
                    <a:close/>
                  </a:path>
                </a:pathLst>
              </a:custGeom>
              <a:solidFill>
                <a:schemeClr val="tx2">
                  <a:lumMod val="20000"/>
                  <a:lumOff val="80000"/>
                </a:schemeClr>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sp>
          <p:nvSpPr>
            <p:cNvPr id="34" name="Freeform 299"/>
            <p:cNvSpPr>
              <a:spLocks noChangeArrowheads="1" noChangeAspect="1"/>
            </p:cNvSpPr>
            <p:nvPr/>
          </p:nvSpPr>
          <p:spPr bwMode="auto">
            <a:xfrm>
              <a:off x="4780263" y="4424977"/>
              <a:ext cx="438112" cy="419677"/>
            </a:xfrm>
            <a:custGeom>
              <a:gdLst>
                <a:gd fmla="*/ 1229 w 1665" name="T0"/>
                <a:gd fmla="*/ 561 h 1598" name="T1"/>
                <a:gd fmla="*/ 911 w 1665" name="T2"/>
                <a:gd fmla="*/ 686 h 1598" name="T3"/>
                <a:gd fmla="*/ 1246 w 1665" name="T4"/>
                <a:gd fmla="*/ 419 h 1598" name="T5"/>
                <a:gd fmla="*/ 1664 w 1665" name="T6"/>
                <a:gd fmla="*/ 76 h 1598" name="T7"/>
                <a:gd fmla="*/ 1597 w 1665" name="T8"/>
                <a:gd fmla="*/ 0 h 1598" name="T9"/>
                <a:gd fmla="*/ 1530 w 1665" name="T10"/>
                <a:gd fmla="*/ 76 h 1598" name="T11"/>
                <a:gd fmla="*/ 1246 w 1665" name="T12"/>
                <a:gd fmla="*/ 276 h 1598" name="T13"/>
                <a:gd fmla="*/ 769 w 1665" name="T14"/>
                <a:gd fmla="*/ 686 h 1598" name="T15"/>
                <a:gd fmla="*/ 435 w 1665" name="T16"/>
                <a:gd fmla="*/ 561 h 1598" name="T17"/>
                <a:gd fmla="*/ 0 w 1665" name="T18"/>
                <a:gd fmla="*/ 1288 h 1598" name="T19"/>
                <a:gd fmla="*/ 201 w 1665" name="T20"/>
                <a:gd fmla="*/ 1597 h 1598" name="T21"/>
                <a:gd fmla="*/ 836 w 1665" name="T22"/>
                <a:gd fmla="*/ 1255 h 1598" name="T23"/>
                <a:gd fmla="*/ 1463 w 1665" name="T24"/>
                <a:gd fmla="*/ 1597 h 1598" name="T25"/>
                <a:gd fmla="*/ 1664 w 1665" name="T26"/>
                <a:gd fmla="*/ 1288 h 1598" name="T27"/>
                <a:gd fmla="*/ 1229 w 1665" name="T28"/>
                <a:gd fmla="*/ 561 h 1598" name="T29"/>
                <a:gd fmla="*/ 1246 w 1665" name="T30"/>
                <a:gd fmla="*/ 811 h 1598" name="T31"/>
                <a:gd fmla="*/ 1338 w 1665" name="T32"/>
                <a:gd fmla="*/ 903 h 1598" name="T33"/>
                <a:gd fmla="*/ 1246 w 1665" name="T34"/>
                <a:gd fmla="*/ 995 h 1598" name="T35"/>
                <a:gd fmla="*/ 1162 w 1665" name="T36"/>
                <a:gd fmla="*/ 903 h 1598" name="T37"/>
                <a:gd fmla="*/ 1246 w 1665" name="T38"/>
                <a:gd fmla="*/ 811 h 1598" name="T39"/>
                <a:gd fmla="*/ 627 w 1665" name="T40"/>
                <a:gd fmla="*/ 1112 h 1598" name="T41"/>
                <a:gd fmla="*/ 485 w 1665" name="T42"/>
                <a:gd fmla="*/ 1112 h 1598" name="T43"/>
                <a:gd fmla="*/ 485 w 1665" name="T44"/>
                <a:gd fmla="*/ 1255 h 1598" name="T45"/>
                <a:gd fmla="*/ 351 w 1665" name="T46"/>
                <a:gd fmla="*/ 1255 h 1598" name="T47"/>
                <a:gd fmla="*/ 351 w 1665" name="T48"/>
                <a:gd fmla="*/ 1112 h 1598" name="T49"/>
                <a:gd fmla="*/ 209 w 1665" name="T50"/>
                <a:gd fmla="*/ 1112 h 1598" name="T51"/>
                <a:gd fmla="*/ 209 w 1665" name="T52"/>
                <a:gd fmla="*/ 970 h 1598" name="T53"/>
                <a:gd fmla="*/ 351 w 1665" name="T54"/>
                <a:gd fmla="*/ 970 h 1598" name="T55"/>
                <a:gd fmla="*/ 351 w 1665" name="T56"/>
                <a:gd fmla="*/ 836 h 1598" name="T57"/>
                <a:gd fmla="*/ 485 w 1665" name="T58"/>
                <a:gd fmla="*/ 836 h 1598" name="T59"/>
                <a:gd fmla="*/ 485 w 1665" name="T60"/>
                <a:gd fmla="*/ 970 h 1598" name="T61"/>
                <a:gd fmla="*/ 627 w 1665" name="T62"/>
                <a:gd fmla="*/ 970 h 1598" name="T63"/>
                <a:gd fmla="*/ 627 w 1665" name="T64"/>
                <a:gd fmla="*/ 1112 h 1598" name="T65"/>
                <a:gd fmla="*/ 1020 w 1665" name="T66"/>
                <a:gd fmla="*/ 1045 h 1598" name="T67"/>
                <a:gd fmla="*/ 1112 w 1665" name="T68"/>
                <a:gd fmla="*/ 954 h 1598" name="T69"/>
                <a:gd fmla="*/ 1204 w 1665" name="T70"/>
                <a:gd fmla="*/ 1045 h 1598" name="T71"/>
                <a:gd fmla="*/ 1112 w 1665" name="T72"/>
                <a:gd fmla="*/ 1129 h 1598" name="T73"/>
                <a:gd fmla="*/ 1020 w 1665" name="T74"/>
                <a:gd fmla="*/ 1045 h 1598" name="T75"/>
                <a:gd fmla="*/ 1246 w 1665" name="T76"/>
                <a:gd fmla="*/ 1271 h 1598" name="T77"/>
                <a:gd fmla="*/ 1162 w 1665" name="T78"/>
                <a:gd fmla="*/ 1179 h 1598" name="T79"/>
                <a:gd fmla="*/ 1246 w 1665" name="T80"/>
                <a:gd fmla="*/ 1087 h 1598" name="T81"/>
                <a:gd fmla="*/ 1338 w 1665" name="T82"/>
                <a:gd fmla="*/ 1179 h 1598" name="T83"/>
                <a:gd fmla="*/ 1246 w 1665" name="T84"/>
                <a:gd fmla="*/ 1271 h 1598" name="T85"/>
                <a:gd fmla="*/ 1480 w 1665" name="T86"/>
                <a:gd fmla="*/ 1045 h 1598" name="T87"/>
                <a:gd fmla="*/ 1388 w 1665" name="T88"/>
                <a:gd fmla="*/ 1129 h 1598" name="T89"/>
                <a:gd fmla="*/ 1296 w 1665" name="T90"/>
                <a:gd fmla="*/ 1045 h 1598" name="T91"/>
                <a:gd fmla="*/ 1388 w 1665" name="T92"/>
                <a:gd fmla="*/ 954 h 1598" name="T93"/>
                <a:gd fmla="*/ 1480 w 1665" name="T94"/>
                <a:gd fmla="*/ 1045 h 1598" name="T95"/>
                <a:gd fmla="*/ 1480 w 1665" name="T96"/>
                <a:gd fmla="*/ 1045 h 1598" name="T97"/>
                <a:gd fmla="*/ 1480 w 1665" name="T98"/>
                <a:gd fmla="*/ 1045 h 1598" name="T9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b="b" l="0" r="r" t="0"/>
              <a:pathLst>
                <a:path h="1598" w="1665">
                  <a:moveTo>
                    <a:pt x="1229" y="561"/>
                  </a:moveTo>
                  <a:cubicBezTo>
                    <a:pt x="1079" y="561"/>
                    <a:pt x="1028" y="653"/>
                    <a:pt x="911" y="686"/>
                  </a:cubicBezTo>
                  <a:cubicBezTo>
                    <a:pt x="928" y="552"/>
                    <a:pt x="1012" y="419"/>
                    <a:pt x="1246" y="419"/>
                  </a:cubicBezTo>
                  <a:cubicBezTo>
                    <a:pt x="1580" y="419"/>
                    <a:pt x="1664" y="193"/>
                    <a:pt x="1664" y="76"/>
                  </a:cubicBezTo>
                  <a:cubicBezTo>
                    <a:pt x="1664" y="34"/>
                    <a:pt x="1630" y="0"/>
                    <a:pt x="1597" y="0"/>
                  </a:cubicBezTo>
                  <a:cubicBezTo>
                    <a:pt x="1555" y="0"/>
                    <a:pt x="1530" y="34"/>
                    <a:pt x="1530" y="76"/>
                  </a:cubicBezTo>
                  <a:cubicBezTo>
                    <a:pt x="1530" y="84"/>
                    <a:pt x="1522" y="276"/>
                    <a:pt x="1246" y="276"/>
                  </a:cubicBezTo>
                  <a:cubicBezTo>
                    <a:pt x="870" y="276"/>
                    <a:pt x="786" y="535"/>
                    <a:pt x="769" y="686"/>
                  </a:cubicBezTo>
                  <a:cubicBezTo>
                    <a:pt x="644" y="661"/>
                    <a:pt x="594" y="561"/>
                    <a:pt x="435" y="561"/>
                  </a:cubicBezTo>
                  <a:cubicBezTo>
                    <a:pt x="268" y="561"/>
                    <a:pt x="0" y="887"/>
                    <a:pt x="0" y="1288"/>
                  </a:cubicBezTo>
                  <a:cubicBezTo>
                    <a:pt x="0" y="1489"/>
                    <a:pt x="100" y="1597"/>
                    <a:pt x="201" y="1597"/>
                  </a:cubicBezTo>
                  <a:cubicBezTo>
                    <a:pt x="418" y="1597"/>
                    <a:pt x="460" y="1255"/>
                    <a:pt x="836" y="1255"/>
                  </a:cubicBezTo>
                  <a:cubicBezTo>
                    <a:pt x="1204" y="1255"/>
                    <a:pt x="1246" y="1597"/>
                    <a:pt x="1463" y="1597"/>
                  </a:cubicBezTo>
                  <a:cubicBezTo>
                    <a:pt x="1564" y="1597"/>
                    <a:pt x="1664" y="1497"/>
                    <a:pt x="1664" y="1288"/>
                  </a:cubicBezTo>
                  <a:cubicBezTo>
                    <a:pt x="1664" y="887"/>
                    <a:pt x="1405" y="561"/>
                    <a:pt x="1229" y="561"/>
                  </a:cubicBezTo>
                  <a:close/>
                  <a:moveTo>
                    <a:pt x="1246" y="811"/>
                  </a:moveTo>
                  <a:cubicBezTo>
                    <a:pt x="1296" y="811"/>
                    <a:pt x="1338" y="853"/>
                    <a:pt x="1338" y="903"/>
                  </a:cubicBezTo>
                  <a:cubicBezTo>
                    <a:pt x="1338" y="954"/>
                    <a:pt x="1296" y="995"/>
                    <a:pt x="1246" y="995"/>
                  </a:cubicBezTo>
                  <a:cubicBezTo>
                    <a:pt x="1204" y="995"/>
                    <a:pt x="1162" y="954"/>
                    <a:pt x="1162" y="903"/>
                  </a:cubicBezTo>
                  <a:cubicBezTo>
                    <a:pt x="1162" y="853"/>
                    <a:pt x="1204" y="811"/>
                    <a:pt x="1246" y="811"/>
                  </a:cubicBezTo>
                  <a:close/>
                  <a:moveTo>
                    <a:pt x="627" y="1112"/>
                  </a:moveTo>
                  <a:cubicBezTo>
                    <a:pt x="485" y="1112"/>
                    <a:pt x="485" y="1112"/>
                    <a:pt x="485" y="1112"/>
                  </a:cubicBezTo>
                  <a:cubicBezTo>
                    <a:pt x="485" y="1255"/>
                    <a:pt x="485" y="1255"/>
                    <a:pt x="485" y="1255"/>
                  </a:cubicBezTo>
                  <a:cubicBezTo>
                    <a:pt x="351" y="1255"/>
                    <a:pt x="351" y="1255"/>
                    <a:pt x="351" y="1255"/>
                  </a:cubicBezTo>
                  <a:cubicBezTo>
                    <a:pt x="351" y="1112"/>
                    <a:pt x="351" y="1112"/>
                    <a:pt x="351" y="1112"/>
                  </a:cubicBezTo>
                  <a:cubicBezTo>
                    <a:pt x="209" y="1112"/>
                    <a:pt x="209" y="1112"/>
                    <a:pt x="209" y="1112"/>
                  </a:cubicBezTo>
                  <a:cubicBezTo>
                    <a:pt x="209" y="970"/>
                    <a:pt x="209" y="970"/>
                    <a:pt x="209" y="970"/>
                  </a:cubicBezTo>
                  <a:cubicBezTo>
                    <a:pt x="351" y="970"/>
                    <a:pt x="351" y="970"/>
                    <a:pt x="351" y="970"/>
                  </a:cubicBezTo>
                  <a:cubicBezTo>
                    <a:pt x="351" y="836"/>
                    <a:pt x="351" y="836"/>
                    <a:pt x="351" y="836"/>
                  </a:cubicBezTo>
                  <a:cubicBezTo>
                    <a:pt x="485" y="836"/>
                    <a:pt x="485" y="836"/>
                    <a:pt x="485" y="836"/>
                  </a:cubicBezTo>
                  <a:cubicBezTo>
                    <a:pt x="485" y="970"/>
                    <a:pt x="485" y="970"/>
                    <a:pt x="485" y="970"/>
                  </a:cubicBezTo>
                  <a:cubicBezTo>
                    <a:pt x="627" y="970"/>
                    <a:pt x="627" y="970"/>
                    <a:pt x="627" y="970"/>
                  </a:cubicBezTo>
                  <a:lnTo>
                    <a:pt x="627" y="1112"/>
                  </a:lnTo>
                  <a:close/>
                  <a:moveTo>
                    <a:pt x="1020" y="1045"/>
                  </a:moveTo>
                  <a:cubicBezTo>
                    <a:pt x="1020" y="995"/>
                    <a:pt x="1062" y="954"/>
                    <a:pt x="1112" y="954"/>
                  </a:cubicBezTo>
                  <a:cubicBezTo>
                    <a:pt x="1162" y="954"/>
                    <a:pt x="1204" y="995"/>
                    <a:pt x="1204" y="1045"/>
                  </a:cubicBezTo>
                  <a:cubicBezTo>
                    <a:pt x="1204" y="1087"/>
                    <a:pt x="1162" y="1129"/>
                    <a:pt x="1112" y="1129"/>
                  </a:cubicBezTo>
                  <a:cubicBezTo>
                    <a:pt x="1062" y="1129"/>
                    <a:pt x="1020" y="1087"/>
                    <a:pt x="1020" y="1045"/>
                  </a:cubicBezTo>
                  <a:close/>
                  <a:moveTo>
                    <a:pt x="1246" y="1271"/>
                  </a:moveTo>
                  <a:cubicBezTo>
                    <a:pt x="1204" y="1271"/>
                    <a:pt x="1162" y="1229"/>
                    <a:pt x="1162" y="1179"/>
                  </a:cubicBezTo>
                  <a:cubicBezTo>
                    <a:pt x="1162" y="1129"/>
                    <a:pt x="1204" y="1087"/>
                    <a:pt x="1246" y="1087"/>
                  </a:cubicBezTo>
                  <a:cubicBezTo>
                    <a:pt x="1296" y="1087"/>
                    <a:pt x="1338" y="1129"/>
                    <a:pt x="1338" y="1179"/>
                  </a:cubicBezTo>
                  <a:cubicBezTo>
                    <a:pt x="1338" y="1229"/>
                    <a:pt x="1296" y="1271"/>
                    <a:pt x="1246" y="1271"/>
                  </a:cubicBezTo>
                  <a:close/>
                  <a:moveTo>
                    <a:pt x="1480" y="1045"/>
                  </a:moveTo>
                  <a:cubicBezTo>
                    <a:pt x="1480" y="1087"/>
                    <a:pt x="1438" y="1129"/>
                    <a:pt x="1388" y="1129"/>
                  </a:cubicBezTo>
                  <a:cubicBezTo>
                    <a:pt x="1338" y="1129"/>
                    <a:pt x="1296" y="1087"/>
                    <a:pt x="1296" y="1045"/>
                  </a:cubicBezTo>
                  <a:cubicBezTo>
                    <a:pt x="1296" y="995"/>
                    <a:pt x="1338" y="954"/>
                    <a:pt x="1388" y="954"/>
                  </a:cubicBezTo>
                  <a:cubicBezTo>
                    <a:pt x="1438" y="954"/>
                    <a:pt x="1480" y="995"/>
                    <a:pt x="1480" y="1045"/>
                  </a:cubicBezTo>
                  <a:close/>
                  <a:moveTo>
                    <a:pt x="1480" y="1045"/>
                  </a:moveTo>
                  <a:lnTo>
                    <a:pt x="1480" y="1045"/>
                  </a:lnTo>
                  <a:close/>
                </a:path>
              </a:pathLst>
            </a:custGeom>
            <a:solidFill>
              <a:schemeClr val="bg1"/>
            </a:solidFill>
            <a:ln>
              <a:noFill/>
            </a:ln>
            <a:effectLst/>
            <a:extLst/>
          </p:spPr>
          <p:txBody>
            <a:bodyPr anchor="ctr" bIns="121892" lIns="243785" rIns="243785" tIns="121892" wrap="non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defRPr/>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grpSp>
        <p:nvGrpSpPr>
          <p:cNvPr id="37" name="Group 31"/>
          <p:cNvGrpSpPr/>
          <p:nvPr/>
        </p:nvGrpSpPr>
        <p:grpSpPr>
          <a:xfrm>
            <a:off x="5482060" y="3722665"/>
            <a:ext cx="2015113" cy="1443763"/>
            <a:chOff x="4984528" y="2980459"/>
            <a:chExt cx="2447155" cy="1753306"/>
          </a:xfrm>
        </p:grpSpPr>
        <p:sp>
          <p:nvSpPr>
            <p:cNvPr id="38" name="Freeform 40"/>
            <p:cNvSpPr/>
            <p:nvPr/>
          </p:nvSpPr>
          <p:spPr bwMode="auto">
            <a:xfrm>
              <a:off x="4984528" y="2980459"/>
              <a:ext cx="2447155" cy="1753306"/>
            </a:xfrm>
            <a:custGeom>
              <a:gdLst>
                <a:gd fmla="*/ 1413 w 1454" name="T0"/>
                <a:gd fmla="*/ 410 h 1042" name="T1"/>
                <a:gd fmla="*/ 1224 w 1454" name="T2"/>
                <a:gd fmla="*/ 327 h 1042" name="T3"/>
                <a:gd fmla="*/ 1197 w 1454" name="T4"/>
                <a:gd fmla="*/ 328 h 1042" name="T5"/>
                <a:gd fmla="*/ 1119 w 1454" name="T6"/>
                <a:gd fmla="*/ 150 h 1042" name="T7"/>
                <a:gd fmla="*/ 984 w 1454" name="T8"/>
                <a:gd fmla="*/ 101 h 1042" name="T9"/>
                <a:gd fmla="*/ 875 w 1454" name="T10"/>
                <a:gd fmla="*/ 122 h 1042" name="T11"/>
                <a:gd fmla="*/ 641 w 1454" name="T12"/>
                <a:gd fmla="*/ 0 h 1042" name="T13"/>
                <a:gd fmla="*/ 627 w 1454" name="T14"/>
                <a:gd fmla="*/ 0 h 1042" name="T15"/>
                <a:gd fmla="*/ 386 w 1454" name="T16"/>
                <a:gd fmla="*/ 202 h 1042" name="T17"/>
                <a:gd fmla="*/ 343 w 1454" name="T18"/>
                <a:gd fmla="*/ 198 h 1042" name="T19"/>
                <a:gd fmla="*/ 205 w 1454" name="T20"/>
                <a:gd fmla="*/ 300 h 1042" name="T21"/>
                <a:gd fmla="*/ 188 w 1454" name="T22"/>
                <a:gd fmla="*/ 299 h 1042" name="T23"/>
                <a:gd fmla="*/ 42 w 1454" name="T24"/>
                <a:gd fmla="*/ 393 h 1042" name="T25"/>
                <a:gd fmla="*/ 37 w 1454" name="T26"/>
                <a:gd fmla="*/ 610 h 1042" name="T27"/>
                <a:gd fmla="*/ 240 w 1454" name="T28"/>
                <a:gd fmla="*/ 721 h 1042" name="T29"/>
                <a:gd fmla="*/ 317 w 1454" name="T30"/>
                <a:gd fmla="*/ 712 h 1042" name="T31"/>
                <a:gd fmla="*/ 453 w 1454" name="T32"/>
                <a:gd fmla="*/ 841 h 1042" name="T33"/>
                <a:gd fmla="*/ 489 w 1454" name="T34"/>
                <a:gd fmla="*/ 844 h 1042" name="T35"/>
                <a:gd fmla="*/ 644 w 1454" name="T36"/>
                <a:gd fmla="*/ 770 h 1042" name="T37"/>
                <a:gd fmla="*/ 791 w 1454" name="T38"/>
                <a:gd fmla="*/ 873 h 1042" name="T39"/>
                <a:gd fmla="*/ 673 w 1454" name="T40"/>
                <a:gd fmla="*/ 1042 h 1042" name="T41"/>
                <a:gd fmla="*/ 1099 w 1454" name="T42"/>
                <a:gd fmla="*/ 761 h 1042" name="T43"/>
                <a:gd fmla="*/ 1102 w 1454" name="T44"/>
                <a:gd fmla="*/ 757 h 1042" name="T45"/>
                <a:gd fmla="*/ 1162 w 1454" name="T46"/>
                <a:gd fmla="*/ 766 h 1042" name="T47"/>
                <a:gd fmla="*/ 1285 w 1454" name="T48"/>
                <a:gd fmla="*/ 700 h 1042" name="T49"/>
                <a:gd fmla="*/ 1420 w 1454" name="T50"/>
                <a:gd fmla="*/ 601 h 1042" name="T51"/>
                <a:gd fmla="*/ 1413 w 1454" name="T52"/>
                <a:gd fmla="*/ 410 h 1042"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042" w="1454">
                  <a:moveTo>
                    <a:pt x="1413" y="410"/>
                  </a:moveTo>
                  <a:cubicBezTo>
                    <a:pt x="1359" y="338"/>
                    <a:pt x="1272" y="327"/>
                    <a:pt x="1224" y="327"/>
                  </a:cubicBezTo>
                  <a:cubicBezTo>
                    <a:pt x="1214" y="327"/>
                    <a:pt x="1204" y="328"/>
                    <a:pt x="1197" y="328"/>
                  </a:cubicBezTo>
                  <a:cubicBezTo>
                    <a:pt x="1201" y="297"/>
                    <a:pt x="1200" y="224"/>
                    <a:pt x="1119" y="150"/>
                  </a:cubicBezTo>
                  <a:cubicBezTo>
                    <a:pt x="1082" y="117"/>
                    <a:pt x="1037" y="101"/>
                    <a:pt x="984" y="101"/>
                  </a:cubicBezTo>
                  <a:cubicBezTo>
                    <a:pt x="935" y="101"/>
                    <a:pt x="893" y="115"/>
                    <a:pt x="875" y="122"/>
                  </a:cubicBezTo>
                  <a:cubicBezTo>
                    <a:pt x="859" y="91"/>
                    <a:pt x="799" y="0"/>
                    <a:pt x="641" y="0"/>
                  </a:cubicBezTo>
                  <a:cubicBezTo>
                    <a:pt x="637" y="0"/>
                    <a:pt x="632" y="0"/>
                    <a:pt x="627" y="0"/>
                  </a:cubicBezTo>
                  <a:cubicBezTo>
                    <a:pt x="437" y="6"/>
                    <a:pt x="395" y="158"/>
                    <a:pt x="386" y="202"/>
                  </a:cubicBezTo>
                  <a:cubicBezTo>
                    <a:pt x="371" y="199"/>
                    <a:pt x="357" y="198"/>
                    <a:pt x="343" y="198"/>
                  </a:cubicBezTo>
                  <a:cubicBezTo>
                    <a:pt x="246" y="198"/>
                    <a:pt x="214" y="273"/>
                    <a:pt x="205" y="300"/>
                  </a:cubicBezTo>
                  <a:cubicBezTo>
                    <a:pt x="200" y="300"/>
                    <a:pt x="194" y="299"/>
                    <a:pt x="188" y="299"/>
                  </a:cubicBezTo>
                  <a:cubicBezTo>
                    <a:pt x="132" y="299"/>
                    <a:pt x="76" y="335"/>
                    <a:pt x="42" y="393"/>
                  </a:cubicBezTo>
                  <a:cubicBezTo>
                    <a:pt x="2" y="461"/>
                    <a:pt x="0" y="542"/>
                    <a:pt x="37" y="610"/>
                  </a:cubicBezTo>
                  <a:cubicBezTo>
                    <a:pt x="88" y="702"/>
                    <a:pt x="175" y="721"/>
                    <a:pt x="240" y="721"/>
                  </a:cubicBezTo>
                  <a:cubicBezTo>
                    <a:pt x="274" y="721"/>
                    <a:pt x="302" y="716"/>
                    <a:pt x="317" y="712"/>
                  </a:cubicBezTo>
                  <a:cubicBezTo>
                    <a:pt x="322" y="744"/>
                    <a:pt x="347" y="823"/>
                    <a:pt x="453" y="841"/>
                  </a:cubicBezTo>
                  <a:cubicBezTo>
                    <a:pt x="465" y="843"/>
                    <a:pt x="477" y="844"/>
                    <a:pt x="489" y="844"/>
                  </a:cubicBezTo>
                  <a:cubicBezTo>
                    <a:pt x="568" y="844"/>
                    <a:pt x="621" y="797"/>
                    <a:pt x="644" y="770"/>
                  </a:cubicBezTo>
                  <a:cubicBezTo>
                    <a:pt x="655" y="799"/>
                    <a:pt x="689" y="847"/>
                    <a:pt x="791" y="873"/>
                  </a:cubicBezTo>
                  <a:cubicBezTo>
                    <a:pt x="778" y="928"/>
                    <a:pt x="746" y="1003"/>
                    <a:pt x="673" y="1042"/>
                  </a:cubicBezTo>
                  <a:cubicBezTo>
                    <a:pt x="673" y="1042"/>
                    <a:pt x="966" y="1042"/>
                    <a:pt x="1099" y="761"/>
                  </a:cubicBezTo>
                  <a:cubicBezTo>
                    <a:pt x="1100" y="760"/>
                    <a:pt x="1101" y="758"/>
                    <a:pt x="1102" y="757"/>
                  </a:cubicBezTo>
                  <a:cubicBezTo>
                    <a:pt x="1123" y="763"/>
                    <a:pt x="1143" y="766"/>
                    <a:pt x="1162" y="766"/>
                  </a:cubicBezTo>
                  <a:cubicBezTo>
                    <a:pt x="1238" y="766"/>
                    <a:pt x="1274" y="717"/>
                    <a:pt x="1285" y="700"/>
                  </a:cubicBezTo>
                  <a:cubicBezTo>
                    <a:pt x="1339" y="699"/>
                    <a:pt x="1390" y="661"/>
                    <a:pt x="1420" y="601"/>
                  </a:cubicBezTo>
                  <a:cubicBezTo>
                    <a:pt x="1454" y="534"/>
                    <a:pt x="1451" y="461"/>
                    <a:pt x="1413" y="410"/>
                  </a:cubicBezTo>
                </a:path>
              </a:pathLst>
            </a:custGeom>
            <a:solidFill>
              <a:schemeClr val="tx2"/>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39" name="Freeform 41"/>
            <p:cNvSpPr/>
            <p:nvPr/>
          </p:nvSpPr>
          <p:spPr bwMode="auto">
            <a:xfrm>
              <a:off x="5114815" y="3093575"/>
              <a:ext cx="2187593" cy="1500814"/>
            </a:xfrm>
            <a:custGeom>
              <a:gdLst>
                <a:gd fmla="*/ 1263 w 1300" name="T0"/>
                <a:gd fmla="*/ 334 h 892" name="T1"/>
                <a:gd fmla="*/ 1095 w 1300" name="T2"/>
                <a:gd fmla="*/ 267 h 892" name="T3"/>
                <a:gd fmla="*/ 1070 w 1300" name="T4"/>
                <a:gd fmla="*/ 268 h 892" name="T5"/>
                <a:gd fmla="*/ 1000 w 1300" name="T6"/>
                <a:gd fmla="*/ 123 h 892" name="T7"/>
                <a:gd fmla="*/ 880 w 1300" name="T8"/>
                <a:gd fmla="*/ 82 h 892" name="T9"/>
                <a:gd fmla="*/ 782 w 1300" name="T10"/>
                <a:gd fmla="*/ 100 h 892" name="T11"/>
                <a:gd fmla="*/ 573 w 1300" name="T12"/>
                <a:gd fmla="*/ 0 h 892" name="T13"/>
                <a:gd fmla="*/ 561 w 1300" name="T14"/>
                <a:gd fmla="*/ 1 h 892" name="T15"/>
                <a:gd fmla="*/ 346 w 1300" name="T16"/>
                <a:gd fmla="*/ 165 h 892" name="T17"/>
                <a:gd fmla="*/ 307 w 1300" name="T18"/>
                <a:gd fmla="*/ 161 h 892" name="T19"/>
                <a:gd fmla="*/ 183 w 1300" name="T20"/>
                <a:gd fmla="*/ 245 h 892" name="T21"/>
                <a:gd fmla="*/ 168 w 1300" name="T22"/>
                <a:gd fmla="*/ 244 h 892" name="T23"/>
                <a:gd fmla="*/ 38 w 1300" name="T24"/>
                <a:gd fmla="*/ 320 h 892" name="T25"/>
                <a:gd fmla="*/ 33 w 1300" name="T26"/>
                <a:gd fmla="*/ 496 h 892" name="T27"/>
                <a:gd fmla="*/ 214 w 1300" name="T28"/>
                <a:gd fmla="*/ 587 h 892" name="T29"/>
                <a:gd fmla="*/ 283 w 1300" name="T30"/>
                <a:gd fmla="*/ 580 h 892" name="T31"/>
                <a:gd fmla="*/ 405 w 1300" name="T32"/>
                <a:gd fmla="*/ 685 h 892" name="T33"/>
                <a:gd fmla="*/ 437 w 1300" name="T34"/>
                <a:gd fmla="*/ 687 h 892" name="T35"/>
                <a:gd fmla="*/ 576 w 1300" name="T36"/>
                <a:gd fmla="*/ 627 h 892" name="T37"/>
                <a:gd fmla="*/ 792 w 1300" name="T38"/>
                <a:gd fmla="*/ 752 h 892" name="T39"/>
                <a:gd fmla="*/ 702 w 1300" name="T40"/>
                <a:gd fmla="*/ 892 h 892" name="T41"/>
                <a:gd fmla="*/ 983 w 1300" name="T42"/>
                <a:gd fmla="*/ 619 h 892" name="T43"/>
                <a:gd fmla="*/ 985 w 1300" name="T44"/>
                <a:gd fmla="*/ 616 h 892" name="T45"/>
                <a:gd fmla="*/ 1039 w 1300" name="T46"/>
                <a:gd fmla="*/ 623 h 892" name="T47"/>
                <a:gd fmla="*/ 1149 w 1300" name="T48"/>
                <a:gd fmla="*/ 570 h 892" name="T49"/>
                <a:gd fmla="*/ 1270 w 1300" name="T50"/>
                <a:gd fmla="*/ 489 h 892" name="T51"/>
                <a:gd fmla="*/ 1263 w 1300" name="T52"/>
                <a:gd fmla="*/ 334 h 892"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892" w="1300">
                  <a:moveTo>
                    <a:pt x="1263" y="334"/>
                  </a:moveTo>
                  <a:cubicBezTo>
                    <a:pt x="1215" y="275"/>
                    <a:pt x="1137" y="267"/>
                    <a:pt x="1095" y="267"/>
                  </a:cubicBezTo>
                  <a:cubicBezTo>
                    <a:pt x="1085" y="267"/>
                    <a:pt x="1077" y="267"/>
                    <a:pt x="1070" y="268"/>
                  </a:cubicBezTo>
                  <a:cubicBezTo>
                    <a:pt x="1074" y="242"/>
                    <a:pt x="1073" y="183"/>
                    <a:pt x="1000" y="123"/>
                  </a:cubicBezTo>
                  <a:cubicBezTo>
                    <a:pt x="968" y="96"/>
                    <a:pt x="927" y="82"/>
                    <a:pt x="880" y="82"/>
                  </a:cubicBezTo>
                  <a:cubicBezTo>
                    <a:pt x="836" y="82"/>
                    <a:pt x="799" y="94"/>
                    <a:pt x="782" y="100"/>
                  </a:cubicBezTo>
                  <a:cubicBezTo>
                    <a:pt x="768" y="75"/>
                    <a:pt x="714" y="0"/>
                    <a:pt x="573" y="0"/>
                  </a:cubicBezTo>
                  <a:cubicBezTo>
                    <a:pt x="569" y="0"/>
                    <a:pt x="565" y="0"/>
                    <a:pt x="561" y="1"/>
                  </a:cubicBezTo>
                  <a:cubicBezTo>
                    <a:pt x="391" y="6"/>
                    <a:pt x="353" y="129"/>
                    <a:pt x="346" y="165"/>
                  </a:cubicBezTo>
                  <a:cubicBezTo>
                    <a:pt x="332" y="162"/>
                    <a:pt x="319" y="161"/>
                    <a:pt x="307" y="161"/>
                  </a:cubicBezTo>
                  <a:cubicBezTo>
                    <a:pt x="220" y="161"/>
                    <a:pt x="191" y="222"/>
                    <a:pt x="183" y="245"/>
                  </a:cubicBezTo>
                  <a:cubicBezTo>
                    <a:pt x="178" y="244"/>
                    <a:pt x="173" y="244"/>
                    <a:pt x="168" y="244"/>
                  </a:cubicBezTo>
                  <a:cubicBezTo>
                    <a:pt x="118" y="244"/>
                    <a:pt x="68" y="273"/>
                    <a:pt x="38" y="320"/>
                  </a:cubicBezTo>
                  <a:cubicBezTo>
                    <a:pt x="2" y="376"/>
                    <a:pt x="0" y="442"/>
                    <a:pt x="33" y="496"/>
                  </a:cubicBezTo>
                  <a:cubicBezTo>
                    <a:pt x="78" y="571"/>
                    <a:pt x="157" y="587"/>
                    <a:pt x="214" y="587"/>
                  </a:cubicBezTo>
                  <a:cubicBezTo>
                    <a:pt x="245" y="587"/>
                    <a:pt x="270" y="582"/>
                    <a:pt x="283" y="580"/>
                  </a:cubicBezTo>
                  <a:cubicBezTo>
                    <a:pt x="288" y="605"/>
                    <a:pt x="310" y="669"/>
                    <a:pt x="405" y="685"/>
                  </a:cubicBezTo>
                  <a:cubicBezTo>
                    <a:pt x="416" y="686"/>
                    <a:pt x="426" y="687"/>
                    <a:pt x="437" y="687"/>
                  </a:cubicBezTo>
                  <a:cubicBezTo>
                    <a:pt x="508" y="687"/>
                    <a:pt x="555" y="649"/>
                    <a:pt x="576" y="627"/>
                  </a:cubicBezTo>
                  <a:cubicBezTo>
                    <a:pt x="586" y="650"/>
                    <a:pt x="654" y="737"/>
                    <a:pt x="792" y="752"/>
                  </a:cubicBezTo>
                  <a:cubicBezTo>
                    <a:pt x="780" y="798"/>
                    <a:pt x="763" y="849"/>
                    <a:pt x="702" y="892"/>
                  </a:cubicBezTo>
                  <a:cubicBezTo>
                    <a:pt x="702" y="892"/>
                    <a:pt x="864" y="847"/>
                    <a:pt x="983" y="619"/>
                  </a:cubicBezTo>
                  <a:cubicBezTo>
                    <a:pt x="984" y="618"/>
                    <a:pt x="984" y="617"/>
                    <a:pt x="985" y="616"/>
                  </a:cubicBezTo>
                  <a:cubicBezTo>
                    <a:pt x="1004" y="621"/>
                    <a:pt x="1022" y="623"/>
                    <a:pt x="1039" y="623"/>
                  </a:cubicBezTo>
                  <a:cubicBezTo>
                    <a:pt x="1107" y="623"/>
                    <a:pt x="1139" y="584"/>
                    <a:pt x="1149" y="570"/>
                  </a:cubicBezTo>
                  <a:cubicBezTo>
                    <a:pt x="1197" y="569"/>
                    <a:pt x="1243" y="538"/>
                    <a:pt x="1270" y="489"/>
                  </a:cubicBezTo>
                  <a:cubicBezTo>
                    <a:pt x="1300" y="435"/>
                    <a:pt x="1297" y="375"/>
                    <a:pt x="1263" y="334"/>
                  </a:cubicBezTo>
                </a:path>
              </a:pathLst>
            </a:custGeom>
            <a:solidFill>
              <a:schemeClr val="bg1"/>
            </a:solidFill>
            <a:ln>
              <a:noFill/>
            </a:ln>
          </p:spPr>
          <p:txBody>
            <a:bodyPr anchor="t" anchorCtr="0" bIns="45720" compatLnSpc="1" lIns="91440" numCol="1" rIns="91440" tIns="4572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40" name="TextBox 34"/>
            <p:cNvSpPr txBox="1"/>
            <p:nvPr/>
          </p:nvSpPr>
          <p:spPr>
            <a:xfrm>
              <a:off x="5518402" y="3723398"/>
              <a:ext cx="1249399" cy="342388"/>
            </a:xfrm>
            <a:prstGeom prst="rect">
              <a:avLst/>
            </a:prstGeom>
            <a:noFill/>
          </p:spPr>
          <p:txBody>
            <a:bodyPr rtlCol="0" wrap="none">
              <a:spAutoFit/>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ts val="1500"/>
                </a:lnSpc>
              </a:pPr>
              <a:r>
                <a:rPr b="1" lang="en-US" sz="1200">
                  <a:solidFill>
                    <a:srgbClr val="1F497D"/>
                  </a:solidFill>
                  <a:latin charset="0" panose="020b0604020202020204" pitchFamily="34" typeface="Arial"/>
                  <a:ea charset="-122" panose="020b0503020204020204" pitchFamily="34" typeface="微软雅黑"/>
                  <a:cs charset="0" panose="020b0604020202020204" pitchFamily="34" typeface="Arial"/>
                </a:rPr>
                <a:t>Technology</a:t>
              </a:r>
            </a:p>
          </p:txBody>
        </p:sp>
        <p:grpSp>
          <p:nvGrpSpPr>
            <p:cNvPr id="41" name="Group 119"/>
            <p:cNvGrpSpPr/>
            <p:nvPr/>
          </p:nvGrpSpPr>
          <p:grpSpPr>
            <a:xfrm>
              <a:off x="5870325" y="3234014"/>
              <a:ext cx="525994" cy="504078"/>
              <a:chOff x="1168380" y="3486162"/>
              <a:chExt cx="381000" cy="365126"/>
            </a:xfrm>
            <a:solidFill>
              <a:schemeClr val="tx2"/>
            </a:solidFill>
          </p:grpSpPr>
          <p:sp>
            <p:nvSpPr>
              <p:cNvPr id="42" name="Freeform 16"/>
              <p:cNvSpPr/>
              <p:nvPr/>
            </p:nvSpPr>
            <p:spPr bwMode="auto">
              <a:xfrm>
                <a:off x="1223942" y="3643325"/>
                <a:ext cx="146050" cy="207963"/>
              </a:xfrm>
              <a:custGeom>
                <a:cxnLst>
                  <a:cxn ang="0">
                    <a:pos x="125" y="101"/>
                  </a:cxn>
                  <a:cxn ang="0">
                    <a:pos x="125" y="231"/>
                  </a:cxn>
                  <a:cxn ang="0">
                    <a:pos x="125" y="231"/>
                  </a:cxn>
                  <a:cxn ang="0">
                    <a:pos x="124" y="237"/>
                  </a:cxn>
                  <a:cxn ang="0">
                    <a:pos x="122" y="243"/>
                  </a:cxn>
                  <a:cxn ang="0">
                    <a:pos x="119" y="248"/>
                  </a:cxn>
                  <a:cxn ang="0">
                    <a:pos x="115" y="253"/>
                  </a:cxn>
                  <a:cxn ang="0">
                    <a:pos x="110" y="257"/>
                  </a:cxn>
                  <a:cxn ang="0">
                    <a:pos x="105" y="260"/>
                  </a:cxn>
                  <a:cxn ang="0">
                    <a:pos x="99" y="262"/>
                  </a:cxn>
                  <a:cxn ang="0">
                    <a:pos x="93" y="263"/>
                  </a:cxn>
                  <a:cxn ang="0">
                    <a:pos x="93" y="263"/>
                  </a:cxn>
                  <a:cxn ang="0">
                    <a:pos x="93" y="263"/>
                  </a:cxn>
                  <a:cxn ang="0">
                    <a:pos x="87" y="262"/>
                  </a:cxn>
                  <a:cxn ang="0">
                    <a:pos x="80" y="260"/>
                  </a:cxn>
                  <a:cxn ang="0">
                    <a:pos x="74" y="257"/>
                  </a:cxn>
                  <a:cxn ang="0">
                    <a:pos x="69" y="253"/>
                  </a:cxn>
                  <a:cxn ang="0">
                    <a:pos x="66" y="248"/>
                  </a:cxn>
                  <a:cxn ang="0">
                    <a:pos x="63" y="243"/>
                  </a:cxn>
                  <a:cxn ang="0">
                    <a:pos x="61" y="237"/>
                  </a:cxn>
                  <a:cxn ang="0">
                    <a:pos x="61" y="231"/>
                  </a:cxn>
                  <a:cxn ang="0">
                    <a:pos x="61" y="101"/>
                  </a:cxn>
                  <a:cxn ang="0">
                    <a:pos x="16" y="101"/>
                  </a:cxn>
                  <a:cxn ang="0">
                    <a:pos x="16" y="101"/>
                  </a:cxn>
                  <a:cxn ang="0">
                    <a:pos x="10" y="100"/>
                  </a:cxn>
                  <a:cxn ang="0">
                    <a:pos x="5" y="99"/>
                  </a:cxn>
                  <a:cxn ang="0">
                    <a:pos x="1" y="95"/>
                  </a:cxn>
                  <a:cxn ang="0">
                    <a:pos x="0" y="91"/>
                  </a:cxn>
                  <a:cxn ang="0">
                    <a:pos x="0" y="87"/>
                  </a:cxn>
                  <a:cxn ang="0">
                    <a:pos x="0" y="82"/>
                  </a:cxn>
                  <a:cxn ang="0">
                    <a:pos x="3" y="77"/>
                  </a:cxn>
                  <a:cxn ang="0">
                    <a:pos x="7" y="73"/>
                  </a:cxn>
                  <a:cxn ang="0">
                    <a:pos x="69" y="11"/>
                  </a:cxn>
                  <a:cxn ang="0">
                    <a:pos x="69" y="11"/>
                  </a:cxn>
                  <a:cxn ang="0">
                    <a:pos x="75" y="6"/>
                  </a:cxn>
                  <a:cxn ang="0">
                    <a:pos x="80" y="2"/>
                  </a:cxn>
                  <a:cxn ang="0">
                    <a:pos x="87" y="0"/>
                  </a:cxn>
                  <a:cxn ang="0">
                    <a:pos x="93" y="0"/>
                  </a:cxn>
                  <a:cxn ang="0">
                    <a:pos x="98" y="0"/>
                  </a:cxn>
                  <a:cxn ang="0">
                    <a:pos x="104" y="2"/>
                  </a:cxn>
                  <a:cxn ang="0">
                    <a:pos x="110" y="6"/>
                  </a:cxn>
                  <a:cxn ang="0">
                    <a:pos x="115" y="11"/>
                  </a:cxn>
                  <a:cxn ang="0">
                    <a:pos x="178" y="73"/>
                  </a:cxn>
                  <a:cxn ang="0">
                    <a:pos x="178" y="73"/>
                  </a:cxn>
                  <a:cxn ang="0">
                    <a:pos x="182" y="77"/>
                  </a:cxn>
                  <a:cxn ang="0">
                    <a:pos x="184" y="82"/>
                  </a:cxn>
                  <a:cxn ang="0">
                    <a:pos x="184" y="86"/>
                  </a:cxn>
                  <a:cxn ang="0">
                    <a:pos x="184" y="91"/>
                  </a:cxn>
                  <a:cxn ang="0">
                    <a:pos x="182" y="95"/>
                  </a:cxn>
                  <a:cxn ang="0">
                    <a:pos x="178" y="97"/>
                  </a:cxn>
                  <a:cxn ang="0">
                    <a:pos x="173" y="100"/>
                  </a:cxn>
                  <a:cxn ang="0">
                    <a:pos x="166" y="101"/>
                  </a:cxn>
                  <a:cxn ang="0">
                    <a:pos x="125" y="101"/>
                  </a:cxn>
                </a:cxnLst>
                <a:rect b="b" l="0" r="r" t="0"/>
                <a:pathLst>
                  <a:path h="263" w="184">
                    <a:moveTo>
                      <a:pt x="125" y="101"/>
                    </a:moveTo>
                    <a:lnTo>
                      <a:pt x="125" y="231"/>
                    </a:lnTo>
                    <a:lnTo>
                      <a:pt x="125" y="231"/>
                    </a:lnTo>
                    <a:lnTo>
                      <a:pt x="124" y="237"/>
                    </a:lnTo>
                    <a:lnTo>
                      <a:pt x="122" y="243"/>
                    </a:lnTo>
                    <a:lnTo>
                      <a:pt x="119" y="248"/>
                    </a:lnTo>
                    <a:lnTo>
                      <a:pt x="115" y="253"/>
                    </a:lnTo>
                    <a:lnTo>
                      <a:pt x="110" y="257"/>
                    </a:lnTo>
                    <a:lnTo>
                      <a:pt x="105" y="260"/>
                    </a:lnTo>
                    <a:lnTo>
                      <a:pt x="99" y="262"/>
                    </a:lnTo>
                    <a:lnTo>
                      <a:pt x="93" y="263"/>
                    </a:lnTo>
                    <a:lnTo>
                      <a:pt x="93" y="263"/>
                    </a:lnTo>
                    <a:lnTo>
                      <a:pt x="93" y="263"/>
                    </a:lnTo>
                    <a:lnTo>
                      <a:pt x="87" y="262"/>
                    </a:lnTo>
                    <a:lnTo>
                      <a:pt x="80" y="260"/>
                    </a:lnTo>
                    <a:lnTo>
                      <a:pt x="74" y="257"/>
                    </a:lnTo>
                    <a:lnTo>
                      <a:pt x="69" y="253"/>
                    </a:lnTo>
                    <a:lnTo>
                      <a:pt x="66" y="248"/>
                    </a:lnTo>
                    <a:lnTo>
                      <a:pt x="63" y="243"/>
                    </a:lnTo>
                    <a:lnTo>
                      <a:pt x="61" y="237"/>
                    </a:lnTo>
                    <a:lnTo>
                      <a:pt x="61" y="231"/>
                    </a:lnTo>
                    <a:lnTo>
                      <a:pt x="61" y="101"/>
                    </a:lnTo>
                    <a:lnTo>
                      <a:pt x="16" y="101"/>
                    </a:lnTo>
                    <a:lnTo>
                      <a:pt x="16" y="101"/>
                    </a:lnTo>
                    <a:lnTo>
                      <a:pt x="10" y="100"/>
                    </a:lnTo>
                    <a:lnTo>
                      <a:pt x="5" y="99"/>
                    </a:lnTo>
                    <a:lnTo>
                      <a:pt x="1" y="95"/>
                    </a:lnTo>
                    <a:lnTo>
                      <a:pt x="0" y="91"/>
                    </a:lnTo>
                    <a:lnTo>
                      <a:pt x="0" y="87"/>
                    </a:lnTo>
                    <a:lnTo>
                      <a:pt x="0" y="82"/>
                    </a:lnTo>
                    <a:lnTo>
                      <a:pt x="3" y="77"/>
                    </a:lnTo>
                    <a:lnTo>
                      <a:pt x="7" y="73"/>
                    </a:lnTo>
                    <a:lnTo>
                      <a:pt x="69" y="11"/>
                    </a:lnTo>
                    <a:lnTo>
                      <a:pt x="69" y="11"/>
                    </a:lnTo>
                    <a:lnTo>
                      <a:pt x="75" y="6"/>
                    </a:lnTo>
                    <a:lnTo>
                      <a:pt x="80" y="2"/>
                    </a:lnTo>
                    <a:lnTo>
                      <a:pt x="87" y="0"/>
                    </a:lnTo>
                    <a:lnTo>
                      <a:pt x="93" y="0"/>
                    </a:lnTo>
                    <a:lnTo>
                      <a:pt x="98" y="0"/>
                    </a:lnTo>
                    <a:lnTo>
                      <a:pt x="104" y="2"/>
                    </a:lnTo>
                    <a:lnTo>
                      <a:pt x="110" y="6"/>
                    </a:lnTo>
                    <a:lnTo>
                      <a:pt x="115" y="11"/>
                    </a:lnTo>
                    <a:lnTo>
                      <a:pt x="178" y="73"/>
                    </a:lnTo>
                    <a:lnTo>
                      <a:pt x="178" y="73"/>
                    </a:lnTo>
                    <a:lnTo>
                      <a:pt x="182" y="77"/>
                    </a:lnTo>
                    <a:lnTo>
                      <a:pt x="184" y="82"/>
                    </a:lnTo>
                    <a:lnTo>
                      <a:pt x="184" y="86"/>
                    </a:lnTo>
                    <a:lnTo>
                      <a:pt x="184" y="91"/>
                    </a:lnTo>
                    <a:lnTo>
                      <a:pt x="182" y="95"/>
                    </a:lnTo>
                    <a:lnTo>
                      <a:pt x="178" y="97"/>
                    </a:lnTo>
                    <a:lnTo>
                      <a:pt x="173" y="100"/>
                    </a:lnTo>
                    <a:lnTo>
                      <a:pt x="166" y="101"/>
                    </a:lnTo>
                    <a:lnTo>
                      <a:pt x="125" y="101"/>
                    </a:lnTo>
                    <a:close/>
                  </a:path>
                </a:pathLst>
              </a:custGeom>
              <a:grpFill/>
              <a:ln w="9525">
                <a:noFill/>
                <a:round/>
              </a:ln>
            </p:spPr>
            <p:txBody>
              <a:bodyPr anchor="t" anchorCtr="0" bIns="60960" compatLnSpc="1" lIns="121920" numCol="1" rIns="121920" tIns="6096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43" name="Freeform 17"/>
              <p:cNvSpPr/>
              <p:nvPr/>
            </p:nvSpPr>
            <p:spPr bwMode="auto">
              <a:xfrm>
                <a:off x="1168380" y="3486162"/>
                <a:ext cx="381000" cy="266700"/>
              </a:xfrm>
              <a:custGeom>
                <a:cxnLst>
                  <a:cxn ang="0">
                    <a:pos x="392" y="125"/>
                  </a:cxn>
                  <a:cxn ang="0">
                    <a:pos x="420" y="136"/>
                  </a:cxn>
                  <a:cxn ang="0">
                    <a:pos x="445" y="153"/>
                  </a:cxn>
                  <a:cxn ang="0">
                    <a:pos x="463" y="175"/>
                  </a:cxn>
                  <a:cxn ang="0">
                    <a:pos x="476" y="200"/>
                  </a:cxn>
                  <a:cxn ang="0">
                    <a:pos x="480" y="227"/>
                  </a:cxn>
                  <a:cxn ang="0">
                    <a:pos x="480" y="237"/>
                  </a:cxn>
                  <a:cxn ang="0">
                    <a:pos x="472" y="264"/>
                  </a:cxn>
                  <a:cxn ang="0">
                    <a:pos x="457" y="289"/>
                  </a:cxn>
                  <a:cxn ang="0">
                    <a:pos x="435" y="310"/>
                  </a:cxn>
                  <a:cxn ang="0">
                    <a:pos x="408" y="325"/>
                  </a:cxn>
                  <a:cxn ang="0">
                    <a:pos x="376" y="334"/>
                  </a:cxn>
                  <a:cxn ang="0">
                    <a:pos x="376" y="220"/>
                  </a:cxn>
                  <a:cxn ang="0">
                    <a:pos x="362" y="195"/>
                  </a:cxn>
                  <a:cxn ang="0">
                    <a:pos x="347" y="185"/>
                  </a:cxn>
                  <a:cxn ang="0">
                    <a:pos x="329" y="182"/>
                  </a:cxn>
                  <a:cxn ang="0">
                    <a:pos x="301" y="190"/>
                  </a:cxn>
                  <a:cxn ang="0">
                    <a:pos x="288" y="203"/>
                  </a:cxn>
                  <a:cxn ang="0">
                    <a:pos x="280" y="230"/>
                  </a:cxn>
                  <a:cxn ang="0">
                    <a:pos x="210" y="315"/>
                  </a:cxn>
                  <a:cxn ang="0">
                    <a:pos x="246" y="313"/>
                  </a:cxn>
                  <a:cxn ang="0">
                    <a:pos x="259" y="306"/>
                  </a:cxn>
                  <a:cxn ang="0">
                    <a:pos x="268" y="295"/>
                  </a:cxn>
                  <a:cxn ang="0">
                    <a:pos x="268" y="277"/>
                  </a:cxn>
                  <a:cxn ang="0">
                    <a:pos x="258" y="259"/>
                  </a:cxn>
                  <a:cxn ang="0">
                    <a:pos x="188" y="190"/>
                  </a:cxn>
                  <a:cxn ang="0">
                    <a:pos x="162" y="182"/>
                  </a:cxn>
                  <a:cxn ang="0">
                    <a:pos x="143" y="185"/>
                  </a:cxn>
                  <a:cxn ang="0">
                    <a:pos x="65" y="259"/>
                  </a:cxn>
                  <a:cxn ang="0">
                    <a:pos x="54" y="278"/>
                  </a:cxn>
                  <a:cxn ang="0">
                    <a:pos x="54" y="295"/>
                  </a:cxn>
                  <a:cxn ang="0">
                    <a:pos x="59" y="304"/>
                  </a:cxn>
                  <a:cxn ang="0">
                    <a:pos x="67" y="310"/>
                  </a:cxn>
                  <a:cxn ang="0">
                    <a:pos x="114" y="315"/>
                  </a:cxn>
                  <a:cxn ang="0">
                    <a:pos x="101" y="334"/>
                  </a:cxn>
                  <a:cxn ang="0">
                    <a:pos x="69" y="324"/>
                  </a:cxn>
                  <a:cxn ang="0">
                    <a:pos x="41" y="306"/>
                  </a:cxn>
                  <a:cxn ang="0">
                    <a:pos x="20" y="284"/>
                  </a:cxn>
                  <a:cxn ang="0">
                    <a:pos x="5" y="257"/>
                  </a:cxn>
                  <a:cxn ang="0">
                    <a:pos x="0" y="227"/>
                  </a:cxn>
                  <a:cxn ang="0">
                    <a:pos x="1" y="219"/>
                  </a:cxn>
                  <a:cxn ang="0">
                    <a:pos x="7" y="191"/>
                  </a:cxn>
                  <a:cxn ang="0">
                    <a:pos x="22" y="167"/>
                  </a:cxn>
                  <a:cxn ang="0">
                    <a:pos x="43" y="147"/>
                  </a:cxn>
                  <a:cxn ang="0">
                    <a:pos x="69" y="132"/>
                  </a:cxn>
                  <a:cxn ang="0">
                    <a:pos x="99" y="122"/>
                  </a:cxn>
                  <a:cxn ang="0">
                    <a:pos x="99" y="118"/>
                  </a:cxn>
                  <a:cxn ang="0">
                    <a:pos x="105" y="84"/>
                  </a:cxn>
                  <a:cxn ang="0">
                    <a:pos x="123" y="53"/>
                  </a:cxn>
                  <a:cxn ang="0">
                    <a:pos x="151" y="27"/>
                  </a:cxn>
                  <a:cxn ang="0">
                    <a:pos x="185" y="10"/>
                  </a:cxn>
                  <a:cxn ang="0">
                    <a:pos x="226" y="1"/>
                  </a:cxn>
                  <a:cxn ang="0">
                    <a:pos x="255" y="1"/>
                  </a:cxn>
                  <a:cxn ang="0">
                    <a:pos x="295" y="10"/>
                  </a:cxn>
                  <a:cxn ang="0">
                    <a:pos x="330" y="27"/>
                  </a:cxn>
                  <a:cxn ang="0">
                    <a:pos x="357" y="53"/>
                  </a:cxn>
                  <a:cxn ang="0">
                    <a:pos x="374" y="84"/>
                  </a:cxn>
                  <a:cxn ang="0">
                    <a:pos x="381" y="118"/>
                  </a:cxn>
                  <a:cxn ang="0">
                    <a:pos x="381" y="122"/>
                  </a:cxn>
                </a:cxnLst>
                <a:rect b="b" l="0" r="r" t="0"/>
                <a:pathLst>
                  <a:path h="336" w="480">
                    <a:moveTo>
                      <a:pt x="381" y="122"/>
                    </a:moveTo>
                    <a:lnTo>
                      <a:pt x="381" y="122"/>
                    </a:lnTo>
                    <a:lnTo>
                      <a:pt x="392" y="125"/>
                    </a:lnTo>
                    <a:lnTo>
                      <a:pt x="402" y="127"/>
                    </a:lnTo>
                    <a:lnTo>
                      <a:pt x="412" y="132"/>
                    </a:lnTo>
                    <a:lnTo>
                      <a:pt x="420" y="136"/>
                    </a:lnTo>
                    <a:lnTo>
                      <a:pt x="429" y="141"/>
                    </a:lnTo>
                    <a:lnTo>
                      <a:pt x="438" y="147"/>
                    </a:lnTo>
                    <a:lnTo>
                      <a:pt x="445" y="153"/>
                    </a:lnTo>
                    <a:lnTo>
                      <a:pt x="451" y="161"/>
                    </a:lnTo>
                    <a:lnTo>
                      <a:pt x="457" y="167"/>
                    </a:lnTo>
                    <a:lnTo>
                      <a:pt x="463" y="175"/>
                    </a:lnTo>
                    <a:lnTo>
                      <a:pt x="468" y="183"/>
                    </a:lnTo>
                    <a:lnTo>
                      <a:pt x="472" y="191"/>
                    </a:lnTo>
                    <a:lnTo>
                      <a:pt x="476" y="200"/>
                    </a:lnTo>
                    <a:lnTo>
                      <a:pt x="478" y="209"/>
                    </a:lnTo>
                    <a:lnTo>
                      <a:pt x="480" y="219"/>
                    </a:lnTo>
                    <a:lnTo>
                      <a:pt x="480" y="227"/>
                    </a:lnTo>
                    <a:lnTo>
                      <a:pt x="480" y="227"/>
                    </a:lnTo>
                    <a:lnTo>
                      <a:pt x="480" y="227"/>
                    </a:lnTo>
                    <a:lnTo>
                      <a:pt x="480" y="237"/>
                    </a:lnTo>
                    <a:lnTo>
                      <a:pt x="478" y="247"/>
                    </a:lnTo>
                    <a:lnTo>
                      <a:pt x="476" y="256"/>
                    </a:lnTo>
                    <a:lnTo>
                      <a:pt x="472" y="264"/>
                    </a:lnTo>
                    <a:lnTo>
                      <a:pt x="467" y="273"/>
                    </a:lnTo>
                    <a:lnTo>
                      <a:pt x="462" y="282"/>
                    </a:lnTo>
                    <a:lnTo>
                      <a:pt x="457" y="289"/>
                    </a:lnTo>
                    <a:lnTo>
                      <a:pt x="450" y="297"/>
                    </a:lnTo>
                    <a:lnTo>
                      <a:pt x="442" y="304"/>
                    </a:lnTo>
                    <a:lnTo>
                      <a:pt x="435" y="310"/>
                    </a:lnTo>
                    <a:lnTo>
                      <a:pt x="426" y="315"/>
                    </a:lnTo>
                    <a:lnTo>
                      <a:pt x="418" y="320"/>
                    </a:lnTo>
                    <a:lnTo>
                      <a:pt x="408" y="325"/>
                    </a:lnTo>
                    <a:lnTo>
                      <a:pt x="398" y="329"/>
                    </a:lnTo>
                    <a:lnTo>
                      <a:pt x="387" y="331"/>
                    </a:lnTo>
                    <a:lnTo>
                      <a:pt x="376" y="334"/>
                    </a:lnTo>
                    <a:lnTo>
                      <a:pt x="376" y="230"/>
                    </a:lnTo>
                    <a:lnTo>
                      <a:pt x="376" y="230"/>
                    </a:lnTo>
                    <a:lnTo>
                      <a:pt x="376" y="220"/>
                    </a:lnTo>
                    <a:lnTo>
                      <a:pt x="372" y="211"/>
                    </a:lnTo>
                    <a:lnTo>
                      <a:pt x="368" y="203"/>
                    </a:lnTo>
                    <a:lnTo>
                      <a:pt x="362" y="195"/>
                    </a:lnTo>
                    <a:lnTo>
                      <a:pt x="362" y="195"/>
                    </a:lnTo>
                    <a:lnTo>
                      <a:pt x="355" y="190"/>
                    </a:lnTo>
                    <a:lnTo>
                      <a:pt x="347" y="185"/>
                    </a:lnTo>
                    <a:lnTo>
                      <a:pt x="337" y="183"/>
                    </a:lnTo>
                    <a:lnTo>
                      <a:pt x="329" y="182"/>
                    </a:lnTo>
                    <a:lnTo>
                      <a:pt x="329" y="182"/>
                    </a:lnTo>
                    <a:lnTo>
                      <a:pt x="319" y="183"/>
                    </a:lnTo>
                    <a:lnTo>
                      <a:pt x="309" y="185"/>
                    </a:lnTo>
                    <a:lnTo>
                      <a:pt x="301" y="190"/>
                    </a:lnTo>
                    <a:lnTo>
                      <a:pt x="294" y="195"/>
                    </a:lnTo>
                    <a:lnTo>
                      <a:pt x="294" y="195"/>
                    </a:lnTo>
                    <a:lnTo>
                      <a:pt x="288" y="203"/>
                    </a:lnTo>
                    <a:lnTo>
                      <a:pt x="284" y="211"/>
                    </a:lnTo>
                    <a:lnTo>
                      <a:pt x="280" y="220"/>
                    </a:lnTo>
                    <a:lnTo>
                      <a:pt x="280" y="230"/>
                    </a:lnTo>
                    <a:lnTo>
                      <a:pt x="280" y="336"/>
                    </a:lnTo>
                    <a:lnTo>
                      <a:pt x="210" y="336"/>
                    </a:lnTo>
                    <a:lnTo>
                      <a:pt x="210" y="315"/>
                    </a:lnTo>
                    <a:lnTo>
                      <a:pt x="235" y="315"/>
                    </a:lnTo>
                    <a:lnTo>
                      <a:pt x="235" y="315"/>
                    </a:lnTo>
                    <a:lnTo>
                      <a:pt x="246" y="313"/>
                    </a:lnTo>
                    <a:lnTo>
                      <a:pt x="255" y="310"/>
                    </a:lnTo>
                    <a:lnTo>
                      <a:pt x="255" y="310"/>
                    </a:lnTo>
                    <a:lnTo>
                      <a:pt x="259" y="306"/>
                    </a:lnTo>
                    <a:lnTo>
                      <a:pt x="263" y="303"/>
                    </a:lnTo>
                    <a:lnTo>
                      <a:pt x="266" y="299"/>
                    </a:lnTo>
                    <a:lnTo>
                      <a:pt x="268" y="295"/>
                    </a:lnTo>
                    <a:lnTo>
                      <a:pt x="268" y="295"/>
                    </a:lnTo>
                    <a:lnTo>
                      <a:pt x="269" y="285"/>
                    </a:lnTo>
                    <a:lnTo>
                      <a:pt x="268" y="277"/>
                    </a:lnTo>
                    <a:lnTo>
                      <a:pt x="268" y="277"/>
                    </a:lnTo>
                    <a:lnTo>
                      <a:pt x="264" y="268"/>
                    </a:lnTo>
                    <a:lnTo>
                      <a:pt x="258" y="259"/>
                    </a:lnTo>
                    <a:lnTo>
                      <a:pt x="195" y="198"/>
                    </a:lnTo>
                    <a:lnTo>
                      <a:pt x="195" y="198"/>
                    </a:lnTo>
                    <a:lnTo>
                      <a:pt x="188" y="190"/>
                    </a:lnTo>
                    <a:lnTo>
                      <a:pt x="179" y="185"/>
                    </a:lnTo>
                    <a:lnTo>
                      <a:pt x="170" y="183"/>
                    </a:lnTo>
                    <a:lnTo>
                      <a:pt x="162" y="182"/>
                    </a:lnTo>
                    <a:lnTo>
                      <a:pt x="162" y="182"/>
                    </a:lnTo>
                    <a:lnTo>
                      <a:pt x="152" y="183"/>
                    </a:lnTo>
                    <a:lnTo>
                      <a:pt x="143" y="185"/>
                    </a:lnTo>
                    <a:lnTo>
                      <a:pt x="136" y="190"/>
                    </a:lnTo>
                    <a:lnTo>
                      <a:pt x="127" y="198"/>
                    </a:lnTo>
                    <a:lnTo>
                      <a:pt x="65" y="259"/>
                    </a:lnTo>
                    <a:lnTo>
                      <a:pt x="65" y="259"/>
                    </a:lnTo>
                    <a:lnTo>
                      <a:pt x="58" y="268"/>
                    </a:lnTo>
                    <a:lnTo>
                      <a:pt x="54" y="278"/>
                    </a:lnTo>
                    <a:lnTo>
                      <a:pt x="54" y="278"/>
                    </a:lnTo>
                    <a:lnTo>
                      <a:pt x="53" y="287"/>
                    </a:lnTo>
                    <a:lnTo>
                      <a:pt x="54" y="295"/>
                    </a:lnTo>
                    <a:lnTo>
                      <a:pt x="54" y="295"/>
                    </a:lnTo>
                    <a:lnTo>
                      <a:pt x="57" y="300"/>
                    </a:lnTo>
                    <a:lnTo>
                      <a:pt x="59" y="304"/>
                    </a:lnTo>
                    <a:lnTo>
                      <a:pt x="63" y="306"/>
                    </a:lnTo>
                    <a:lnTo>
                      <a:pt x="67" y="310"/>
                    </a:lnTo>
                    <a:lnTo>
                      <a:pt x="67" y="310"/>
                    </a:lnTo>
                    <a:lnTo>
                      <a:pt x="75" y="314"/>
                    </a:lnTo>
                    <a:lnTo>
                      <a:pt x="85" y="315"/>
                    </a:lnTo>
                    <a:lnTo>
                      <a:pt x="114" y="315"/>
                    </a:lnTo>
                    <a:lnTo>
                      <a:pt x="114" y="335"/>
                    </a:lnTo>
                    <a:lnTo>
                      <a:pt x="114" y="335"/>
                    </a:lnTo>
                    <a:lnTo>
                      <a:pt x="101" y="334"/>
                    </a:lnTo>
                    <a:lnTo>
                      <a:pt x="90" y="331"/>
                    </a:lnTo>
                    <a:lnTo>
                      <a:pt x="79" y="327"/>
                    </a:lnTo>
                    <a:lnTo>
                      <a:pt x="69" y="324"/>
                    </a:lnTo>
                    <a:lnTo>
                      <a:pt x="59" y="319"/>
                    </a:lnTo>
                    <a:lnTo>
                      <a:pt x="49" y="313"/>
                    </a:lnTo>
                    <a:lnTo>
                      <a:pt x="41" y="306"/>
                    </a:lnTo>
                    <a:lnTo>
                      <a:pt x="33" y="300"/>
                    </a:lnTo>
                    <a:lnTo>
                      <a:pt x="26" y="292"/>
                    </a:lnTo>
                    <a:lnTo>
                      <a:pt x="20" y="284"/>
                    </a:lnTo>
                    <a:lnTo>
                      <a:pt x="13" y="275"/>
                    </a:lnTo>
                    <a:lnTo>
                      <a:pt x="8" y="267"/>
                    </a:lnTo>
                    <a:lnTo>
                      <a:pt x="5" y="257"/>
                    </a:lnTo>
                    <a:lnTo>
                      <a:pt x="2" y="248"/>
                    </a:lnTo>
                    <a:lnTo>
                      <a:pt x="1" y="237"/>
                    </a:lnTo>
                    <a:lnTo>
                      <a:pt x="0" y="227"/>
                    </a:lnTo>
                    <a:lnTo>
                      <a:pt x="0" y="227"/>
                    </a:lnTo>
                    <a:lnTo>
                      <a:pt x="0" y="227"/>
                    </a:lnTo>
                    <a:lnTo>
                      <a:pt x="1" y="219"/>
                    </a:lnTo>
                    <a:lnTo>
                      <a:pt x="2" y="209"/>
                    </a:lnTo>
                    <a:lnTo>
                      <a:pt x="5" y="200"/>
                    </a:lnTo>
                    <a:lnTo>
                      <a:pt x="7" y="191"/>
                    </a:lnTo>
                    <a:lnTo>
                      <a:pt x="12" y="183"/>
                    </a:lnTo>
                    <a:lnTo>
                      <a:pt x="16" y="175"/>
                    </a:lnTo>
                    <a:lnTo>
                      <a:pt x="22" y="167"/>
                    </a:lnTo>
                    <a:lnTo>
                      <a:pt x="28" y="161"/>
                    </a:lnTo>
                    <a:lnTo>
                      <a:pt x="36" y="153"/>
                    </a:lnTo>
                    <a:lnTo>
                      <a:pt x="43" y="147"/>
                    </a:lnTo>
                    <a:lnTo>
                      <a:pt x="50" y="141"/>
                    </a:lnTo>
                    <a:lnTo>
                      <a:pt x="59" y="136"/>
                    </a:lnTo>
                    <a:lnTo>
                      <a:pt x="69" y="132"/>
                    </a:lnTo>
                    <a:lnTo>
                      <a:pt x="79" y="127"/>
                    </a:lnTo>
                    <a:lnTo>
                      <a:pt x="89" y="125"/>
                    </a:lnTo>
                    <a:lnTo>
                      <a:pt x="99" y="122"/>
                    </a:lnTo>
                    <a:lnTo>
                      <a:pt x="99" y="122"/>
                    </a:lnTo>
                    <a:lnTo>
                      <a:pt x="99" y="118"/>
                    </a:lnTo>
                    <a:lnTo>
                      <a:pt x="99" y="118"/>
                    </a:lnTo>
                    <a:lnTo>
                      <a:pt x="100" y="107"/>
                    </a:lnTo>
                    <a:lnTo>
                      <a:pt x="101" y="95"/>
                    </a:lnTo>
                    <a:lnTo>
                      <a:pt x="105" y="84"/>
                    </a:lnTo>
                    <a:lnTo>
                      <a:pt x="110" y="73"/>
                    </a:lnTo>
                    <a:lnTo>
                      <a:pt x="116" y="63"/>
                    </a:lnTo>
                    <a:lnTo>
                      <a:pt x="123" y="53"/>
                    </a:lnTo>
                    <a:lnTo>
                      <a:pt x="131" y="43"/>
                    </a:lnTo>
                    <a:lnTo>
                      <a:pt x="141" y="36"/>
                    </a:lnTo>
                    <a:lnTo>
                      <a:pt x="151" y="27"/>
                    </a:lnTo>
                    <a:lnTo>
                      <a:pt x="161" y="21"/>
                    </a:lnTo>
                    <a:lnTo>
                      <a:pt x="173" y="15"/>
                    </a:lnTo>
                    <a:lnTo>
                      <a:pt x="185" y="10"/>
                    </a:lnTo>
                    <a:lnTo>
                      <a:pt x="198" y="6"/>
                    </a:lnTo>
                    <a:lnTo>
                      <a:pt x="211" y="2"/>
                    </a:lnTo>
                    <a:lnTo>
                      <a:pt x="226" y="1"/>
                    </a:lnTo>
                    <a:lnTo>
                      <a:pt x="240" y="0"/>
                    </a:lnTo>
                    <a:lnTo>
                      <a:pt x="240" y="0"/>
                    </a:lnTo>
                    <a:lnTo>
                      <a:pt x="255" y="1"/>
                    </a:lnTo>
                    <a:lnTo>
                      <a:pt x="268" y="2"/>
                    </a:lnTo>
                    <a:lnTo>
                      <a:pt x="282" y="6"/>
                    </a:lnTo>
                    <a:lnTo>
                      <a:pt x="295" y="10"/>
                    </a:lnTo>
                    <a:lnTo>
                      <a:pt x="308" y="15"/>
                    </a:lnTo>
                    <a:lnTo>
                      <a:pt x="319" y="21"/>
                    </a:lnTo>
                    <a:lnTo>
                      <a:pt x="330" y="27"/>
                    </a:lnTo>
                    <a:lnTo>
                      <a:pt x="340" y="36"/>
                    </a:lnTo>
                    <a:lnTo>
                      <a:pt x="348" y="43"/>
                    </a:lnTo>
                    <a:lnTo>
                      <a:pt x="357" y="53"/>
                    </a:lnTo>
                    <a:lnTo>
                      <a:pt x="365" y="63"/>
                    </a:lnTo>
                    <a:lnTo>
                      <a:pt x="369" y="73"/>
                    </a:lnTo>
                    <a:lnTo>
                      <a:pt x="374" y="84"/>
                    </a:lnTo>
                    <a:lnTo>
                      <a:pt x="378" y="95"/>
                    </a:lnTo>
                    <a:lnTo>
                      <a:pt x="381" y="107"/>
                    </a:lnTo>
                    <a:lnTo>
                      <a:pt x="381" y="118"/>
                    </a:lnTo>
                    <a:lnTo>
                      <a:pt x="381" y="118"/>
                    </a:lnTo>
                    <a:lnTo>
                      <a:pt x="381" y="122"/>
                    </a:lnTo>
                    <a:lnTo>
                      <a:pt x="381" y="122"/>
                    </a:lnTo>
                    <a:close/>
                  </a:path>
                </a:pathLst>
              </a:custGeom>
              <a:grpFill/>
              <a:ln w="9525">
                <a:noFill/>
                <a:round/>
              </a:ln>
            </p:spPr>
            <p:txBody>
              <a:bodyPr anchor="t" anchorCtr="0" bIns="60960" compatLnSpc="1" lIns="121920" numCol="1" rIns="121920" tIns="6096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sp>
            <p:nvSpPr>
              <p:cNvPr id="44" name="Freeform 18"/>
              <p:cNvSpPr/>
              <p:nvPr/>
            </p:nvSpPr>
            <p:spPr bwMode="auto">
              <a:xfrm>
                <a:off x="1355705" y="3643325"/>
                <a:ext cx="147638" cy="207963"/>
              </a:xfrm>
              <a:custGeom>
                <a:cxnLst>
                  <a:cxn ang="0">
                    <a:pos x="126" y="162"/>
                  </a:cxn>
                  <a:cxn ang="0">
                    <a:pos x="126" y="32"/>
                  </a:cxn>
                  <a:cxn ang="0">
                    <a:pos x="126" y="32"/>
                  </a:cxn>
                  <a:cxn ang="0">
                    <a:pos x="125" y="26"/>
                  </a:cxn>
                  <a:cxn ang="0">
                    <a:pos x="123" y="19"/>
                  </a:cxn>
                  <a:cxn ang="0">
                    <a:pos x="120" y="13"/>
                  </a:cxn>
                  <a:cxn ang="0">
                    <a:pos x="116" y="8"/>
                  </a:cxn>
                  <a:cxn ang="0">
                    <a:pos x="111" y="5"/>
                  </a:cxn>
                  <a:cxn ang="0">
                    <a:pos x="106" y="2"/>
                  </a:cxn>
                  <a:cxn ang="0">
                    <a:pos x="100" y="0"/>
                  </a:cxn>
                  <a:cxn ang="0">
                    <a:pos x="94" y="0"/>
                  </a:cxn>
                  <a:cxn ang="0">
                    <a:pos x="94" y="0"/>
                  </a:cxn>
                  <a:cxn ang="0">
                    <a:pos x="94" y="0"/>
                  </a:cxn>
                  <a:cxn ang="0">
                    <a:pos x="86" y="0"/>
                  </a:cxn>
                  <a:cxn ang="0">
                    <a:pos x="80" y="2"/>
                  </a:cxn>
                  <a:cxn ang="0">
                    <a:pos x="75" y="5"/>
                  </a:cxn>
                  <a:cxn ang="0">
                    <a:pos x="70" y="8"/>
                  </a:cxn>
                  <a:cxn ang="0">
                    <a:pos x="66" y="13"/>
                  </a:cxn>
                  <a:cxn ang="0">
                    <a:pos x="64" y="19"/>
                  </a:cxn>
                  <a:cxn ang="0">
                    <a:pos x="62" y="26"/>
                  </a:cxn>
                  <a:cxn ang="0">
                    <a:pos x="62" y="32"/>
                  </a:cxn>
                  <a:cxn ang="0">
                    <a:pos x="62" y="162"/>
                  </a:cxn>
                  <a:cxn ang="0">
                    <a:pos x="17" y="162"/>
                  </a:cxn>
                  <a:cxn ang="0">
                    <a:pos x="17" y="162"/>
                  </a:cxn>
                  <a:cxn ang="0">
                    <a:pos x="11" y="162"/>
                  </a:cxn>
                  <a:cxn ang="0">
                    <a:pos x="6" y="164"/>
                  </a:cxn>
                  <a:cxn ang="0">
                    <a:pos x="2" y="167"/>
                  </a:cxn>
                  <a:cxn ang="0">
                    <a:pos x="1" y="170"/>
                  </a:cxn>
                  <a:cxn ang="0">
                    <a:pos x="0" y="175"/>
                  </a:cxn>
                  <a:cxn ang="0">
                    <a:pos x="1" y="179"/>
                  </a:cxn>
                  <a:cxn ang="0">
                    <a:pos x="3" y="184"/>
                  </a:cxn>
                  <a:cxn ang="0">
                    <a:pos x="7" y="189"/>
                  </a:cxn>
                  <a:cxn ang="0">
                    <a:pos x="70" y="251"/>
                  </a:cxn>
                  <a:cxn ang="0">
                    <a:pos x="70" y="251"/>
                  </a:cxn>
                  <a:cxn ang="0">
                    <a:pos x="76" y="256"/>
                  </a:cxn>
                  <a:cxn ang="0">
                    <a:pos x="81" y="259"/>
                  </a:cxn>
                  <a:cxn ang="0">
                    <a:pos x="88" y="262"/>
                  </a:cxn>
                  <a:cxn ang="0">
                    <a:pos x="92" y="263"/>
                  </a:cxn>
                  <a:cxn ang="0">
                    <a:pos x="99" y="262"/>
                  </a:cxn>
                  <a:cxn ang="0">
                    <a:pos x="105" y="259"/>
                  </a:cxn>
                  <a:cxn ang="0">
                    <a:pos x="110" y="256"/>
                  </a:cxn>
                  <a:cxn ang="0">
                    <a:pos x="116" y="251"/>
                  </a:cxn>
                  <a:cxn ang="0">
                    <a:pos x="179" y="189"/>
                  </a:cxn>
                  <a:cxn ang="0">
                    <a:pos x="179" y="189"/>
                  </a:cxn>
                  <a:cxn ang="0">
                    <a:pos x="183" y="185"/>
                  </a:cxn>
                  <a:cxn ang="0">
                    <a:pos x="184" y="180"/>
                  </a:cxn>
                  <a:cxn ang="0">
                    <a:pos x="185" y="175"/>
                  </a:cxn>
                  <a:cxn ang="0">
                    <a:pos x="185" y="171"/>
                  </a:cxn>
                  <a:cxn ang="0">
                    <a:pos x="183" y="168"/>
                  </a:cxn>
                  <a:cxn ang="0">
                    <a:pos x="179" y="164"/>
                  </a:cxn>
                  <a:cxn ang="0">
                    <a:pos x="173" y="162"/>
                  </a:cxn>
                  <a:cxn ang="0">
                    <a:pos x="165" y="162"/>
                  </a:cxn>
                  <a:cxn ang="0">
                    <a:pos x="126" y="162"/>
                  </a:cxn>
                </a:cxnLst>
                <a:rect b="b" l="0" r="r" t="0"/>
                <a:pathLst>
                  <a:path h="263" w="185">
                    <a:moveTo>
                      <a:pt x="126" y="162"/>
                    </a:moveTo>
                    <a:lnTo>
                      <a:pt x="126" y="32"/>
                    </a:lnTo>
                    <a:lnTo>
                      <a:pt x="126" y="32"/>
                    </a:lnTo>
                    <a:lnTo>
                      <a:pt x="125" y="26"/>
                    </a:lnTo>
                    <a:lnTo>
                      <a:pt x="123" y="19"/>
                    </a:lnTo>
                    <a:lnTo>
                      <a:pt x="120" y="13"/>
                    </a:lnTo>
                    <a:lnTo>
                      <a:pt x="116" y="8"/>
                    </a:lnTo>
                    <a:lnTo>
                      <a:pt x="111" y="5"/>
                    </a:lnTo>
                    <a:lnTo>
                      <a:pt x="106" y="2"/>
                    </a:lnTo>
                    <a:lnTo>
                      <a:pt x="100" y="0"/>
                    </a:lnTo>
                    <a:lnTo>
                      <a:pt x="94" y="0"/>
                    </a:lnTo>
                    <a:lnTo>
                      <a:pt x="94" y="0"/>
                    </a:lnTo>
                    <a:lnTo>
                      <a:pt x="94" y="0"/>
                    </a:lnTo>
                    <a:lnTo>
                      <a:pt x="86" y="0"/>
                    </a:lnTo>
                    <a:lnTo>
                      <a:pt x="80" y="2"/>
                    </a:lnTo>
                    <a:lnTo>
                      <a:pt x="75" y="5"/>
                    </a:lnTo>
                    <a:lnTo>
                      <a:pt x="70" y="8"/>
                    </a:lnTo>
                    <a:lnTo>
                      <a:pt x="66" y="13"/>
                    </a:lnTo>
                    <a:lnTo>
                      <a:pt x="64" y="19"/>
                    </a:lnTo>
                    <a:lnTo>
                      <a:pt x="62" y="26"/>
                    </a:lnTo>
                    <a:lnTo>
                      <a:pt x="62" y="32"/>
                    </a:lnTo>
                    <a:lnTo>
                      <a:pt x="62" y="162"/>
                    </a:lnTo>
                    <a:lnTo>
                      <a:pt x="17" y="162"/>
                    </a:lnTo>
                    <a:lnTo>
                      <a:pt x="17" y="162"/>
                    </a:lnTo>
                    <a:lnTo>
                      <a:pt x="11" y="162"/>
                    </a:lnTo>
                    <a:lnTo>
                      <a:pt x="6" y="164"/>
                    </a:lnTo>
                    <a:lnTo>
                      <a:pt x="2" y="167"/>
                    </a:lnTo>
                    <a:lnTo>
                      <a:pt x="1" y="170"/>
                    </a:lnTo>
                    <a:lnTo>
                      <a:pt x="0" y="175"/>
                    </a:lnTo>
                    <a:lnTo>
                      <a:pt x="1" y="179"/>
                    </a:lnTo>
                    <a:lnTo>
                      <a:pt x="3" y="184"/>
                    </a:lnTo>
                    <a:lnTo>
                      <a:pt x="7" y="189"/>
                    </a:lnTo>
                    <a:lnTo>
                      <a:pt x="70" y="251"/>
                    </a:lnTo>
                    <a:lnTo>
                      <a:pt x="70" y="251"/>
                    </a:lnTo>
                    <a:lnTo>
                      <a:pt x="76" y="256"/>
                    </a:lnTo>
                    <a:lnTo>
                      <a:pt x="81" y="259"/>
                    </a:lnTo>
                    <a:lnTo>
                      <a:pt x="88" y="262"/>
                    </a:lnTo>
                    <a:lnTo>
                      <a:pt x="92" y="263"/>
                    </a:lnTo>
                    <a:lnTo>
                      <a:pt x="99" y="262"/>
                    </a:lnTo>
                    <a:lnTo>
                      <a:pt x="105" y="259"/>
                    </a:lnTo>
                    <a:lnTo>
                      <a:pt x="110" y="256"/>
                    </a:lnTo>
                    <a:lnTo>
                      <a:pt x="116" y="251"/>
                    </a:lnTo>
                    <a:lnTo>
                      <a:pt x="179" y="189"/>
                    </a:lnTo>
                    <a:lnTo>
                      <a:pt x="179" y="189"/>
                    </a:lnTo>
                    <a:lnTo>
                      <a:pt x="183" y="185"/>
                    </a:lnTo>
                    <a:lnTo>
                      <a:pt x="184" y="180"/>
                    </a:lnTo>
                    <a:lnTo>
                      <a:pt x="185" y="175"/>
                    </a:lnTo>
                    <a:lnTo>
                      <a:pt x="185" y="171"/>
                    </a:lnTo>
                    <a:lnTo>
                      <a:pt x="183" y="168"/>
                    </a:lnTo>
                    <a:lnTo>
                      <a:pt x="179" y="164"/>
                    </a:lnTo>
                    <a:lnTo>
                      <a:pt x="173" y="162"/>
                    </a:lnTo>
                    <a:lnTo>
                      <a:pt x="165" y="162"/>
                    </a:lnTo>
                    <a:lnTo>
                      <a:pt x="126" y="162"/>
                    </a:lnTo>
                    <a:close/>
                  </a:path>
                </a:pathLst>
              </a:custGeom>
              <a:grpFill/>
              <a:ln w="9525">
                <a:noFill/>
                <a:round/>
              </a:ln>
            </p:spPr>
            <p:txBody>
              <a:bodyPr anchor="t" anchorCtr="0" bIns="60960" compatLnSpc="1" lIns="121920" numCol="1" rIns="121920" tIns="60960"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ts val="1500"/>
                  </a:lnSpc>
                </a:pPr>
                <a:endParaRPr lang="en-US" sz="1200">
                  <a:solidFill>
                    <a:prstClr val="black"/>
                  </a:solidFill>
                  <a:latin charset="0" panose="020b0604020202020204" pitchFamily="34" typeface="Arial"/>
                  <a:ea charset="-122" panose="020b0503020204020204" pitchFamily="34" typeface="微软雅黑"/>
                  <a:cs charset="0" panose="020b0604020202020204" pitchFamily="34" typeface="Arial"/>
                </a:endParaRPr>
              </a:p>
            </p:txBody>
          </p:sp>
        </p:grpSp>
      </p:grpSp>
      <p:sp>
        <p:nvSpPr>
          <p:cNvPr id="45" name="矩形 44"/>
          <p:cNvSpPr>
            <a:spLocks noChangeArrowheads="1"/>
          </p:cNvSpPr>
          <p:nvPr/>
        </p:nvSpPr>
        <p:spPr bwMode="auto">
          <a:xfrm>
            <a:off x="5578888" y="1752257"/>
            <a:ext cx="2179817" cy="662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nSpc>
                <a:spcPts val="1500"/>
              </a:lnSpc>
            </a:pPr>
            <a:r>
              <a:rPr altLang="en-US" lang="zh-CN" sz="1200">
                <a:solidFill>
                  <a:srgbClr val="7F7F7F"/>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a:t>
            </a:r>
          </a:p>
        </p:txBody>
      </p:sp>
      <p:sp>
        <p:nvSpPr>
          <p:cNvPr id="46" name="矩形 45"/>
          <p:cNvSpPr>
            <a:spLocks noChangeArrowheads="1"/>
          </p:cNvSpPr>
          <p:nvPr/>
        </p:nvSpPr>
        <p:spPr bwMode="auto">
          <a:xfrm>
            <a:off x="2692982" y="2947480"/>
            <a:ext cx="2179817" cy="662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nSpc>
                <a:spcPts val="1500"/>
              </a:lnSpc>
            </a:pPr>
            <a:r>
              <a:rPr altLang="en-US" lang="zh-CN" sz="1200">
                <a:solidFill>
                  <a:srgbClr val="7F7F7F"/>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a:t>
            </a:r>
          </a:p>
        </p:txBody>
      </p:sp>
      <p:sp>
        <p:nvSpPr>
          <p:cNvPr id="47" name="矩形 46"/>
          <p:cNvSpPr>
            <a:spLocks noChangeArrowheads="1"/>
          </p:cNvSpPr>
          <p:nvPr/>
        </p:nvSpPr>
        <p:spPr bwMode="auto">
          <a:xfrm>
            <a:off x="2571654" y="4729212"/>
            <a:ext cx="2179817" cy="662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nSpc>
                <a:spcPts val="1500"/>
              </a:lnSpc>
            </a:pPr>
            <a:r>
              <a:rPr altLang="en-US" lang="zh-CN" sz="1200">
                <a:solidFill>
                  <a:srgbClr val="7F7F7F"/>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a:t>
            </a:r>
          </a:p>
        </p:txBody>
      </p:sp>
      <p:sp>
        <p:nvSpPr>
          <p:cNvPr id="48" name="矩形 47"/>
          <p:cNvSpPr>
            <a:spLocks noChangeArrowheads="1"/>
          </p:cNvSpPr>
          <p:nvPr/>
        </p:nvSpPr>
        <p:spPr bwMode="auto">
          <a:xfrm>
            <a:off x="3767572" y="5788227"/>
            <a:ext cx="2179817" cy="662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nSpc>
                <a:spcPts val="1500"/>
              </a:lnSpc>
            </a:pPr>
            <a:r>
              <a:rPr altLang="en-US" lang="zh-CN" sz="1200">
                <a:solidFill>
                  <a:srgbClr val="7F7F7F"/>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a:t>
            </a:r>
          </a:p>
        </p:txBody>
      </p:sp>
      <p:sp>
        <p:nvSpPr>
          <p:cNvPr id="49" name="矩形 48"/>
          <p:cNvSpPr>
            <a:spLocks noChangeArrowheads="1"/>
          </p:cNvSpPr>
          <p:nvPr/>
        </p:nvSpPr>
        <p:spPr bwMode="auto">
          <a:xfrm>
            <a:off x="8016130" y="4561233"/>
            <a:ext cx="2179817" cy="662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nSpc>
                <a:spcPts val="1500"/>
              </a:lnSpc>
            </a:pPr>
            <a:r>
              <a:rPr altLang="en-US" lang="zh-CN" sz="1200">
                <a:solidFill>
                  <a:srgbClr val="7F7F7F"/>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a:t>
            </a:r>
          </a:p>
        </p:txBody>
      </p:sp>
      <p:sp>
        <p:nvSpPr>
          <p:cNvPr id="50" name="矩形 49"/>
          <p:cNvSpPr>
            <a:spLocks noChangeArrowheads="1"/>
          </p:cNvSpPr>
          <p:nvPr/>
        </p:nvSpPr>
        <p:spPr bwMode="auto">
          <a:xfrm>
            <a:off x="8007428" y="3049704"/>
            <a:ext cx="2179817" cy="662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nSpc>
                <a:spcPts val="1500"/>
              </a:lnSpc>
            </a:pPr>
            <a:r>
              <a:rPr altLang="en-US" lang="zh-CN" sz="1200">
                <a:solidFill>
                  <a:srgbClr val="7F7F7F"/>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a:t>
            </a:r>
          </a:p>
        </p:txBody>
      </p:sp>
    </p:spTree>
    <p:extLst>
      <p:ext uri="{BB962C8B-B14F-4D97-AF65-F5344CB8AC3E}">
        <p14:creationId val="2657769200"/>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10" presetSubtype="0">
                                  <p:stCondLst>
                                    <p:cond delay="0"/>
                                  </p:stCondLst>
                                  <p:childTnLst>
                                    <p:set>
                                      <p:cBhvr>
                                        <p:cTn dur="1" fill="hold" id="6">
                                          <p:stCondLst>
                                            <p:cond delay="0"/>
                                          </p:stCondLst>
                                        </p:cTn>
                                        <p:tgtEl>
                                          <p:spTgt spid="17"/>
                                        </p:tgtEl>
                                        <p:attrNameLst>
                                          <p:attrName>style.visibility</p:attrName>
                                        </p:attrNameLst>
                                      </p:cBhvr>
                                      <p:to>
                                        <p:strVal val="visible"/>
                                      </p:to>
                                    </p:set>
                                    <p:animEffect filter="fade" transition="in">
                                      <p:cBhvr>
                                        <p:cTn dur="500" id="7"/>
                                        <p:tgtEl>
                                          <p:spTgt spid="17"/>
                                        </p:tgtEl>
                                      </p:cBhvr>
                                    </p:animEffect>
                                  </p:childTnLst>
                                </p:cTn>
                              </p:par>
                              <p:par>
                                <p:cTn fill="hold" id="8" nodeType="withEffect" presetClass="entr" presetID="10" presetSubtype="0">
                                  <p:stCondLst>
                                    <p:cond delay="0"/>
                                  </p:stCondLst>
                                  <p:childTnLst>
                                    <p:set>
                                      <p:cBhvr>
                                        <p:cTn dur="1" fill="hold" id="9">
                                          <p:stCondLst>
                                            <p:cond delay="0"/>
                                          </p:stCondLst>
                                        </p:cTn>
                                        <p:tgtEl>
                                          <p:spTgt spid="22"/>
                                        </p:tgtEl>
                                        <p:attrNameLst>
                                          <p:attrName>style.visibility</p:attrName>
                                        </p:attrNameLst>
                                      </p:cBhvr>
                                      <p:to>
                                        <p:strVal val="visible"/>
                                      </p:to>
                                    </p:set>
                                    <p:animEffect filter="fade" transition="in">
                                      <p:cBhvr>
                                        <p:cTn dur="500" id="10"/>
                                        <p:tgtEl>
                                          <p:spTgt spid="22"/>
                                        </p:tgtEl>
                                      </p:cBhvr>
                                    </p:animEffect>
                                  </p:childTnLst>
                                </p:cTn>
                              </p:par>
                              <p:par>
                                <p:cTn fill="hold" id="11" nodeType="withEffect" presetClass="entr" presetID="10" presetSubtype="0">
                                  <p:stCondLst>
                                    <p:cond delay="0"/>
                                  </p:stCondLst>
                                  <p:childTnLst>
                                    <p:set>
                                      <p:cBhvr>
                                        <p:cTn dur="1" fill="hold" id="12">
                                          <p:stCondLst>
                                            <p:cond delay="0"/>
                                          </p:stCondLst>
                                        </p:cTn>
                                        <p:tgtEl>
                                          <p:spTgt spid="8"/>
                                        </p:tgtEl>
                                        <p:attrNameLst>
                                          <p:attrName>style.visibility</p:attrName>
                                        </p:attrNameLst>
                                      </p:cBhvr>
                                      <p:to>
                                        <p:strVal val="visible"/>
                                      </p:to>
                                    </p:set>
                                    <p:animEffect filter="fade" transition="in">
                                      <p:cBhvr>
                                        <p:cTn dur="500" id="13"/>
                                        <p:tgtEl>
                                          <p:spTgt spid="8"/>
                                        </p:tgtEl>
                                      </p:cBhvr>
                                    </p:animEffect>
                                  </p:childTnLst>
                                </p:cTn>
                              </p:par>
                              <p:par>
                                <p:cTn fill="hold" id="14" nodeType="withEffect" presetClass="entr" presetID="10" presetSubtype="0">
                                  <p:stCondLst>
                                    <p:cond delay="0"/>
                                  </p:stCondLst>
                                  <p:childTnLst>
                                    <p:set>
                                      <p:cBhvr>
                                        <p:cTn dur="1" fill="hold" id="15">
                                          <p:stCondLst>
                                            <p:cond delay="0"/>
                                          </p:stCondLst>
                                        </p:cTn>
                                        <p:tgtEl>
                                          <p:spTgt spid="3"/>
                                        </p:tgtEl>
                                        <p:attrNameLst>
                                          <p:attrName>style.visibility</p:attrName>
                                        </p:attrNameLst>
                                      </p:cBhvr>
                                      <p:to>
                                        <p:strVal val="visible"/>
                                      </p:to>
                                    </p:set>
                                    <p:animEffect filter="fade" transition="in">
                                      <p:cBhvr>
                                        <p:cTn dur="500" id="16"/>
                                        <p:tgtEl>
                                          <p:spTgt spid="3"/>
                                        </p:tgtEl>
                                      </p:cBhvr>
                                    </p:animEffect>
                                  </p:childTnLst>
                                </p:cTn>
                              </p:par>
                              <p:par>
                                <p:cTn fill="hold" id="17" nodeType="withEffect" presetClass="entr" presetID="10" presetSubtype="0">
                                  <p:stCondLst>
                                    <p:cond delay="0"/>
                                  </p:stCondLst>
                                  <p:childTnLst>
                                    <p:set>
                                      <p:cBhvr>
                                        <p:cTn dur="1" fill="hold" id="18">
                                          <p:stCondLst>
                                            <p:cond delay="0"/>
                                          </p:stCondLst>
                                        </p:cTn>
                                        <p:tgtEl>
                                          <p:spTgt spid="32"/>
                                        </p:tgtEl>
                                        <p:attrNameLst>
                                          <p:attrName>style.visibility</p:attrName>
                                        </p:attrNameLst>
                                      </p:cBhvr>
                                      <p:to>
                                        <p:strVal val="visible"/>
                                      </p:to>
                                    </p:set>
                                    <p:animEffect filter="fade" transition="in">
                                      <p:cBhvr>
                                        <p:cTn dur="500" id="19"/>
                                        <p:tgtEl>
                                          <p:spTgt spid="32"/>
                                        </p:tgtEl>
                                      </p:cBhvr>
                                    </p:animEffect>
                                  </p:childTnLst>
                                </p:cTn>
                              </p:par>
                              <p:par>
                                <p:cTn fill="hold" id="20" nodeType="withEffect" presetClass="entr" presetID="10" presetSubtype="0">
                                  <p:stCondLst>
                                    <p:cond delay="0"/>
                                  </p:stCondLst>
                                  <p:childTnLst>
                                    <p:set>
                                      <p:cBhvr>
                                        <p:cTn dur="1" fill="hold" id="21">
                                          <p:stCondLst>
                                            <p:cond delay="0"/>
                                          </p:stCondLst>
                                        </p:cTn>
                                        <p:tgtEl>
                                          <p:spTgt spid="27"/>
                                        </p:tgtEl>
                                        <p:attrNameLst>
                                          <p:attrName>style.visibility</p:attrName>
                                        </p:attrNameLst>
                                      </p:cBhvr>
                                      <p:to>
                                        <p:strVal val="visible"/>
                                      </p:to>
                                    </p:set>
                                    <p:animEffect filter="fade" transition="in">
                                      <p:cBhvr>
                                        <p:cTn dur="500" id="22"/>
                                        <p:tgtEl>
                                          <p:spTgt spid="27"/>
                                        </p:tgtEl>
                                      </p:cBhvr>
                                    </p:animEffect>
                                  </p:childTnLst>
                                </p:cTn>
                              </p:par>
                            </p:childTnLst>
                          </p:cTn>
                        </p:par>
                        <p:par>
                          <p:cTn fill="hold" id="23" nodeType="afterGroup">
                            <p:stCondLst>
                              <p:cond delay="500"/>
                            </p:stCondLst>
                            <p:childTnLst>
                              <p:par>
                                <p:cTn fill="hold" grpId="0" id="24" nodeType="afterEffect" presetClass="entr" presetID="10" presetSubtype="0">
                                  <p:stCondLst>
                                    <p:cond delay="0"/>
                                  </p:stCondLst>
                                  <p:childTnLst>
                                    <p:set>
                                      <p:cBhvr>
                                        <p:cTn dur="1" fill="hold" id="25">
                                          <p:stCondLst>
                                            <p:cond delay="0"/>
                                          </p:stCondLst>
                                        </p:cTn>
                                        <p:tgtEl>
                                          <p:spTgt spid="45"/>
                                        </p:tgtEl>
                                        <p:attrNameLst>
                                          <p:attrName>style.visibility</p:attrName>
                                        </p:attrNameLst>
                                      </p:cBhvr>
                                      <p:to>
                                        <p:strVal val="visible"/>
                                      </p:to>
                                    </p:set>
                                    <p:animEffect filter="fade" transition="in">
                                      <p:cBhvr>
                                        <p:cTn dur="500" id="26"/>
                                        <p:tgtEl>
                                          <p:spTgt spid="45"/>
                                        </p:tgtEl>
                                      </p:cBhvr>
                                    </p:animEffect>
                                  </p:childTnLst>
                                </p:cTn>
                              </p:par>
                              <p:par>
                                <p:cTn fill="hold" grpId="0" id="27" nodeType="withEffect" presetClass="entr" presetID="10" presetSubtype="0">
                                  <p:stCondLst>
                                    <p:cond delay="0"/>
                                  </p:stCondLst>
                                  <p:childTnLst>
                                    <p:set>
                                      <p:cBhvr>
                                        <p:cTn dur="1" fill="hold" id="28">
                                          <p:stCondLst>
                                            <p:cond delay="0"/>
                                          </p:stCondLst>
                                        </p:cTn>
                                        <p:tgtEl>
                                          <p:spTgt spid="50"/>
                                        </p:tgtEl>
                                        <p:attrNameLst>
                                          <p:attrName>style.visibility</p:attrName>
                                        </p:attrNameLst>
                                      </p:cBhvr>
                                      <p:to>
                                        <p:strVal val="visible"/>
                                      </p:to>
                                    </p:set>
                                    <p:animEffect filter="fade" transition="in">
                                      <p:cBhvr>
                                        <p:cTn dur="500" id="29"/>
                                        <p:tgtEl>
                                          <p:spTgt spid="50"/>
                                        </p:tgtEl>
                                      </p:cBhvr>
                                    </p:animEffect>
                                  </p:childTnLst>
                                </p:cTn>
                              </p:par>
                              <p:par>
                                <p:cTn fill="hold" grpId="0" id="30" nodeType="withEffect" presetClass="entr" presetID="10" presetSubtype="0">
                                  <p:stCondLst>
                                    <p:cond delay="0"/>
                                  </p:stCondLst>
                                  <p:childTnLst>
                                    <p:set>
                                      <p:cBhvr>
                                        <p:cTn dur="1" fill="hold" id="31">
                                          <p:stCondLst>
                                            <p:cond delay="0"/>
                                          </p:stCondLst>
                                        </p:cTn>
                                        <p:tgtEl>
                                          <p:spTgt spid="49"/>
                                        </p:tgtEl>
                                        <p:attrNameLst>
                                          <p:attrName>style.visibility</p:attrName>
                                        </p:attrNameLst>
                                      </p:cBhvr>
                                      <p:to>
                                        <p:strVal val="visible"/>
                                      </p:to>
                                    </p:set>
                                    <p:animEffect filter="fade" transition="in">
                                      <p:cBhvr>
                                        <p:cTn dur="500" id="32"/>
                                        <p:tgtEl>
                                          <p:spTgt spid="49"/>
                                        </p:tgtEl>
                                      </p:cBhvr>
                                    </p:animEffect>
                                  </p:childTnLst>
                                </p:cTn>
                              </p:par>
                              <p:par>
                                <p:cTn fill="hold" grpId="0" id="33" nodeType="withEffect" presetClass="entr" presetID="10" presetSubtype="0">
                                  <p:stCondLst>
                                    <p:cond delay="0"/>
                                  </p:stCondLst>
                                  <p:childTnLst>
                                    <p:set>
                                      <p:cBhvr>
                                        <p:cTn dur="1" fill="hold" id="34">
                                          <p:stCondLst>
                                            <p:cond delay="0"/>
                                          </p:stCondLst>
                                        </p:cTn>
                                        <p:tgtEl>
                                          <p:spTgt spid="48"/>
                                        </p:tgtEl>
                                        <p:attrNameLst>
                                          <p:attrName>style.visibility</p:attrName>
                                        </p:attrNameLst>
                                      </p:cBhvr>
                                      <p:to>
                                        <p:strVal val="visible"/>
                                      </p:to>
                                    </p:set>
                                    <p:animEffect filter="fade" transition="in">
                                      <p:cBhvr>
                                        <p:cTn dur="500" id="35"/>
                                        <p:tgtEl>
                                          <p:spTgt spid="48"/>
                                        </p:tgtEl>
                                      </p:cBhvr>
                                    </p:animEffect>
                                  </p:childTnLst>
                                </p:cTn>
                              </p:par>
                              <p:par>
                                <p:cTn fill="hold" grpId="0" id="36" nodeType="withEffect" presetClass="entr" presetID="10" presetSubtype="0">
                                  <p:stCondLst>
                                    <p:cond delay="0"/>
                                  </p:stCondLst>
                                  <p:childTnLst>
                                    <p:set>
                                      <p:cBhvr>
                                        <p:cTn dur="1" fill="hold" id="37">
                                          <p:stCondLst>
                                            <p:cond delay="0"/>
                                          </p:stCondLst>
                                        </p:cTn>
                                        <p:tgtEl>
                                          <p:spTgt spid="47"/>
                                        </p:tgtEl>
                                        <p:attrNameLst>
                                          <p:attrName>style.visibility</p:attrName>
                                        </p:attrNameLst>
                                      </p:cBhvr>
                                      <p:to>
                                        <p:strVal val="visible"/>
                                      </p:to>
                                    </p:set>
                                    <p:animEffect filter="fade" transition="in">
                                      <p:cBhvr>
                                        <p:cTn dur="500" id="38"/>
                                        <p:tgtEl>
                                          <p:spTgt spid="47"/>
                                        </p:tgtEl>
                                      </p:cBhvr>
                                    </p:animEffect>
                                  </p:childTnLst>
                                </p:cTn>
                              </p:par>
                              <p:par>
                                <p:cTn fill="hold" grpId="0" id="39" nodeType="withEffect" presetClass="entr" presetID="10" presetSubtype="0">
                                  <p:stCondLst>
                                    <p:cond delay="0"/>
                                  </p:stCondLst>
                                  <p:childTnLst>
                                    <p:set>
                                      <p:cBhvr>
                                        <p:cTn dur="1" fill="hold" id="40">
                                          <p:stCondLst>
                                            <p:cond delay="0"/>
                                          </p:stCondLst>
                                        </p:cTn>
                                        <p:tgtEl>
                                          <p:spTgt spid="46"/>
                                        </p:tgtEl>
                                        <p:attrNameLst>
                                          <p:attrName>style.visibility</p:attrName>
                                        </p:attrNameLst>
                                      </p:cBhvr>
                                      <p:to>
                                        <p:strVal val="visible"/>
                                      </p:to>
                                    </p:set>
                                    <p:animEffect filter="fade" transition="in">
                                      <p:cBhvr>
                                        <p:cTn dur="500" id="41"/>
                                        <p:tgtEl>
                                          <p:spTgt spid="4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5"/>
      <p:bldP grpId="0" spid="46"/>
      <p:bldP grpId="0" spid="47"/>
      <p:bldP grpId="0" spid="48"/>
      <p:bldP grpId="0" spid="49"/>
      <p:bldP grpId="0" spid="50"/>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教学反思</a:t>
            </a:r>
          </a:p>
        </p:txBody>
      </p:sp>
      <p:sp>
        <p:nvSpPr>
          <p:cNvPr id="3" name="MH_Other_1"/>
          <p:cNvSpPr/>
          <p:nvPr>
            <p:custDataLst>
              <p:tags r:id="rId2"/>
            </p:custDataLst>
          </p:nvPr>
        </p:nvSpPr>
        <p:spPr>
          <a:xfrm>
            <a:off x="910836" y="4710153"/>
            <a:ext cx="1183243" cy="118324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500"/>
              </a:lnSpc>
              <a:defRPr/>
            </a:pPr>
            <a:r>
              <a:rPr altLang="zh-CN" b="1" lang="en-US" sz="2800">
                <a:solidFill>
                  <a:srgbClr val="FFFFFF"/>
                </a:solidFill>
                <a:ea charset="-122" panose="020b0503020204020204" pitchFamily="34" typeface="微软雅黑"/>
              </a:rPr>
              <a:t>A</a:t>
            </a:r>
          </a:p>
        </p:txBody>
      </p:sp>
      <p:sp>
        <p:nvSpPr>
          <p:cNvPr id="4" name="MH_Other_2"/>
          <p:cNvSpPr/>
          <p:nvPr>
            <p:custDataLst>
              <p:tags r:id="rId3"/>
            </p:custDataLst>
          </p:nvPr>
        </p:nvSpPr>
        <p:spPr>
          <a:xfrm>
            <a:off x="4437062" y="4710153"/>
            <a:ext cx="1183243" cy="118324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500"/>
              </a:lnSpc>
              <a:defRPr/>
            </a:pPr>
            <a:r>
              <a:rPr altLang="zh-CN" b="1" lang="en-US" sz="2800">
                <a:solidFill>
                  <a:srgbClr val="FFFFFF"/>
                </a:solidFill>
                <a:ea charset="-122" panose="020b0503020204020204" pitchFamily="34" typeface="微软雅黑"/>
              </a:rPr>
              <a:t>C</a:t>
            </a:r>
          </a:p>
        </p:txBody>
      </p:sp>
      <p:sp>
        <p:nvSpPr>
          <p:cNvPr id="5" name="MH_Other_3"/>
          <p:cNvSpPr/>
          <p:nvPr>
            <p:custDataLst>
              <p:tags r:id="rId4"/>
            </p:custDataLst>
          </p:nvPr>
        </p:nvSpPr>
        <p:spPr>
          <a:xfrm>
            <a:off x="7860041" y="4710153"/>
            <a:ext cx="1183243" cy="118324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500"/>
              </a:lnSpc>
              <a:defRPr/>
            </a:pPr>
            <a:r>
              <a:rPr altLang="zh-CN" b="1" lang="en-US" sz="2800">
                <a:solidFill>
                  <a:srgbClr val="FFFFFF"/>
                </a:solidFill>
                <a:ea charset="-122" panose="020b0503020204020204" pitchFamily="34" typeface="微软雅黑"/>
              </a:rPr>
              <a:t>E</a:t>
            </a:r>
          </a:p>
        </p:txBody>
      </p:sp>
      <p:sp>
        <p:nvSpPr>
          <p:cNvPr id="6" name="MH_Other_4"/>
          <p:cNvSpPr/>
          <p:nvPr>
            <p:custDataLst>
              <p:tags r:id="rId5"/>
            </p:custDataLst>
          </p:nvPr>
        </p:nvSpPr>
        <p:spPr>
          <a:xfrm>
            <a:off x="2589418" y="1994171"/>
            <a:ext cx="1253028" cy="125302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500"/>
              </a:lnSpc>
              <a:defRPr/>
            </a:pPr>
            <a:r>
              <a:rPr altLang="zh-CN" b="1" lang="en-US" sz="2800">
                <a:solidFill>
                  <a:srgbClr val="FFFFFF"/>
                </a:solidFill>
                <a:ea charset="-122" panose="020b0503020204020204" pitchFamily="34" typeface="微软雅黑"/>
              </a:rPr>
              <a:t>B</a:t>
            </a:r>
          </a:p>
        </p:txBody>
      </p:sp>
      <p:sp>
        <p:nvSpPr>
          <p:cNvPr id="7" name="MH_Other_5"/>
          <p:cNvSpPr/>
          <p:nvPr>
            <p:custDataLst>
              <p:tags r:id="rId6"/>
            </p:custDataLst>
          </p:nvPr>
        </p:nvSpPr>
        <p:spPr>
          <a:xfrm>
            <a:off x="5980667" y="1994171"/>
            <a:ext cx="1253028" cy="125302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500"/>
              </a:lnSpc>
              <a:defRPr/>
            </a:pPr>
            <a:r>
              <a:rPr altLang="zh-CN" b="1" lang="en-US" sz="2800">
                <a:solidFill>
                  <a:srgbClr val="FFFFFF"/>
                </a:solidFill>
                <a:ea charset="-122" panose="020b0503020204020204" pitchFamily="34" typeface="微软雅黑"/>
              </a:rPr>
              <a:t>D</a:t>
            </a:r>
          </a:p>
        </p:txBody>
      </p:sp>
      <p:sp>
        <p:nvSpPr>
          <p:cNvPr id="8" name="MH_Other_6"/>
          <p:cNvSpPr/>
          <p:nvPr>
            <p:custDataLst>
              <p:tags r:id="rId7"/>
            </p:custDataLst>
          </p:nvPr>
        </p:nvSpPr>
        <p:spPr>
          <a:xfrm>
            <a:off x="9340559" y="1994171"/>
            <a:ext cx="1253028" cy="125302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500"/>
              </a:lnSpc>
              <a:defRPr/>
            </a:pPr>
            <a:r>
              <a:rPr altLang="zh-CN" b="1" lang="en-US" sz="2800">
                <a:solidFill>
                  <a:srgbClr val="FFFFFF"/>
                </a:solidFill>
                <a:ea charset="-122" panose="020b0503020204020204" pitchFamily="34" typeface="微软雅黑"/>
              </a:rPr>
              <a:t>F</a:t>
            </a:r>
          </a:p>
        </p:txBody>
      </p:sp>
      <p:grpSp>
        <p:nvGrpSpPr>
          <p:cNvPr id="9" name="组合 8"/>
          <p:cNvGrpSpPr/>
          <p:nvPr/>
        </p:nvGrpSpPr>
        <p:grpSpPr>
          <a:xfrm>
            <a:off x="1218453" y="3978676"/>
            <a:ext cx="8936200" cy="385011"/>
            <a:chOff x="1993654" y="3780824"/>
            <a:chExt cx="7260543" cy="0"/>
          </a:xfrm>
        </p:grpSpPr>
        <p:cxnSp>
          <p:nvCxnSpPr>
            <p:cNvPr id="10" name="MH_Other_7"/>
            <p:cNvCxnSpPr/>
            <p:nvPr>
              <p:custDataLst>
                <p:tags r:id="rId8"/>
              </p:custDataLst>
            </p:nvPr>
          </p:nvCxnSpPr>
          <p:spPr>
            <a:xfrm rot="19500000">
              <a:off x="1993654" y="3780824"/>
              <a:ext cx="1685484" cy="0"/>
            </a:xfrm>
            <a:prstGeom prst="line">
              <a:avLst/>
            </a:prstGeom>
            <a:ln w="38100">
              <a:solidFill>
                <a:schemeClr val="accent1"/>
              </a:solidFill>
              <a:headEnd len="lg" type="oval" w="lg"/>
            </a:ln>
          </p:spPr>
          <p:style>
            <a:lnRef idx="1">
              <a:schemeClr val="accent1"/>
            </a:lnRef>
            <a:fillRef idx="0">
              <a:schemeClr val="accent1"/>
            </a:fillRef>
            <a:effectRef idx="0">
              <a:schemeClr val="accent1"/>
            </a:effectRef>
            <a:fontRef idx="minor">
              <a:schemeClr val="tx1"/>
            </a:fontRef>
          </p:style>
        </p:cxnSp>
        <p:cxnSp>
          <p:nvCxnSpPr>
            <p:cNvPr id="11" name="MH_Other_8"/>
            <p:cNvCxnSpPr/>
            <p:nvPr>
              <p:custDataLst>
                <p:tags r:id="rId9"/>
              </p:custDataLst>
            </p:nvPr>
          </p:nvCxnSpPr>
          <p:spPr>
            <a:xfrm flipV="1" rot="2100000">
              <a:off x="3385827" y="3780824"/>
              <a:ext cx="1685482" cy="0"/>
            </a:xfrm>
            <a:prstGeom prst="line">
              <a:avLst/>
            </a:prstGeom>
            <a:ln w="38100">
              <a:solidFill>
                <a:schemeClr val="accent2"/>
              </a:solidFill>
              <a:headEnd len="lg" type="oval" w="lg"/>
            </a:ln>
          </p:spPr>
          <p:style>
            <a:lnRef idx="1">
              <a:schemeClr val="accent1"/>
            </a:lnRef>
            <a:fillRef idx="0">
              <a:schemeClr val="accent1"/>
            </a:fillRef>
            <a:effectRef idx="0">
              <a:schemeClr val="accent1"/>
            </a:effectRef>
            <a:fontRef idx="minor">
              <a:schemeClr val="tx1"/>
            </a:fontRef>
          </p:style>
        </p:cxnSp>
        <p:cxnSp>
          <p:nvCxnSpPr>
            <p:cNvPr id="12" name="MH_Other_9"/>
            <p:cNvCxnSpPr/>
            <p:nvPr>
              <p:custDataLst>
                <p:tags r:id="rId10"/>
              </p:custDataLst>
            </p:nvPr>
          </p:nvCxnSpPr>
          <p:spPr>
            <a:xfrm rot="19500000">
              <a:off x="4782246" y="3780824"/>
              <a:ext cx="1685484" cy="0"/>
            </a:xfrm>
            <a:prstGeom prst="line">
              <a:avLst/>
            </a:prstGeom>
            <a:ln w="38100">
              <a:solidFill>
                <a:schemeClr val="accent3"/>
              </a:solidFill>
              <a:headEnd len="lg" type="oval" w="lg"/>
            </a:ln>
          </p:spPr>
          <p:style>
            <a:lnRef idx="1">
              <a:schemeClr val="accent1"/>
            </a:lnRef>
            <a:fillRef idx="0">
              <a:schemeClr val="accent1"/>
            </a:fillRef>
            <a:effectRef idx="0">
              <a:schemeClr val="accent1"/>
            </a:effectRef>
            <a:fontRef idx="minor">
              <a:schemeClr val="tx1"/>
            </a:fontRef>
          </p:style>
        </p:cxnSp>
        <p:cxnSp>
          <p:nvCxnSpPr>
            <p:cNvPr id="13" name="MH_Other_10"/>
            <p:cNvCxnSpPr/>
            <p:nvPr>
              <p:custDataLst>
                <p:tags r:id="rId11"/>
              </p:custDataLst>
            </p:nvPr>
          </p:nvCxnSpPr>
          <p:spPr>
            <a:xfrm flipV="1" rot="2100000">
              <a:off x="6174419" y="3780824"/>
              <a:ext cx="1685482" cy="0"/>
            </a:xfrm>
            <a:prstGeom prst="line">
              <a:avLst/>
            </a:prstGeom>
            <a:ln w="38100">
              <a:solidFill>
                <a:schemeClr val="accent1"/>
              </a:solidFill>
              <a:headEnd len="lg" type="oval" w="lg"/>
            </a:ln>
          </p:spPr>
          <p:style>
            <a:lnRef idx="1">
              <a:schemeClr val="accent1"/>
            </a:lnRef>
            <a:fillRef idx="0">
              <a:schemeClr val="accent1"/>
            </a:fillRef>
            <a:effectRef idx="0">
              <a:schemeClr val="accent1"/>
            </a:effectRef>
            <a:fontRef idx="minor">
              <a:schemeClr val="tx1"/>
            </a:fontRef>
          </p:style>
        </p:cxnSp>
        <p:cxnSp>
          <p:nvCxnSpPr>
            <p:cNvPr id="14" name="MH_Other_11"/>
            <p:cNvCxnSpPr/>
            <p:nvPr>
              <p:custDataLst>
                <p:tags r:id="rId12"/>
              </p:custDataLst>
            </p:nvPr>
          </p:nvCxnSpPr>
          <p:spPr>
            <a:xfrm rot="19500000">
              <a:off x="7568715" y="3780824"/>
              <a:ext cx="1685482" cy="0"/>
            </a:xfrm>
            <a:prstGeom prst="line">
              <a:avLst/>
            </a:prstGeom>
            <a:ln w="38100">
              <a:solidFill>
                <a:schemeClr val="accent2"/>
              </a:solidFill>
              <a:headEnd len="lg" type="oval" w="lg"/>
              <a:tailEnd len="lg" type="oval" w="lg"/>
            </a:ln>
          </p:spPr>
          <p:style>
            <a:lnRef idx="1">
              <a:schemeClr val="accent1"/>
            </a:lnRef>
            <a:fillRef idx="0">
              <a:schemeClr val="accent1"/>
            </a:fillRef>
            <a:effectRef idx="0">
              <a:schemeClr val="accent1"/>
            </a:effectRef>
            <a:fontRef idx="minor">
              <a:schemeClr val="tx1"/>
            </a:fontRef>
          </p:style>
        </p:cxnSp>
      </p:grpSp>
      <p:sp>
        <p:nvSpPr>
          <p:cNvPr id="15" name="矩形 14"/>
          <p:cNvSpPr/>
          <p:nvPr/>
        </p:nvSpPr>
        <p:spPr>
          <a:xfrm>
            <a:off x="1997657" y="4958660"/>
            <a:ext cx="1682347" cy="853440"/>
          </a:xfrm>
          <a:prstGeom prst="rect">
            <a:avLst/>
          </a:prstGeom>
        </p:spPr>
        <p:txBody>
          <a:bodyPr wrap="square">
            <a:spAutoFit/>
          </a:bodyPr>
          <a:lstStyle/>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p:txBody>
      </p:sp>
      <p:sp>
        <p:nvSpPr>
          <p:cNvPr id="16" name="矩形 15"/>
          <p:cNvSpPr/>
          <p:nvPr/>
        </p:nvSpPr>
        <p:spPr>
          <a:xfrm>
            <a:off x="1053065" y="2312164"/>
            <a:ext cx="1682347" cy="853440"/>
          </a:xfrm>
          <a:prstGeom prst="rect">
            <a:avLst/>
          </a:prstGeom>
        </p:spPr>
        <p:txBody>
          <a:bodyPr wrap="square">
            <a:spAutoFit/>
          </a:bodyPr>
          <a:lstStyle/>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p:txBody>
      </p:sp>
      <p:sp>
        <p:nvSpPr>
          <p:cNvPr id="17" name="矩形 16"/>
          <p:cNvSpPr/>
          <p:nvPr/>
        </p:nvSpPr>
        <p:spPr>
          <a:xfrm>
            <a:off x="5688376" y="4958660"/>
            <a:ext cx="1682347" cy="853440"/>
          </a:xfrm>
          <a:prstGeom prst="rect">
            <a:avLst/>
          </a:prstGeom>
        </p:spPr>
        <p:txBody>
          <a:bodyPr wrap="square">
            <a:spAutoFit/>
          </a:bodyPr>
          <a:lstStyle/>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p:txBody>
      </p:sp>
      <p:sp>
        <p:nvSpPr>
          <p:cNvPr id="18" name="矩形 17"/>
          <p:cNvSpPr/>
          <p:nvPr/>
        </p:nvSpPr>
        <p:spPr>
          <a:xfrm>
            <a:off x="4340640" y="2403184"/>
            <a:ext cx="1682347" cy="853440"/>
          </a:xfrm>
          <a:prstGeom prst="rect">
            <a:avLst/>
          </a:prstGeom>
        </p:spPr>
        <p:txBody>
          <a:bodyPr wrap="square">
            <a:spAutoFit/>
          </a:bodyPr>
          <a:lstStyle/>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p:txBody>
      </p:sp>
      <p:sp>
        <p:nvSpPr>
          <p:cNvPr id="19" name="矩形 18"/>
          <p:cNvSpPr/>
          <p:nvPr/>
        </p:nvSpPr>
        <p:spPr>
          <a:xfrm>
            <a:off x="9240908" y="5123073"/>
            <a:ext cx="1682347" cy="853440"/>
          </a:xfrm>
          <a:prstGeom prst="rect">
            <a:avLst/>
          </a:prstGeom>
        </p:spPr>
        <p:txBody>
          <a:bodyPr wrap="square">
            <a:spAutoFit/>
          </a:bodyPr>
          <a:lstStyle/>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p:txBody>
      </p:sp>
      <p:sp>
        <p:nvSpPr>
          <p:cNvPr id="20" name="矩形 19"/>
          <p:cNvSpPr/>
          <p:nvPr/>
        </p:nvSpPr>
        <p:spPr>
          <a:xfrm>
            <a:off x="7702436" y="2403181"/>
            <a:ext cx="1682347" cy="853440"/>
          </a:xfrm>
          <a:prstGeom prst="rect">
            <a:avLst/>
          </a:prstGeom>
        </p:spPr>
        <p:txBody>
          <a:bodyPr wrap="square">
            <a:spAutoFit/>
          </a:bodyPr>
          <a:lstStyle/>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a:p>
            <a:pPr>
              <a:lnSpc>
                <a:spcPts val="1500"/>
              </a:lnSpc>
            </a:pPr>
            <a:r>
              <a:rPr altLang="en-US" lang="zh-CN" sz="1200">
                <a:solidFill>
                  <a:schemeClr val="bg1">
                    <a:lumMod val="50000"/>
                  </a:schemeClr>
                </a:solidFill>
                <a:latin charset="-122" panose="020b0503020204020204" pitchFamily="34" typeface="微软雅黑"/>
                <a:ea charset="-122" panose="020b0503020204020204" pitchFamily="34" typeface="微软雅黑"/>
              </a:rPr>
              <a:t>双击输入替换内容编辑文字</a:t>
            </a:r>
          </a:p>
        </p:txBody>
      </p:sp>
    </p:spTree>
    <p:extLst>
      <p:ext uri="{BB962C8B-B14F-4D97-AF65-F5344CB8AC3E}">
        <p14:creationId val="3393812700"/>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fade" transition="in">
                                      <p:cBhvr>
                                        <p:cTn dur="500" id="7"/>
                                        <p:tgtEl>
                                          <p:spTgt spid="3"/>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5"/>
                                        </p:tgtEl>
                                        <p:attrNameLst>
                                          <p:attrName>style.visibility</p:attrName>
                                        </p:attrNameLst>
                                      </p:cBhvr>
                                      <p:to>
                                        <p:strVal val="visible"/>
                                      </p:to>
                                    </p:set>
                                    <p:animEffect filter="fade" transition="in">
                                      <p:cBhvr>
                                        <p:cTn dur="500" id="11"/>
                                        <p:tgtEl>
                                          <p:spTgt spid="15"/>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6"/>
                                        </p:tgtEl>
                                        <p:attrNameLst>
                                          <p:attrName>style.visibility</p:attrName>
                                        </p:attrNameLst>
                                      </p:cBhvr>
                                      <p:to>
                                        <p:strVal val="visible"/>
                                      </p:to>
                                    </p:set>
                                    <p:animEffect filter="fade" transition="in">
                                      <p:cBhvr>
                                        <p:cTn dur="500" id="15"/>
                                        <p:tgtEl>
                                          <p:spTgt spid="6"/>
                                        </p:tgtEl>
                                      </p:cBhvr>
                                    </p:animEffect>
                                  </p:childTnLst>
                                </p:cTn>
                              </p:par>
                            </p:childTnLst>
                          </p:cTn>
                        </p:par>
                        <p:par>
                          <p:cTn fill="hold" id="16" nodeType="afterGroup">
                            <p:stCondLst>
                              <p:cond delay="1500"/>
                            </p:stCondLst>
                            <p:childTnLst>
                              <p:par>
                                <p:cTn fill="hold" grpId="0" id="17" nodeType="afterEffect" presetClass="entr" presetID="10" presetSubtype="0">
                                  <p:stCondLst>
                                    <p:cond delay="0"/>
                                  </p:stCondLst>
                                  <p:childTnLst>
                                    <p:set>
                                      <p:cBhvr>
                                        <p:cTn dur="1" fill="hold" id="18">
                                          <p:stCondLst>
                                            <p:cond delay="0"/>
                                          </p:stCondLst>
                                        </p:cTn>
                                        <p:tgtEl>
                                          <p:spTgt spid="16"/>
                                        </p:tgtEl>
                                        <p:attrNameLst>
                                          <p:attrName>style.visibility</p:attrName>
                                        </p:attrNameLst>
                                      </p:cBhvr>
                                      <p:to>
                                        <p:strVal val="visible"/>
                                      </p:to>
                                    </p:set>
                                    <p:animEffect filter="fade" transition="in">
                                      <p:cBhvr>
                                        <p:cTn dur="500" id="19"/>
                                        <p:tgtEl>
                                          <p:spTgt spid="16"/>
                                        </p:tgtEl>
                                      </p:cBhvr>
                                    </p:animEffect>
                                  </p:childTnLst>
                                </p:cTn>
                              </p:par>
                            </p:childTnLst>
                          </p:cTn>
                        </p:par>
                        <p:par>
                          <p:cTn fill="hold" id="20" nodeType="afterGroup">
                            <p:stCondLst>
                              <p:cond delay="2000"/>
                            </p:stCondLst>
                            <p:childTnLst>
                              <p:par>
                                <p:cTn fill="hold" grpId="0" id="21" nodeType="afterEffect" presetClass="entr" presetID="10" presetSubtype="0">
                                  <p:stCondLst>
                                    <p:cond delay="0"/>
                                  </p:stCondLst>
                                  <p:childTnLst>
                                    <p:set>
                                      <p:cBhvr>
                                        <p:cTn dur="1" fill="hold" id="22">
                                          <p:stCondLst>
                                            <p:cond delay="0"/>
                                          </p:stCondLst>
                                        </p:cTn>
                                        <p:tgtEl>
                                          <p:spTgt spid="4"/>
                                        </p:tgtEl>
                                        <p:attrNameLst>
                                          <p:attrName>style.visibility</p:attrName>
                                        </p:attrNameLst>
                                      </p:cBhvr>
                                      <p:to>
                                        <p:strVal val="visible"/>
                                      </p:to>
                                    </p:set>
                                    <p:animEffect filter="fade" transition="in">
                                      <p:cBhvr>
                                        <p:cTn dur="500" id="23"/>
                                        <p:tgtEl>
                                          <p:spTgt spid="4"/>
                                        </p:tgtEl>
                                      </p:cBhvr>
                                    </p:animEffect>
                                  </p:childTnLst>
                                </p:cTn>
                              </p:par>
                            </p:childTnLst>
                          </p:cTn>
                        </p:par>
                        <p:par>
                          <p:cTn fill="hold" id="24" nodeType="afterGroup">
                            <p:stCondLst>
                              <p:cond delay="2500"/>
                            </p:stCondLst>
                            <p:childTnLst>
                              <p:par>
                                <p:cTn fill="hold" grpId="0" id="25" nodeType="afterEffect" presetClass="entr" presetID="10" presetSubtype="0">
                                  <p:stCondLst>
                                    <p:cond delay="0"/>
                                  </p:stCondLst>
                                  <p:childTnLst>
                                    <p:set>
                                      <p:cBhvr>
                                        <p:cTn dur="1" fill="hold" id="26">
                                          <p:stCondLst>
                                            <p:cond delay="0"/>
                                          </p:stCondLst>
                                        </p:cTn>
                                        <p:tgtEl>
                                          <p:spTgt spid="17"/>
                                        </p:tgtEl>
                                        <p:attrNameLst>
                                          <p:attrName>style.visibility</p:attrName>
                                        </p:attrNameLst>
                                      </p:cBhvr>
                                      <p:to>
                                        <p:strVal val="visible"/>
                                      </p:to>
                                    </p:set>
                                    <p:animEffect filter="fade" transition="in">
                                      <p:cBhvr>
                                        <p:cTn dur="500" id="27"/>
                                        <p:tgtEl>
                                          <p:spTgt spid="17"/>
                                        </p:tgtEl>
                                      </p:cBhvr>
                                    </p:animEffect>
                                  </p:childTnLst>
                                </p:cTn>
                              </p:par>
                            </p:childTnLst>
                          </p:cTn>
                        </p:par>
                        <p:par>
                          <p:cTn fill="hold" id="28" nodeType="afterGroup">
                            <p:stCondLst>
                              <p:cond delay="3000"/>
                            </p:stCondLst>
                            <p:childTnLst>
                              <p:par>
                                <p:cTn fill="hold" grpId="0" id="29" nodeType="afterEffect" presetClass="entr" presetID="10" presetSubtype="0">
                                  <p:stCondLst>
                                    <p:cond delay="0"/>
                                  </p:stCondLst>
                                  <p:childTnLst>
                                    <p:set>
                                      <p:cBhvr>
                                        <p:cTn dur="1" fill="hold" id="30">
                                          <p:stCondLst>
                                            <p:cond delay="0"/>
                                          </p:stCondLst>
                                        </p:cTn>
                                        <p:tgtEl>
                                          <p:spTgt spid="7"/>
                                        </p:tgtEl>
                                        <p:attrNameLst>
                                          <p:attrName>style.visibility</p:attrName>
                                        </p:attrNameLst>
                                      </p:cBhvr>
                                      <p:to>
                                        <p:strVal val="visible"/>
                                      </p:to>
                                    </p:set>
                                    <p:animEffect filter="fade" transition="in">
                                      <p:cBhvr>
                                        <p:cTn dur="500" id="31"/>
                                        <p:tgtEl>
                                          <p:spTgt spid="7"/>
                                        </p:tgtEl>
                                      </p:cBhvr>
                                    </p:animEffect>
                                  </p:childTnLst>
                                </p:cTn>
                              </p:par>
                            </p:childTnLst>
                          </p:cTn>
                        </p:par>
                        <p:par>
                          <p:cTn fill="hold" id="32" nodeType="afterGroup">
                            <p:stCondLst>
                              <p:cond delay="3500"/>
                            </p:stCondLst>
                            <p:childTnLst>
                              <p:par>
                                <p:cTn fill="hold" grpId="0" id="33" nodeType="afterEffect" presetClass="entr" presetID="10" presetSubtype="0">
                                  <p:stCondLst>
                                    <p:cond delay="0"/>
                                  </p:stCondLst>
                                  <p:childTnLst>
                                    <p:set>
                                      <p:cBhvr>
                                        <p:cTn dur="1" fill="hold" id="34">
                                          <p:stCondLst>
                                            <p:cond delay="0"/>
                                          </p:stCondLst>
                                        </p:cTn>
                                        <p:tgtEl>
                                          <p:spTgt spid="18"/>
                                        </p:tgtEl>
                                        <p:attrNameLst>
                                          <p:attrName>style.visibility</p:attrName>
                                        </p:attrNameLst>
                                      </p:cBhvr>
                                      <p:to>
                                        <p:strVal val="visible"/>
                                      </p:to>
                                    </p:set>
                                    <p:animEffect filter="fade" transition="in">
                                      <p:cBhvr>
                                        <p:cTn dur="500" id="35"/>
                                        <p:tgtEl>
                                          <p:spTgt spid="18"/>
                                        </p:tgtEl>
                                      </p:cBhvr>
                                    </p:animEffect>
                                  </p:childTnLst>
                                </p:cTn>
                              </p:par>
                            </p:childTnLst>
                          </p:cTn>
                        </p:par>
                        <p:par>
                          <p:cTn fill="hold" id="36" nodeType="afterGroup">
                            <p:stCondLst>
                              <p:cond delay="4000"/>
                            </p:stCondLst>
                            <p:childTnLst>
                              <p:par>
                                <p:cTn fill="hold" grpId="0" id="37" nodeType="afterEffect" presetClass="entr" presetID="10" presetSubtype="0">
                                  <p:stCondLst>
                                    <p:cond delay="0"/>
                                  </p:stCondLst>
                                  <p:childTnLst>
                                    <p:set>
                                      <p:cBhvr>
                                        <p:cTn dur="1" fill="hold" id="38">
                                          <p:stCondLst>
                                            <p:cond delay="0"/>
                                          </p:stCondLst>
                                        </p:cTn>
                                        <p:tgtEl>
                                          <p:spTgt spid="5"/>
                                        </p:tgtEl>
                                        <p:attrNameLst>
                                          <p:attrName>style.visibility</p:attrName>
                                        </p:attrNameLst>
                                      </p:cBhvr>
                                      <p:to>
                                        <p:strVal val="visible"/>
                                      </p:to>
                                    </p:set>
                                    <p:animEffect filter="fade" transition="in">
                                      <p:cBhvr>
                                        <p:cTn dur="500" id="39"/>
                                        <p:tgtEl>
                                          <p:spTgt spid="5"/>
                                        </p:tgtEl>
                                      </p:cBhvr>
                                    </p:animEffect>
                                  </p:childTnLst>
                                </p:cTn>
                              </p:par>
                            </p:childTnLst>
                          </p:cTn>
                        </p:par>
                        <p:par>
                          <p:cTn fill="hold" id="40" nodeType="afterGroup">
                            <p:stCondLst>
                              <p:cond delay="4500"/>
                            </p:stCondLst>
                            <p:childTnLst>
                              <p:par>
                                <p:cTn fill="hold" grpId="0" id="41" nodeType="afterEffect" presetClass="entr" presetID="10" presetSubtype="0">
                                  <p:stCondLst>
                                    <p:cond delay="0"/>
                                  </p:stCondLst>
                                  <p:childTnLst>
                                    <p:set>
                                      <p:cBhvr>
                                        <p:cTn dur="1" fill="hold" id="42">
                                          <p:stCondLst>
                                            <p:cond delay="0"/>
                                          </p:stCondLst>
                                        </p:cTn>
                                        <p:tgtEl>
                                          <p:spTgt spid="19"/>
                                        </p:tgtEl>
                                        <p:attrNameLst>
                                          <p:attrName>style.visibility</p:attrName>
                                        </p:attrNameLst>
                                      </p:cBhvr>
                                      <p:to>
                                        <p:strVal val="visible"/>
                                      </p:to>
                                    </p:set>
                                    <p:animEffect filter="fade" transition="in">
                                      <p:cBhvr>
                                        <p:cTn dur="500" id="43"/>
                                        <p:tgtEl>
                                          <p:spTgt spid="19"/>
                                        </p:tgtEl>
                                      </p:cBhvr>
                                    </p:animEffect>
                                  </p:childTnLst>
                                </p:cTn>
                              </p:par>
                            </p:childTnLst>
                          </p:cTn>
                        </p:par>
                        <p:par>
                          <p:cTn fill="hold" id="44" nodeType="afterGroup">
                            <p:stCondLst>
                              <p:cond delay="5000"/>
                            </p:stCondLst>
                            <p:childTnLst>
                              <p:par>
                                <p:cTn fill="hold" grpId="0" id="45" nodeType="afterEffect" presetClass="entr" presetID="10" presetSubtype="0">
                                  <p:stCondLst>
                                    <p:cond delay="0"/>
                                  </p:stCondLst>
                                  <p:childTnLst>
                                    <p:set>
                                      <p:cBhvr>
                                        <p:cTn dur="1" fill="hold" id="46">
                                          <p:stCondLst>
                                            <p:cond delay="0"/>
                                          </p:stCondLst>
                                        </p:cTn>
                                        <p:tgtEl>
                                          <p:spTgt spid="8"/>
                                        </p:tgtEl>
                                        <p:attrNameLst>
                                          <p:attrName>style.visibility</p:attrName>
                                        </p:attrNameLst>
                                      </p:cBhvr>
                                      <p:to>
                                        <p:strVal val="visible"/>
                                      </p:to>
                                    </p:set>
                                    <p:animEffect filter="fade" transition="in">
                                      <p:cBhvr>
                                        <p:cTn dur="500" id="47"/>
                                        <p:tgtEl>
                                          <p:spTgt spid="8"/>
                                        </p:tgtEl>
                                      </p:cBhvr>
                                    </p:animEffect>
                                  </p:childTnLst>
                                </p:cTn>
                              </p:par>
                            </p:childTnLst>
                          </p:cTn>
                        </p:par>
                        <p:par>
                          <p:cTn fill="hold" id="48" nodeType="afterGroup">
                            <p:stCondLst>
                              <p:cond delay="5500"/>
                            </p:stCondLst>
                            <p:childTnLst>
                              <p:par>
                                <p:cTn fill="hold" grpId="0" id="49" nodeType="afterEffect" presetClass="entr" presetID="10" presetSubtype="0">
                                  <p:stCondLst>
                                    <p:cond delay="0"/>
                                  </p:stCondLst>
                                  <p:childTnLst>
                                    <p:set>
                                      <p:cBhvr>
                                        <p:cTn dur="1" fill="hold" id="50">
                                          <p:stCondLst>
                                            <p:cond delay="0"/>
                                          </p:stCondLst>
                                        </p:cTn>
                                        <p:tgtEl>
                                          <p:spTgt spid="20"/>
                                        </p:tgtEl>
                                        <p:attrNameLst>
                                          <p:attrName>style.visibility</p:attrName>
                                        </p:attrNameLst>
                                      </p:cBhvr>
                                      <p:to>
                                        <p:strVal val="visible"/>
                                      </p:to>
                                    </p:set>
                                    <p:animEffect filter="fade" transition="in">
                                      <p:cBhvr>
                                        <p:cTn dur="500" id="51"/>
                                        <p:tgtEl>
                                          <p:spTgt spid="20"/>
                                        </p:tgtEl>
                                      </p:cBhvr>
                                    </p:animEffect>
                                  </p:childTnLst>
                                </p:cTn>
                              </p:par>
                            </p:childTnLst>
                          </p:cTn>
                        </p:par>
                        <p:par>
                          <p:cTn fill="hold" id="52" nodeType="afterGroup">
                            <p:stCondLst>
                              <p:cond delay="6000"/>
                            </p:stCondLst>
                            <p:childTnLst>
                              <p:par>
                                <p:cTn fill="hold" id="53" nodeType="afterEffect" presetClass="entr" presetID="22" presetSubtype="8">
                                  <p:stCondLst>
                                    <p:cond delay="0"/>
                                  </p:stCondLst>
                                  <p:childTnLst>
                                    <p:set>
                                      <p:cBhvr>
                                        <p:cTn dur="1" fill="hold" id="54">
                                          <p:stCondLst>
                                            <p:cond delay="0"/>
                                          </p:stCondLst>
                                        </p:cTn>
                                        <p:tgtEl>
                                          <p:spTgt spid="9"/>
                                        </p:tgtEl>
                                        <p:attrNameLst>
                                          <p:attrName>style.visibility</p:attrName>
                                        </p:attrNameLst>
                                      </p:cBhvr>
                                      <p:to>
                                        <p:strVal val="visible"/>
                                      </p:to>
                                    </p:set>
                                    <p:animEffect filter="wipe(left)" transition="in">
                                      <p:cBhvr>
                                        <p:cTn dur="500" id="55"/>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4"/>
      <p:bldP grpId="0" spid="5"/>
      <p:bldP grpId="0" spid="6"/>
      <p:bldP grpId="0" spid="7"/>
      <p:bldP grpId="0" spid="8"/>
      <p:bldP grpId="0" spid="15"/>
      <p:bldP grpId="0" spid="16"/>
      <p:bldP grpId="0" spid="17"/>
      <p:bldP grpId="0" spid="18"/>
      <p:bldP grpId="0" spid="19"/>
      <p:bldP grpId="0" spid="20"/>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0" y="0"/>
            <a:ext cx="12192000" cy="6858000"/>
          </a:xfrm>
          <a:prstGeom prst="rect">
            <a:avLst/>
          </a:prstGeom>
          <a:solidFill>
            <a:srgbClr val="F7F2D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5" name="图片 4"/>
          <p:cNvPicPr>
            <a:picLocks noChangeAspect="1"/>
          </p:cNvPicPr>
          <p:nvPr/>
        </p:nvPicPr>
        <p:blipFill>
          <a:blip r:embed="rId2">
            <a:extLst>
              <a:ext uri="{28A0092B-C50C-407E-A947-70E740481C1C}">
                <a14:useLocalDpi val="0"/>
              </a:ext>
            </a:extLst>
          </a:blip>
          <a:stretch>
            <a:fillRect/>
          </a:stretch>
        </p:blipFill>
        <p:spPr>
          <a:xfrm>
            <a:off x="0" y="1143000"/>
            <a:ext cx="12192000" cy="5715000"/>
          </a:xfrm>
          <a:prstGeom prst="rect">
            <a:avLst/>
          </a:prstGeom>
        </p:spPr>
      </p:pic>
      <p:pic>
        <p:nvPicPr>
          <p:cNvPr id="6" name="图片 5"/>
          <p:cNvPicPr>
            <a:picLocks noChangeAspect="1"/>
          </p:cNvPicPr>
          <p:nvPr/>
        </p:nvPicPr>
        <p:blipFill>
          <a:blip r:embed="rId3">
            <a:extLst>
              <a:ext uri="{28A0092B-C50C-407E-A947-70E740481C1C}">
                <a14:useLocalDpi val="0"/>
              </a:ext>
            </a:extLst>
          </a:blip>
          <a:srcRect l="26421" r="22272" t="53545"/>
          <a:stretch>
            <a:fillRect/>
          </a:stretch>
        </p:blipFill>
        <p:spPr>
          <a:xfrm>
            <a:off x="2944089" y="4239491"/>
            <a:ext cx="6781709" cy="2878283"/>
          </a:xfrm>
          <a:prstGeom prst="rect">
            <a:avLst/>
          </a:prstGeom>
        </p:spPr>
      </p:pic>
      <p:sp>
        <p:nvSpPr>
          <p:cNvPr id="7" name="文本框 6"/>
          <p:cNvSpPr txBox="1"/>
          <p:nvPr/>
        </p:nvSpPr>
        <p:spPr>
          <a:xfrm>
            <a:off x="4061049" y="1382315"/>
            <a:ext cx="4026569" cy="1920240"/>
          </a:xfrm>
          <a:prstGeom prst="rect">
            <a:avLst/>
          </a:prstGeom>
          <a:noFill/>
        </p:spPr>
        <p:txBody>
          <a:bodyPr rtlCol="0" wrap="square">
            <a:spAutoFit/>
          </a:bodyPr>
          <a:lstStyle/>
          <a:p>
            <a:pPr algn="ctr"/>
            <a:r>
              <a:rPr altLang="zh-CN" b="1" lang="en-US" smtClean="0" sz="6000">
                <a:solidFill>
                  <a:srgbClr val="784B23"/>
                </a:solidFill>
                <a:latin charset="-122" panose="020b0503020204020204" pitchFamily="34" typeface="微软雅黑"/>
                <a:ea charset="-122" panose="020b0503020204020204" pitchFamily="34" typeface="微软雅黑"/>
              </a:rPr>
              <a:t>THANK</a:t>
            </a:r>
          </a:p>
          <a:p>
            <a:pPr algn="ctr"/>
            <a:r>
              <a:rPr altLang="zh-CN" b="1" lang="en-US" smtClean="0" sz="6000">
                <a:solidFill>
                  <a:srgbClr val="784B23"/>
                </a:solidFill>
                <a:latin charset="-122" panose="020b0503020204020204" pitchFamily="34" typeface="微软雅黑"/>
                <a:ea charset="-122" panose="020b0503020204020204" pitchFamily="34" typeface="微软雅黑"/>
              </a:rPr>
              <a:t>YOU</a:t>
            </a:r>
          </a:p>
        </p:txBody>
      </p:sp>
      <p:sp>
        <p:nvSpPr>
          <p:cNvPr id="8" name="文本框 7"/>
          <p:cNvSpPr txBox="1"/>
          <p:nvPr/>
        </p:nvSpPr>
        <p:spPr>
          <a:xfrm>
            <a:off x="4099955" y="3321307"/>
            <a:ext cx="4026569" cy="396240"/>
          </a:xfrm>
          <a:prstGeom prst="rect">
            <a:avLst/>
          </a:prstGeom>
          <a:noFill/>
        </p:spPr>
        <p:txBody>
          <a:bodyPr rtlCol="0" wrap="square">
            <a:spAutoFit/>
          </a:bodyPr>
          <a:lstStyle/>
          <a:p>
            <a:r>
              <a:rPr altLang="en-US" lang="zh-CN" smtClean="0" sz="2000">
                <a:solidFill>
                  <a:srgbClr val="784B23"/>
                </a:solidFill>
                <a:latin charset="-122" panose="020b0503020204020204" pitchFamily="34" typeface="微软雅黑"/>
                <a:ea charset="-122" panose="020b0503020204020204" pitchFamily="34" typeface="微软雅黑"/>
              </a:rPr>
              <a:t>汇报人：优页PPT  2018年X月X日</a:t>
            </a:r>
          </a:p>
        </p:txBody>
      </p:sp>
    </p:spTree>
    <p:extLst>
      <p:ext uri="{BB962C8B-B14F-4D97-AF65-F5344CB8AC3E}">
        <p14:creationId val="67179756"/>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fade" transition="in">
                                      <p:cBhvr>
                                        <p:cTn dur="1500" id="7"/>
                                        <p:tgtEl>
                                          <p:spTgt spid="3"/>
                                        </p:tgtEl>
                                      </p:cBhvr>
                                    </p:animEffect>
                                  </p:childTnLst>
                                </p:cTn>
                              </p:par>
                            </p:childTnLst>
                          </p:cTn>
                        </p:par>
                        <p:par>
                          <p:cTn fill="hold" id="8" nodeType="afterGroup">
                            <p:stCondLst>
                              <p:cond delay="1500"/>
                            </p:stCondLst>
                            <p:childTnLst>
                              <p:par>
                                <p:cTn fill="hold" id="9" nodeType="afterEffect" presetClass="entr" presetID="42" presetSubtype="0">
                                  <p:stCondLst>
                                    <p:cond delay="0"/>
                                  </p:stCondLst>
                                  <p:childTnLst>
                                    <p:set>
                                      <p:cBhvr>
                                        <p:cTn dur="1" fill="hold" id="10">
                                          <p:stCondLst>
                                            <p:cond delay="0"/>
                                          </p:stCondLst>
                                        </p:cTn>
                                        <p:tgtEl>
                                          <p:spTgt spid="5"/>
                                        </p:tgtEl>
                                        <p:attrNameLst>
                                          <p:attrName>style.visibility</p:attrName>
                                        </p:attrNameLst>
                                      </p:cBhvr>
                                      <p:to>
                                        <p:strVal val="visible"/>
                                      </p:to>
                                    </p:set>
                                    <p:animEffect filter="fade" transition="in">
                                      <p:cBhvr>
                                        <p:cTn dur="1000" id="11"/>
                                        <p:tgtEl>
                                          <p:spTgt spid="5"/>
                                        </p:tgtEl>
                                      </p:cBhvr>
                                    </p:animEffect>
                                    <p:anim calcmode="lin" valueType="num">
                                      <p:cBhvr>
                                        <p:cTn dur="1000" fill="hold" id="12"/>
                                        <p:tgtEl>
                                          <p:spTgt spid="5"/>
                                        </p:tgtEl>
                                        <p:attrNameLst>
                                          <p:attrName>ppt_x</p:attrName>
                                        </p:attrNameLst>
                                      </p:cBhvr>
                                      <p:tavLst>
                                        <p:tav tm="0">
                                          <p:val>
                                            <p:strVal val="#ppt_x"/>
                                          </p:val>
                                        </p:tav>
                                        <p:tav tm="100000">
                                          <p:val>
                                            <p:strVal val="#ppt_x"/>
                                          </p:val>
                                        </p:tav>
                                      </p:tavLst>
                                    </p:anim>
                                    <p:anim calcmode="lin" valueType="num">
                                      <p:cBhvr>
                                        <p:cTn dur="1000" fill="hold" id="13"/>
                                        <p:tgtEl>
                                          <p:spTgt spid="5"/>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2500"/>
                            </p:stCondLst>
                            <p:childTnLst>
                              <p:par>
                                <p:cTn fill="hold" id="15" nodeType="afterEffect" presetClass="entr" presetID="10" presetSubtype="0">
                                  <p:stCondLst>
                                    <p:cond delay="0"/>
                                  </p:stCondLst>
                                  <p:childTnLst>
                                    <p:set>
                                      <p:cBhvr>
                                        <p:cTn dur="1" fill="hold" id="16">
                                          <p:stCondLst>
                                            <p:cond delay="0"/>
                                          </p:stCondLst>
                                        </p:cTn>
                                        <p:tgtEl>
                                          <p:spTgt spid="6"/>
                                        </p:tgtEl>
                                        <p:attrNameLst>
                                          <p:attrName>style.visibility</p:attrName>
                                        </p:attrNameLst>
                                      </p:cBhvr>
                                      <p:to>
                                        <p:strVal val="visible"/>
                                      </p:to>
                                    </p:set>
                                    <p:animEffect filter="fade" transition="in">
                                      <p:cBhvr>
                                        <p:cTn dur="1500" id="17"/>
                                        <p:tgtEl>
                                          <p:spTgt spid="6"/>
                                        </p:tgtEl>
                                      </p:cBhvr>
                                    </p:animEffect>
                                  </p:childTnLst>
                                </p:cTn>
                              </p:par>
                            </p:childTnLst>
                          </p:cTn>
                        </p:par>
                        <p:par>
                          <p:cTn fill="hold" id="18" nodeType="afterGroup">
                            <p:stCondLst>
                              <p:cond delay="4000"/>
                            </p:stCondLst>
                            <p:childTnLst>
                              <p:par>
                                <p:cTn fill="hold" grpId="0" id="19" nodeType="afterEffect" presetClass="entr" presetID="10" presetSubtype="0">
                                  <p:stCondLst>
                                    <p:cond delay="0"/>
                                  </p:stCondLst>
                                  <p:childTnLst>
                                    <p:set>
                                      <p:cBhvr>
                                        <p:cTn dur="1" fill="hold" id="20">
                                          <p:stCondLst>
                                            <p:cond delay="0"/>
                                          </p:stCondLst>
                                        </p:cTn>
                                        <p:tgtEl>
                                          <p:spTgt spid="7"/>
                                        </p:tgtEl>
                                        <p:attrNameLst>
                                          <p:attrName>style.visibility</p:attrName>
                                        </p:attrNameLst>
                                      </p:cBhvr>
                                      <p:to>
                                        <p:strVal val="visible"/>
                                      </p:to>
                                    </p:set>
                                    <p:animEffect filter="fade" transition="in">
                                      <p:cBhvr>
                                        <p:cTn dur="500" id="21"/>
                                        <p:tgtEl>
                                          <p:spTgt spid="7"/>
                                        </p:tgtEl>
                                      </p:cBhvr>
                                    </p:animEffect>
                                  </p:childTnLst>
                                </p:cTn>
                              </p:par>
                            </p:childTnLst>
                          </p:cTn>
                        </p:par>
                        <p:par>
                          <p:cTn fill="hold" id="22" nodeType="afterGroup">
                            <p:stCondLst>
                              <p:cond delay="4500"/>
                            </p:stCondLst>
                            <p:childTnLst>
                              <p:par>
                                <p:cTn fill="hold" grpId="0" id="23" nodeType="afterEffect" presetClass="entr" presetID="10" presetSubtype="0">
                                  <p:stCondLst>
                                    <p:cond delay="0"/>
                                  </p:stCondLst>
                                  <p:childTnLst>
                                    <p:set>
                                      <p:cBhvr>
                                        <p:cTn dur="1" fill="hold" id="24">
                                          <p:stCondLst>
                                            <p:cond delay="0"/>
                                          </p:stCondLst>
                                        </p:cTn>
                                        <p:tgtEl>
                                          <p:spTgt spid="8"/>
                                        </p:tgtEl>
                                        <p:attrNameLst>
                                          <p:attrName>style.visibility</p:attrName>
                                        </p:attrNameLst>
                                      </p:cBhvr>
                                      <p:to>
                                        <p:strVal val="visible"/>
                                      </p:to>
                                    </p:set>
                                    <p:animEffect filter="fade" transition="in">
                                      <p:cBhvr>
                                        <p:cTn dur="500" id="25"/>
                                        <p:tgtEl>
                                          <p:spTgt spid="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7"/>
      <p:bldP grpId="0" spid="8"/>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0" y="0"/>
            <a:ext cx="12192000" cy="6858000"/>
          </a:xfrm>
          <a:prstGeom prst="rect">
            <a:avLst/>
          </a:prstGeom>
          <a:solidFill>
            <a:srgbClr val="F7F2D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4" name="图片 3"/>
          <p:cNvPicPr>
            <a:picLocks noChangeAspect="1"/>
          </p:cNvPicPr>
          <p:nvPr/>
        </p:nvPicPr>
        <p:blipFill>
          <a:blip r:embed="rId2">
            <a:extLst>
              <a:ext uri="{28A0092B-C50C-407E-A947-70E740481C1C}">
                <a14:useLocalDpi val="0"/>
              </a:ext>
            </a:extLst>
          </a:blip>
          <a:stretch>
            <a:fillRect/>
          </a:stretch>
        </p:blipFill>
        <p:spPr>
          <a:xfrm>
            <a:off x="-2098964" y="197429"/>
            <a:ext cx="12192000" cy="5715000"/>
          </a:xfrm>
          <a:prstGeom prst="rect">
            <a:avLst/>
          </a:prstGeom>
        </p:spPr>
      </p:pic>
      <p:pic>
        <p:nvPicPr>
          <p:cNvPr id="6" name="图片 5"/>
          <p:cNvPicPr>
            <a:picLocks noChangeAspect="1"/>
          </p:cNvPicPr>
          <p:nvPr/>
        </p:nvPicPr>
        <p:blipFill>
          <a:blip r:embed="rId3">
            <a:extLst>
              <a:ext uri="{28A0092B-C50C-407E-A947-70E740481C1C}">
                <a14:useLocalDpi val="0"/>
              </a:ext>
            </a:extLst>
          </a:blip>
          <a:srcRect l="26421" r="22272" t="53545"/>
          <a:stretch>
            <a:fillRect/>
          </a:stretch>
        </p:blipFill>
        <p:spPr>
          <a:xfrm>
            <a:off x="221671" y="3366656"/>
            <a:ext cx="8789291" cy="3730338"/>
          </a:xfrm>
          <a:prstGeom prst="rect">
            <a:avLst/>
          </a:prstGeom>
        </p:spPr>
      </p:pic>
      <p:sp>
        <p:nvSpPr>
          <p:cNvPr id="5" name="文本框 4"/>
          <p:cNvSpPr txBox="1"/>
          <p:nvPr/>
        </p:nvSpPr>
        <p:spPr>
          <a:xfrm>
            <a:off x="7763013" y="2443326"/>
            <a:ext cx="4026569" cy="914400"/>
          </a:xfrm>
          <a:prstGeom prst="rect">
            <a:avLst/>
          </a:prstGeom>
          <a:noFill/>
        </p:spPr>
        <p:txBody>
          <a:bodyPr rtlCol="0" wrap="square">
            <a:spAutoFit/>
          </a:bodyPr>
          <a:lstStyle/>
          <a:p>
            <a:pPr algn="ctr"/>
            <a:r>
              <a:rPr altLang="zh-CN" b="1" lang="en-US" smtClean="0" sz="5400">
                <a:solidFill>
                  <a:srgbClr val="784B23"/>
                </a:solidFill>
                <a:latin charset="-122" panose="020b0503020204020204" pitchFamily="34" typeface="微软雅黑"/>
                <a:ea charset="-122" panose="020b0503020204020204" pitchFamily="34" typeface="微软雅黑"/>
              </a:rPr>
              <a:t>PART  ONE</a:t>
            </a:r>
          </a:p>
        </p:txBody>
      </p:sp>
      <p:sp>
        <p:nvSpPr>
          <p:cNvPr id="7" name="文本框 6"/>
          <p:cNvSpPr txBox="1"/>
          <p:nvPr/>
        </p:nvSpPr>
        <p:spPr>
          <a:xfrm>
            <a:off x="7763013" y="3630757"/>
            <a:ext cx="4026569" cy="914400"/>
          </a:xfrm>
          <a:prstGeom prst="rect">
            <a:avLst/>
          </a:prstGeom>
          <a:noFill/>
        </p:spPr>
        <p:txBody>
          <a:bodyPr rtlCol="0" wrap="square">
            <a:spAutoFit/>
          </a:bodyPr>
          <a:lstStyle/>
          <a:p>
            <a:pPr algn="ctr"/>
            <a:r>
              <a:rPr altLang="en-US" b="1" lang="zh-CN" smtClean="0" sz="5400">
                <a:solidFill>
                  <a:srgbClr val="784B23"/>
                </a:solidFill>
                <a:latin charset="-122" panose="020b0503020204020204" pitchFamily="34" typeface="微软雅黑"/>
                <a:ea charset="-122" panose="020b0503020204020204" pitchFamily="34" typeface="微软雅黑"/>
              </a:rPr>
              <a:t>教学分析</a:t>
            </a:r>
          </a:p>
        </p:txBody>
      </p:sp>
    </p:spTree>
    <p:extLst>
      <p:ext uri="{BB962C8B-B14F-4D97-AF65-F5344CB8AC3E}">
        <p14:creationId val="3758686758"/>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fade" transition="in">
                                      <p:cBhvr>
                                        <p:cTn dur="1250" id="7"/>
                                        <p:tgtEl>
                                          <p:spTgt spid="3"/>
                                        </p:tgtEl>
                                      </p:cBhvr>
                                    </p:animEffect>
                                  </p:childTnLst>
                                </p:cTn>
                              </p:par>
                            </p:childTnLst>
                          </p:cTn>
                        </p:par>
                        <p:par>
                          <p:cTn fill="hold" id="8" nodeType="afterGroup">
                            <p:stCondLst>
                              <p:cond delay="1250"/>
                            </p:stCondLst>
                            <p:childTnLst>
                              <p:par>
                                <p:cTn fill="hold" id="9" nodeType="afterEffect" presetClass="entr" presetID="10" presetSubtype="0">
                                  <p:stCondLst>
                                    <p:cond delay="0"/>
                                  </p:stCondLst>
                                  <p:childTnLst>
                                    <p:set>
                                      <p:cBhvr>
                                        <p:cTn dur="1" fill="hold" id="10">
                                          <p:stCondLst>
                                            <p:cond delay="0"/>
                                          </p:stCondLst>
                                        </p:cTn>
                                        <p:tgtEl>
                                          <p:spTgt spid="6"/>
                                        </p:tgtEl>
                                        <p:attrNameLst>
                                          <p:attrName>style.visibility</p:attrName>
                                        </p:attrNameLst>
                                      </p:cBhvr>
                                      <p:to>
                                        <p:strVal val="visible"/>
                                      </p:to>
                                    </p:set>
                                    <p:animEffect filter="fade" transition="in">
                                      <p:cBhvr>
                                        <p:cTn dur="1250" id="11"/>
                                        <p:tgtEl>
                                          <p:spTgt spid="6"/>
                                        </p:tgtEl>
                                      </p:cBhvr>
                                    </p:animEffect>
                                  </p:childTnLst>
                                </p:cTn>
                              </p:par>
                            </p:childTnLst>
                          </p:cTn>
                        </p:par>
                        <p:par>
                          <p:cTn fill="hold" id="12" nodeType="afterGroup">
                            <p:stCondLst>
                              <p:cond delay="2500"/>
                            </p:stCondLst>
                            <p:childTnLst>
                              <p:par>
                                <p:cTn fill="hold" id="13" nodeType="afterEffect" presetClass="entr" presetID="53" presetSubtype="0">
                                  <p:stCondLst>
                                    <p:cond delay="0"/>
                                  </p:stCondLst>
                                  <p:childTnLst>
                                    <p:set>
                                      <p:cBhvr>
                                        <p:cTn dur="1" fill="hold" id="14">
                                          <p:stCondLst>
                                            <p:cond delay="0"/>
                                          </p:stCondLst>
                                        </p:cTn>
                                        <p:tgtEl>
                                          <p:spTgt spid="4"/>
                                        </p:tgtEl>
                                        <p:attrNameLst>
                                          <p:attrName>style.visibility</p:attrName>
                                        </p:attrNameLst>
                                      </p:cBhvr>
                                      <p:to>
                                        <p:strVal val="visible"/>
                                      </p:to>
                                    </p:set>
                                    <p:anim calcmode="lin" valueType="num">
                                      <p:cBhvr>
                                        <p:cTn dur="1250" fill="hold" id="15"/>
                                        <p:tgtEl>
                                          <p:spTgt spid="4"/>
                                        </p:tgtEl>
                                        <p:attrNameLst>
                                          <p:attrName>ppt_w</p:attrName>
                                        </p:attrNameLst>
                                      </p:cBhvr>
                                      <p:tavLst>
                                        <p:tav tm="0">
                                          <p:val>
                                            <p:fltVal val="0"/>
                                          </p:val>
                                        </p:tav>
                                        <p:tav tm="100000">
                                          <p:val>
                                            <p:strVal val="#ppt_w"/>
                                          </p:val>
                                        </p:tav>
                                      </p:tavLst>
                                    </p:anim>
                                    <p:anim calcmode="lin" valueType="num">
                                      <p:cBhvr>
                                        <p:cTn dur="1250" fill="hold" id="16"/>
                                        <p:tgtEl>
                                          <p:spTgt spid="4"/>
                                        </p:tgtEl>
                                        <p:attrNameLst>
                                          <p:attrName>ppt_h</p:attrName>
                                        </p:attrNameLst>
                                      </p:cBhvr>
                                      <p:tavLst>
                                        <p:tav tm="0">
                                          <p:val>
                                            <p:fltVal val="0"/>
                                          </p:val>
                                        </p:tav>
                                        <p:tav tm="100000">
                                          <p:val>
                                            <p:strVal val="#ppt_h"/>
                                          </p:val>
                                        </p:tav>
                                      </p:tavLst>
                                    </p:anim>
                                    <p:animEffect filter="fade" transition="in">
                                      <p:cBhvr>
                                        <p:cTn dur="1250" id="17"/>
                                        <p:tgtEl>
                                          <p:spTgt spid="4"/>
                                        </p:tgtEl>
                                      </p:cBhvr>
                                    </p:animEffect>
                                  </p:childTnLst>
                                </p:cTn>
                              </p:par>
                            </p:childTnLst>
                          </p:cTn>
                        </p:par>
                        <p:par>
                          <p:cTn fill="hold" id="18" nodeType="afterGroup">
                            <p:stCondLst>
                              <p:cond delay="3750"/>
                            </p:stCondLst>
                            <p:childTnLst>
                              <p:par>
                                <p:cTn fill="hold" grpId="0" id="19" nodeType="afterEffect" presetClass="entr" presetID="10" presetSubtype="0">
                                  <p:stCondLst>
                                    <p:cond delay="0"/>
                                  </p:stCondLst>
                                  <p:childTnLst>
                                    <p:set>
                                      <p:cBhvr>
                                        <p:cTn dur="1" fill="hold" id="20">
                                          <p:stCondLst>
                                            <p:cond delay="0"/>
                                          </p:stCondLst>
                                        </p:cTn>
                                        <p:tgtEl>
                                          <p:spTgt spid="5"/>
                                        </p:tgtEl>
                                        <p:attrNameLst>
                                          <p:attrName>style.visibility</p:attrName>
                                        </p:attrNameLst>
                                      </p:cBhvr>
                                      <p:to>
                                        <p:strVal val="visible"/>
                                      </p:to>
                                    </p:set>
                                    <p:animEffect filter="fade" transition="in">
                                      <p:cBhvr>
                                        <p:cTn dur="500" id="21"/>
                                        <p:tgtEl>
                                          <p:spTgt spid="5"/>
                                        </p:tgtEl>
                                      </p:cBhvr>
                                    </p:animEffect>
                                  </p:childTnLst>
                                </p:cTn>
                              </p:par>
                            </p:childTnLst>
                          </p:cTn>
                        </p:par>
                        <p:par>
                          <p:cTn fill="hold" id="22" nodeType="afterGroup">
                            <p:stCondLst>
                              <p:cond delay="4250"/>
                            </p:stCondLst>
                            <p:childTnLst>
                              <p:par>
                                <p:cTn fill="hold" grpId="0" id="23" nodeType="afterEffect" presetClass="entr" presetID="10" presetSubtype="0">
                                  <p:stCondLst>
                                    <p:cond delay="0"/>
                                  </p:stCondLst>
                                  <p:childTnLst>
                                    <p:set>
                                      <p:cBhvr>
                                        <p:cTn dur="1" fill="hold" id="24">
                                          <p:stCondLst>
                                            <p:cond delay="0"/>
                                          </p:stCondLst>
                                        </p:cTn>
                                        <p:tgtEl>
                                          <p:spTgt spid="7"/>
                                        </p:tgtEl>
                                        <p:attrNameLst>
                                          <p:attrName>style.visibility</p:attrName>
                                        </p:attrNameLst>
                                      </p:cBhvr>
                                      <p:to>
                                        <p:strVal val="visible"/>
                                      </p:to>
                                    </p:set>
                                    <p:animEffect filter="fade" transition="in">
                                      <p:cBhvr>
                                        <p:cTn dur="500" id="25"/>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5"/>
      <p:bldP grpId="0" spid="7"/>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教学分析</a:t>
            </a:r>
          </a:p>
        </p:txBody>
      </p:sp>
      <p:grpSp>
        <p:nvGrpSpPr>
          <p:cNvPr id="7" name="Group 172"/>
          <p:cNvGrpSpPr/>
          <p:nvPr/>
        </p:nvGrpSpPr>
        <p:grpSpPr>
          <a:xfrm>
            <a:off x="9119273" y="1952080"/>
            <a:ext cx="1178984" cy="1265768"/>
            <a:chOff x="6839455" y="1464060"/>
            <a:chExt cx="884238" cy="949326"/>
          </a:xfrm>
        </p:grpSpPr>
        <p:sp>
          <p:nvSpPr>
            <p:cNvPr id="8" name="Freeform 95"/>
            <p:cNvSpPr/>
            <p:nvPr/>
          </p:nvSpPr>
          <p:spPr bwMode="auto">
            <a:xfrm>
              <a:off x="6839455" y="1546610"/>
              <a:ext cx="436563" cy="866775"/>
            </a:xfrm>
            <a:custGeom>
              <a:cxnLst>
                <a:cxn ang="0">
                  <a:pos x="275" y="249"/>
                </a:cxn>
                <a:cxn ang="0">
                  <a:pos x="159" y="546"/>
                </a:cxn>
                <a:cxn ang="0">
                  <a:pos x="0" y="297"/>
                </a:cxn>
                <a:cxn ang="0">
                  <a:pos x="119" y="0"/>
                </a:cxn>
                <a:cxn ang="0">
                  <a:pos x="275" y="249"/>
                </a:cxn>
              </a:cxnLst>
              <a:rect b="b" l="0" r="r" t="0"/>
              <a:pathLst>
                <a:path h="546" w="275">
                  <a:moveTo>
                    <a:pt x="275" y="249"/>
                  </a:moveTo>
                  <a:lnTo>
                    <a:pt x="159" y="546"/>
                  </a:lnTo>
                  <a:lnTo>
                    <a:pt x="0" y="297"/>
                  </a:lnTo>
                  <a:lnTo>
                    <a:pt x="119" y="0"/>
                  </a:lnTo>
                  <a:lnTo>
                    <a:pt x="275" y="249"/>
                  </a:lnTo>
                  <a:close/>
                </a:path>
              </a:pathLst>
            </a:custGeom>
            <a:solidFill>
              <a:schemeClr val="accent6">
                <a:lumMod val="60000"/>
                <a:lumOff val="4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9" name="Freeform 97"/>
            <p:cNvSpPr/>
            <p:nvPr/>
          </p:nvSpPr>
          <p:spPr bwMode="auto">
            <a:xfrm>
              <a:off x="7091868" y="1837123"/>
              <a:ext cx="631825" cy="576263"/>
            </a:xfrm>
            <a:custGeom>
              <a:cxnLst>
                <a:cxn ang="0">
                  <a:pos x="398" y="0"/>
                </a:cxn>
                <a:cxn ang="0">
                  <a:pos x="282" y="296"/>
                </a:cxn>
                <a:cxn ang="0">
                  <a:pos x="0" y="363"/>
                </a:cxn>
                <a:cxn ang="0">
                  <a:pos x="116" y="66"/>
                </a:cxn>
                <a:cxn ang="0">
                  <a:pos x="398" y="0"/>
                </a:cxn>
              </a:cxnLst>
              <a:rect b="b" l="0" r="r" t="0"/>
              <a:pathLst>
                <a:path h="363" w="398">
                  <a:moveTo>
                    <a:pt x="398" y="0"/>
                  </a:moveTo>
                  <a:lnTo>
                    <a:pt x="282" y="296"/>
                  </a:lnTo>
                  <a:lnTo>
                    <a:pt x="0" y="363"/>
                  </a:lnTo>
                  <a:lnTo>
                    <a:pt x="116" y="66"/>
                  </a:lnTo>
                  <a:lnTo>
                    <a:pt x="398" y="0"/>
                  </a:lnTo>
                  <a:close/>
                </a:path>
              </a:pathLst>
            </a:custGeom>
            <a:solidFill>
              <a:schemeClr val="accent6">
                <a:lumMod val="75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10" name="Freeform 114"/>
            <p:cNvSpPr/>
            <p:nvPr/>
          </p:nvSpPr>
          <p:spPr bwMode="auto">
            <a:xfrm>
              <a:off x="7028368" y="1464060"/>
              <a:ext cx="695325" cy="477838"/>
            </a:xfrm>
            <a:custGeom>
              <a:cxnLst>
                <a:cxn ang="0">
                  <a:pos x="0" y="22"/>
                </a:cxn>
                <a:cxn ang="0">
                  <a:pos x="60" y="11"/>
                </a:cxn>
                <a:cxn ang="0">
                  <a:pos x="117" y="0"/>
                </a:cxn>
                <a:cxn ang="0">
                  <a:pos x="151" y="49"/>
                </a:cxn>
                <a:cxn ang="0">
                  <a:pos x="185" y="99"/>
                </a:cxn>
                <a:cxn ang="0">
                  <a:pos x="127" y="113"/>
                </a:cxn>
                <a:cxn ang="0">
                  <a:pos x="66" y="127"/>
                </a:cxn>
                <a:cxn ang="0">
                  <a:pos x="32" y="73"/>
                </a:cxn>
                <a:cxn ang="0">
                  <a:pos x="0" y="22"/>
                </a:cxn>
              </a:cxnLst>
              <a:rect b="b" l="0" r="r" t="0"/>
              <a:pathLst>
                <a:path h="127" w="185">
                  <a:moveTo>
                    <a:pt x="0" y="22"/>
                  </a:moveTo>
                  <a:cubicBezTo>
                    <a:pt x="20" y="18"/>
                    <a:pt x="40" y="14"/>
                    <a:pt x="60" y="11"/>
                  </a:cubicBezTo>
                  <a:cubicBezTo>
                    <a:pt x="79" y="7"/>
                    <a:pt x="99" y="4"/>
                    <a:pt x="117" y="0"/>
                  </a:cubicBezTo>
                  <a:cubicBezTo>
                    <a:pt x="128" y="16"/>
                    <a:pt x="139" y="32"/>
                    <a:pt x="151" y="49"/>
                  </a:cubicBezTo>
                  <a:cubicBezTo>
                    <a:pt x="162" y="65"/>
                    <a:pt x="174" y="82"/>
                    <a:pt x="185" y="99"/>
                  </a:cubicBezTo>
                  <a:cubicBezTo>
                    <a:pt x="166" y="104"/>
                    <a:pt x="147" y="108"/>
                    <a:pt x="127" y="113"/>
                  </a:cubicBezTo>
                  <a:cubicBezTo>
                    <a:pt x="108" y="117"/>
                    <a:pt x="87" y="122"/>
                    <a:pt x="66" y="127"/>
                  </a:cubicBezTo>
                  <a:cubicBezTo>
                    <a:pt x="55" y="109"/>
                    <a:pt x="43" y="91"/>
                    <a:pt x="32" y="73"/>
                  </a:cubicBezTo>
                  <a:cubicBezTo>
                    <a:pt x="21" y="56"/>
                    <a:pt x="10" y="39"/>
                    <a:pt x="0" y="22"/>
                  </a:cubicBezTo>
                  <a:close/>
                </a:path>
              </a:pathLst>
            </a:custGeom>
            <a:solidFill>
              <a:schemeClr val="accent6"/>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11" name="Group 134"/>
          <p:cNvGrpSpPr/>
          <p:nvPr/>
        </p:nvGrpSpPr>
        <p:grpSpPr>
          <a:xfrm>
            <a:off x="801816" y="1680807"/>
            <a:ext cx="864665" cy="865389"/>
            <a:chOff x="3287425" y="1417883"/>
            <a:chExt cx="648499" cy="649042"/>
          </a:xfrm>
        </p:grpSpPr>
        <p:sp>
          <p:nvSpPr>
            <p:cNvPr id="12" name="Oval 72"/>
            <p:cNvSpPr>
              <a:spLocks noChangeAspect="1"/>
            </p:cNvSpPr>
            <p:nvPr/>
          </p:nvSpPr>
          <p:spPr>
            <a:xfrm>
              <a:off x="3287425" y="1417883"/>
              <a:ext cx="648499" cy="649042"/>
            </a:xfrm>
            <a:prstGeom prst="ellipse">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
                <a:solidFill>
                  <a:schemeClr val="bg1"/>
                </a:solidFill>
                <a:latin typeface="+mj-lt"/>
              </a:endParaRPr>
            </a:p>
          </p:txBody>
        </p:sp>
        <p:sp>
          <p:nvSpPr>
            <p:cNvPr id="13" name="Oval 73"/>
            <p:cNvSpPr>
              <a:spLocks noChangeAspect="1"/>
            </p:cNvSpPr>
            <p:nvPr/>
          </p:nvSpPr>
          <p:spPr>
            <a:xfrm>
              <a:off x="3362252" y="1492773"/>
              <a:ext cx="498845" cy="499263"/>
            </a:xfrm>
            <a:prstGeom prst="ellipse">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600">
                  <a:solidFill>
                    <a:schemeClr val="bg1"/>
                  </a:solidFill>
                </a:rPr>
                <a:t>01</a:t>
              </a:r>
            </a:p>
          </p:txBody>
        </p:sp>
      </p:grpSp>
      <p:grpSp>
        <p:nvGrpSpPr>
          <p:cNvPr id="14" name="Group 129"/>
          <p:cNvGrpSpPr/>
          <p:nvPr/>
        </p:nvGrpSpPr>
        <p:grpSpPr>
          <a:xfrm>
            <a:off x="801816" y="2677603"/>
            <a:ext cx="864665" cy="865389"/>
            <a:chOff x="2779491" y="2517212"/>
            <a:chExt cx="648499" cy="649042"/>
          </a:xfrm>
        </p:grpSpPr>
        <p:sp>
          <p:nvSpPr>
            <p:cNvPr id="15" name="Oval 75"/>
            <p:cNvSpPr>
              <a:spLocks noChangeAspect="1"/>
            </p:cNvSpPr>
            <p:nvPr/>
          </p:nvSpPr>
          <p:spPr>
            <a:xfrm>
              <a:off x="2779491" y="2517212"/>
              <a:ext cx="648499" cy="649042"/>
            </a:xfrm>
            <a:prstGeom prst="ellipse">
              <a:avLst/>
            </a:prstGeom>
            <a:solidFill>
              <a:schemeClr val="accent2">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
                <a:solidFill>
                  <a:schemeClr val="bg1"/>
                </a:solidFill>
                <a:latin typeface="+mj-lt"/>
              </a:endParaRPr>
            </a:p>
          </p:txBody>
        </p:sp>
        <p:sp>
          <p:nvSpPr>
            <p:cNvPr id="16" name="Oval 76"/>
            <p:cNvSpPr>
              <a:spLocks noChangeAspect="1"/>
            </p:cNvSpPr>
            <p:nvPr/>
          </p:nvSpPr>
          <p:spPr>
            <a:xfrm>
              <a:off x="2854318" y="2592102"/>
              <a:ext cx="498845" cy="499263"/>
            </a:xfrm>
            <a:prstGeom prst="ellipse">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600">
                  <a:solidFill>
                    <a:schemeClr val="bg1"/>
                  </a:solidFill>
                </a:rPr>
                <a:t>02</a:t>
              </a:r>
            </a:p>
          </p:txBody>
        </p:sp>
      </p:grpSp>
      <p:grpSp>
        <p:nvGrpSpPr>
          <p:cNvPr id="17" name="Group 130"/>
          <p:cNvGrpSpPr/>
          <p:nvPr/>
        </p:nvGrpSpPr>
        <p:grpSpPr>
          <a:xfrm>
            <a:off x="801816" y="3704352"/>
            <a:ext cx="864665" cy="865389"/>
            <a:chOff x="3287425" y="3613920"/>
            <a:chExt cx="648499" cy="649042"/>
          </a:xfrm>
        </p:grpSpPr>
        <p:sp>
          <p:nvSpPr>
            <p:cNvPr id="18" name="Oval 78"/>
            <p:cNvSpPr>
              <a:spLocks noChangeAspect="1"/>
            </p:cNvSpPr>
            <p:nvPr/>
          </p:nvSpPr>
          <p:spPr>
            <a:xfrm>
              <a:off x="3287425" y="3613920"/>
              <a:ext cx="648499" cy="649042"/>
            </a:xfrm>
            <a:prstGeom prst="ellipse">
              <a:avLst/>
            </a:prstGeom>
            <a:solidFill>
              <a:schemeClr val="accent3">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
                <a:solidFill>
                  <a:schemeClr val="bg1"/>
                </a:solidFill>
                <a:latin typeface="+mj-lt"/>
              </a:endParaRPr>
            </a:p>
          </p:txBody>
        </p:sp>
        <p:sp>
          <p:nvSpPr>
            <p:cNvPr id="19" name="Oval 79"/>
            <p:cNvSpPr>
              <a:spLocks noChangeAspect="1"/>
            </p:cNvSpPr>
            <p:nvPr/>
          </p:nvSpPr>
          <p:spPr>
            <a:xfrm>
              <a:off x="3362252" y="3688810"/>
              <a:ext cx="498845" cy="499263"/>
            </a:xfrm>
            <a:prstGeom prst="ellipse">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600">
                  <a:solidFill>
                    <a:schemeClr val="bg1"/>
                  </a:solidFill>
                </a:rPr>
                <a:t>03</a:t>
              </a:r>
            </a:p>
          </p:txBody>
        </p:sp>
      </p:grpSp>
      <p:grpSp>
        <p:nvGrpSpPr>
          <p:cNvPr id="20" name="Group 133"/>
          <p:cNvGrpSpPr/>
          <p:nvPr/>
        </p:nvGrpSpPr>
        <p:grpSpPr>
          <a:xfrm>
            <a:off x="801816" y="4739063"/>
            <a:ext cx="864665" cy="865389"/>
            <a:chOff x="5249342" y="1406453"/>
            <a:chExt cx="648499" cy="649042"/>
          </a:xfrm>
        </p:grpSpPr>
        <p:sp>
          <p:nvSpPr>
            <p:cNvPr id="21" name="Oval 81"/>
            <p:cNvSpPr>
              <a:spLocks noChangeAspect="1"/>
            </p:cNvSpPr>
            <p:nvPr/>
          </p:nvSpPr>
          <p:spPr>
            <a:xfrm>
              <a:off x="5249342" y="1406453"/>
              <a:ext cx="648499" cy="649042"/>
            </a:xfrm>
            <a:prstGeom prst="ellipse">
              <a:avLst/>
            </a:prstGeom>
            <a:solidFill>
              <a:schemeClr val="accent4">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133">
                <a:solidFill>
                  <a:schemeClr val="bg1"/>
                </a:solidFill>
                <a:latin typeface="+mj-lt"/>
              </a:endParaRPr>
            </a:p>
          </p:txBody>
        </p:sp>
        <p:sp>
          <p:nvSpPr>
            <p:cNvPr id="22" name="Oval 82"/>
            <p:cNvSpPr>
              <a:spLocks noChangeAspect="1"/>
            </p:cNvSpPr>
            <p:nvPr/>
          </p:nvSpPr>
          <p:spPr>
            <a:xfrm>
              <a:off x="5324169" y="1481343"/>
              <a:ext cx="498845" cy="499263"/>
            </a:xfrm>
            <a:prstGeom prst="ellipse">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600">
                  <a:solidFill>
                    <a:schemeClr val="bg1"/>
                  </a:solidFill>
                </a:rPr>
                <a:t>04</a:t>
              </a:r>
            </a:p>
          </p:txBody>
        </p:sp>
      </p:grpSp>
      <p:grpSp>
        <p:nvGrpSpPr>
          <p:cNvPr id="23" name="Group 173"/>
          <p:cNvGrpSpPr/>
          <p:nvPr/>
        </p:nvGrpSpPr>
        <p:grpSpPr>
          <a:xfrm>
            <a:off x="9536258" y="2474898"/>
            <a:ext cx="1545167" cy="1595967"/>
            <a:chOff x="7152193" y="1856173"/>
            <a:chExt cx="1158875" cy="1196975"/>
          </a:xfrm>
        </p:grpSpPr>
        <p:sp>
          <p:nvSpPr>
            <p:cNvPr id="24" name="Freeform 98"/>
            <p:cNvSpPr/>
            <p:nvPr/>
          </p:nvSpPr>
          <p:spPr bwMode="auto">
            <a:xfrm>
              <a:off x="7152193" y="2002223"/>
              <a:ext cx="557213" cy="1050925"/>
            </a:xfrm>
            <a:custGeom>
              <a:cxnLst>
                <a:cxn ang="0">
                  <a:pos x="351" y="365"/>
                </a:cxn>
                <a:cxn ang="0">
                  <a:pos x="232" y="662"/>
                </a:cxn>
                <a:cxn ang="0">
                  <a:pos x="0" y="297"/>
                </a:cxn>
                <a:cxn ang="0">
                  <a:pos x="118" y="0"/>
                </a:cxn>
                <a:cxn ang="0">
                  <a:pos x="351" y="365"/>
                </a:cxn>
              </a:cxnLst>
              <a:rect b="b" l="0" r="r" t="0"/>
              <a:pathLst>
                <a:path h="662" w="351">
                  <a:moveTo>
                    <a:pt x="351" y="365"/>
                  </a:moveTo>
                  <a:lnTo>
                    <a:pt x="232" y="662"/>
                  </a:lnTo>
                  <a:lnTo>
                    <a:pt x="0" y="297"/>
                  </a:lnTo>
                  <a:lnTo>
                    <a:pt x="118" y="0"/>
                  </a:lnTo>
                  <a:lnTo>
                    <a:pt x="351" y="365"/>
                  </a:lnTo>
                  <a:close/>
                </a:path>
              </a:pathLst>
            </a:custGeom>
            <a:solidFill>
              <a:schemeClr val="accent4">
                <a:lumMod val="60000"/>
                <a:lumOff val="4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25" name="Freeform 99"/>
            <p:cNvSpPr/>
            <p:nvPr/>
          </p:nvSpPr>
          <p:spPr bwMode="auto">
            <a:xfrm>
              <a:off x="7339518" y="1856173"/>
              <a:ext cx="971550" cy="725488"/>
            </a:xfrm>
            <a:custGeom>
              <a:cxnLst>
                <a:cxn ang="0">
                  <a:pos x="0" y="39"/>
                </a:cxn>
                <a:cxn ang="0">
                  <a:pos x="81" y="19"/>
                </a:cxn>
                <a:cxn ang="0">
                  <a:pos x="158" y="0"/>
                </a:cxn>
                <a:cxn ang="0">
                  <a:pos x="207" y="71"/>
                </a:cxn>
                <a:cxn ang="0">
                  <a:pos x="258" y="144"/>
                </a:cxn>
                <a:cxn ang="0">
                  <a:pos x="180" y="168"/>
                </a:cxn>
                <a:cxn ang="0">
                  <a:pos x="98" y="193"/>
                </a:cxn>
                <a:cxn ang="0">
                  <a:pos x="48" y="114"/>
                </a:cxn>
                <a:cxn ang="0">
                  <a:pos x="0" y="39"/>
                </a:cxn>
              </a:cxnLst>
              <a:rect b="b" l="0" r="r" t="0"/>
              <a:pathLst>
                <a:path h="193" w="258">
                  <a:moveTo>
                    <a:pt x="0" y="39"/>
                  </a:moveTo>
                  <a:cubicBezTo>
                    <a:pt x="27" y="32"/>
                    <a:pt x="54" y="25"/>
                    <a:pt x="81" y="19"/>
                  </a:cubicBezTo>
                  <a:cubicBezTo>
                    <a:pt x="107" y="13"/>
                    <a:pt x="133" y="6"/>
                    <a:pt x="158" y="0"/>
                  </a:cubicBezTo>
                  <a:cubicBezTo>
                    <a:pt x="174" y="23"/>
                    <a:pt x="190" y="47"/>
                    <a:pt x="207" y="71"/>
                  </a:cubicBezTo>
                  <a:cubicBezTo>
                    <a:pt x="224" y="95"/>
                    <a:pt x="240" y="120"/>
                    <a:pt x="258" y="144"/>
                  </a:cubicBezTo>
                  <a:cubicBezTo>
                    <a:pt x="232" y="152"/>
                    <a:pt x="206" y="160"/>
                    <a:pt x="180" y="168"/>
                  </a:cubicBezTo>
                  <a:cubicBezTo>
                    <a:pt x="153" y="176"/>
                    <a:pt x="126" y="185"/>
                    <a:pt x="98" y="193"/>
                  </a:cubicBezTo>
                  <a:cubicBezTo>
                    <a:pt x="81" y="166"/>
                    <a:pt x="64" y="140"/>
                    <a:pt x="48" y="114"/>
                  </a:cubicBezTo>
                  <a:cubicBezTo>
                    <a:pt x="31" y="89"/>
                    <a:pt x="15" y="64"/>
                    <a:pt x="0" y="39"/>
                  </a:cubicBezTo>
                  <a:close/>
                </a:path>
              </a:pathLst>
            </a:custGeom>
            <a:solidFill>
              <a:schemeClr val="accent4"/>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26" name="Freeform 101"/>
            <p:cNvSpPr/>
            <p:nvPr/>
          </p:nvSpPr>
          <p:spPr bwMode="auto">
            <a:xfrm>
              <a:off x="7520493" y="2397510"/>
              <a:ext cx="790575" cy="655638"/>
            </a:xfrm>
            <a:custGeom>
              <a:cxnLst>
                <a:cxn ang="0">
                  <a:pos x="498" y="0"/>
                </a:cxn>
                <a:cxn ang="0">
                  <a:pos x="380" y="299"/>
                </a:cxn>
                <a:cxn ang="0">
                  <a:pos x="0" y="413"/>
                </a:cxn>
                <a:cxn ang="0">
                  <a:pos x="119" y="116"/>
                </a:cxn>
                <a:cxn ang="0">
                  <a:pos x="498" y="0"/>
                </a:cxn>
              </a:cxnLst>
              <a:rect b="b" l="0" r="r" t="0"/>
              <a:pathLst>
                <a:path h="412" w="498">
                  <a:moveTo>
                    <a:pt x="498" y="0"/>
                  </a:moveTo>
                  <a:lnTo>
                    <a:pt x="380" y="299"/>
                  </a:lnTo>
                  <a:lnTo>
                    <a:pt x="0" y="413"/>
                  </a:lnTo>
                  <a:lnTo>
                    <a:pt x="119" y="116"/>
                  </a:lnTo>
                  <a:lnTo>
                    <a:pt x="498" y="0"/>
                  </a:lnTo>
                  <a:close/>
                </a:path>
              </a:pathLst>
            </a:custGeom>
            <a:solidFill>
              <a:schemeClr val="accent4">
                <a:lumMod val="5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27" name="Group 171"/>
          <p:cNvGrpSpPr/>
          <p:nvPr/>
        </p:nvGrpSpPr>
        <p:grpSpPr>
          <a:xfrm>
            <a:off x="8031307" y="1892814"/>
            <a:ext cx="1585384" cy="1545167"/>
            <a:chOff x="6023480" y="1419610"/>
            <a:chExt cx="1189038" cy="1158875"/>
          </a:xfrm>
        </p:grpSpPr>
        <p:sp>
          <p:nvSpPr>
            <p:cNvPr id="28" name="Freeform 96"/>
            <p:cNvSpPr/>
            <p:nvPr/>
          </p:nvSpPr>
          <p:spPr bwMode="auto">
            <a:xfrm>
              <a:off x="6210805" y="1419610"/>
              <a:ext cx="1001713" cy="688975"/>
            </a:xfrm>
            <a:custGeom>
              <a:cxnLst>
                <a:cxn ang="0">
                  <a:pos x="0" y="32"/>
                </a:cxn>
                <a:cxn ang="0">
                  <a:pos x="91" y="15"/>
                </a:cxn>
                <a:cxn ang="0">
                  <a:pos x="177" y="0"/>
                </a:cxn>
                <a:cxn ang="0">
                  <a:pos x="220" y="69"/>
                </a:cxn>
                <a:cxn ang="0">
                  <a:pos x="266" y="141"/>
                </a:cxn>
                <a:cxn ang="0">
                  <a:pos x="178" y="161"/>
                </a:cxn>
                <a:cxn ang="0">
                  <a:pos x="86" y="183"/>
                </a:cxn>
                <a:cxn ang="0">
                  <a:pos x="42" y="106"/>
                </a:cxn>
                <a:cxn ang="0">
                  <a:pos x="0" y="32"/>
                </a:cxn>
              </a:cxnLst>
              <a:rect b="b" l="0" r="r" t="0"/>
              <a:pathLst>
                <a:path h="183" w="266">
                  <a:moveTo>
                    <a:pt x="0" y="32"/>
                  </a:moveTo>
                  <a:cubicBezTo>
                    <a:pt x="31" y="26"/>
                    <a:pt x="61" y="21"/>
                    <a:pt x="91" y="15"/>
                  </a:cubicBezTo>
                  <a:cubicBezTo>
                    <a:pt x="120" y="10"/>
                    <a:pt x="149" y="5"/>
                    <a:pt x="177" y="0"/>
                  </a:cubicBezTo>
                  <a:cubicBezTo>
                    <a:pt x="191" y="22"/>
                    <a:pt x="206" y="45"/>
                    <a:pt x="220" y="69"/>
                  </a:cubicBezTo>
                  <a:cubicBezTo>
                    <a:pt x="235" y="92"/>
                    <a:pt x="250" y="116"/>
                    <a:pt x="266" y="141"/>
                  </a:cubicBezTo>
                  <a:cubicBezTo>
                    <a:pt x="237" y="147"/>
                    <a:pt x="208" y="154"/>
                    <a:pt x="178" y="161"/>
                  </a:cubicBezTo>
                  <a:cubicBezTo>
                    <a:pt x="148" y="168"/>
                    <a:pt x="117" y="176"/>
                    <a:pt x="86" y="183"/>
                  </a:cubicBezTo>
                  <a:cubicBezTo>
                    <a:pt x="71" y="157"/>
                    <a:pt x="56" y="131"/>
                    <a:pt x="42" y="106"/>
                  </a:cubicBezTo>
                  <a:cubicBezTo>
                    <a:pt x="28" y="81"/>
                    <a:pt x="14" y="56"/>
                    <a:pt x="0" y="32"/>
                  </a:cubicBezTo>
                  <a:close/>
                </a:path>
              </a:pathLst>
            </a:custGeom>
            <a:solidFill>
              <a:schemeClr val="accent4"/>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29" name="Freeform 102"/>
            <p:cNvSpPr/>
            <p:nvPr/>
          </p:nvSpPr>
          <p:spPr bwMode="auto">
            <a:xfrm>
              <a:off x="6345743" y="1949835"/>
              <a:ext cx="866775" cy="628650"/>
            </a:xfrm>
            <a:custGeom>
              <a:cxnLst>
                <a:cxn ang="0">
                  <a:pos x="546" y="0"/>
                </a:cxn>
                <a:cxn ang="0">
                  <a:pos x="427" y="296"/>
                </a:cxn>
                <a:cxn ang="0">
                  <a:pos x="0" y="396"/>
                </a:cxn>
                <a:cxn ang="0">
                  <a:pos x="119" y="100"/>
                </a:cxn>
                <a:cxn ang="0">
                  <a:pos x="546" y="0"/>
                </a:cxn>
              </a:cxnLst>
              <a:rect b="b" l="0" r="r" t="0"/>
              <a:pathLst>
                <a:path h="396" w="546">
                  <a:moveTo>
                    <a:pt x="546" y="0"/>
                  </a:moveTo>
                  <a:lnTo>
                    <a:pt x="427" y="296"/>
                  </a:lnTo>
                  <a:lnTo>
                    <a:pt x="0" y="396"/>
                  </a:lnTo>
                  <a:lnTo>
                    <a:pt x="119" y="100"/>
                  </a:lnTo>
                  <a:lnTo>
                    <a:pt x="546" y="0"/>
                  </a:lnTo>
                  <a:close/>
                </a:path>
              </a:pathLst>
            </a:custGeom>
            <a:solidFill>
              <a:schemeClr val="accent4">
                <a:lumMod val="5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0" name="Freeform 104"/>
            <p:cNvSpPr/>
            <p:nvPr/>
          </p:nvSpPr>
          <p:spPr bwMode="auto">
            <a:xfrm>
              <a:off x="6023480" y="1540260"/>
              <a:ext cx="511175" cy="1038225"/>
            </a:xfrm>
            <a:custGeom>
              <a:cxnLst>
                <a:cxn ang="0">
                  <a:pos x="322" y="358"/>
                </a:cxn>
                <a:cxn ang="0">
                  <a:pos x="203" y="654"/>
                </a:cxn>
                <a:cxn ang="0">
                  <a:pos x="0" y="296"/>
                </a:cxn>
                <a:cxn ang="0">
                  <a:pos x="118" y="0"/>
                </a:cxn>
                <a:cxn ang="0">
                  <a:pos x="322" y="358"/>
                </a:cxn>
              </a:cxnLst>
              <a:rect b="b" l="0" r="r" t="0"/>
              <a:pathLst>
                <a:path h="654" w="322">
                  <a:moveTo>
                    <a:pt x="322" y="358"/>
                  </a:moveTo>
                  <a:lnTo>
                    <a:pt x="203" y="654"/>
                  </a:lnTo>
                  <a:lnTo>
                    <a:pt x="0" y="296"/>
                  </a:lnTo>
                  <a:lnTo>
                    <a:pt x="118" y="0"/>
                  </a:lnTo>
                  <a:lnTo>
                    <a:pt x="322" y="358"/>
                  </a:lnTo>
                  <a:close/>
                </a:path>
              </a:pathLst>
            </a:custGeom>
            <a:solidFill>
              <a:schemeClr val="accent4">
                <a:lumMod val="60000"/>
                <a:lumOff val="4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31" name="Group 178"/>
          <p:cNvGrpSpPr/>
          <p:nvPr/>
        </p:nvGrpSpPr>
        <p:grpSpPr>
          <a:xfrm>
            <a:off x="10092941" y="3437981"/>
            <a:ext cx="1265767" cy="1460500"/>
            <a:chOff x="7569705" y="2578485"/>
            <a:chExt cx="949325" cy="1095375"/>
          </a:xfrm>
        </p:grpSpPr>
        <p:sp>
          <p:nvSpPr>
            <p:cNvPr id="32" name="Freeform 100"/>
            <p:cNvSpPr/>
            <p:nvPr/>
          </p:nvSpPr>
          <p:spPr bwMode="auto">
            <a:xfrm>
              <a:off x="7874505" y="3026160"/>
              <a:ext cx="644525" cy="647700"/>
            </a:xfrm>
            <a:custGeom>
              <a:cxnLst>
                <a:cxn ang="0">
                  <a:pos x="406" y="0"/>
                </a:cxn>
                <a:cxn ang="0">
                  <a:pos x="287" y="297"/>
                </a:cxn>
                <a:cxn ang="0">
                  <a:pos x="0" y="408"/>
                </a:cxn>
                <a:cxn ang="0">
                  <a:pos x="119" y="112"/>
                </a:cxn>
                <a:cxn ang="0">
                  <a:pos x="406" y="0"/>
                </a:cxn>
              </a:cxnLst>
              <a:rect b="b" l="0" r="r" t="0"/>
              <a:pathLst>
                <a:path h="408" w="406">
                  <a:moveTo>
                    <a:pt x="406" y="0"/>
                  </a:moveTo>
                  <a:lnTo>
                    <a:pt x="287" y="297"/>
                  </a:lnTo>
                  <a:lnTo>
                    <a:pt x="0" y="408"/>
                  </a:lnTo>
                  <a:lnTo>
                    <a:pt x="119" y="112"/>
                  </a:lnTo>
                  <a:lnTo>
                    <a:pt x="406" y="0"/>
                  </a:lnTo>
                  <a:close/>
                </a:path>
              </a:pathLst>
            </a:custGeom>
            <a:solidFill>
              <a:schemeClr val="accent1">
                <a:lumMod val="5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3" name="Freeform 108"/>
            <p:cNvSpPr/>
            <p:nvPr/>
          </p:nvSpPr>
          <p:spPr bwMode="auto">
            <a:xfrm>
              <a:off x="7569705" y="2721360"/>
              <a:ext cx="493713" cy="952500"/>
            </a:xfrm>
            <a:custGeom>
              <a:cxnLst>
                <a:cxn ang="0">
                  <a:pos x="311" y="304"/>
                </a:cxn>
                <a:cxn ang="0">
                  <a:pos x="192" y="600"/>
                </a:cxn>
                <a:cxn ang="0">
                  <a:pos x="0" y="297"/>
                </a:cxn>
                <a:cxn ang="0">
                  <a:pos x="119" y="0"/>
                </a:cxn>
                <a:cxn ang="0">
                  <a:pos x="311" y="304"/>
                </a:cxn>
              </a:cxnLst>
              <a:rect b="b" l="0" r="r" t="0"/>
              <a:pathLst>
                <a:path h="600" w="311">
                  <a:moveTo>
                    <a:pt x="311" y="304"/>
                  </a:moveTo>
                  <a:lnTo>
                    <a:pt x="192" y="600"/>
                  </a:lnTo>
                  <a:lnTo>
                    <a:pt x="0" y="297"/>
                  </a:lnTo>
                  <a:lnTo>
                    <a:pt x="119" y="0"/>
                  </a:lnTo>
                  <a:lnTo>
                    <a:pt x="311" y="304"/>
                  </a:lnTo>
                  <a:close/>
                </a:path>
              </a:pathLst>
            </a:custGeom>
            <a:solidFill>
              <a:schemeClr val="accent1">
                <a:lumMod val="60000"/>
                <a:lumOff val="4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4" name="Freeform 112"/>
            <p:cNvSpPr/>
            <p:nvPr/>
          </p:nvSpPr>
          <p:spPr bwMode="auto">
            <a:xfrm>
              <a:off x="7756237" y="2578485"/>
              <a:ext cx="760413" cy="625475"/>
            </a:xfrm>
            <a:custGeom>
              <a:cxnLst>
                <a:cxn ang="0">
                  <a:pos x="0" y="38"/>
                </a:cxn>
                <a:cxn ang="0">
                  <a:pos x="61" y="18"/>
                </a:cxn>
                <a:cxn ang="0">
                  <a:pos x="120" y="0"/>
                </a:cxn>
                <a:cxn ang="0">
                  <a:pos x="160" y="58"/>
                </a:cxn>
                <a:cxn ang="0">
                  <a:pos x="202" y="119"/>
                </a:cxn>
                <a:cxn ang="0">
                  <a:pos x="143" y="142"/>
                </a:cxn>
                <a:cxn ang="0">
                  <a:pos x="81" y="166"/>
                </a:cxn>
                <a:cxn ang="0">
                  <a:pos x="40" y="100"/>
                </a:cxn>
                <a:cxn ang="0">
                  <a:pos x="0" y="38"/>
                </a:cxn>
              </a:cxnLst>
              <a:rect b="b" l="0" r="r" t="0"/>
              <a:pathLst>
                <a:path h="166" w="201">
                  <a:moveTo>
                    <a:pt x="0" y="38"/>
                  </a:moveTo>
                  <a:cubicBezTo>
                    <a:pt x="21" y="31"/>
                    <a:pt x="41" y="24"/>
                    <a:pt x="61" y="18"/>
                  </a:cubicBezTo>
                  <a:cubicBezTo>
                    <a:pt x="81" y="12"/>
                    <a:pt x="101" y="6"/>
                    <a:pt x="120" y="0"/>
                  </a:cubicBezTo>
                  <a:cubicBezTo>
                    <a:pt x="133" y="19"/>
                    <a:pt x="146" y="38"/>
                    <a:pt x="160" y="58"/>
                  </a:cubicBezTo>
                  <a:cubicBezTo>
                    <a:pt x="173" y="78"/>
                    <a:pt x="187" y="98"/>
                    <a:pt x="202" y="119"/>
                  </a:cubicBezTo>
                  <a:cubicBezTo>
                    <a:pt x="182" y="126"/>
                    <a:pt x="163" y="134"/>
                    <a:pt x="143" y="142"/>
                  </a:cubicBezTo>
                  <a:cubicBezTo>
                    <a:pt x="123" y="149"/>
                    <a:pt x="102" y="158"/>
                    <a:pt x="81" y="166"/>
                  </a:cubicBezTo>
                  <a:cubicBezTo>
                    <a:pt x="67" y="144"/>
                    <a:pt x="53" y="122"/>
                    <a:pt x="40" y="100"/>
                  </a:cubicBezTo>
                  <a:cubicBezTo>
                    <a:pt x="26" y="79"/>
                    <a:pt x="13" y="58"/>
                    <a:pt x="0" y="38"/>
                  </a:cubicBezTo>
                  <a:close/>
                </a:path>
              </a:pathLst>
            </a:custGeom>
            <a:solidFill>
              <a:schemeClr val="accent1"/>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35" name="Group 170"/>
          <p:cNvGrpSpPr/>
          <p:nvPr/>
        </p:nvGrpSpPr>
        <p:grpSpPr>
          <a:xfrm>
            <a:off x="7248140" y="2248414"/>
            <a:ext cx="1339851" cy="1394884"/>
            <a:chOff x="5436105" y="1686310"/>
            <a:chExt cx="1004888" cy="1046163"/>
          </a:xfrm>
        </p:grpSpPr>
        <p:sp>
          <p:nvSpPr>
            <p:cNvPr id="36" name="Freeform 105"/>
            <p:cNvSpPr/>
            <p:nvPr/>
          </p:nvSpPr>
          <p:spPr bwMode="auto">
            <a:xfrm>
              <a:off x="5664705" y="2122873"/>
              <a:ext cx="776288" cy="609600"/>
            </a:xfrm>
            <a:custGeom>
              <a:cxnLst>
                <a:cxn ang="0">
                  <a:pos x="489" y="0"/>
                </a:cxn>
                <a:cxn ang="0">
                  <a:pos x="370" y="297"/>
                </a:cxn>
                <a:cxn ang="0">
                  <a:pos x="0" y="384"/>
                </a:cxn>
                <a:cxn ang="0">
                  <a:pos x="116" y="88"/>
                </a:cxn>
                <a:cxn ang="0">
                  <a:pos x="489" y="0"/>
                </a:cxn>
              </a:cxnLst>
              <a:rect b="b" l="0" r="r" t="0"/>
              <a:pathLst>
                <a:path h="384" w="489">
                  <a:moveTo>
                    <a:pt x="489" y="0"/>
                  </a:moveTo>
                  <a:lnTo>
                    <a:pt x="370" y="297"/>
                  </a:lnTo>
                  <a:lnTo>
                    <a:pt x="0" y="384"/>
                  </a:lnTo>
                  <a:lnTo>
                    <a:pt x="116" y="88"/>
                  </a:lnTo>
                  <a:lnTo>
                    <a:pt x="489" y="0"/>
                  </a:lnTo>
                  <a:close/>
                </a:path>
              </a:pathLst>
            </a:custGeom>
            <a:solidFill>
              <a:schemeClr val="accent1">
                <a:lumMod val="75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7" name="Freeform 106"/>
            <p:cNvSpPr/>
            <p:nvPr/>
          </p:nvSpPr>
          <p:spPr bwMode="auto">
            <a:xfrm>
              <a:off x="5436105" y="1791085"/>
              <a:ext cx="412750" cy="941388"/>
            </a:xfrm>
            <a:custGeom>
              <a:cxnLst>
                <a:cxn ang="0">
                  <a:pos x="260" y="297"/>
                </a:cxn>
                <a:cxn ang="0">
                  <a:pos x="144" y="593"/>
                </a:cxn>
                <a:cxn ang="0">
                  <a:pos x="0" y="297"/>
                </a:cxn>
                <a:cxn ang="0">
                  <a:pos x="118" y="0"/>
                </a:cxn>
                <a:cxn ang="0">
                  <a:pos x="260" y="297"/>
                </a:cxn>
              </a:cxnLst>
              <a:rect b="b" l="0" r="r" t="0"/>
              <a:pathLst>
                <a:path h="593" w="260">
                  <a:moveTo>
                    <a:pt x="260" y="297"/>
                  </a:moveTo>
                  <a:lnTo>
                    <a:pt x="144" y="593"/>
                  </a:lnTo>
                  <a:lnTo>
                    <a:pt x="0" y="297"/>
                  </a:lnTo>
                  <a:lnTo>
                    <a:pt x="118" y="0"/>
                  </a:lnTo>
                  <a:lnTo>
                    <a:pt x="260" y="297"/>
                  </a:lnTo>
                  <a:close/>
                </a:path>
              </a:pathLst>
            </a:custGeom>
            <a:solidFill>
              <a:schemeClr val="accent1">
                <a:lumMod val="60000"/>
                <a:lumOff val="4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8" name="Freeform 113"/>
            <p:cNvSpPr/>
            <p:nvPr/>
          </p:nvSpPr>
          <p:spPr bwMode="auto">
            <a:xfrm>
              <a:off x="5623430" y="1686310"/>
              <a:ext cx="817563" cy="576263"/>
            </a:xfrm>
            <a:custGeom>
              <a:cxnLst>
                <a:cxn ang="0">
                  <a:pos x="0" y="28"/>
                </a:cxn>
                <a:cxn ang="0">
                  <a:pos x="78" y="14"/>
                </a:cxn>
                <a:cxn ang="0">
                  <a:pos x="152" y="0"/>
                </a:cxn>
                <a:cxn ang="0">
                  <a:pos x="184" y="57"/>
                </a:cxn>
                <a:cxn ang="0">
                  <a:pos x="217" y="116"/>
                </a:cxn>
                <a:cxn ang="0">
                  <a:pos x="141" y="134"/>
                </a:cxn>
                <a:cxn ang="0">
                  <a:pos x="60" y="153"/>
                </a:cxn>
                <a:cxn ang="0">
                  <a:pos x="29" y="89"/>
                </a:cxn>
                <a:cxn ang="0">
                  <a:pos x="0" y="28"/>
                </a:cxn>
              </a:cxnLst>
              <a:rect b="b" l="0" r="r" t="0"/>
              <a:pathLst>
                <a:path h="153" w="216">
                  <a:moveTo>
                    <a:pt x="0" y="28"/>
                  </a:moveTo>
                  <a:cubicBezTo>
                    <a:pt x="26" y="23"/>
                    <a:pt x="52" y="18"/>
                    <a:pt x="78" y="14"/>
                  </a:cubicBezTo>
                  <a:cubicBezTo>
                    <a:pt x="103" y="9"/>
                    <a:pt x="128" y="5"/>
                    <a:pt x="152" y="0"/>
                  </a:cubicBezTo>
                  <a:cubicBezTo>
                    <a:pt x="163" y="19"/>
                    <a:pt x="173" y="38"/>
                    <a:pt x="184" y="57"/>
                  </a:cubicBezTo>
                  <a:cubicBezTo>
                    <a:pt x="195" y="76"/>
                    <a:pt x="206" y="96"/>
                    <a:pt x="217" y="116"/>
                  </a:cubicBezTo>
                  <a:cubicBezTo>
                    <a:pt x="192" y="122"/>
                    <a:pt x="167" y="128"/>
                    <a:pt x="141" y="134"/>
                  </a:cubicBezTo>
                  <a:cubicBezTo>
                    <a:pt x="115" y="140"/>
                    <a:pt x="88" y="146"/>
                    <a:pt x="60" y="153"/>
                  </a:cubicBezTo>
                  <a:cubicBezTo>
                    <a:pt x="50" y="131"/>
                    <a:pt x="39" y="110"/>
                    <a:pt x="29" y="89"/>
                  </a:cubicBezTo>
                  <a:cubicBezTo>
                    <a:pt x="19" y="68"/>
                    <a:pt x="9" y="48"/>
                    <a:pt x="0" y="28"/>
                  </a:cubicBezTo>
                  <a:close/>
                </a:path>
              </a:pathLst>
            </a:custGeom>
            <a:solidFill>
              <a:schemeClr val="accent1"/>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39" name="Group 174"/>
          <p:cNvGrpSpPr/>
          <p:nvPr/>
        </p:nvGrpSpPr>
        <p:grpSpPr>
          <a:xfrm>
            <a:off x="8573173" y="2483364"/>
            <a:ext cx="1644651" cy="1693333"/>
            <a:chOff x="6429880" y="1862523"/>
            <a:chExt cx="1233488" cy="1270000"/>
          </a:xfrm>
        </p:grpSpPr>
        <p:sp>
          <p:nvSpPr>
            <p:cNvPr id="40" name="Freeform 103"/>
            <p:cNvSpPr/>
            <p:nvPr/>
          </p:nvSpPr>
          <p:spPr bwMode="auto">
            <a:xfrm>
              <a:off x="6429880" y="2024448"/>
              <a:ext cx="544513" cy="1108075"/>
            </a:xfrm>
            <a:custGeom>
              <a:cxnLst>
                <a:cxn ang="0">
                  <a:pos x="343" y="399"/>
                </a:cxn>
                <a:cxn ang="0">
                  <a:pos x="225" y="698"/>
                </a:cxn>
                <a:cxn ang="0">
                  <a:pos x="0" y="297"/>
                </a:cxn>
                <a:cxn ang="0">
                  <a:pos x="118" y="0"/>
                </a:cxn>
                <a:cxn ang="0">
                  <a:pos x="343" y="399"/>
                </a:cxn>
              </a:cxnLst>
              <a:rect b="b" l="0" r="r" t="0"/>
              <a:pathLst>
                <a:path h="698" w="343">
                  <a:moveTo>
                    <a:pt x="343" y="399"/>
                  </a:moveTo>
                  <a:lnTo>
                    <a:pt x="225" y="698"/>
                  </a:lnTo>
                  <a:lnTo>
                    <a:pt x="0" y="297"/>
                  </a:lnTo>
                  <a:lnTo>
                    <a:pt x="118" y="0"/>
                  </a:lnTo>
                  <a:lnTo>
                    <a:pt x="343" y="399"/>
                  </a:lnTo>
                  <a:close/>
                </a:path>
              </a:pathLst>
            </a:custGeom>
            <a:solidFill>
              <a:schemeClr val="accent3">
                <a:lumMod val="60000"/>
                <a:lumOff val="4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1" name="Freeform 107"/>
            <p:cNvSpPr/>
            <p:nvPr/>
          </p:nvSpPr>
          <p:spPr bwMode="auto">
            <a:xfrm>
              <a:off x="6787068" y="2446723"/>
              <a:ext cx="876300" cy="685800"/>
            </a:xfrm>
            <a:custGeom>
              <a:cxnLst>
                <a:cxn ang="0">
                  <a:pos x="552" y="0"/>
                </a:cxn>
                <a:cxn ang="0">
                  <a:pos x="434" y="299"/>
                </a:cxn>
                <a:cxn ang="0">
                  <a:pos x="0" y="432"/>
                </a:cxn>
                <a:cxn ang="0">
                  <a:pos x="118" y="133"/>
                </a:cxn>
                <a:cxn ang="0">
                  <a:pos x="552" y="0"/>
                </a:cxn>
              </a:cxnLst>
              <a:rect b="b" l="0" r="r" t="0"/>
              <a:pathLst>
                <a:path h="432" w="552">
                  <a:moveTo>
                    <a:pt x="552" y="0"/>
                  </a:moveTo>
                  <a:lnTo>
                    <a:pt x="434" y="299"/>
                  </a:lnTo>
                  <a:lnTo>
                    <a:pt x="0" y="432"/>
                  </a:lnTo>
                  <a:lnTo>
                    <a:pt x="118" y="133"/>
                  </a:lnTo>
                  <a:lnTo>
                    <a:pt x="552" y="0"/>
                  </a:lnTo>
                  <a:close/>
                </a:path>
              </a:pathLst>
            </a:custGeom>
            <a:solidFill>
              <a:schemeClr val="accent3">
                <a:lumMod val="75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2" name="Freeform 115"/>
            <p:cNvSpPr/>
            <p:nvPr/>
          </p:nvSpPr>
          <p:spPr bwMode="auto">
            <a:xfrm>
              <a:off x="6614030" y="1862523"/>
              <a:ext cx="1046163" cy="798513"/>
            </a:xfrm>
            <a:custGeom>
              <a:cxnLst>
                <a:cxn ang="0">
                  <a:pos x="0" y="44"/>
                </a:cxn>
                <a:cxn ang="0">
                  <a:pos x="93" y="22"/>
                </a:cxn>
                <a:cxn ang="0">
                  <a:pos x="180" y="0"/>
                </a:cxn>
                <a:cxn ang="0">
                  <a:pos x="228" y="77"/>
                </a:cxn>
                <a:cxn ang="0">
                  <a:pos x="278" y="156"/>
                </a:cxn>
                <a:cxn ang="0">
                  <a:pos x="190" y="183"/>
                </a:cxn>
                <a:cxn ang="0">
                  <a:pos x="95" y="212"/>
                </a:cxn>
                <a:cxn ang="0">
                  <a:pos x="47" y="126"/>
                </a:cxn>
                <a:cxn ang="0">
                  <a:pos x="0" y="44"/>
                </a:cxn>
              </a:cxnLst>
              <a:rect b="b" l="0" r="r" t="0"/>
              <a:pathLst>
                <a:path h="211" w="278">
                  <a:moveTo>
                    <a:pt x="0" y="44"/>
                  </a:moveTo>
                  <a:cubicBezTo>
                    <a:pt x="32" y="36"/>
                    <a:pt x="63" y="29"/>
                    <a:pt x="93" y="22"/>
                  </a:cubicBezTo>
                  <a:cubicBezTo>
                    <a:pt x="123" y="14"/>
                    <a:pt x="152" y="7"/>
                    <a:pt x="180" y="0"/>
                  </a:cubicBezTo>
                  <a:cubicBezTo>
                    <a:pt x="196" y="25"/>
                    <a:pt x="212" y="51"/>
                    <a:pt x="228" y="77"/>
                  </a:cubicBezTo>
                  <a:cubicBezTo>
                    <a:pt x="245" y="103"/>
                    <a:pt x="261" y="129"/>
                    <a:pt x="278" y="156"/>
                  </a:cubicBezTo>
                  <a:cubicBezTo>
                    <a:pt x="249" y="165"/>
                    <a:pt x="220" y="174"/>
                    <a:pt x="190" y="183"/>
                  </a:cubicBezTo>
                  <a:cubicBezTo>
                    <a:pt x="159" y="193"/>
                    <a:pt x="127" y="202"/>
                    <a:pt x="95" y="212"/>
                  </a:cubicBezTo>
                  <a:cubicBezTo>
                    <a:pt x="79" y="183"/>
                    <a:pt x="63" y="154"/>
                    <a:pt x="47" y="126"/>
                  </a:cubicBezTo>
                  <a:cubicBezTo>
                    <a:pt x="31" y="98"/>
                    <a:pt x="15" y="71"/>
                    <a:pt x="0" y="44"/>
                  </a:cubicBezTo>
                  <a:close/>
                </a:path>
              </a:pathLst>
            </a:custGeom>
            <a:solidFill>
              <a:schemeClr val="accent3"/>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43" name="Group 175"/>
          <p:cNvGrpSpPr/>
          <p:nvPr/>
        </p:nvGrpSpPr>
        <p:grpSpPr>
          <a:xfrm>
            <a:off x="7358207" y="2946914"/>
            <a:ext cx="1761067" cy="1805517"/>
            <a:chOff x="5518655" y="2210185"/>
            <a:chExt cx="1320800" cy="1354138"/>
          </a:xfrm>
        </p:grpSpPr>
        <p:sp>
          <p:nvSpPr>
            <p:cNvPr id="44" name="Freeform 116"/>
            <p:cNvSpPr/>
            <p:nvPr/>
          </p:nvSpPr>
          <p:spPr bwMode="auto">
            <a:xfrm>
              <a:off x="5856793" y="2849948"/>
              <a:ext cx="968375" cy="714375"/>
            </a:xfrm>
            <a:custGeom>
              <a:cxnLst>
                <a:cxn ang="0">
                  <a:pos x="610" y="0"/>
                </a:cxn>
                <a:cxn ang="0">
                  <a:pos x="493" y="296"/>
                </a:cxn>
                <a:cxn ang="0">
                  <a:pos x="0" y="450"/>
                </a:cxn>
                <a:cxn ang="0">
                  <a:pos x="116" y="154"/>
                </a:cxn>
                <a:cxn ang="0">
                  <a:pos x="610" y="0"/>
                </a:cxn>
              </a:cxnLst>
              <a:rect b="b" l="0" r="r" t="0"/>
              <a:pathLst>
                <a:path h="450" w="610">
                  <a:moveTo>
                    <a:pt x="610" y="0"/>
                  </a:moveTo>
                  <a:lnTo>
                    <a:pt x="493" y="296"/>
                  </a:lnTo>
                  <a:lnTo>
                    <a:pt x="0" y="450"/>
                  </a:lnTo>
                  <a:lnTo>
                    <a:pt x="116" y="154"/>
                  </a:lnTo>
                  <a:lnTo>
                    <a:pt x="610" y="0"/>
                  </a:lnTo>
                  <a:close/>
                </a:path>
              </a:pathLst>
            </a:custGeom>
            <a:solidFill>
              <a:schemeClr val="accent2">
                <a:lumMod val="5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5" name="Freeform 117"/>
            <p:cNvSpPr/>
            <p:nvPr/>
          </p:nvSpPr>
          <p:spPr bwMode="auto">
            <a:xfrm>
              <a:off x="5518655" y="2402273"/>
              <a:ext cx="527050" cy="1162050"/>
            </a:xfrm>
            <a:custGeom>
              <a:cxnLst>
                <a:cxn ang="0">
                  <a:pos x="332" y="436"/>
                </a:cxn>
                <a:cxn ang="0">
                  <a:pos x="213" y="732"/>
                </a:cxn>
                <a:cxn ang="0">
                  <a:pos x="0" y="296"/>
                </a:cxn>
                <a:cxn ang="0">
                  <a:pos x="116" y="0"/>
                </a:cxn>
                <a:cxn ang="0">
                  <a:pos x="332" y="436"/>
                </a:cxn>
              </a:cxnLst>
              <a:rect b="b" l="0" r="r" t="0"/>
              <a:pathLst>
                <a:path h="732" w="332">
                  <a:moveTo>
                    <a:pt x="332" y="436"/>
                  </a:moveTo>
                  <a:lnTo>
                    <a:pt x="213" y="732"/>
                  </a:lnTo>
                  <a:lnTo>
                    <a:pt x="0" y="296"/>
                  </a:lnTo>
                  <a:lnTo>
                    <a:pt x="116" y="0"/>
                  </a:lnTo>
                  <a:lnTo>
                    <a:pt x="332" y="436"/>
                  </a:lnTo>
                  <a:close/>
                </a:path>
              </a:pathLst>
            </a:custGeom>
            <a:solidFill>
              <a:schemeClr val="accent2">
                <a:lumMod val="60000"/>
                <a:lumOff val="4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6" name="Freeform 118"/>
            <p:cNvSpPr/>
            <p:nvPr/>
          </p:nvSpPr>
          <p:spPr bwMode="auto">
            <a:xfrm>
              <a:off x="5702805" y="2210185"/>
              <a:ext cx="1136650" cy="884238"/>
            </a:xfrm>
            <a:custGeom>
              <a:cxnLst>
                <a:cxn ang="0">
                  <a:pos x="0" y="51"/>
                </a:cxn>
                <a:cxn ang="0">
                  <a:pos x="107" y="24"/>
                </a:cxn>
                <a:cxn ang="0">
                  <a:pos x="207" y="0"/>
                </a:cxn>
                <a:cxn ang="0">
                  <a:pos x="254" y="83"/>
                </a:cxn>
                <a:cxn ang="0">
                  <a:pos x="302" y="170"/>
                </a:cxn>
                <a:cxn ang="0">
                  <a:pos x="200" y="201"/>
                </a:cxn>
                <a:cxn ang="0">
                  <a:pos x="91" y="235"/>
                </a:cxn>
                <a:cxn ang="0">
                  <a:pos x="44" y="140"/>
                </a:cxn>
                <a:cxn ang="0">
                  <a:pos x="0" y="51"/>
                </a:cxn>
              </a:cxnLst>
              <a:rect b="b" l="0" r="r" t="0"/>
              <a:pathLst>
                <a:path h="235" w="302">
                  <a:moveTo>
                    <a:pt x="0" y="51"/>
                  </a:moveTo>
                  <a:cubicBezTo>
                    <a:pt x="37" y="42"/>
                    <a:pt x="72" y="33"/>
                    <a:pt x="107" y="24"/>
                  </a:cubicBezTo>
                  <a:cubicBezTo>
                    <a:pt x="141" y="16"/>
                    <a:pt x="175" y="8"/>
                    <a:pt x="207" y="0"/>
                  </a:cubicBezTo>
                  <a:cubicBezTo>
                    <a:pt x="223" y="27"/>
                    <a:pt x="238" y="55"/>
                    <a:pt x="254" y="83"/>
                  </a:cubicBezTo>
                  <a:cubicBezTo>
                    <a:pt x="269" y="111"/>
                    <a:pt x="286" y="140"/>
                    <a:pt x="302" y="170"/>
                  </a:cubicBezTo>
                  <a:cubicBezTo>
                    <a:pt x="269" y="180"/>
                    <a:pt x="235" y="191"/>
                    <a:pt x="200" y="201"/>
                  </a:cubicBezTo>
                  <a:cubicBezTo>
                    <a:pt x="164" y="212"/>
                    <a:pt x="128" y="223"/>
                    <a:pt x="91" y="235"/>
                  </a:cubicBezTo>
                  <a:cubicBezTo>
                    <a:pt x="75" y="203"/>
                    <a:pt x="59" y="171"/>
                    <a:pt x="44" y="140"/>
                  </a:cubicBezTo>
                  <a:cubicBezTo>
                    <a:pt x="29" y="110"/>
                    <a:pt x="15" y="80"/>
                    <a:pt x="0" y="51"/>
                  </a:cubicBezTo>
                  <a:close/>
                </a:path>
              </a:pathLst>
            </a:custGeom>
            <a:solidFill>
              <a:schemeClr val="accent2"/>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sp>
        <p:nvSpPr>
          <p:cNvPr id="47" name="Freeform 65"/>
          <p:cNvSpPr>
            <a:spLocks noEditPoints="1"/>
          </p:cNvSpPr>
          <p:nvPr/>
        </p:nvSpPr>
        <p:spPr bwMode="auto">
          <a:xfrm rot="20303856">
            <a:off x="9269558" y="2713539"/>
            <a:ext cx="486833" cy="541304"/>
          </a:xfrm>
          <a:custGeom>
            <a:cxnLst>
              <a:cxn ang="0">
                <a:pos x="151" y="125"/>
              </a:cxn>
              <a:cxn ang="0">
                <a:pos x="144" y="120"/>
              </a:cxn>
              <a:cxn ang="0">
                <a:pos x="107" y="104"/>
              </a:cxn>
              <a:cxn ang="0">
                <a:pos x="105" y="102"/>
              </a:cxn>
              <a:cxn ang="0">
                <a:pos x="102" y="95"/>
              </a:cxn>
              <a:cxn ang="0">
                <a:pos x="100" y="91"/>
              </a:cxn>
              <a:cxn ang="0">
                <a:pos x="99" y="89"/>
              </a:cxn>
              <a:cxn ang="0">
                <a:pos x="102" y="73"/>
              </a:cxn>
              <a:cxn ang="0">
                <a:pos x="102" y="72"/>
              </a:cxn>
              <a:cxn ang="0">
                <a:pos x="108" y="57"/>
              </a:cxn>
              <a:cxn ang="0">
                <a:pos x="108" y="57"/>
              </a:cxn>
              <a:cxn ang="0">
                <a:pos x="109" y="47"/>
              </a:cxn>
              <a:cxn ang="0">
                <a:pos x="108" y="45"/>
              </a:cxn>
              <a:cxn ang="0">
                <a:pos x="106" y="42"/>
              </a:cxn>
              <a:cxn ang="0">
                <a:pos x="106" y="27"/>
              </a:cxn>
              <a:cxn ang="0">
                <a:pos x="102" y="17"/>
              </a:cxn>
              <a:cxn ang="0">
                <a:pos x="97" y="13"/>
              </a:cxn>
              <a:cxn ang="0">
                <a:pos x="97" y="13"/>
              </a:cxn>
              <a:cxn ang="0">
                <a:pos x="95" y="6"/>
              </a:cxn>
              <a:cxn ang="0">
                <a:pos x="99" y="4"/>
              </a:cxn>
              <a:cxn ang="0">
                <a:pos x="83" y="3"/>
              </a:cxn>
              <a:cxn ang="0">
                <a:pos x="82" y="3"/>
              </a:cxn>
              <a:cxn ang="0">
                <a:pos x="79" y="4"/>
              </a:cxn>
              <a:cxn ang="0">
                <a:pos x="59" y="13"/>
              </a:cxn>
              <a:cxn ang="0">
                <a:pos x="51" y="25"/>
              </a:cxn>
              <a:cxn ang="0">
                <a:pos x="51" y="34"/>
              </a:cxn>
              <a:cxn ang="0">
                <a:pos x="51" y="42"/>
              </a:cxn>
              <a:cxn ang="0">
                <a:pos x="50" y="44"/>
              </a:cxn>
              <a:cxn ang="0">
                <a:pos x="48" y="48"/>
              </a:cxn>
              <a:cxn ang="0">
                <a:pos x="49" y="51"/>
              </a:cxn>
              <a:cxn ang="0">
                <a:pos x="51" y="59"/>
              </a:cxn>
              <a:cxn ang="0">
                <a:pos x="53" y="66"/>
              </a:cxn>
              <a:cxn ang="0">
                <a:pos x="58" y="77"/>
              </a:cxn>
              <a:cxn ang="0">
                <a:pos x="59" y="79"/>
              </a:cxn>
              <a:cxn ang="0">
                <a:pos x="58" y="89"/>
              </a:cxn>
              <a:cxn ang="0">
                <a:pos x="57" y="91"/>
              </a:cxn>
              <a:cxn ang="0">
                <a:pos x="54" y="95"/>
              </a:cxn>
              <a:cxn ang="0">
                <a:pos x="51" y="102"/>
              </a:cxn>
              <a:cxn ang="0">
                <a:pos x="50" y="103"/>
              </a:cxn>
              <a:cxn ang="0">
                <a:pos x="38" y="108"/>
              </a:cxn>
              <a:cxn ang="0">
                <a:pos x="25" y="114"/>
              </a:cxn>
              <a:cxn ang="0">
                <a:pos x="13" y="120"/>
              </a:cxn>
              <a:cxn ang="0">
                <a:pos x="6" y="125"/>
              </a:cxn>
              <a:cxn ang="0">
                <a:pos x="0" y="149"/>
              </a:cxn>
              <a:cxn ang="0">
                <a:pos x="61" y="170"/>
              </a:cxn>
              <a:cxn ang="0">
                <a:pos x="61" y="170"/>
              </a:cxn>
              <a:cxn ang="0">
                <a:pos x="90" y="171"/>
              </a:cxn>
              <a:cxn ang="0">
                <a:pos x="97" y="169"/>
              </a:cxn>
              <a:cxn ang="0">
                <a:pos x="157" y="149"/>
              </a:cxn>
              <a:cxn ang="0">
                <a:pos x="151" y="125"/>
              </a:cxn>
              <a:cxn ang="0">
                <a:pos x="62" y="158"/>
              </a:cxn>
              <a:cxn ang="0">
                <a:pos x="62" y="157"/>
              </a:cxn>
              <a:cxn ang="0">
                <a:pos x="62" y="157"/>
              </a:cxn>
              <a:cxn ang="0">
                <a:pos x="62" y="158"/>
              </a:cxn>
            </a:cxnLst>
            <a:rect b="b" l="0" r="r" t="0"/>
            <a:pathLst>
              <a:path h="175" w="157">
                <a:moveTo>
                  <a:pt x="151" y="125"/>
                </a:moveTo>
                <a:cubicBezTo>
                  <a:pt x="149" y="123"/>
                  <a:pt x="147" y="121"/>
                  <a:pt x="144" y="120"/>
                </a:cubicBezTo>
                <a:cubicBezTo>
                  <a:pt x="132" y="114"/>
                  <a:pt x="120" y="109"/>
                  <a:pt x="107" y="104"/>
                </a:cubicBezTo>
                <a:cubicBezTo>
                  <a:pt x="106" y="103"/>
                  <a:pt x="105" y="103"/>
                  <a:pt x="105" y="102"/>
                </a:cubicBezTo>
                <a:cubicBezTo>
                  <a:pt x="104" y="99"/>
                  <a:pt x="103" y="97"/>
                  <a:pt x="102" y="95"/>
                </a:cubicBezTo>
                <a:cubicBezTo>
                  <a:pt x="102" y="93"/>
                  <a:pt x="101" y="92"/>
                  <a:pt x="100" y="91"/>
                </a:cubicBezTo>
                <a:cubicBezTo>
                  <a:pt x="99" y="91"/>
                  <a:pt x="99" y="90"/>
                  <a:pt x="99" y="89"/>
                </a:cubicBezTo>
                <a:cubicBezTo>
                  <a:pt x="99" y="84"/>
                  <a:pt x="97" y="78"/>
                  <a:pt x="102" y="73"/>
                </a:cubicBezTo>
                <a:cubicBezTo>
                  <a:pt x="102" y="73"/>
                  <a:pt x="102" y="73"/>
                  <a:pt x="102" y="72"/>
                </a:cubicBezTo>
                <a:cubicBezTo>
                  <a:pt x="104" y="68"/>
                  <a:pt x="105" y="62"/>
                  <a:pt x="108" y="57"/>
                </a:cubicBezTo>
                <a:cubicBezTo>
                  <a:pt x="108" y="57"/>
                  <a:pt x="108" y="57"/>
                  <a:pt x="108" y="57"/>
                </a:cubicBezTo>
                <a:cubicBezTo>
                  <a:pt x="108" y="54"/>
                  <a:pt x="108" y="50"/>
                  <a:pt x="109" y="47"/>
                </a:cubicBezTo>
                <a:cubicBezTo>
                  <a:pt x="109" y="46"/>
                  <a:pt x="108" y="46"/>
                  <a:pt x="108" y="45"/>
                </a:cubicBezTo>
                <a:cubicBezTo>
                  <a:pt x="106" y="45"/>
                  <a:pt x="106" y="43"/>
                  <a:pt x="106" y="42"/>
                </a:cubicBezTo>
                <a:cubicBezTo>
                  <a:pt x="106" y="35"/>
                  <a:pt x="106" y="34"/>
                  <a:pt x="106" y="27"/>
                </a:cubicBezTo>
                <a:cubicBezTo>
                  <a:pt x="106" y="24"/>
                  <a:pt x="105" y="20"/>
                  <a:pt x="102" y="17"/>
                </a:cubicBezTo>
                <a:cubicBezTo>
                  <a:pt x="100" y="16"/>
                  <a:pt x="99" y="14"/>
                  <a:pt x="97" y="13"/>
                </a:cubicBezTo>
                <a:cubicBezTo>
                  <a:pt x="97" y="13"/>
                  <a:pt x="97" y="13"/>
                  <a:pt x="97" y="13"/>
                </a:cubicBezTo>
                <a:cubicBezTo>
                  <a:pt x="97" y="13"/>
                  <a:pt x="92" y="9"/>
                  <a:pt x="95" y="6"/>
                </a:cubicBezTo>
                <a:cubicBezTo>
                  <a:pt x="96" y="4"/>
                  <a:pt x="99" y="4"/>
                  <a:pt x="99" y="4"/>
                </a:cubicBezTo>
                <a:cubicBezTo>
                  <a:pt x="99" y="4"/>
                  <a:pt x="95" y="0"/>
                  <a:pt x="83" y="3"/>
                </a:cubicBezTo>
                <a:cubicBezTo>
                  <a:pt x="82" y="3"/>
                  <a:pt x="82" y="3"/>
                  <a:pt x="82" y="3"/>
                </a:cubicBezTo>
                <a:cubicBezTo>
                  <a:pt x="81" y="3"/>
                  <a:pt x="80" y="4"/>
                  <a:pt x="79" y="4"/>
                </a:cubicBezTo>
                <a:cubicBezTo>
                  <a:pt x="72" y="6"/>
                  <a:pt x="65" y="8"/>
                  <a:pt x="59" y="13"/>
                </a:cubicBezTo>
                <a:cubicBezTo>
                  <a:pt x="55" y="16"/>
                  <a:pt x="52" y="20"/>
                  <a:pt x="51" y="25"/>
                </a:cubicBezTo>
                <a:cubicBezTo>
                  <a:pt x="51" y="28"/>
                  <a:pt x="51" y="31"/>
                  <a:pt x="51" y="34"/>
                </a:cubicBezTo>
                <a:cubicBezTo>
                  <a:pt x="51" y="38"/>
                  <a:pt x="51" y="37"/>
                  <a:pt x="51" y="42"/>
                </a:cubicBezTo>
                <a:cubicBezTo>
                  <a:pt x="51" y="43"/>
                  <a:pt x="51" y="44"/>
                  <a:pt x="50" y="44"/>
                </a:cubicBezTo>
                <a:cubicBezTo>
                  <a:pt x="48" y="45"/>
                  <a:pt x="48" y="46"/>
                  <a:pt x="48" y="48"/>
                </a:cubicBezTo>
                <a:cubicBezTo>
                  <a:pt x="49" y="49"/>
                  <a:pt x="48" y="50"/>
                  <a:pt x="49" y="51"/>
                </a:cubicBezTo>
                <a:cubicBezTo>
                  <a:pt x="49" y="54"/>
                  <a:pt x="50" y="57"/>
                  <a:pt x="51" y="59"/>
                </a:cubicBezTo>
                <a:cubicBezTo>
                  <a:pt x="51" y="62"/>
                  <a:pt x="53" y="64"/>
                  <a:pt x="53" y="66"/>
                </a:cubicBezTo>
                <a:cubicBezTo>
                  <a:pt x="54" y="70"/>
                  <a:pt x="55" y="74"/>
                  <a:pt x="58" y="77"/>
                </a:cubicBezTo>
                <a:cubicBezTo>
                  <a:pt x="59" y="78"/>
                  <a:pt x="59" y="79"/>
                  <a:pt x="59" y="79"/>
                </a:cubicBezTo>
                <a:cubicBezTo>
                  <a:pt x="59" y="83"/>
                  <a:pt x="58" y="86"/>
                  <a:pt x="58" y="89"/>
                </a:cubicBezTo>
                <a:cubicBezTo>
                  <a:pt x="58" y="90"/>
                  <a:pt x="57" y="91"/>
                  <a:pt x="57" y="91"/>
                </a:cubicBezTo>
                <a:cubicBezTo>
                  <a:pt x="54" y="91"/>
                  <a:pt x="54" y="93"/>
                  <a:pt x="54" y="95"/>
                </a:cubicBezTo>
                <a:cubicBezTo>
                  <a:pt x="53" y="97"/>
                  <a:pt x="52" y="99"/>
                  <a:pt x="51" y="102"/>
                </a:cubicBezTo>
                <a:cubicBezTo>
                  <a:pt x="51" y="102"/>
                  <a:pt x="50" y="103"/>
                  <a:pt x="50" y="103"/>
                </a:cubicBezTo>
                <a:cubicBezTo>
                  <a:pt x="46" y="105"/>
                  <a:pt x="42" y="107"/>
                  <a:pt x="38" y="108"/>
                </a:cubicBezTo>
                <a:cubicBezTo>
                  <a:pt x="33" y="110"/>
                  <a:pt x="29" y="112"/>
                  <a:pt x="25" y="114"/>
                </a:cubicBezTo>
                <a:cubicBezTo>
                  <a:pt x="21" y="116"/>
                  <a:pt x="17" y="118"/>
                  <a:pt x="13" y="120"/>
                </a:cubicBezTo>
                <a:cubicBezTo>
                  <a:pt x="10" y="122"/>
                  <a:pt x="8" y="123"/>
                  <a:pt x="6" y="125"/>
                </a:cubicBezTo>
                <a:cubicBezTo>
                  <a:pt x="0" y="149"/>
                  <a:pt x="0" y="149"/>
                  <a:pt x="0" y="149"/>
                </a:cubicBezTo>
                <a:cubicBezTo>
                  <a:pt x="24" y="149"/>
                  <a:pt x="39" y="165"/>
                  <a:pt x="61" y="170"/>
                </a:cubicBezTo>
                <a:cubicBezTo>
                  <a:pt x="61" y="170"/>
                  <a:pt x="61" y="170"/>
                  <a:pt x="61" y="170"/>
                </a:cubicBezTo>
                <a:cubicBezTo>
                  <a:pt x="61" y="170"/>
                  <a:pt x="77" y="175"/>
                  <a:pt x="90" y="171"/>
                </a:cubicBezTo>
                <a:cubicBezTo>
                  <a:pt x="93" y="171"/>
                  <a:pt x="95" y="170"/>
                  <a:pt x="97" y="169"/>
                </a:cubicBezTo>
                <a:cubicBezTo>
                  <a:pt x="117" y="162"/>
                  <a:pt x="143" y="149"/>
                  <a:pt x="157" y="149"/>
                </a:cubicBezTo>
                <a:lnTo>
                  <a:pt x="151" y="125"/>
                </a:lnTo>
                <a:close/>
                <a:moveTo>
                  <a:pt x="62" y="158"/>
                </a:moveTo>
                <a:cubicBezTo>
                  <a:pt x="62" y="157"/>
                  <a:pt x="62" y="157"/>
                  <a:pt x="62" y="157"/>
                </a:cubicBezTo>
                <a:cubicBezTo>
                  <a:pt x="62" y="157"/>
                  <a:pt x="62" y="157"/>
                  <a:pt x="62" y="157"/>
                </a:cubicBezTo>
                <a:lnTo>
                  <a:pt x="62" y="158"/>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8" name="Freeform 101"/>
          <p:cNvSpPr>
            <a:spLocks noEditPoints="1"/>
          </p:cNvSpPr>
          <p:nvPr/>
        </p:nvSpPr>
        <p:spPr bwMode="auto">
          <a:xfrm>
            <a:off x="8011699" y="3251745"/>
            <a:ext cx="596612" cy="551967"/>
          </a:xfrm>
          <a:custGeom>
            <a:cxnLst>
              <a:cxn ang="0">
                <a:pos x="39" y="36"/>
              </a:cxn>
              <a:cxn ang="0">
                <a:pos x="41" y="44"/>
              </a:cxn>
              <a:cxn ang="0">
                <a:pos x="35" y="50"/>
              </a:cxn>
              <a:cxn ang="0">
                <a:pos x="27" y="53"/>
              </a:cxn>
              <a:cxn ang="0">
                <a:pos x="18" y="53"/>
              </a:cxn>
              <a:cxn ang="0">
                <a:pos x="11" y="50"/>
              </a:cxn>
              <a:cxn ang="0">
                <a:pos x="4" y="44"/>
              </a:cxn>
              <a:cxn ang="0">
                <a:pos x="6" y="36"/>
              </a:cxn>
              <a:cxn ang="0">
                <a:pos x="0" y="28"/>
              </a:cxn>
              <a:cxn ang="0">
                <a:pos x="7" y="23"/>
              </a:cxn>
              <a:cxn ang="0">
                <a:pos x="4" y="18"/>
              </a:cxn>
              <a:cxn ang="0">
                <a:pos x="15" y="16"/>
              </a:cxn>
              <a:cxn ang="0">
                <a:pos x="19" y="8"/>
              </a:cxn>
              <a:cxn ang="0">
                <a:pos x="28" y="15"/>
              </a:cxn>
              <a:cxn ang="0">
                <a:pos x="35" y="12"/>
              </a:cxn>
              <a:cxn ang="0">
                <a:pos x="41" y="19"/>
              </a:cxn>
              <a:cxn ang="0">
                <a:pos x="45" y="27"/>
              </a:cxn>
              <a:cxn ang="0">
                <a:pos x="23" y="22"/>
              </a:cxn>
              <a:cxn ang="0">
                <a:pos x="32" y="31"/>
              </a:cxn>
              <a:cxn ang="0">
                <a:pos x="63" y="16"/>
              </a:cxn>
              <a:cxn ang="0">
                <a:pos x="64" y="24"/>
              </a:cxn>
              <a:cxn ang="0">
                <a:pos x="55" y="22"/>
              </a:cxn>
              <a:cxn ang="0">
                <a:pos x="46" y="24"/>
              </a:cxn>
              <a:cxn ang="0">
                <a:pos x="46" y="16"/>
              </a:cxn>
              <a:cxn ang="0">
                <a:pos x="46" y="9"/>
              </a:cxn>
              <a:cxn ang="0">
                <a:pos x="46" y="2"/>
              </a:cxn>
              <a:cxn ang="0">
                <a:pos x="55" y="4"/>
              </a:cxn>
              <a:cxn ang="0">
                <a:pos x="59" y="0"/>
              </a:cxn>
              <a:cxn ang="0">
                <a:pos x="62" y="7"/>
              </a:cxn>
              <a:cxn ang="0">
                <a:pos x="68" y="15"/>
              </a:cxn>
              <a:cxn ang="0">
                <a:pos x="62" y="55"/>
              </a:cxn>
              <a:cxn ang="0">
                <a:pos x="59" y="63"/>
              </a:cxn>
              <a:cxn ang="0">
                <a:pos x="54" y="59"/>
              </a:cxn>
              <a:cxn ang="0">
                <a:pos x="45" y="60"/>
              </a:cxn>
              <a:cxn ang="0">
                <a:pos x="41" y="52"/>
              </a:cxn>
              <a:cxn ang="0">
                <a:pos x="47" y="44"/>
              </a:cxn>
              <a:cxn ang="0">
                <a:pos x="50" y="36"/>
              </a:cxn>
              <a:cxn ang="0">
                <a:pos x="56" y="40"/>
              </a:cxn>
              <a:cxn ang="0">
                <a:pos x="64" y="39"/>
              </a:cxn>
              <a:cxn ang="0">
                <a:pos x="63" y="46"/>
              </a:cxn>
              <a:cxn ang="0">
                <a:pos x="55" y="8"/>
              </a:cxn>
              <a:cxn ang="0">
                <a:pos x="59" y="13"/>
              </a:cxn>
              <a:cxn ang="0">
                <a:pos x="50" y="49"/>
              </a:cxn>
              <a:cxn ang="0">
                <a:pos x="55" y="45"/>
              </a:cxn>
            </a:cxnLst>
            <a:rect b="b" l="0" r="r" t="0"/>
            <a:pathLst>
              <a:path h="62" w="68">
                <a:moveTo>
                  <a:pt x="45" y="35"/>
                </a:moveTo>
                <a:cubicBezTo>
                  <a:pt x="45" y="35"/>
                  <a:pt x="45" y="36"/>
                  <a:pt x="45" y="36"/>
                </a:cubicBezTo>
                <a:cubicBezTo>
                  <a:pt x="39" y="36"/>
                  <a:pt x="39" y="36"/>
                  <a:pt x="39" y="36"/>
                </a:cubicBezTo>
                <a:cubicBezTo>
                  <a:pt x="39" y="37"/>
                  <a:pt x="38" y="38"/>
                  <a:pt x="38" y="39"/>
                </a:cubicBezTo>
                <a:cubicBezTo>
                  <a:pt x="39" y="41"/>
                  <a:pt x="40" y="42"/>
                  <a:pt x="41" y="43"/>
                </a:cubicBezTo>
                <a:cubicBezTo>
                  <a:pt x="41" y="43"/>
                  <a:pt x="41" y="44"/>
                  <a:pt x="41" y="44"/>
                </a:cubicBezTo>
                <a:cubicBezTo>
                  <a:pt x="41" y="44"/>
                  <a:pt x="41" y="44"/>
                  <a:pt x="41" y="45"/>
                </a:cubicBezTo>
                <a:cubicBezTo>
                  <a:pt x="40" y="46"/>
                  <a:pt x="36" y="50"/>
                  <a:pt x="35" y="50"/>
                </a:cubicBezTo>
                <a:cubicBezTo>
                  <a:pt x="35" y="50"/>
                  <a:pt x="35" y="50"/>
                  <a:pt x="35" y="50"/>
                </a:cubicBezTo>
                <a:cubicBezTo>
                  <a:pt x="31" y="47"/>
                  <a:pt x="31" y="47"/>
                  <a:pt x="31" y="47"/>
                </a:cubicBezTo>
                <a:cubicBezTo>
                  <a:pt x="30" y="47"/>
                  <a:pt x="29" y="47"/>
                  <a:pt x="28" y="48"/>
                </a:cubicBezTo>
                <a:cubicBezTo>
                  <a:pt x="28" y="49"/>
                  <a:pt x="27" y="51"/>
                  <a:pt x="27" y="53"/>
                </a:cubicBezTo>
                <a:cubicBezTo>
                  <a:pt x="27" y="54"/>
                  <a:pt x="26" y="54"/>
                  <a:pt x="26" y="54"/>
                </a:cubicBezTo>
                <a:cubicBezTo>
                  <a:pt x="19" y="54"/>
                  <a:pt x="19" y="54"/>
                  <a:pt x="19" y="54"/>
                </a:cubicBezTo>
                <a:cubicBezTo>
                  <a:pt x="19" y="54"/>
                  <a:pt x="18" y="54"/>
                  <a:pt x="18" y="53"/>
                </a:cubicBezTo>
                <a:cubicBezTo>
                  <a:pt x="17" y="48"/>
                  <a:pt x="17" y="48"/>
                  <a:pt x="17" y="48"/>
                </a:cubicBezTo>
                <a:cubicBezTo>
                  <a:pt x="16" y="47"/>
                  <a:pt x="16" y="47"/>
                  <a:pt x="15" y="47"/>
                </a:cubicBezTo>
                <a:cubicBezTo>
                  <a:pt x="11" y="50"/>
                  <a:pt x="11" y="50"/>
                  <a:pt x="11" y="50"/>
                </a:cubicBezTo>
                <a:cubicBezTo>
                  <a:pt x="10" y="50"/>
                  <a:pt x="10" y="50"/>
                  <a:pt x="10" y="50"/>
                </a:cubicBezTo>
                <a:cubicBezTo>
                  <a:pt x="10" y="50"/>
                  <a:pt x="9" y="50"/>
                  <a:pt x="9" y="50"/>
                </a:cubicBezTo>
                <a:cubicBezTo>
                  <a:pt x="8" y="49"/>
                  <a:pt x="4" y="45"/>
                  <a:pt x="4" y="44"/>
                </a:cubicBezTo>
                <a:cubicBezTo>
                  <a:pt x="4" y="44"/>
                  <a:pt x="4" y="44"/>
                  <a:pt x="4" y="43"/>
                </a:cubicBezTo>
                <a:cubicBezTo>
                  <a:pt x="5" y="42"/>
                  <a:pt x="6" y="41"/>
                  <a:pt x="7" y="39"/>
                </a:cubicBezTo>
                <a:cubicBezTo>
                  <a:pt x="7" y="38"/>
                  <a:pt x="6" y="37"/>
                  <a:pt x="6" y="36"/>
                </a:cubicBezTo>
                <a:cubicBezTo>
                  <a:pt x="1" y="35"/>
                  <a:pt x="1" y="35"/>
                  <a:pt x="1" y="35"/>
                </a:cubicBezTo>
                <a:cubicBezTo>
                  <a:pt x="0" y="35"/>
                  <a:pt x="0" y="35"/>
                  <a:pt x="0" y="34"/>
                </a:cubicBezTo>
                <a:cubicBezTo>
                  <a:pt x="0" y="28"/>
                  <a:pt x="0" y="28"/>
                  <a:pt x="0" y="28"/>
                </a:cubicBezTo>
                <a:cubicBezTo>
                  <a:pt x="0" y="27"/>
                  <a:pt x="0" y="27"/>
                  <a:pt x="1" y="27"/>
                </a:cubicBezTo>
                <a:cubicBezTo>
                  <a:pt x="6" y="26"/>
                  <a:pt x="6" y="26"/>
                  <a:pt x="6" y="26"/>
                </a:cubicBezTo>
                <a:cubicBezTo>
                  <a:pt x="6" y="25"/>
                  <a:pt x="7" y="24"/>
                  <a:pt x="7" y="23"/>
                </a:cubicBezTo>
                <a:cubicBezTo>
                  <a:pt x="6" y="22"/>
                  <a:pt x="5" y="20"/>
                  <a:pt x="4" y="19"/>
                </a:cubicBezTo>
                <a:cubicBezTo>
                  <a:pt x="4" y="19"/>
                  <a:pt x="4" y="19"/>
                  <a:pt x="4" y="18"/>
                </a:cubicBezTo>
                <a:cubicBezTo>
                  <a:pt x="4" y="18"/>
                  <a:pt x="4" y="18"/>
                  <a:pt x="4" y="18"/>
                </a:cubicBezTo>
                <a:cubicBezTo>
                  <a:pt x="5" y="17"/>
                  <a:pt x="9" y="12"/>
                  <a:pt x="10" y="12"/>
                </a:cubicBezTo>
                <a:cubicBezTo>
                  <a:pt x="10" y="12"/>
                  <a:pt x="10" y="12"/>
                  <a:pt x="11" y="13"/>
                </a:cubicBezTo>
                <a:cubicBezTo>
                  <a:pt x="15" y="16"/>
                  <a:pt x="15" y="16"/>
                  <a:pt x="15" y="16"/>
                </a:cubicBezTo>
                <a:cubicBezTo>
                  <a:pt x="16" y="15"/>
                  <a:pt x="16" y="15"/>
                  <a:pt x="17" y="15"/>
                </a:cubicBezTo>
                <a:cubicBezTo>
                  <a:pt x="18" y="13"/>
                  <a:pt x="18" y="11"/>
                  <a:pt x="18" y="9"/>
                </a:cubicBezTo>
                <a:cubicBezTo>
                  <a:pt x="18" y="9"/>
                  <a:pt x="19" y="8"/>
                  <a:pt x="19" y="8"/>
                </a:cubicBezTo>
                <a:cubicBezTo>
                  <a:pt x="26" y="8"/>
                  <a:pt x="26" y="8"/>
                  <a:pt x="26" y="8"/>
                </a:cubicBezTo>
                <a:cubicBezTo>
                  <a:pt x="26" y="8"/>
                  <a:pt x="27" y="9"/>
                  <a:pt x="27" y="9"/>
                </a:cubicBezTo>
                <a:cubicBezTo>
                  <a:pt x="28" y="15"/>
                  <a:pt x="28" y="15"/>
                  <a:pt x="28" y="15"/>
                </a:cubicBezTo>
                <a:cubicBezTo>
                  <a:pt x="29" y="15"/>
                  <a:pt x="30" y="15"/>
                  <a:pt x="31" y="16"/>
                </a:cubicBezTo>
                <a:cubicBezTo>
                  <a:pt x="35" y="13"/>
                  <a:pt x="35" y="13"/>
                  <a:pt x="35" y="13"/>
                </a:cubicBezTo>
                <a:cubicBezTo>
                  <a:pt x="35" y="12"/>
                  <a:pt x="35" y="12"/>
                  <a:pt x="35" y="12"/>
                </a:cubicBezTo>
                <a:cubicBezTo>
                  <a:pt x="36" y="12"/>
                  <a:pt x="36" y="12"/>
                  <a:pt x="36" y="13"/>
                </a:cubicBezTo>
                <a:cubicBezTo>
                  <a:pt x="37" y="13"/>
                  <a:pt x="41" y="17"/>
                  <a:pt x="41" y="18"/>
                </a:cubicBezTo>
                <a:cubicBezTo>
                  <a:pt x="41" y="19"/>
                  <a:pt x="41" y="19"/>
                  <a:pt x="41" y="19"/>
                </a:cubicBezTo>
                <a:cubicBezTo>
                  <a:pt x="40" y="20"/>
                  <a:pt x="39" y="22"/>
                  <a:pt x="38" y="23"/>
                </a:cubicBezTo>
                <a:cubicBezTo>
                  <a:pt x="38" y="24"/>
                  <a:pt x="39" y="25"/>
                  <a:pt x="39" y="26"/>
                </a:cubicBezTo>
                <a:cubicBezTo>
                  <a:pt x="45" y="27"/>
                  <a:pt x="45" y="27"/>
                  <a:pt x="45" y="27"/>
                </a:cubicBezTo>
                <a:cubicBezTo>
                  <a:pt x="45" y="27"/>
                  <a:pt x="45" y="27"/>
                  <a:pt x="45" y="28"/>
                </a:cubicBezTo>
                <a:lnTo>
                  <a:pt x="45" y="35"/>
                </a:lnTo>
                <a:close/>
                <a:moveTo>
                  <a:pt x="23" y="22"/>
                </a:moveTo>
                <a:cubicBezTo>
                  <a:pt x="18" y="22"/>
                  <a:pt x="13" y="26"/>
                  <a:pt x="13" y="31"/>
                </a:cubicBezTo>
                <a:cubicBezTo>
                  <a:pt x="13" y="36"/>
                  <a:pt x="18" y="40"/>
                  <a:pt x="23" y="40"/>
                </a:cubicBezTo>
                <a:cubicBezTo>
                  <a:pt x="28" y="40"/>
                  <a:pt x="32" y="36"/>
                  <a:pt x="32" y="31"/>
                </a:cubicBezTo>
                <a:cubicBezTo>
                  <a:pt x="32" y="26"/>
                  <a:pt x="28" y="22"/>
                  <a:pt x="23" y="22"/>
                </a:cubicBezTo>
                <a:close/>
                <a:moveTo>
                  <a:pt x="68" y="15"/>
                </a:moveTo>
                <a:cubicBezTo>
                  <a:pt x="68" y="16"/>
                  <a:pt x="64" y="16"/>
                  <a:pt x="63" y="16"/>
                </a:cubicBezTo>
                <a:cubicBezTo>
                  <a:pt x="63" y="17"/>
                  <a:pt x="62" y="18"/>
                  <a:pt x="62" y="18"/>
                </a:cubicBezTo>
                <a:cubicBezTo>
                  <a:pt x="62" y="19"/>
                  <a:pt x="64" y="23"/>
                  <a:pt x="64" y="23"/>
                </a:cubicBezTo>
                <a:cubicBezTo>
                  <a:pt x="64" y="23"/>
                  <a:pt x="64" y="23"/>
                  <a:pt x="64" y="24"/>
                </a:cubicBezTo>
                <a:cubicBezTo>
                  <a:pt x="63" y="24"/>
                  <a:pt x="59" y="26"/>
                  <a:pt x="59" y="26"/>
                </a:cubicBezTo>
                <a:cubicBezTo>
                  <a:pt x="59" y="26"/>
                  <a:pt x="56" y="22"/>
                  <a:pt x="56" y="22"/>
                </a:cubicBezTo>
                <a:cubicBezTo>
                  <a:pt x="55" y="22"/>
                  <a:pt x="55" y="22"/>
                  <a:pt x="55" y="22"/>
                </a:cubicBezTo>
                <a:cubicBezTo>
                  <a:pt x="54" y="22"/>
                  <a:pt x="54" y="22"/>
                  <a:pt x="54" y="22"/>
                </a:cubicBezTo>
                <a:cubicBezTo>
                  <a:pt x="53" y="22"/>
                  <a:pt x="50" y="26"/>
                  <a:pt x="50" y="26"/>
                </a:cubicBezTo>
                <a:cubicBezTo>
                  <a:pt x="50" y="26"/>
                  <a:pt x="46" y="24"/>
                  <a:pt x="46" y="24"/>
                </a:cubicBezTo>
                <a:cubicBezTo>
                  <a:pt x="45" y="23"/>
                  <a:pt x="45" y="23"/>
                  <a:pt x="45" y="23"/>
                </a:cubicBezTo>
                <a:cubicBezTo>
                  <a:pt x="45" y="23"/>
                  <a:pt x="47" y="19"/>
                  <a:pt x="47" y="18"/>
                </a:cubicBezTo>
                <a:cubicBezTo>
                  <a:pt x="47" y="18"/>
                  <a:pt x="46" y="17"/>
                  <a:pt x="46" y="16"/>
                </a:cubicBezTo>
                <a:cubicBezTo>
                  <a:pt x="45" y="16"/>
                  <a:pt x="41" y="16"/>
                  <a:pt x="41" y="15"/>
                </a:cubicBezTo>
                <a:cubicBezTo>
                  <a:pt x="41" y="10"/>
                  <a:pt x="41" y="10"/>
                  <a:pt x="41" y="10"/>
                </a:cubicBezTo>
                <a:cubicBezTo>
                  <a:pt x="41" y="10"/>
                  <a:pt x="45" y="9"/>
                  <a:pt x="46" y="9"/>
                </a:cubicBezTo>
                <a:cubicBezTo>
                  <a:pt x="46" y="9"/>
                  <a:pt x="47" y="8"/>
                  <a:pt x="47" y="7"/>
                </a:cubicBezTo>
                <a:cubicBezTo>
                  <a:pt x="47" y="7"/>
                  <a:pt x="45" y="3"/>
                  <a:pt x="45" y="2"/>
                </a:cubicBezTo>
                <a:cubicBezTo>
                  <a:pt x="45" y="2"/>
                  <a:pt x="45" y="2"/>
                  <a:pt x="46" y="2"/>
                </a:cubicBezTo>
                <a:cubicBezTo>
                  <a:pt x="46" y="2"/>
                  <a:pt x="50" y="0"/>
                  <a:pt x="50" y="0"/>
                </a:cubicBezTo>
                <a:cubicBezTo>
                  <a:pt x="50" y="0"/>
                  <a:pt x="53" y="3"/>
                  <a:pt x="54" y="4"/>
                </a:cubicBezTo>
                <a:cubicBezTo>
                  <a:pt x="54" y="4"/>
                  <a:pt x="54" y="4"/>
                  <a:pt x="55" y="4"/>
                </a:cubicBezTo>
                <a:cubicBezTo>
                  <a:pt x="55" y="4"/>
                  <a:pt x="55" y="4"/>
                  <a:pt x="56" y="4"/>
                </a:cubicBezTo>
                <a:cubicBezTo>
                  <a:pt x="57" y="2"/>
                  <a:pt x="58" y="1"/>
                  <a:pt x="59" y="0"/>
                </a:cubicBezTo>
                <a:cubicBezTo>
                  <a:pt x="59" y="0"/>
                  <a:pt x="59" y="0"/>
                  <a:pt x="59" y="0"/>
                </a:cubicBezTo>
                <a:cubicBezTo>
                  <a:pt x="59" y="0"/>
                  <a:pt x="63" y="2"/>
                  <a:pt x="64" y="2"/>
                </a:cubicBezTo>
                <a:cubicBezTo>
                  <a:pt x="64" y="2"/>
                  <a:pt x="64" y="2"/>
                  <a:pt x="64" y="2"/>
                </a:cubicBezTo>
                <a:cubicBezTo>
                  <a:pt x="64" y="3"/>
                  <a:pt x="62" y="7"/>
                  <a:pt x="62" y="7"/>
                </a:cubicBezTo>
                <a:cubicBezTo>
                  <a:pt x="62" y="8"/>
                  <a:pt x="63" y="9"/>
                  <a:pt x="63" y="9"/>
                </a:cubicBezTo>
                <a:cubicBezTo>
                  <a:pt x="64" y="9"/>
                  <a:pt x="68" y="10"/>
                  <a:pt x="68" y="10"/>
                </a:cubicBezTo>
                <a:lnTo>
                  <a:pt x="68" y="15"/>
                </a:lnTo>
                <a:close/>
                <a:moveTo>
                  <a:pt x="68" y="52"/>
                </a:moveTo>
                <a:cubicBezTo>
                  <a:pt x="68" y="52"/>
                  <a:pt x="64" y="53"/>
                  <a:pt x="63" y="53"/>
                </a:cubicBezTo>
                <a:cubicBezTo>
                  <a:pt x="63" y="54"/>
                  <a:pt x="62" y="54"/>
                  <a:pt x="62" y="55"/>
                </a:cubicBezTo>
                <a:cubicBezTo>
                  <a:pt x="62" y="56"/>
                  <a:pt x="64" y="59"/>
                  <a:pt x="64" y="60"/>
                </a:cubicBezTo>
                <a:cubicBezTo>
                  <a:pt x="64" y="60"/>
                  <a:pt x="64" y="60"/>
                  <a:pt x="64" y="60"/>
                </a:cubicBezTo>
                <a:cubicBezTo>
                  <a:pt x="63" y="60"/>
                  <a:pt x="59" y="63"/>
                  <a:pt x="59" y="63"/>
                </a:cubicBezTo>
                <a:cubicBezTo>
                  <a:pt x="59" y="63"/>
                  <a:pt x="56" y="59"/>
                  <a:pt x="56" y="59"/>
                </a:cubicBezTo>
                <a:cubicBezTo>
                  <a:pt x="55" y="59"/>
                  <a:pt x="55" y="59"/>
                  <a:pt x="55" y="59"/>
                </a:cubicBezTo>
                <a:cubicBezTo>
                  <a:pt x="54" y="59"/>
                  <a:pt x="54" y="59"/>
                  <a:pt x="54" y="59"/>
                </a:cubicBezTo>
                <a:cubicBezTo>
                  <a:pt x="53" y="59"/>
                  <a:pt x="50" y="63"/>
                  <a:pt x="50" y="63"/>
                </a:cubicBezTo>
                <a:cubicBezTo>
                  <a:pt x="50" y="63"/>
                  <a:pt x="46" y="60"/>
                  <a:pt x="46" y="60"/>
                </a:cubicBezTo>
                <a:cubicBezTo>
                  <a:pt x="45" y="60"/>
                  <a:pt x="45" y="60"/>
                  <a:pt x="45" y="60"/>
                </a:cubicBezTo>
                <a:cubicBezTo>
                  <a:pt x="45" y="59"/>
                  <a:pt x="47" y="56"/>
                  <a:pt x="47" y="55"/>
                </a:cubicBezTo>
                <a:cubicBezTo>
                  <a:pt x="47" y="54"/>
                  <a:pt x="46" y="54"/>
                  <a:pt x="46" y="53"/>
                </a:cubicBezTo>
                <a:cubicBezTo>
                  <a:pt x="45" y="53"/>
                  <a:pt x="41" y="52"/>
                  <a:pt x="41" y="52"/>
                </a:cubicBezTo>
                <a:cubicBezTo>
                  <a:pt x="41" y="47"/>
                  <a:pt x="41" y="47"/>
                  <a:pt x="41" y="47"/>
                </a:cubicBezTo>
                <a:cubicBezTo>
                  <a:pt x="41" y="46"/>
                  <a:pt x="45" y="46"/>
                  <a:pt x="46" y="46"/>
                </a:cubicBezTo>
                <a:cubicBezTo>
                  <a:pt x="46" y="45"/>
                  <a:pt x="47" y="45"/>
                  <a:pt x="47" y="44"/>
                </a:cubicBezTo>
                <a:cubicBezTo>
                  <a:pt x="47" y="43"/>
                  <a:pt x="45" y="40"/>
                  <a:pt x="45" y="39"/>
                </a:cubicBezTo>
                <a:cubicBezTo>
                  <a:pt x="45" y="39"/>
                  <a:pt x="45" y="39"/>
                  <a:pt x="46" y="39"/>
                </a:cubicBezTo>
                <a:cubicBezTo>
                  <a:pt x="46" y="39"/>
                  <a:pt x="50" y="36"/>
                  <a:pt x="50" y="36"/>
                </a:cubicBezTo>
                <a:cubicBezTo>
                  <a:pt x="50" y="36"/>
                  <a:pt x="53" y="40"/>
                  <a:pt x="54" y="40"/>
                </a:cubicBezTo>
                <a:cubicBezTo>
                  <a:pt x="54" y="40"/>
                  <a:pt x="54" y="40"/>
                  <a:pt x="55" y="40"/>
                </a:cubicBezTo>
                <a:cubicBezTo>
                  <a:pt x="55" y="40"/>
                  <a:pt x="55" y="40"/>
                  <a:pt x="56" y="40"/>
                </a:cubicBezTo>
                <a:cubicBezTo>
                  <a:pt x="57" y="39"/>
                  <a:pt x="58" y="38"/>
                  <a:pt x="59" y="36"/>
                </a:cubicBezTo>
                <a:cubicBezTo>
                  <a:pt x="59" y="36"/>
                  <a:pt x="59" y="36"/>
                  <a:pt x="59" y="36"/>
                </a:cubicBezTo>
                <a:cubicBezTo>
                  <a:pt x="59" y="36"/>
                  <a:pt x="63" y="39"/>
                  <a:pt x="64" y="39"/>
                </a:cubicBezTo>
                <a:cubicBezTo>
                  <a:pt x="64" y="39"/>
                  <a:pt x="64" y="39"/>
                  <a:pt x="64" y="39"/>
                </a:cubicBezTo>
                <a:cubicBezTo>
                  <a:pt x="64" y="40"/>
                  <a:pt x="62" y="43"/>
                  <a:pt x="62" y="44"/>
                </a:cubicBezTo>
                <a:cubicBezTo>
                  <a:pt x="62" y="45"/>
                  <a:pt x="63" y="45"/>
                  <a:pt x="63" y="46"/>
                </a:cubicBezTo>
                <a:cubicBezTo>
                  <a:pt x="64" y="46"/>
                  <a:pt x="68" y="46"/>
                  <a:pt x="68" y="47"/>
                </a:cubicBezTo>
                <a:lnTo>
                  <a:pt x="68" y="52"/>
                </a:lnTo>
                <a:close/>
                <a:moveTo>
                  <a:pt x="55" y="8"/>
                </a:moveTo>
                <a:cubicBezTo>
                  <a:pt x="52" y="8"/>
                  <a:pt x="50" y="10"/>
                  <a:pt x="50" y="13"/>
                </a:cubicBezTo>
                <a:cubicBezTo>
                  <a:pt x="50" y="15"/>
                  <a:pt x="52" y="17"/>
                  <a:pt x="55" y="17"/>
                </a:cubicBezTo>
                <a:cubicBezTo>
                  <a:pt x="57" y="17"/>
                  <a:pt x="59" y="15"/>
                  <a:pt x="59" y="13"/>
                </a:cubicBezTo>
                <a:cubicBezTo>
                  <a:pt x="59" y="10"/>
                  <a:pt x="57" y="8"/>
                  <a:pt x="55" y="8"/>
                </a:cubicBezTo>
                <a:close/>
                <a:moveTo>
                  <a:pt x="55" y="45"/>
                </a:moveTo>
                <a:cubicBezTo>
                  <a:pt x="52" y="45"/>
                  <a:pt x="50" y="47"/>
                  <a:pt x="50" y="49"/>
                </a:cubicBezTo>
                <a:cubicBezTo>
                  <a:pt x="50" y="52"/>
                  <a:pt x="52" y="54"/>
                  <a:pt x="55" y="54"/>
                </a:cubicBezTo>
                <a:cubicBezTo>
                  <a:pt x="57" y="54"/>
                  <a:pt x="59" y="52"/>
                  <a:pt x="59" y="49"/>
                </a:cubicBezTo>
                <a:cubicBezTo>
                  <a:pt x="59" y="47"/>
                  <a:pt x="57" y="45"/>
                  <a:pt x="55" y="45"/>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49" name="Freeform 66"/>
          <p:cNvSpPr>
            <a:spLocks noEditPoints="1"/>
          </p:cNvSpPr>
          <p:nvPr/>
        </p:nvSpPr>
        <p:spPr bwMode="auto">
          <a:xfrm>
            <a:off x="7866207" y="2521339"/>
            <a:ext cx="330200" cy="256117"/>
          </a:xfrm>
          <a:custGeom>
            <a:cxnLst>
              <a:cxn ang="0">
                <a:pos x="29" y="41"/>
              </a:cxn>
              <a:cxn ang="0">
                <a:pos x="22" y="40"/>
              </a:cxn>
              <a:cxn ang="0">
                <a:pos x="11" y="45"/>
              </a:cxn>
              <a:cxn ang="0">
                <a:pos x="7" y="46"/>
              </a:cxn>
              <a:cxn ang="0">
                <a:pos x="7" y="46"/>
              </a:cxn>
              <a:cxn ang="0">
                <a:pos x="6" y="45"/>
              </a:cxn>
              <a:cxn ang="0">
                <a:pos x="6" y="43"/>
              </a:cxn>
              <a:cxn ang="0">
                <a:pos x="11" y="36"/>
              </a:cxn>
              <a:cxn ang="0">
                <a:pos x="0" y="20"/>
              </a:cxn>
              <a:cxn ang="0">
                <a:pos x="29" y="0"/>
              </a:cxn>
              <a:cxn ang="0">
                <a:pos x="57" y="20"/>
              </a:cxn>
              <a:cxn ang="0">
                <a:pos x="29" y="41"/>
              </a:cxn>
              <a:cxn ang="0">
                <a:pos x="62" y="47"/>
              </a:cxn>
              <a:cxn ang="0">
                <a:pos x="66" y="53"/>
              </a:cxn>
              <a:cxn ang="0">
                <a:pos x="67" y="55"/>
              </a:cxn>
              <a:cxn ang="0">
                <a:pos x="66" y="56"/>
              </a:cxn>
              <a:cxn ang="0">
                <a:pos x="62" y="55"/>
              </a:cxn>
              <a:cxn ang="0">
                <a:pos x="51" y="50"/>
              </a:cxn>
              <a:cxn ang="0">
                <a:pos x="44" y="51"/>
              </a:cxn>
              <a:cxn ang="0">
                <a:pos x="25" y="46"/>
              </a:cxn>
              <a:cxn ang="0">
                <a:pos x="29" y="46"/>
              </a:cxn>
              <a:cxn ang="0">
                <a:pos x="52" y="39"/>
              </a:cxn>
              <a:cxn ang="0">
                <a:pos x="62" y="20"/>
              </a:cxn>
              <a:cxn ang="0">
                <a:pos x="61" y="14"/>
              </a:cxn>
              <a:cxn ang="0">
                <a:pos x="72" y="30"/>
              </a:cxn>
              <a:cxn ang="0">
                <a:pos x="62" y="47"/>
              </a:cxn>
            </a:cxnLst>
            <a:rect b="b" l="0" r="r" t="0"/>
            <a:pathLst>
              <a:path h="56" w="72">
                <a:moveTo>
                  <a:pt x="29" y="41"/>
                </a:moveTo>
                <a:cubicBezTo>
                  <a:pt x="26" y="41"/>
                  <a:pt x="24" y="40"/>
                  <a:pt x="22" y="40"/>
                </a:cubicBezTo>
                <a:cubicBezTo>
                  <a:pt x="18" y="42"/>
                  <a:pt x="15" y="44"/>
                  <a:pt x="11" y="45"/>
                </a:cubicBezTo>
                <a:cubicBezTo>
                  <a:pt x="9" y="45"/>
                  <a:pt x="8" y="46"/>
                  <a:pt x="7" y="46"/>
                </a:cubicBezTo>
                <a:cubicBezTo>
                  <a:pt x="7" y="46"/>
                  <a:pt x="7" y="46"/>
                  <a:pt x="7" y="46"/>
                </a:cubicBezTo>
                <a:cubicBezTo>
                  <a:pt x="6" y="46"/>
                  <a:pt x="6" y="45"/>
                  <a:pt x="6" y="45"/>
                </a:cubicBezTo>
                <a:cubicBezTo>
                  <a:pt x="5" y="44"/>
                  <a:pt x="6" y="43"/>
                  <a:pt x="6" y="43"/>
                </a:cubicBezTo>
                <a:cubicBezTo>
                  <a:pt x="8" y="41"/>
                  <a:pt x="10" y="40"/>
                  <a:pt x="11" y="36"/>
                </a:cubicBezTo>
                <a:cubicBezTo>
                  <a:pt x="5" y="32"/>
                  <a:pt x="0" y="27"/>
                  <a:pt x="0" y="20"/>
                </a:cubicBezTo>
                <a:cubicBezTo>
                  <a:pt x="0" y="9"/>
                  <a:pt x="13" y="0"/>
                  <a:pt x="29" y="0"/>
                </a:cubicBezTo>
                <a:cubicBezTo>
                  <a:pt x="44" y="0"/>
                  <a:pt x="57" y="9"/>
                  <a:pt x="57" y="20"/>
                </a:cubicBezTo>
                <a:cubicBezTo>
                  <a:pt x="57" y="32"/>
                  <a:pt x="44" y="41"/>
                  <a:pt x="29" y="41"/>
                </a:cubicBezTo>
                <a:close/>
                <a:moveTo>
                  <a:pt x="62" y="47"/>
                </a:moveTo>
                <a:cubicBezTo>
                  <a:pt x="63" y="50"/>
                  <a:pt x="65" y="51"/>
                  <a:pt x="66" y="53"/>
                </a:cubicBezTo>
                <a:cubicBezTo>
                  <a:pt x="67" y="54"/>
                  <a:pt x="67" y="54"/>
                  <a:pt x="67" y="55"/>
                </a:cubicBezTo>
                <a:cubicBezTo>
                  <a:pt x="67" y="56"/>
                  <a:pt x="67" y="56"/>
                  <a:pt x="66" y="56"/>
                </a:cubicBezTo>
                <a:cubicBezTo>
                  <a:pt x="65" y="56"/>
                  <a:pt x="63" y="56"/>
                  <a:pt x="62" y="55"/>
                </a:cubicBezTo>
                <a:cubicBezTo>
                  <a:pt x="58" y="54"/>
                  <a:pt x="55" y="53"/>
                  <a:pt x="51" y="50"/>
                </a:cubicBezTo>
                <a:cubicBezTo>
                  <a:pt x="49" y="51"/>
                  <a:pt x="47" y="51"/>
                  <a:pt x="44" y="51"/>
                </a:cubicBezTo>
                <a:cubicBezTo>
                  <a:pt x="37" y="51"/>
                  <a:pt x="30" y="49"/>
                  <a:pt x="25" y="46"/>
                </a:cubicBezTo>
                <a:cubicBezTo>
                  <a:pt x="26" y="46"/>
                  <a:pt x="28" y="46"/>
                  <a:pt x="29" y="46"/>
                </a:cubicBezTo>
                <a:cubicBezTo>
                  <a:pt x="37" y="46"/>
                  <a:pt x="46" y="43"/>
                  <a:pt x="52" y="39"/>
                </a:cubicBezTo>
                <a:cubicBezTo>
                  <a:pt x="58" y="34"/>
                  <a:pt x="62" y="27"/>
                  <a:pt x="62" y="20"/>
                </a:cubicBezTo>
                <a:cubicBezTo>
                  <a:pt x="62" y="18"/>
                  <a:pt x="62" y="16"/>
                  <a:pt x="61" y="14"/>
                </a:cubicBezTo>
                <a:cubicBezTo>
                  <a:pt x="68" y="18"/>
                  <a:pt x="72" y="24"/>
                  <a:pt x="72" y="30"/>
                </a:cubicBezTo>
                <a:cubicBezTo>
                  <a:pt x="72" y="37"/>
                  <a:pt x="68" y="43"/>
                  <a:pt x="62" y="47"/>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0" name="Freeform 64"/>
          <p:cNvSpPr>
            <a:spLocks noEditPoints="1"/>
          </p:cNvSpPr>
          <p:nvPr/>
        </p:nvSpPr>
        <p:spPr bwMode="auto">
          <a:xfrm rot="19719836">
            <a:off x="10317333" y="2706942"/>
            <a:ext cx="305411" cy="459831"/>
          </a:xfrm>
          <a:custGeom>
            <a:cxnLst>
              <a:cxn ang="0">
                <a:pos x="37" y="20"/>
              </a:cxn>
              <a:cxn ang="0">
                <a:pos x="20" y="40"/>
              </a:cxn>
              <a:cxn ang="0">
                <a:pos x="11" y="47"/>
              </a:cxn>
              <a:cxn ang="0">
                <a:pos x="11" y="48"/>
              </a:cxn>
              <a:cxn ang="0">
                <a:pos x="15" y="54"/>
              </a:cxn>
              <a:cxn ang="0">
                <a:pos x="7" y="62"/>
              </a:cxn>
              <a:cxn ang="0">
                <a:pos x="0" y="54"/>
              </a:cxn>
              <a:cxn ang="0">
                <a:pos x="4" y="48"/>
              </a:cxn>
              <a:cxn ang="0">
                <a:pos x="4" y="15"/>
              </a:cxn>
              <a:cxn ang="0">
                <a:pos x="0" y="8"/>
              </a:cxn>
              <a:cxn ang="0">
                <a:pos x="7" y="0"/>
              </a:cxn>
              <a:cxn ang="0">
                <a:pos x="15" y="8"/>
              </a:cxn>
              <a:cxn ang="0">
                <a:pos x="11" y="15"/>
              </a:cxn>
              <a:cxn ang="0">
                <a:pos x="11" y="35"/>
              </a:cxn>
              <a:cxn ang="0">
                <a:pos x="18" y="33"/>
              </a:cxn>
              <a:cxn ang="0">
                <a:pos x="29" y="20"/>
              </a:cxn>
              <a:cxn ang="0">
                <a:pos x="25" y="13"/>
              </a:cxn>
              <a:cxn ang="0">
                <a:pos x="33" y="6"/>
              </a:cxn>
              <a:cxn ang="0">
                <a:pos x="41" y="13"/>
              </a:cxn>
              <a:cxn ang="0">
                <a:pos x="37" y="20"/>
              </a:cxn>
              <a:cxn ang="0">
                <a:pos x="7" y="4"/>
              </a:cxn>
              <a:cxn ang="0">
                <a:pos x="4" y="8"/>
              </a:cxn>
              <a:cxn ang="0">
                <a:pos x="7" y="12"/>
              </a:cxn>
              <a:cxn ang="0">
                <a:pos x="11" y="8"/>
              </a:cxn>
              <a:cxn ang="0">
                <a:pos x="7" y="4"/>
              </a:cxn>
              <a:cxn ang="0">
                <a:pos x="7" y="51"/>
              </a:cxn>
              <a:cxn ang="0">
                <a:pos x="4" y="54"/>
              </a:cxn>
              <a:cxn ang="0">
                <a:pos x="7" y="58"/>
              </a:cxn>
              <a:cxn ang="0">
                <a:pos x="11" y="54"/>
              </a:cxn>
              <a:cxn ang="0">
                <a:pos x="7" y="51"/>
              </a:cxn>
              <a:cxn ang="0">
                <a:pos x="33" y="9"/>
              </a:cxn>
              <a:cxn ang="0">
                <a:pos x="29" y="13"/>
              </a:cxn>
              <a:cxn ang="0">
                <a:pos x="33" y="17"/>
              </a:cxn>
              <a:cxn ang="0">
                <a:pos x="37" y="13"/>
              </a:cxn>
              <a:cxn ang="0">
                <a:pos x="33" y="9"/>
              </a:cxn>
            </a:cxnLst>
            <a:rect b="b" l="0" r="r" t="0"/>
            <a:pathLst>
              <a:path h="62" w="41">
                <a:moveTo>
                  <a:pt x="37" y="20"/>
                </a:moveTo>
                <a:cubicBezTo>
                  <a:pt x="37" y="34"/>
                  <a:pt x="27" y="38"/>
                  <a:pt x="20" y="40"/>
                </a:cubicBezTo>
                <a:cubicBezTo>
                  <a:pt x="13" y="42"/>
                  <a:pt x="11" y="43"/>
                  <a:pt x="11" y="47"/>
                </a:cubicBezTo>
                <a:cubicBezTo>
                  <a:pt x="11" y="48"/>
                  <a:pt x="11" y="48"/>
                  <a:pt x="11" y="48"/>
                </a:cubicBezTo>
                <a:cubicBezTo>
                  <a:pt x="14" y="49"/>
                  <a:pt x="15" y="52"/>
                  <a:pt x="15" y="54"/>
                </a:cubicBezTo>
                <a:cubicBezTo>
                  <a:pt x="15" y="59"/>
                  <a:pt x="12" y="62"/>
                  <a:pt x="7" y="62"/>
                </a:cubicBezTo>
                <a:cubicBezTo>
                  <a:pt x="3" y="62"/>
                  <a:pt x="0" y="59"/>
                  <a:pt x="0" y="54"/>
                </a:cubicBezTo>
                <a:cubicBezTo>
                  <a:pt x="0" y="52"/>
                  <a:pt x="1" y="49"/>
                  <a:pt x="4" y="48"/>
                </a:cubicBezTo>
                <a:cubicBezTo>
                  <a:pt x="4" y="15"/>
                  <a:pt x="4" y="15"/>
                  <a:pt x="4" y="15"/>
                </a:cubicBezTo>
                <a:cubicBezTo>
                  <a:pt x="1" y="14"/>
                  <a:pt x="0" y="11"/>
                  <a:pt x="0" y="8"/>
                </a:cubicBezTo>
                <a:cubicBezTo>
                  <a:pt x="0" y="4"/>
                  <a:pt x="3" y="0"/>
                  <a:pt x="7" y="0"/>
                </a:cubicBezTo>
                <a:cubicBezTo>
                  <a:pt x="12" y="0"/>
                  <a:pt x="15" y="4"/>
                  <a:pt x="15" y="8"/>
                </a:cubicBezTo>
                <a:cubicBezTo>
                  <a:pt x="15" y="11"/>
                  <a:pt x="14" y="14"/>
                  <a:pt x="11" y="15"/>
                </a:cubicBezTo>
                <a:cubicBezTo>
                  <a:pt x="11" y="35"/>
                  <a:pt x="11" y="35"/>
                  <a:pt x="11" y="35"/>
                </a:cubicBezTo>
                <a:cubicBezTo>
                  <a:pt x="13" y="34"/>
                  <a:pt x="16" y="33"/>
                  <a:pt x="18" y="33"/>
                </a:cubicBezTo>
                <a:cubicBezTo>
                  <a:pt x="25" y="30"/>
                  <a:pt x="29" y="28"/>
                  <a:pt x="29" y="20"/>
                </a:cubicBezTo>
                <a:cubicBezTo>
                  <a:pt x="27" y="19"/>
                  <a:pt x="25" y="16"/>
                  <a:pt x="25" y="13"/>
                </a:cubicBezTo>
                <a:cubicBezTo>
                  <a:pt x="25" y="9"/>
                  <a:pt x="29" y="6"/>
                  <a:pt x="33" y="6"/>
                </a:cubicBezTo>
                <a:cubicBezTo>
                  <a:pt x="37" y="6"/>
                  <a:pt x="41" y="9"/>
                  <a:pt x="41" y="13"/>
                </a:cubicBezTo>
                <a:cubicBezTo>
                  <a:pt x="41" y="16"/>
                  <a:pt x="39" y="19"/>
                  <a:pt x="37" y="20"/>
                </a:cubicBezTo>
                <a:close/>
                <a:moveTo>
                  <a:pt x="7" y="4"/>
                </a:moveTo>
                <a:cubicBezTo>
                  <a:pt x="5" y="4"/>
                  <a:pt x="4" y="6"/>
                  <a:pt x="4" y="8"/>
                </a:cubicBezTo>
                <a:cubicBezTo>
                  <a:pt x="4" y="10"/>
                  <a:pt x="5" y="12"/>
                  <a:pt x="7" y="12"/>
                </a:cubicBezTo>
                <a:cubicBezTo>
                  <a:pt x="10" y="12"/>
                  <a:pt x="11" y="10"/>
                  <a:pt x="11" y="8"/>
                </a:cubicBezTo>
                <a:cubicBezTo>
                  <a:pt x="11" y="6"/>
                  <a:pt x="10" y="4"/>
                  <a:pt x="7" y="4"/>
                </a:cubicBezTo>
                <a:close/>
                <a:moveTo>
                  <a:pt x="7" y="51"/>
                </a:moveTo>
                <a:cubicBezTo>
                  <a:pt x="5" y="51"/>
                  <a:pt x="4" y="52"/>
                  <a:pt x="4" y="54"/>
                </a:cubicBezTo>
                <a:cubicBezTo>
                  <a:pt x="4" y="57"/>
                  <a:pt x="5" y="58"/>
                  <a:pt x="7" y="58"/>
                </a:cubicBezTo>
                <a:cubicBezTo>
                  <a:pt x="10" y="58"/>
                  <a:pt x="11" y="57"/>
                  <a:pt x="11" y="54"/>
                </a:cubicBezTo>
                <a:cubicBezTo>
                  <a:pt x="11" y="52"/>
                  <a:pt x="10" y="51"/>
                  <a:pt x="7" y="51"/>
                </a:cubicBezTo>
                <a:close/>
                <a:moveTo>
                  <a:pt x="33" y="9"/>
                </a:moveTo>
                <a:cubicBezTo>
                  <a:pt x="31" y="9"/>
                  <a:pt x="29" y="11"/>
                  <a:pt x="29" y="13"/>
                </a:cubicBezTo>
                <a:cubicBezTo>
                  <a:pt x="29" y="15"/>
                  <a:pt x="31" y="17"/>
                  <a:pt x="33" y="17"/>
                </a:cubicBezTo>
                <a:cubicBezTo>
                  <a:pt x="35" y="17"/>
                  <a:pt x="37" y="15"/>
                  <a:pt x="37" y="13"/>
                </a:cubicBezTo>
                <a:cubicBezTo>
                  <a:pt x="37" y="11"/>
                  <a:pt x="35" y="9"/>
                  <a:pt x="33" y="9"/>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1" name="Freeform 118"/>
          <p:cNvSpPr>
            <a:spLocks noEditPoints="1"/>
          </p:cNvSpPr>
          <p:nvPr/>
        </p:nvSpPr>
        <p:spPr bwMode="auto">
          <a:xfrm>
            <a:off x="8818707" y="2176447"/>
            <a:ext cx="315384" cy="306917"/>
          </a:xfrm>
          <a:custGeom>
            <a:cxnLst>
              <a:cxn ang="0">
                <a:pos x="53" y="58"/>
              </a:cxn>
              <a:cxn ang="0">
                <a:pos x="31" y="67"/>
              </a:cxn>
              <a:cxn ang="0">
                <a:pos x="0" y="36"/>
              </a:cxn>
              <a:cxn ang="0">
                <a:pos x="31" y="5"/>
              </a:cxn>
              <a:cxn ang="0">
                <a:pos x="31" y="36"/>
              </a:cxn>
              <a:cxn ang="0">
                <a:pos x="53" y="58"/>
              </a:cxn>
              <a:cxn ang="0">
                <a:pos x="36" y="31"/>
              </a:cxn>
              <a:cxn ang="0">
                <a:pos x="36" y="0"/>
              </a:cxn>
              <a:cxn ang="0">
                <a:pos x="67" y="31"/>
              </a:cxn>
              <a:cxn ang="0">
                <a:pos x="36" y="31"/>
              </a:cxn>
              <a:cxn ang="0">
                <a:pos x="69" y="36"/>
              </a:cxn>
              <a:cxn ang="0">
                <a:pos x="60" y="58"/>
              </a:cxn>
              <a:cxn ang="0">
                <a:pos x="38" y="36"/>
              </a:cxn>
              <a:cxn ang="0">
                <a:pos x="69" y="36"/>
              </a:cxn>
            </a:cxnLst>
            <a:rect b="b" l="0" r="r" t="0"/>
            <a:pathLst>
              <a:path h="67" w="69">
                <a:moveTo>
                  <a:pt x="53" y="58"/>
                </a:moveTo>
                <a:cubicBezTo>
                  <a:pt x="47" y="64"/>
                  <a:pt x="39" y="67"/>
                  <a:pt x="31" y="67"/>
                </a:cubicBezTo>
                <a:cubicBezTo>
                  <a:pt x="14" y="67"/>
                  <a:pt x="0" y="53"/>
                  <a:pt x="0" y="36"/>
                </a:cubicBezTo>
                <a:cubicBezTo>
                  <a:pt x="0" y="19"/>
                  <a:pt x="14" y="5"/>
                  <a:pt x="31" y="5"/>
                </a:cubicBezTo>
                <a:cubicBezTo>
                  <a:pt x="31" y="36"/>
                  <a:pt x="31" y="36"/>
                  <a:pt x="31" y="36"/>
                </a:cubicBezTo>
                <a:lnTo>
                  <a:pt x="53" y="58"/>
                </a:lnTo>
                <a:close/>
                <a:moveTo>
                  <a:pt x="36" y="31"/>
                </a:moveTo>
                <a:cubicBezTo>
                  <a:pt x="36" y="0"/>
                  <a:pt x="36" y="0"/>
                  <a:pt x="36" y="0"/>
                </a:cubicBezTo>
                <a:cubicBezTo>
                  <a:pt x="53" y="0"/>
                  <a:pt x="67" y="14"/>
                  <a:pt x="67" y="31"/>
                </a:cubicBezTo>
                <a:lnTo>
                  <a:pt x="36" y="31"/>
                </a:lnTo>
                <a:close/>
                <a:moveTo>
                  <a:pt x="69" y="36"/>
                </a:moveTo>
                <a:cubicBezTo>
                  <a:pt x="69" y="45"/>
                  <a:pt x="66" y="53"/>
                  <a:pt x="60" y="58"/>
                </a:cubicBezTo>
                <a:cubicBezTo>
                  <a:pt x="38" y="36"/>
                  <a:pt x="38" y="36"/>
                  <a:pt x="38" y="36"/>
                </a:cubicBezTo>
                <a:lnTo>
                  <a:pt x="69" y="36"/>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2" name="Freeform 13"/>
          <p:cNvSpPr>
            <a:spLocks noEditPoints="1"/>
          </p:cNvSpPr>
          <p:nvPr/>
        </p:nvSpPr>
        <p:spPr bwMode="auto">
          <a:xfrm rot="905060">
            <a:off x="10742757" y="3730080"/>
            <a:ext cx="279400" cy="279400"/>
          </a:xfrm>
          <a:custGeom>
            <a:cxnLst>
              <a:cxn ang="0">
                <a:pos x="60" y="40"/>
              </a:cxn>
              <a:cxn ang="0">
                <a:pos x="40" y="60"/>
              </a:cxn>
              <a:cxn ang="0">
                <a:pos x="36" y="61"/>
              </a:cxn>
              <a:cxn ang="0">
                <a:pos x="33" y="60"/>
              </a:cxn>
              <a:cxn ang="0">
                <a:pos x="4" y="31"/>
              </a:cxn>
              <a:cxn ang="0">
                <a:pos x="0" y="22"/>
              </a:cxn>
              <a:cxn ang="0">
                <a:pos x="0" y="6"/>
              </a:cxn>
              <a:cxn ang="0">
                <a:pos x="6" y="0"/>
              </a:cxn>
              <a:cxn ang="0">
                <a:pos x="22" y="0"/>
              </a:cxn>
              <a:cxn ang="0">
                <a:pos x="31" y="4"/>
              </a:cxn>
              <a:cxn ang="0">
                <a:pos x="60" y="33"/>
              </a:cxn>
              <a:cxn ang="0">
                <a:pos x="61" y="36"/>
              </a:cxn>
              <a:cxn ang="0">
                <a:pos x="60" y="40"/>
              </a:cxn>
              <a:cxn ang="0">
                <a:pos x="13" y="8"/>
              </a:cxn>
              <a:cxn ang="0">
                <a:pos x="8" y="13"/>
              </a:cxn>
              <a:cxn ang="0">
                <a:pos x="13" y="18"/>
              </a:cxn>
              <a:cxn ang="0">
                <a:pos x="18" y="13"/>
              </a:cxn>
              <a:cxn ang="0">
                <a:pos x="13" y="8"/>
              </a:cxn>
            </a:cxnLst>
            <a:rect b="b" l="0" r="r" t="0"/>
            <a:pathLst>
              <a:path h="61" w="61">
                <a:moveTo>
                  <a:pt x="60" y="40"/>
                </a:moveTo>
                <a:cubicBezTo>
                  <a:pt x="40" y="60"/>
                  <a:pt x="40" y="60"/>
                  <a:pt x="40" y="60"/>
                </a:cubicBezTo>
                <a:cubicBezTo>
                  <a:pt x="39" y="61"/>
                  <a:pt x="38" y="61"/>
                  <a:pt x="36" y="61"/>
                </a:cubicBezTo>
                <a:cubicBezTo>
                  <a:pt x="35" y="61"/>
                  <a:pt x="34" y="61"/>
                  <a:pt x="33" y="60"/>
                </a:cubicBezTo>
                <a:cubicBezTo>
                  <a:pt x="4" y="31"/>
                  <a:pt x="4" y="31"/>
                  <a:pt x="4" y="31"/>
                </a:cubicBezTo>
                <a:cubicBezTo>
                  <a:pt x="2" y="29"/>
                  <a:pt x="0" y="25"/>
                  <a:pt x="0" y="22"/>
                </a:cubicBezTo>
                <a:cubicBezTo>
                  <a:pt x="0" y="6"/>
                  <a:pt x="0" y="6"/>
                  <a:pt x="0" y="6"/>
                </a:cubicBezTo>
                <a:cubicBezTo>
                  <a:pt x="0" y="3"/>
                  <a:pt x="3" y="0"/>
                  <a:pt x="6" y="0"/>
                </a:cubicBezTo>
                <a:cubicBezTo>
                  <a:pt x="22" y="0"/>
                  <a:pt x="22" y="0"/>
                  <a:pt x="22" y="0"/>
                </a:cubicBezTo>
                <a:cubicBezTo>
                  <a:pt x="25" y="0"/>
                  <a:pt x="29" y="2"/>
                  <a:pt x="31" y="4"/>
                </a:cubicBezTo>
                <a:cubicBezTo>
                  <a:pt x="60" y="33"/>
                  <a:pt x="60" y="33"/>
                  <a:pt x="60" y="33"/>
                </a:cubicBezTo>
                <a:cubicBezTo>
                  <a:pt x="61" y="34"/>
                  <a:pt x="61" y="35"/>
                  <a:pt x="61" y="36"/>
                </a:cubicBezTo>
                <a:cubicBezTo>
                  <a:pt x="61" y="38"/>
                  <a:pt x="61" y="39"/>
                  <a:pt x="60" y="40"/>
                </a:cubicBezTo>
                <a:close/>
                <a:moveTo>
                  <a:pt x="13" y="8"/>
                </a:moveTo>
                <a:cubicBezTo>
                  <a:pt x="10" y="8"/>
                  <a:pt x="8" y="10"/>
                  <a:pt x="8" y="13"/>
                </a:cubicBezTo>
                <a:cubicBezTo>
                  <a:pt x="8" y="16"/>
                  <a:pt x="10" y="18"/>
                  <a:pt x="13" y="18"/>
                </a:cubicBezTo>
                <a:cubicBezTo>
                  <a:pt x="16" y="18"/>
                  <a:pt x="18" y="16"/>
                  <a:pt x="18" y="13"/>
                </a:cubicBezTo>
                <a:cubicBezTo>
                  <a:pt x="18" y="10"/>
                  <a:pt x="16" y="8"/>
                  <a:pt x="13" y="8"/>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3" name="Freeform 57"/>
          <p:cNvSpPr>
            <a:spLocks noEditPoints="1"/>
          </p:cNvSpPr>
          <p:nvPr/>
        </p:nvSpPr>
        <p:spPr bwMode="auto">
          <a:xfrm rot="19923664">
            <a:off x="9697379" y="2099515"/>
            <a:ext cx="298451" cy="264584"/>
          </a:xfrm>
          <a:custGeom>
            <a:cxnLst>
              <a:cxn ang="0">
                <a:pos x="7" y="9"/>
              </a:cxn>
              <a:cxn ang="0">
                <a:pos x="7" y="57"/>
              </a:cxn>
              <a:cxn ang="0">
                <a:pos x="6" y="58"/>
              </a:cxn>
              <a:cxn ang="0">
                <a:pos x="4" y="58"/>
              </a:cxn>
              <a:cxn ang="0">
                <a:pos x="2" y="57"/>
              </a:cxn>
              <a:cxn ang="0">
                <a:pos x="2" y="9"/>
              </a:cxn>
              <a:cxn ang="0">
                <a:pos x="0" y="4"/>
              </a:cxn>
              <a:cxn ang="0">
                <a:pos x="5" y="0"/>
              </a:cxn>
              <a:cxn ang="0">
                <a:pos x="10" y="4"/>
              </a:cxn>
              <a:cxn ang="0">
                <a:pos x="7" y="9"/>
              </a:cxn>
              <a:cxn ang="0">
                <a:pos x="65" y="36"/>
              </a:cxn>
              <a:cxn ang="0">
                <a:pos x="63" y="38"/>
              </a:cxn>
              <a:cxn ang="0">
                <a:pos x="49" y="43"/>
              </a:cxn>
              <a:cxn ang="0">
                <a:pos x="31" y="37"/>
              </a:cxn>
              <a:cxn ang="0">
                <a:pos x="13" y="43"/>
              </a:cxn>
              <a:cxn ang="0">
                <a:pos x="12" y="43"/>
              </a:cxn>
              <a:cxn ang="0">
                <a:pos x="10" y="41"/>
              </a:cxn>
              <a:cxn ang="0">
                <a:pos x="10" y="13"/>
              </a:cxn>
              <a:cxn ang="0">
                <a:pos x="11" y="11"/>
              </a:cxn>
              <a:cxn ang="0">
                <a:pos x="14" y="9"/>
              </a:cxn>
              <a:cxn ang="0">
                <a:pos x="30" y="4"/>
              </a:cxn>
              <a:cxn ang="0">
                <a:pos x="46" y="9"/>
              </a:cxn>
              <a:cxn ang="0">
                <a:pos x="49" y="10"/>
              </a:cxn>
              <a:cxn ang="0">
                <a:pos x="63" y="4"/>
              </a:cxn>
              <a:cxn ang="0">
                <a:pos x="65" y="7"/>
              </a:cxn>
              <a:cxn ang="0">
                <a:pos x="65" y="36"/>
              </a:cxn>
            </a:cxnLst>
            <a:rect b="b" l="0" r="r" t="0"/>
            <a:pathLst>
              <a:path h="57" w="65">
                <a:moveTo>
                  <a:pt x="7" y="9"/>
                </a:moveTo>
                <a:cubicBezTo>
                  <a:pt x="7" y="57"/>
                  <a:pt x="7" y="57"/>
                  <a:pt x="7" y="57"/>
                </a:cubicBezTo>
                <a:cubicBezTo>
                  <a:pt x="7" y="57"/>
                  <a:pt x="7" y="58"/>
                  <a:pt x="6" y="58"/>
                </a:cubicBezTo>
                <a:cubicBezTo>
                  <a:pt x="4" y="58"/>
                  <a:pt x="4" y="58"/>
                  <a:pt x="4" y="58"/>
                </a:cubicBezTo>
                <a:cubicBezTo>
                  <a:pt x="3" y="58"/>
                  <a:pt x="2" y="57"/>
                  <a:pt x="2" y="57"/>
                </a:cubicBezTo>
                <a:cubicBezTo>
                  <a:pt x="2" y="9"/>
                  <a:pt x="2" y="9"/>
                  <a:pt x="2" y="9"/>
                </a:cubicBezTo>
                <a:cubicBezTo>
                  <a:pt x="1" y="8"/>
                  <a:pt x="0" y="6"/>
                  <a:pt x="0" y="4"/>
                </a:cubicBezTo>
                <a:cubicBezTo>
                  <a:pt x="0" y="2"/>
                  <a:pt x="2" y="0"/>
                  <a:pt x="5" y="0"/>
                </a:cubicBezTo>
                <a:cubicBezTo>
                  <a:pt x="7" y="0"/>
                  <a:pt x="10" y="2"/>
                  <a:pt x="10" y="4"/>
                </a:cubicBezTo>
                <a:cubicBezTo>
                  <a:pt x="10" y="6"/>
                  <a:pt x="9" y="8"/>
                  <a:pt x="7" y="9"/>
                </a:cubicBezTo>
                <a:close/>
                <a:moveTo>
                  <a:pt x="65" y="36"/>
                </a:moveTo>
                <a:cubicBezTo>
                  <a:pt x="65" y="37"/>
                  <a:pt x="65" y="38"/>
                  <a:pt x="63" y="38"/>
                </a:cubicBezTo>
                <a:cubicBezTo>
                  <a:pt x="59" y="41"/>
                  <a:pt x="54" y="43"/>
                  <a:pt x="49" y="43"/>
                </a:cubicBezTo>
                <a:cubicBezTo>
                  <a:pt x="43" y="43"/>
                  <a:pt x="39" y="37"/>
                  <a:pt x="31" y="37"/>
                </a:cubicBezTo>
                <a:cubicBezTo>
                  <a:pt x="25" y="37"/>
                  <a:pt x="19" y="40"/>
                  <a:pt x="13" y="43"/>
                </a:cubicBezTo>
                <a:cubicBezTo>
                  <a:pt x="13" y="43"/>
                  <a:pt x="12" y="43"/>
                  <a:pt x="12" y="43"/>
                </a:cubicBezTo>
                <a:cubicBezTo>
                  <a:pt x="11" y="43"/>
                  <a:pt x="10" y="42"/>
                  <a:pt x="10" y="41"/>
                </a:cubicBezTo>
                <a:cubicBezTo>
                  <a:pt x="10" y="13"/>
                  <a:pt x="10" y="13"/>
                  <a:pt x="10" y="13"/>
                </a:cubicBezTo>
                <a:cubicBezTo>
                  <a:pt x="10" y="12"/>
                  <a:pt x="10" y="11"/>
                  <a:pt x="11" y="11"/>
                </a:cubicBezTo>
                <a:cubicBezTo>
                  <a:pt x="12" y="10"/>
                  <a:pt x="13" y="9"/>
                  <a:pt x="14" y="9"/>
                </a:cubicBezTo>
                <a:cubicBezTo>
                  <a:pt x="19" y="7"/>
                  <a:pt x="24" y="4"/>
                  <a:pt x="30" y="4"/>
                </a:cubicBezTo>
                <a:cubicBezTo>
                  <a:pt x="36" y="4"/>
                  <a:pt x="40" y="6"/>
                  <a:pt x="46" y="9"/>
                </a:cubicBezTo>
                <a:cubicBezTo>
                  <a:pt x="47" y="9"/>
                  <a:pt x="48" y="10"/>
                  <a:pt x="49" y="10"/>
                </a:cubicBezTo>
                <a:cubicBezTo>
                  <a:pt x="55" y="10"/>
                  <a:pt x="61" y="4"/>
                  <a:pt x="63" y="4"/>
                </a:cubicBezTo>
                <a:cubicBezTo>
                  <a:pt x="64" y="4"/>
                  <a:pt x="65" y="6"/>
                  <a:pt x="65" y="7"/>
                </a:cubicBezTo>
                <a:lnTo>
                  <a:pt x="65" y="36"/>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nvGrpSpPr>
          <p:cNvPr id="54" name="Group 177"/>
          <p:cNvGrpSpPr/>
          <p:nvPr/>
        </p:nvGrpSpPr>
        <p:grpSpPr>
          <a:xfrm>
            <a:off x="9045191" y="3584031"/>
            <a:ext cx="1710267" cy="1866900"/>
            <a:chOff x="6783893" y="2688023"/>
            <a:chExt cx="1282700" cy="1400175"/>
          </a:xfrm>
        </p:grpSpPr>
        <p:sp>
          <p:nvSpPr>
            <p:cNvPr id="55" name="Freeform 109"/>
            <p:cNvSpPr/>
            <p:nvPr/>
          </p:nvSpPr>
          <p:spPr bwMode="auto">
            <a:xfrm>
              <a:off x="7182355" y="3343660"/>
              <a:ext cx="884238" cy="744538"/>
            </a:xfrm>
            <a:custGeom>
              <a:cxnLst>
                <a:cxn ang="0">
                  <a:pos x="557" y="0"/>
                </a:cxn>
                <a:cxn ang="0">
                  <a:pos x="441" y="296"/>
                </a:cxn>
                <a:cxn ang="0">
                  <a:pos x="0" y="469"/>
                </a:cxn>
                <a:cxn ang="0">
                  <a:pos x="118" y="170"/>
                </a:cxn>
                <a:cxn ang="0">
                  <a:pos x="557" y="0"/>
                </a:cxn>
              </a:cxnLst>
              <a:rect b="b" l="0" r="r" t="0"/>
              <a:pathLst>
                <a:path h="469" w="557">
                  <a:moveTo>
                    <a:pt x="557" y="0"/>
                  </a:moveTo>
                  <a:lnTo>
                    <a:pt x="441" y="296"/>
                  </a:lnTo>
                  <a:lnTo>
                    <a:pt x="0" y="469"/>
                  </a:lnTo>
                  <a:lnTo>
                    <a:pt x="118" y="170"/>
                  </a:lnTo>
                  <a:lnTo>
                    <a:pt x="557" y="0"/>
                  </a:lnTo>
                  <a:close/>
                </a:path>
              </a:pathLst>
            </a:custGeom>
            <a:solidFill>
              <a:schemeClr val="accent2">
                <a:lumMod val="5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6" name="Freeform 110"/>
            <p:cNvSpPr/>
            <p:nvPr/>
          </p:nvSpPr>
          <p:spPr bwMode="auto">
            <a:xfrm>
              <a:off x="6783893" y="2905510"/>
              <a:ext cx="585788" cy="1182688"/>
            </a:xfrm>
            <a:custGeom>
              <a:cxnLst>
                <a:cxn ang="0">
                  <a:pos x="369" y="446"/>
                </a:cxn>
                <a:cxn ang="0">
                  <a:pos x="251" y="745"/>
                </a:cxn>
                <a:cxn ang="0">
                  <a:pos x="0" y="297"/>
                </a:cxn>
                <a:cxn ang="0">
                  <a:pos x="118" y="0"/>
                </a:cxn>
                <a:cxn ang="0">
                  <a:pos x="369" y="446"/>
                </a:cxn>
              </a:cxnLst>
              <a:rect b="b" l="0" r="r" t="0"/>
              <a:pathLst>
                <a:path h="745" w="369">
                  <a:moveTo>
                    <a:pt x="369" y="446"/>
                  </a:moveTo>
                  <a:lnTo>
                    <a:pt x="251" y="745"/>
                  </a:lnTo>
                  <a:lnTo>
                    <a:pt x="0" y="297"/>
                  </a:lnTo>
                  <a:lnTo>
                    <a:pt x="118" y="0"/>
                  </a:lnTo>
                  <a:lnTo>
                    <a:pt x="369" y="446"/>
                  </a:lnTo>
                  <a:close/>
                </a:path>
              </a:pathLst>
            </a:custGeom>
            <a:solidFill>
              <a:schemeClr val="accent2">
                <a:lumMod val="60000"/>
                <a:lumOff val="4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57" name="Freeform 111"/>
            <p:cNvSpPr/>
            <p:nvPr/>
          </p:nvSpPr>
          <p:spPr bwMode="auto">
            <a:xfrm>
              <a:off x="6971218" y="2688023"/>
              <a:ext cx="1095375" cy="925513"/>
            </a:xfrm>
            <a:custGeom>
              <a:cxnLst>
                <a:cxn ang="0">
                  <a:pos x="0" y="58"/>
                </a:cxn>
                <a:cxn ang="0">
                  <a:pos x="94" y="28"/>
                </a:cxn>
                <a:cxn ang="0">
                  <a:pos x="183" y="0"/>
                </a:cxn>
                <a:cxn ang="0">
                  <a:pos x="236" y="85"/>
                </a:cxn>
                <a:cxn ang="0">
                  <a:pos x="291" y="174"/>
                </a:cxn>
                <a:cxn ang="0">
                  <a:pos x="202" y="209"/>
                </a:cxn>
                <a:cxn ang="0">
                  <a:pos x="106" y="246"/>
                </a:cxn>
                <a:cxn ang="0">
                  <a:pos x="51" y="150"/>
                </a:cxn>
                <a:cxn ang="0">
                  <a:pos x="0" y="58"/>
                </a:cxn>
              </a:cxnLst>
              <a:rect b="b" l="0" r="r" t="0"/>
              <a:pathLst>
                <a:path h="246" w="291">
                  <a:moveTo>
                    <a:pt x="0" y="58"/>
                  </a:moveTo>
                  <a:cubicBezTo>
                    <a:pt x="32" y="48"/>
                    <a:pt x="63" y="38"/>
                    <a:pt x="94" y="28"/>
                  </a:cubicBezTo>
                  <a:cubicBezTo>
                    <a:pt x="124" y="19"/>
                    <a:pt x="154" y="10"/>
                    <a:pt x="183" y="0"/>
                  </a:cubicBezTo>
                  <a:cubicBezTo>
                    <a:pt x="200" y="28"/>
                    <a:pt x="218" y="56"/>
                    <a:pt x="236" y="85"/>
                  </a:cubicBezTo>
                  <a:cubicBezTo>
                    <a:pt x="254" y="114"/>
                    <a:pt x="273" y="144"/>
                    <a:pt x="291" y="174"/>
                  </a:cubicBezTo>
                  <a:cubicBezTo>
                    <a:pt x="262" y="185"/>
                    <a:pt x="232" y="197"/>
                    <a:pt x="202" y="209"/>
                  </a:cubicBezTo>
                  <a:cubicBezTo>
                    <a:pt x="170" y="221"/>
                    <a:pt x="138" y="234"/>
                    <a:pt x="106" y="246"/>
                  </a:cubicBezTo>
                  <a:cubicBezTo>
                    <a:pt x="87" y="214"/>
                    <a:pt x="69" y="182"/>
                    <a:pt x="51" y="150"/>
                  </a:cubicBezTo>
                  <a:cubicBezTo>
                    <a:pt x="34" y="119"/>
                    <a:pt x="17" y="88"/>
                    <a:pt x="0" y="58"/>
                  </a:cubicBezTo>
                  <a:close/>
                </a:path>
              </a:pathLst>
            </a:custGeom>
            <a:solidFill>
              <a:schemeClr val="accent2"/>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grpSp>
        <p:nvGrpSpPr>
          <p:cNvPr id="58" name="Group 176"/>
          <p:cNvGrpSpPr/>
          <p:nvPr/>
        </p:nvGrpSpPr>
        <p:grpSpPr>
          <a:xfrm>
            <a:off x="8145608" y="3939631"/>
            <a:ext cx="1401233" cy="1621367"/>
            <a:chOff x="6109205" y="2954723"/>
            <a:chExt cx="1050925" cy="1216025"/>
          </a:xfrm>
        </p:grpSpPr>
        <p:sp>
          <p:nvSpPr>
            <p:cNvPr id="59" name="Freeform 119"/>
            <p:cNvSpPr/>
            <p:nvPr/>
          </p:nvSpPr>
          <p:spPr bwMode="auto">
            <a:xfrm>
              <a:off x="6388605" y="3470660"/>
              <a:ext cx="771525" cy="700088"/>
            </a:xfrm>
            <a:custGeom>
              <a:cxnLst>
                <a:cxn ang="0">
                  <a:pos x="486" y="0"/>
                </a:cxn>
                <a:cxn ang="0">
                  <a:pos x="367" y="297"/>
                </a:cxn>
                <a:cxn ang="0">
                  <a:pos x="0" y="441"/>
                </a:cxn>
                <a:cxn ang="0">
                  <a:pos x="116" y="145"/>
                </a:cxn>
                <a:cxn ang="0">
                  <a:pos x="486" y="0"/>
                </a:cxn>
              </a:cxnLst>
              <a:rect b="b" l="0" r="r" t="0"/>
              <a:pathLst>
                <a:path h="441" w="486">
                  <a:moveTo>
                    <a:pt x="486" y="0"/>
                  </a:moveTo>
                  <a:lnTo>
                    <a:pt x="367" y="297"/>
                  </a:lnTo>
                  <a:lnTo>
                    <a:pt x="0" y="441"/>
                  </a:lnTo>
                  <a:lnTo>
                    <a:pt x="116" y="145"/>
                  </a:lnTo>
                  <a:lnTo>
                    <a:pt x="486" y="0"/>
                  </a:lnTo>
                  <a:close/>
                </a:path>
              </a:pathLst>
            </a:custGeom>
            <a:solidFill>
              <a:schemeClr val="accent5">
                <a:lumMod val="5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60" name="Freeform 120"/>
            <p:cNvSpPr/>
            <p:nvPr/>
          </p:nvSpPr>
          <p:spPr bwMode="auto">
            <a:xfrm>
              <a:off x="6109205" y="3132523"/>
              <a:ext cx="466725" cy="1038225"/>
            </a:xfrm>
            <a:custGeom>
              <a:cxnLst>
                <a:cxn ang="0">
                  <a:pos x="294" y="358"/>
                </a:cxn>
                <a:cxn ang="0">
                  <a:pos x="176" y="654"/>
                </a:cxn>
                <a:cxn ang="0">
                  <a:pos x="0" y="299"/>
                </a:cxn>
                <a:cxn ang="0">
                  <a:pos x="119" y="0"/>
                </a:cxn>
                <a:cxn ang="0">
                  <a:pos x="294" y="358"/>
                </a:cxn>
              </a:cxnLst>
              <a:rect b="b" l="0" r="r" t="0"/>
              <a:pathLst>
                <a:path h="654" w="294">
                  <a:moveTo>
                    <a:pt x="294" y="358"/>
                  </a:moveTo>
                  <a:lnTo>
                    <a:pt x="176" y="654"/>
                  </a:lnTo>
                  <a:lnTo>
                    <a:pt x="0" y="299"/>
                  </a:lnTo>
                  <a:lnTo>
                    <a:pt x="119" y="0"/>
                  </a:lnTo>
                  <a:lnTo>
                    <a:pt x="294" y="358"/>
                  </a:lnTo>
                  <a:close/>
                </a:path>
              </a:pathLst>
            </a:custGeom>
            <a:solidFill>
              <a:schemeClr val="accent5">
                <a:lumMod val="60000"/>
                <a:lumOff val="40000"/>
              </a:schemeClr>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61" name="Freeform 121"/>
            <p:cNvSpPr/>
            <p:nvPr/>
          </p:nvSpPr>
          <p:spPr bwMode="auto">
            <a:xfrm>
              <a:off x="6291768" y="2954723"/>
              <a:ext cx="865188" cy="749300"/>
            </a:xfrm>
            <a:custGeom>
              <a:cxnLst>
                <a:cxn ang="0">
                  <a:pos x="0" y="48"/>
                </a:cxn>
                <a:cxn ang="0">
                  <a:pos x="79" y="23"/>
                </a:cxn>
                <a:cxn ang="0">
                  <a:pos x="154" y="0"/>
                </a:cxn>
                <a:cxn ang="0">
                  <a:pos x="191" y="67"/>
                </a:cxn>
                <a:cxn ang="0">
                  <a:pos x="230" y="138"/>
                </a:cxn>
                <a:cxn ang="0">
                  <a:pos x="155" y="167"/>
                </a:cxn>
                <a:cxn ang="0">
                  <a:pos x="74" y="199"/>
                </a:cxn>
                <a:cxn ang="0">
                  <a:pos x="36" y="122"/>
                </a:cxn>
                <a:cxn ang="0">
                  <a:pos x="0" y="48"/>
                </a:cxn>
              </a:cxnLst>
              <a:rect b="b" l="0" r="r" t="0"/>
              <a:pathLst>
                <a:path h="199" w="230">
                  <a:moveTo>
                    <a:pt x="0" y="48"/>
                  </a:moveTo>
                  <a:cubicBezTo>
                    <a:pt x="27" y="40"/>
                    <a:pt x="53" y="31"/>
                    <a:pt x="79" y="23"/>
                  </a:cubicBezTo>
                  <a:cubicBezTo>
                    <a:pt x="105" y="15"/>
                    <a:pt x="129" y="7"/>
                    <a:pt x="154" y="0"/>
                  </a:cubicBezTo>
                  <a:cubicBezTo>
                    <a:pt x="166" y="22"/>
                    <a:pt x="178" y="44"/>
                    <a:pt x="191" y="67"/>
                  </a:cubicBezTo>
                  <a:cubicBezTo>
                    <a:pt x="204" y="90"/>
                    <a:pt x="217" y="114"/>
                    <a:pt x="230" y="138"/>
                  </a:cubicBezTo>
                  <a:cubicBezTo>
                    <a:pt x="206" y="147"/>
                    <a:pt x="180" y="157"/>
                    <a:pt x="155" y="167"/>
                  </a:cubicBezTo>
                  <a:cubicBezTo>
                    <a:pt x="128" y="178"/>
                    <a:pt x="101" y="188"/>
                    <a:pt x="74" y="199"/>
                  </a:cubicBezTo>
                  <a:cubicBezTo>
                    <a:pt x="61" y="173"/>
                    <a:pt x="48" y="147"/>
                    <a:pt x="36" y="122"/>
                  </a:cubicBezTo>
                  <a:cubicBezTo>
                    <a:pt x="24" y="97"/>
                    <a:pt x="12" y="72"/>
                    <a:pt x="0" y="48"/>
                  </a:cubicBezTo>
                  <a:close/>
                </a:path>
              </a:pathLst>
            </a:custGeom>
            <a:solidFill>
              <a:schemeClr val="accent5"/>
            </a:solidFill>
            <a:ln w="9525">
              <a:noFill/>
              <a:round/>
            </a:ln>
          </p:spPr>
          <p:txBody>
            <a:bodyPr anchor="t" anchorCtr="0" bIns="60960" compatLnSpc="1" lIns="121920" numCol="1" rIns="121920" tIns="60960" vert="horz" wrap="square">
              <a:prstTxWarp prst="textNoShape">
                <a:avLst/>
              </a:prstTxWarp>
            </a:bodyPr>
            <a:lstStyle/>
            <a:p>
              <a:endParaRPr lang="en-US" sz="2400"/>
            </a:p>
          </p:txBody>
        </p:sp>
      </p:grpSp>
      <p:sp>
        <p:nvSpPr>
          <p:cNvPr id="62" name="Freeform 229"/>
          <p:cNvSpPr>
            <a:spLocks noEditPoints="1"/>
          </p:cNvSpPr>
          <p:nvPr/>
        </p:nvSpPr>
        <p:spPr bwMode="auto">
          <a:xfrm rot="20043308">
            <a:off x="8760574" y="4195617"/>
            <a:ext cx="463961" cy="467116"/>
          </a:xfrm>
          <a:custGeom>
            <a:cxnLst>
              <a:cxn ang="0">
                <a:pos x="68" y="64"/>
              </a:cxn>
              <a:cxn ang="0">
                <a:pos x="65" y="68"/>
              </a:cxn>
              <a:cxn ang="0">
                <a:pos x="28" y="68"/>
              </a:cxn>
              <a:cxn ang="0">
                <a:pos x="25" y="64"/>
              </a:cxn>
              <a:cxn ang="0">
                <a:pos x="25" y="58"/>
              </a:cxn>
              <a:cxn ang="0">
                <a:pos x="4" y="58"/>
              </a:cxn>
              <a:cxn ang="0">
                <a:pos x="0" y="54"/>
              </a:cxn>
              <a:cxn ang="0">
                <a:pos x="0" y="3"/>
              </a:cxn>
              <a:cxn ang="0">
                <a:pos x="4" y="0"/>
              </a:cxn>
              <a:cxn ang="0">
                <a:pos x="45" y="0"/>
              </a:cxn>
              <a:cxn ang="0">
                <a:pos x="49" y="3"/>
              </a:cxn>
              <a:cxn ang="0">
                <a:pos x="49" y="16"/>
              </a:cxn>
              <a:cxn ang="0">
                <a:pos x="50" y="17"/>
              </a:cxn>
              <a:cxn ang="0">
                <a:pos x="66" y="32"/>
              </a:cxn>
              <a:cxn ang="0">
                <a:pos x="68" y="39"/>
              </a:cxn>
              <a:cxn ang="0">
                <a:pos x="68" y="64"/>
              </a:cxn>
              <a:cxn ang="0">
                <a:pos x="39" y="6"/>
              </a:cxn>
              <a:cxn ang="0">
                <a:pos x="38" y="5"/>
              </a:cxn>
              <a:cxn ang="0">
                <a:pos x="11" y="5"/>
              </a:cxn>
              <a:cxn ang="0">
                <a:pos x="10" y="6"/>
              </a:cxn>
              <a:cxn ang="0">
                <a:pos x="10" y="8"/>
              </a:cxn>
              <a:cxn ang="0">
                <a:pos x="11" y="9"/>
              </a:cxn>
              <a:cxn ang="0">
                <a:pos x="38" y="9"/>
              </a:cxn>
              <a:cxn ang="0">
                <a:pos x="39" y="8"/>
              </a:cxn>
              <a:cxn ang="0">
                <a:pos x="39" y="6"/>
              </a:cxn>
              <a:cxn ang="0">
                <a:pos x="64" y="63"/>
              </a:cxn>
              <a:cxn ang="0">
                <a:pos x="64" y="39"/>
              </a:cxn>
              <a:cxn ang="0">
                <a:pos x="48" y="39"/>
              </a:cxn>
              <a:cxn ang="0">
                <a:pos x="44" y="35"/>
              </a:cxn>
              <a:cxn ang="0">
                <a:pos x="44" y="19"/>
              </a:cxn>
              <a:cxn ang="0">
                <a:pos x="30" y="19"/>
              </a:cxn>
              <a:cxn ang="0">
                <a:pos x="30" y="63"/>
              </a:cxn>
              <a:cxn ang="0">
                <a:pos x="64" y="63"/>
              </a:cxn>
              <a:cxn ang="0">
                <a:pos x="60" y="34"/>
              </a:cxn>
              <a:cxn ang="0">
                <a:pos x="49" y="22"/>
              </a:cxn>
              <a:cxn ang="0">
                <a:pos x="49" y="34"/>
              </a:cxn>
              <a:cxn ang="0">
                <a:pos x="60" y="34"/>
              </a:cxn>
            </a:cxnLst>
            <a:rect b="b" l="0" r="r" t="0"/>
            <a:pathLst>
              <a:path h="68" w="68">
                <a:moveTo>
                  <a:pt x="68" y="64"/>
                </a:moveTo>
                <a:cubicBezTo>
                  <a:pt x="68" y="66"/>
                  <a:pt x="67" y="68"/>
                  <a:pt x="65" y="68"/>
                </a:cubicBezTo>
                <a:cubicBezTo>
                  <a:pt x="28" y="68"/>
                  <a:pt x="28" y="68"/>
                  <a:pt x="28" y="68"/>
                </a:cubicBezTo>
                <a:cubicBezTo>
                  <a:pt x="26" y="68"/>
                  <a:pt x="25" y="66"/>
                  <a:pt x="25" y="64"/>
                </a:cubicBezTo>
                <a:cubicBezTo>
                  <a:pt x="25" y="58"/>
                  <a:pt x="25" y="58"/>
                  <a:pt x="25" y="58"/>
                </a:cubicBezTo>
                <a:cubicBezTo>
                  <a:pt x="4" y="58"/>
                  <a:pt x="4" y="58"/>
                  <a:pt x="4" y="58"/>
                </a:cubicBezTo>
                <a:cubicBezTo>
                  <a:pt x="2" y="58"/>
                  <a:pt x="0" y="56"/>
                  <a:pt x="0" y="54"/>
                </a:cubicBezTo>
                <a:cubicBezTo>
                  <a:pt x="0" y="3"/>
                  <a:pt x="0" y="3"/>
                  <a:pt x="0" y="3"/>
                </a:cubicBezTo>
                <a:cubicBezTo>
                  <a:pt x="0" y="1"/>
                  <a:pt x="2" y="0"/>
                  <a:pt x="4" y="0"/>
                </a:cubicBezTo>
                <a:cubicBezTo>
                  <a:pt x="45" y="0"/>
                  <a:pt x="45" y="0"/>
                  <a:pt x="45" y="0"/>
                </a:cubicBezTo>
                <a:cubicBezTo>
                  <a:pt x="47" y="0"/>
                  <a:pt x="49" y="1"/>
                  <a:pt x="49" y="3"/>
                </a:cubicBezTo>
                <a:cubicBezTo>
                  <a:pt x="49" y="16"/>
                  <a:pt x="49" y="16"/>
                  <a:pt x="49" y="16"/>
                </a:cubicBezTo>
                <a:cubicBezTo>
                  <a:pt x="50" y="16"/>
                  <a:pt x="50" y="16"/>
                  <a:pt x="50" y="17"/>
                </a:cubicBezTo>
                <a:cubicBezTo>
                  <a:pt x="66" y="32"/>
                  <a:pt x="66" y="32"/>
                  <a:pt x="66" y="32"/>
                </a:cubicBezTo>
                <a:cubicBezTo>
                  <a:pt x="67" y="34"/>
                  <a:pt x="68" y="37"/>
                  <a:pt x="68" y="39"/>
                </a:cubicBezTo>
                <a:lnTo>
                  <a:pt x="68" y="64"/>
                </a:lnTo>
                <a:close/>
                <a:moveTo>
                  <a:pt x="39" y="6"/>
                </a:moveTo>
                <a:cubicBezTo>
                  <a:pt x="39" y="5"/>
                  <a:pt x="39" y="5"/>
                  <a:pt x="38" y="5"/>
                </a:cubicBezTo>
                <a:cubicBezTo>
                  <a:pt x="11" y="5"/>
                  <a:pt x="11" y="5"/>
                  <a:pt x="11" y="5"/>
                </a:cubicBezTo>
                <a:cubicBezTo>
                  <a:pt x="11" y="5"/>
                  <a:pt x="10" y="5"/>
                  <a:pt x="10" y="6"/>
                </a:cubicBezTo>
                <a:cubicBezTo>
                  <a:pt x="10" y="8"/>
                  <a:pt x="10" y="8"/>
                  <a:pt x="10" y="8"/>
                </a:cubicBezTo>
                <a:cubicBezTo>
                  <a:pt x="10" y="9"/>
                  <a:pt x="11" y="9"/>
                  <a:pt x="11" y="9"/>
                </a:cubicBezTo>
                <a:cubicBezTo>
                  <a:pt x="38" y="9"/>
                  <a:pt x="38" y="9"/>
                  <a:pt x="38" y="9"/>
                </a:cubicBezTo>
                <a:cubicBezTo>
                  <a:pt x="39" y="9"/>
                  <a:pt x="39" y="9"/>
                  <a:pt x="39" y="8"/>
                </a:cubicBezTo>
                <a:lnTo>
                  <a:pt x="39" y="6"/>
                </a:lnTo>
                <a:close/>
                <a:moveTo>
                  <a:pt x="64" y="63"/>
                </a:moveTo>
                <a:cubicBezTo>
                  <a:pt x="64" y="39"/>
                  <a:pt x="64" y="39"/>
                  <a:pt x="64" y="39"/>
                </a:cubicBezTo>
                <a:cubicBezTo>
                  <a:pt x="48" y="39"/>
                  <a:pt x="48" y="39"/>
                  <a:pt x="48" y="39"/>
                </a:cubicBezTo>
                <a:cubicBezTo>
                  <a:pt x="46" y="39"/>
                  <a:pt x="44" y="37"/>
                  <a:pt x="44" y="35"/>
                </a:cubicBezTo>
                <a:cubicBezTo>
                  <a:pt x="44" y="19"/>
                  <a:pt x="44" y="19"/>
                  <a:pt x="44" y="19"/>
                </a:cubicBezTo>
                <a:cubicBezTo>
                  <a:pt x="30" y="19"/>
                  <a:pt x="30" y="19"/>
                  <a:pt x="30" y="19"/>
                </a:cubicBezTo>
                <a:cubicBezTo>
                  <a:pt x="30" y="63"/>
                  <a:pt x="30" y="63"/>
                  <a:pt x="30" y="63"/>
                </a:cubicBezTo>
                <a:lnTo>
                  <a:pt x="64" y="63"/>
                </a:lnTo>
                <a:close/>
                <a:moveTo>
                  <a:pt x="60" y="34"/>
                </a:moveTo>
                <a:cubicBezTo>
                  <a:pt x="49" y="22"/>
                  <a:pt x="49" y="22"/>
                  <a:pt x="49" y="22"/>
                </a:cubicBezTo>
                <a:cubicBezTo>
                  <a:pt x="49" y="34"/>
                  <a:pt x="49" y="34"/>
                  <a:pt x="49" y="34"/>
                </a:cubicBezTo>
                <a:lnTo>
                  <a:pt x="60" y="34"/>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63" name="Freeform 122"/>
          <p:cNvSpPr>
            <a:spLocks noEditPoints="1"/>
          </p:cNvSpPr>
          <p:nvPr/>
        </p:nvSpPr>
        <p:spPr bwMode="auto">
          <a:xfrm rot="20052358">
            <a:off x="9842499" y="3935704"/>
            <a:ext cx="357716" cy="514467"/>
          </a:xfrm>
          <a:custGeom>
            <a:cxnLst>
              <a:cxn ang="0">
                <a:pos x="41" y="29"/>
              </a:cxn>
              <a:cxn ang="0">
                <a:pos x="23" y="50"/>
              </a:cxn>
              <a:cxn ang="0">
                <a:pos x="23" y="55"/>
              </a:cxn>
              <a:cxn ang="0">
                <a:pos x="32" y="55"/>
              </a:cxn>
              <a:cxn ang="0">
                <a:pos x="34" y="57"/>
              </a:cxn>
              <a:cxn ang="0">
                <a:pos x="32" y="59"/>
              </a:cxn>
              <a:cxn ang="0">
                <a:pos x="9" y="59"/>
              </a:cxn>
              <a:cxn ang="0">
                <a:pos x="7" y="57"/>
              </a:cxn>
              <a:cxn ang="0">
                <a:pos x="9" y="55"/>
              </a:cxn>
              <a:cxn ang="0">
                <a:pos x="18" y="55"/>
              </a:cxn>
              <a:cxn ang="0">
                <a:pos x="18" y="50"/>
              </a:cxn>
              <a:cxn ang="0">
                <a:pos x="0" y="29"/>
              </a:cxn>
              <a:cxn ang="0">
                <a:pos x="0" y="25"/>
              </a:cxn>
              <a:cxn ang="0">
                <a:pos x="2" y="23"/>
              </a:cxn>
              <a:cxn ang="0">
                <a:pos x="4" y="25"/>
              </a:cxn>
              <a:cxn ang="0">
                <a:pos x="4" y="29"/>
              </a:cxn>
              <a:cxn ang="0">
                <a:pos x="20" y="45"/>
              </a:cxn>
              <a:cxn ang="0">
                <a:pos x="36" y="29"/>
              </a:cxn>
              <a:cxn ang="0">
                <a:pos x="36" y="25"/>
              </a:cxn>
              <a:cxn ang="0">
                <a:pos x="39" y="23"/>
              </a:cxn>
              <a:cxn ang="0">
                <a:pos x="41" y="25"/>
              </a:cxn>
              <a:cxn ang="0">
                <a:pos x="41" y="29"/>
              </a:cxn>
              <a:cxn ang="0">
                <a:pos x="32" y="29"/>
              </a:cxn>
              <a:cxn ang="0">
                <a:pos x="20" y="41"/>
              </a:cxn>
              <a:cxn ang="0">
                <a:pos x="9" y="29"/>
              </a:cxn>
              <a:cxn ang="0">
                <a:pos x="9" y="11"/>
              </a:cxn>
              <a:cxn ang="0">
                <a:pos x="20" y="0"/>
              </a:cxn>
              <a:cxn ang="0">
                <a:pos x="32" y="11"/>
              </a:cxn>
              <a:cxn ang="0">
                <a:pos x="32" y="29"/>
              </a:cxn>
            </a:cxnLst>
            <a:rect b="b" l="0" r="r" t="0"/>
            <a:pathLst>
              <a:path h="59" w="41">
                <a:moveTo>
                  <a:pt x="41" y="29"/>
                </a:moveTo>
                <a:cubicBezTo>
                  <a:pt x="41" y="40"/>
                  <a:pt x="33" y="49"/>
                  <a:pt x="23" y="50"/>
                </a:cubicBezTo>
                <a:cubicBezTo>
                  <a:pt x="23" y="55"/>
                  <a:pt x="23" y="55"/>
                  <a:pt x="23" y="55"/>
                </a:cubicBezTo>
                <a:cubicBezTo>
                  <a:pt x="32" y="55"/>
                  <a:pt x="32" y="55"/>
                  <a:pt x="32" y="55"/>
                </a:cubicBezTo>
                <a:cubicBezTo>
                  <a:pt x="33" y="55"/>
                  <a:pt x="34" y="56"/>
                  <a:pt x="34" y="57"/>
                </a:cubicBezTo>
                <a:cubicBezTo>
                  <a:pt x="34" y="58"/>
                  <a:pt x="33" y="59"/>
                  <a:pt x="32" y="59"/>
                </a:cubicBezTo>
                <a:cubicBezTo>
                  <a:pt x="9" y="59"/>
                  <a:pt x="9" y="59"/>
                  <a:pt x="9" y="59"/>
                </a:cubicBezTo>
                <a:cubicBezTo>
                  <a:pt x="8" y="59"/>
                  <a:pt x="7" y="58"/>
                  <a:pt x="7" y="57"/>
                </a:cubicBezTo>
                <a:cubicBezTo>
                  <a:pt x="7" y="56"/>
                  <a:pt x="8" y="55"/>
                  <a:pt x="9" y="55"/>
                </a:cubicBezTo>
                <a:cubicBezTo>
                  <a:pt x="18" y="55"/>
                  <a:pt x="18" y="55"/>
                  <a:pt x="18" y="55"/>
                </a:cubicBezTo>
                <a:cubicBezTo>
                  <a:pt x="18" y="50"/>
                  <a:pt x="18" y="50"/>
                  <a:pt x="18" y="50"/>
                </a:cubicBezTo>
                <a:cubicBezTo>
                  <a:pt x="8" y="49"/>
                  <a:pt x="0" y="40"/>
                  <a:pt x="0" y="29"/>
                </a:cubicBezTo>
                <a:cubicBezTo>
                  <a:pt x="0" y="25"/>
                  <a:pt x="0" y="25"/>
                  <a:pt x="0" y="25"/>
                </a:cubicBezTo>
                <a:cubicBezTo>
                  <a:pt x="0" y="24"/>
                  <a:pt x="1" y="23"/>
                  <a:pt x="2" y="23"/>
                </a:cubicBezTo>
                <a:cubicBezTo>
                  <a:pt x="3" y="23"/>
                  <a:pt x="4" y="24"/>
                  <a:pt x="4" y="25"/>
                </a:cubicBezTo>
                <a:cubicBezTo>
                  <a:pt x="4" y="29"/>
                  <a:pt x="4" y="29"/>
                  <a:pt x="4" y="29"/>
                </a:cubicBezTo>
                <a:cubicBezTo>
                  <a:pt x="4" y="38"/>
                  <a:pt x="12" y="45"/>
                  <a:pt x="20" y="45"/>
                </a:cubicBezTo>
                <a:cubicBezTo>
                  <a:pt x="29" y="45"/>
                  <a:pt x="36" y="38"/>
                  <a:pt x="36" y="29"/>
                </a:cubicBezTo>
                <a:cubicBezTo>
                  <a:pt x="36" y="25"/>
                  <a:pt x="36" y="25"/>
                  <a:pt x="36" y="25"/>
                </a:cubicBezTo>
                <a:cubicBezTo>
                  <a:pt x="36" y="24"/>
                  <a:pt x="37" y="23"/>
                  <a:pt x="39" y="23"/>
                </a:cubicBezTo>
                <a:cubicBezTo>
                  <a:pt x="40" y="23"/>
                  <a:pt x="41" y="24"/>
                  <a:pt x="41" y="25"/>
                </a:cubicBezTo>
                <a:lnTo>
                  <a:pt x="41" y="29"/>
                </a:lnTo>
                <a:close/>
                <a:moveTo>
                  <a:pt x="32" y="29"/>
                </a:moveTo>
                <a:cubicBezTo>
                  <a:pt x="32" y="36"/>
                  <a:pt x="27" y="41"/>
                  <a:pt x="20" y="41"/>
                </a:cubicBezTo>
                <a:cubicBezTo>
                  <a:pt x="14" y="41"/>
                  <a:pt x="9" y="36"/>
                  <a:pt x="9" y="29"/>
                </a:cubicBezTo>
                <a:cubicBezTo>
                  <a:pt x="9" y="11"/>
                  <a:pt x="9" y="11"/>
                  <a:pt x="9" y="11"/>
                </a:cubicBezTo>
                <a:cubicBezTo>
                  <a:pt x="9" y="5"/>
                  <a:pt x="14" y="0"/>
                  <a:pt x="20" y="0"/>
                </a:cubicBezTo>
                <a:cubicBezTo>
                  <a:pt x="27" y="0"/>
                  <a:pt x="32" y="5"/>
                  <a:pt x="32" y="11"/>
                </a:cubicBezTo>
                <a:lnTo>
                  <a:pt x="32" y="29"/>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64" name="矩形 63"/>
          <p:cNvSpPr/>
          <p:nvPr/>
        </p:nvSpPr>
        <p:spPr>
          <a:xfrm>
            <a:off x="1899315" y="1752738"/>
            <a:ext cx="4204936" cy="64008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双击输入替换内容编辑文字双击输入替换内容编辑文字双击输入替换内容编辑文字双击输入替换内容编辑文字</a:t>
            </a:r>
          </a:p>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
        <p:nvSpPr>
          <p:cNvPr id="65" name="矩形 64"/>
          <p:cNvSpPr/>
          <p:nvPr/>
        </p:nvSpPr>
        <p:spPr>
          <a:xfrm>
            <a:off x="1883185" y="2832581"/>
            <a:ext cx="4204936" cy="64008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双击输入替换内容编辑文字双击输入替换内容编辑文字双击输入替换内容编辑文字双击输入替换内容编辑文字</a:t>
            </a:r>
          </a:p>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
        <p:nvSpPr>
          <p:cNvPr id="66" name="矩形 65"/>
          <p:cNvSpPr/>
          <p:nvPr/>
        </p:nvSpPr>
        <p:spPr>
          <a:xfrm>
            <a:off x="1856631" y="3802199"/>
            <a:ext cx="4204936" cy="64008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双击输入替换内容编辑文字双击输入替换内容编辑文字双击输入替换内容编辑文字双击输入替换内容编辑文字</a:t>
            </a:r>
          </a:p>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
        <p:nvSpPr>
          <p:cNvPr id="67" name="矩形 66"/>
          <p:cNvSpPr/>
          <p:nvPr/>
        </p:nvSpPr>
        <p:spPr>
          <a:xfrm>
            <a:off x="1805396" y="4868849"/>
            <a:ext cx="4204936" cy="64008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双击输入替换内容编辑文字双击输入替换内容编辑文字双击输入替换内容编辑文字双击输入替换内容编辑文字</a:t>
            </a:r>
          </a:p>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Tree>
    <p:extLst>
      <p:ext uri="{BB962C8B-B14F-4D97-AF65-F5344CB8AC3E}">
        <p14:creationId val="3700370256"/>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50000" decel="50000" fill="hold" id="5" nodeType="afterEffect" presetClass="entr" presetID="2" presetSubtype="4">
                                  <p:stCondLst>
                                    <p:cond delay="0"/>
                                  </p:stCondLst>
                                  <p:childTnLst>
                                    <p:set>
                                      <p:cBhvr>
                                        <p:cTn dur="1" fill="hold" id="6">
                                          <p:stCondLst>
                                            <p:cond delay="0"/>
                                          </p:stCondLst>
                                        </p:cTn>
                                        <p:tgtEl>
                                          <p:spTgt spid="35"/>
                                        </p:tgtEl>
                                        <p:attrNameLst>
                                          <p:attrName>style.visibility</p:attrName>
                                        </p:attrNameLst>
                                      </p:cBhvr>
                                      <p:to>
                                        <p:strVal val="visible"/>
                                      </p:to>
                                    </p:set>
                                    <p:anim calcmode="lin" valueType="num">
                                      <p:cBhvr additive="base">
                                        <p:cTn dur="500" fill="hold" id="7"/>
                                        <p:tgtEl>
                                          <p:spTgt spid="35"/>
                                        </p:tgtEl>
                                        <p:attrNameLst>
                                          <p:attrName>ppt_x</p:attrName>
                                        </p:attrNameLst>
                                      </p:cBhvr>
                                      <p:tavLst>
                                        <p:tav tm="0">
                                          <p:val>
                                            <p:strVal val="#ppt_x"/>
                                          </p:val>
                                        </p:tav>
                                        <p:tav tm="100000">
                                          <p:val>
                                            <p:strVal val="#ppt_x"/>
                                          </p:val>
                                        </p:tav>
                                      </p:tavLst>
                                    </p:anim>
                                    <p:anim calcmode="lin" valueType="num">
                                      <p:cBhvr additive="base">
                                        <p:cTn dur="500" fill="hold" id="8"/>
                                        <p:tgtEl>
                                          <p:spTgt spid="35"/>
                                        </p:tgtEl>
                                        <p:attrNameLst>
                                          <p:attrName>ppt_y</p:attrName>
                                        </p:attrNameLst>
                                      </p:cBhvr>
                                      <p:tavLst>
                                        <p:tav tm="0">
                                          <p:val>
                                            <p:strVal val="1+#ppt_h/2"/>
                                          </p:val>
                                        </p:tav>
                                        <p:tav tm="100000">
                                          <p:val>
                                            <p:strVal val="#ppt_y"/>
                                          </p:val>
                                        </p:tav>
                                      </p:tavLst>
                                    </p:anim>
                                  </p:childTnLst>
                                </p:cTn>
                              </p:par>
                            </p:childTnLst>
                          </p:cTn>
                        </p:par>
                        <p:par>
                          <p:cTn fill="hold" id="9" nodeType="afterGroup">
                            <p:stCondLst>
                              <p:cond delay="500"/>
                            </p:stCondLst>
                            <p:childTnLst>
                              <p:par>
                                <p:cTn accel="50000" decel="50000" fill="hold" id="10" nodeType="afterEffect" presetClass="entr" presetID="2" presetSubtype="4">
                                  <p:stCondLst>
                                    <p:cond delay="0"/>
                                  </p:stCondLst>
                                  <p:childTnLst>
                                    <p:set>
                                      <p:cBhvr>
                                        <p:cTn dur="1" fill="hold" id="11">
                                          <p:stCondLst>
                                            <p:cond delay="0"/>
                                          </p:stCondLst>
                                        </p:cTn>
                                        <p:tgtEl>
                                          <p:spTgt spid="27"/>
                                        </p:tgtEl>
                                        <p:attrNameLst>
                                          <p:attrName>style.visibility</p:attrName>
                                        </p:attrNameLst>
                                      </p:cBhvr>
                                      <p:to>
                                        <p:strVal val="visible"/>
                                      </p:to>
                                    </p:set>
                                    <p:anim calcmode="lin" valueType="num">
                                      <p:cBhvr additive="base">
                                        <p:cTn dur="500" fill="hold" id="12"/>
                                        <p:tgtEl>
                                          <p:spTgt spid="27"/>
                                        </p:tgtEl>
                                        <p:attrNameLst>
                                          <p:attrName>ppt_x</p:attrName>
                                        </p:attrNameLst>
                                      </p:cBhvr>
                                      <p:tavLst>
                                        <p:tav tm="0">
                                          <p:val>
                                            <p:strVal val="#ppt_x"/>
                                          </p:val>
                                        </p:tav>
                                        <p:tav tm="100000">
                                          <p:val>
                                            <p:strVal val="#ppt_x"/>
                                          </p:val>
                                        </p:tav>
                                      </p:tavLst>
                                    </p:anim>
                                    <p:anim calcmode="lin" valueType="num">
                                      <p:cBhvr additive="base">
                                        <p:cTn dur="500" fill="hold" id="13"/>
                                        <p:tgtEl>
                                          <p:spTgt spid="27"/>
                                        </p:tgtEl>
                                        <p:attrNameLst>
                                          <p:attrName>ppt_y</p:attrName>
                                        </p:attrNameLst>
                                      </p:cBhvr>
                                      <p:tavLst>
                                        <p:tav tm="0">
                                          <p:val>
                                            <p:strVal val="1+#ppt_h/2"/>
                                          </p:val>
                                        </p:tav>
                                        <p:tav tm="100000">
                                          <p:val>
                                            <p:strVal val="#ppt_y"/>
                                          </p:val>
                                        </p:tav>
                                      </p:tavLst>
                                    </p:anim>
                                  </p:childTnLst>
                                </p:cTn>
                              </p:par>
                            </p:childTnLst>
                          </p:cTn>
                        </p:par>
                        <p:par>
                          <p:cTn fill="hold" id="14" nodeType="afterGroup">
                            <p:stCondLst>
                              <p:cond delay="1000"/>
                            </p:stCondLst>
                            <p:childTnLst>
                              <p:par>
                                <p:cTn accel="50000" decel="50000" fill="hold" id="15" nodeType="afterEffect" presetClass="entr" presetID="2" presetSubtype="4">
                                  <p:stCondLst>
                                    <p:cond delay="0"/>
                                  </p:stCondLst>
                                  <p:childTnLst>
                                    <p:set>
                                      <p:cBhvr>
                                        <p:cTn dur="1" fill="hold" id="16">
                                          <p:stCondLst>
                                            <p:cond delay="0"/>
                                          </p:stCondLst>
                                        </p:cTn>
                                        <p:tgtEl>
                                          <p:spTgt spid="7"/>
                                        </p:tgtEl>
                                        <p:attrNameLst>
                                          <p:attrName>style.visibility</p:attrName>
                                        </p:attrNameLst>
                                      </p:cBhvr>
                                      <p:to>
                                        <p:strVal val="visible"/>
                                      </p:to>
                                    </p:set>
                                    <p:anim calcmode="lin" valueType="num">
                                      <p:cBhvr additive="base">
                                        <p:cTn dur="500" fill="hold" id="17"/>
                                        <p:tgtEl>
                                          <p:spTgt spid="7"/>
                                        </p:tgtEl>
                                        <p:attrNameLst>
                                          <p:attrName>ppt_x</p:attrName>
                                        </p:attrNameLst>
                                      </p:cBhvr>
                                      <p:tavLst>
                                        <p:tav tm="0">
                                          <p:val>
                                            <p:strVal val="#ppt_x"/>
                                          </p:val>
                                        </p:tav>
                                        <p:tav tm="100000">
                                          <p:val>
                                            <p:strVal val="#ppt_x"/>
                                          </p:val>
                                        </p:tav>
                                      </p:tavLst>
                                    </p:anim>
                                    <p:anim calcmode="lin" valueType="num">
                                      <p:cBhvr additive="base">
                                        <p:cTn dur="500" fill="hold" id="18"/>
                                        <p:tgtEl>
                                          <p:spTgt spid="7"/>
                                        </p:tgtEl>
                                        <p:attrNameLst>
                                          <p:attrName>ppt_y</p:attrName>
                                        </p:attrNameLst>
                                      </p:cBhvr>
                                      <p:tavLst>
                                        <p:tav tm="0">
                                          <p:val>
                                            <p:strVal val="1+#ppt_h/2"/>
                                          </p:val>
                                        </p:tav>
                                        <p:tav tm="100000">
                                          <p:val>
                                            <p:strVal val="#ppt_y"/>
                                          </p:val>
                                        </p:tav>
                                      </p:tavLst>
                                    </p:anim>
                                  </p:childTnLst>
                                </p:cTn>
                              </p:par>
                            </p:childTnLst>
                          </p:cTn>
                        </p:par>
                        <p:par>
                          <p:cTn fill="hold" id="19" nodeType="afterGroup">
                            <p:stCondLst>
                              <p:cond delay="1500"/>
                            </p:stCondLst>
                            <p:childTnLst>
                              <p:par>
                                <p:cTn accel="50000" decel="50000" fill="hold" id="20" nodeType="afterEffect" presetClass="entr" presetID="2" presetSubtype="4">
                                  <p:stCondLst>
                                    <p:cond delay="0"/>
                                  </p:stCondLst>
                                  <p:childTnLst>
                                    <p:set>
                                      <p:cBhvr>
                                        <p:cTn dur="1" fill="hold" id="21">
                                          <p:stCondLst>
                                            <p:cond delay="0"/>
                                          </p:stCondLst>
                                        </p:cTn>
                                        <p:tgtEl>
                                          <p:spTgt spid="43"/>
                                        </p:tgtEl>
                                        <p:attrNameLst>
                                          <p:attrName>style.visibility</p:attrName>
                                        </p:attrNameLst>
                                      </p:cBhvr>
                                      <p:to>
                                        <p:strVal val="visible"/>
                                      </p:to>
                                    </p:set>
                                    <p:anim calcmode="lin" valueType="num">
                                      <p:cBhvr additive="base">
                                        <p:cTn dur="500" fill="hold" id="22"/>
                                        <p:tgtEl>
                                          <p:spTgt spid="43"/>
                                        </p:tgtEl>
                                        <p:attrNameLst>
                                          <p:attrName>ppt_x</p:attrName>
                                        </p:attrNameLst>
                                      </p:cBhvr>
                                      <p:tavLst>
                                        <p:tav tm="0">
                                          <p:val>
                                            <p:strVal val="#ppt_x"/>
                                          </p:val>
                                        </p:tav>
                                        <p:tav tm="100000">
                                          <p:val>
                                            <p:strVal val="#ppt_x"/>
                                          </p:val>
                                        </p:tav>
                                      </p:tavLst>
                                    </p:anim>
                                    <p:anim calcmode="lin" valueType="num">
                                      <p:cBhvr additive="base">
                                        <p:cTn dur="500" fill="hold" id="23"/>
                                        <p:tgtEl>
                                          <p:spTgt spid="43"/>
                                        </p:tgtEl>
                                        <p:attrNameLst>
                                          <p:attrName>ppt_y</p:attrName>
                                        </p:attrNameLst>
                                      </p:cBhvr>
                                      <p:tavLst>
                                        <p:tav tm="0">
                                          <p:val>
                                            <p:strVal val="1+#ppt_h/2"/>
                                          </p:val>
                                        </p:tav>
                                        <p:tav tm="100000">
                                          <p:val>
                                            <p:strVal val="#ppt_y"/>
                                          </p:val>
                                        </p:tav>
                                      </p:tavLst>
                                    </p:anim>
                                  </p:childTnLst>
                                </p:cTn>
                              </p:par>
                            </p:childTnLst>
                          </p:cTn>
                        </p:par>
                        <p:par>
                          <p:cTn fill="hold" id="24" nodeType="afterGroup">
                            <p:stCondLst>
                              <p:cond delay="2000"/>
                            </p:stCondLst>
                            <p:childTnLst>
                              <p:par>
                                <p:cTn accel="50000" decel="50000" fill="hold" id="25" nodeType="afterEffect" presetClass="entr" presetID="2" presetSubtype="4">
                                  <p:stCondLst>
                                    <p:cond delay="0"/>
                                  </p:stCondLst>
                                  <p:childTnLst>
                                    <p:set>
                                      <p:cBhvr>
                                        <p:cTn dur="1" fill="hold" id="26">
                                          <p:stCondLst>
                                            <p:cond delay="0"/>
                                          </p:stCondLst>
                                        </p:cTn>
                                        <p:tgtEl>
                                          <p:spTgt spid="39"/>
                                        </p:tgtEl>
                                        <p:attrNameLst>
                                          <p:attrName>style.visibility</p:attrName>
                                        </p:attrNameLst>
                                      </p:cBhvr>
                                      <p:to>
                                        <p:strVal val="visible"/>
                                      </p:to>
                                    </p:set>
                                    <p:anim calcmode="lin" valueType="num">
                                      <p:cBhvr additive="base">
                                        <p:cTn dur="500" fill="hold" id="27"/>
                                        <p:tgtEl>
                                          <p:spTgt spid="39"/>
                                        </p:tgtEl>
                                        <p:attrNameLst>
                                          <p:attrName>ppt_x</p:attrName>
                                        </p:attrNameLst>
                                      </p:cBhvr>
                                      <p:tavLst>
                                        <p:tav tm="0">
                                          <p:val>
                                            <p:strVal val="#ppt_x"/>
                                          </p:val>
                                        </p:tav>
                                        <p:tav tm="100000">
                                          <p:val>
                                            <p:strVal val="#ppt_x"/>
                                          </p:val>
                                        </p:tav>
                                      </p:tavLst>
                                    </p:anim>
                                    <p:anim calcmode="lin" valueType="num">
                                      <p:cBhvr additive="base">
                                        <p:cTn dur="500" fill="hold" id="28"/>
                                        <p:tgtEl>
                                          <p:spTgt spid="39"/>
                                        </p:tgtEl>
                                        <p:attrNameLst>
                                          <p:attrName>ppt_y</p:attrName>
                                        </p:attrNameLst>
                                      </p:cBhvr>
                                      <p:tavLst>
                                        <p:tav tm="0">
                                          <p:val>
                                            <p:strVal val="1+#ppt_h/2"/>
                                          </p:val>
                                        </p:tav>
                                        <p:tav tm="100000">
                                          <p:val>
                                            <p:strVal val="#ppt_y"/>
                                          </p:val>
                                        </p:tav>
                                      </p:tavLst>
                                    </p:anim>
                                  </p:childTnLst>
                                </p:cTn>
                              </p:par>
                            </p:childTnLst>
                          </p:cTn>
                        </p:par>
                        <p:par>
                          <p:cTn fill="hold" id="29" nodeType="afterGroup">
                            <p:stCondLst>
                              <p:cond delay="2500"/>
                            </p:stCondLst>
                            <p:childTnLst>
                              <p:par>
                                <p:cTn accel="50000" decel="50000" fill="hold" id="30" nodeType="afterEffect" presetClass="entr" presetID="2" presetSubtype="4">
                                  <p:stCondLst>
                                    <p:cond delay="0"/>
                                  </p:stCondLst>
                                  <p:childTnLst>
                                    <p:set>
                                      <p:cBhvr>
                                        <p:cTn dur="1" fill="hold" id="31">
                                          <p:stCondLst>
                                            <p:cond delay="0"/>
                                          </p:stCondLst>
                                        </p:cTn>
                                        <p:tgtEl>
                                          <p:spTgt spid="23"/>
                                        </p:tgtEl>
                                        <p:attrNameLst>
                                          <p:attrName>style.visibility</p:attrName>
                                        </p:attrNameLst>
                                      </p:cBhvr>
                                      <p:to>
                                        <p:strVal val="visible"/>
                                      </p:to>
                                    </p:set>
                                    <p:anim calcmode="lin" valueType="num">
                                      <p:cBhvr additive="base">
                                        <p:cTn dur="500" fill="hold" id="32"/>
                                        <p:tgtEl>
                                          <p:spTgt spid="23"/>
                                        </p:tgtEl>
                                        <p:attrNameLst>
                                          <p:attrName>ppt_x</p:attrName>
                                        </p:attrNameLst>
                                      </p:cBhvr>
                                      <p:tavLst>
                                        <p:tav tm="0">
                                          <p:val>
                                            <p:strVal val="#ppt_x"/>
                                          </p:val>
                                        </p:tav>
                                        <p:tav tm="100000">
                                          <p:val>
                                            <p:strVal val="#ppt_x"/>
                                          </p:val>
                                        </p:tav>
                                      </p:tavLst>
                                    </p:anim>
                                    <p:anim calcmode="lin" valueType="num">
                                      <p:cBhvr additive="base">
                                        <p:cTn dur="500" fill="hold" id="33"/>
                                        <p:tgtEl>
                                          <p:spTgt spid="23"/>
                                        </p:tgtEl>
                                        <p:attrNameLst>
                                          <p:attrName>ppt_y</p:attrName>
                                        </p:attrNameLst>
                                      </p:cBhvr>
                                      <p:tavLst>
                                        <p:tav tm="0">
                                          <p:val>
                                            <p:strVal val="1+#ppt_h/2"/>
                                          </p:val>
                                        </p:tav>
                                        <p:tav tm="100000">
                                          <p:val>
                                            <p:strVal val="#ppt_y"/>
                                          </p:val>
                                        </p:tav>
                                      </p:tavLst>
                                    </p:anim>
                                  </p:childTnLst>
                                </p:cTn>
                              </p:par>
                            </p:childTnLst>
                          </p:cTn>
                        </p:par>
                        <p:par>
                          <p:cTn fill="hold" id="34" nodeType="afterGroup">
                            <p:stCondLst>
                              <p:cond delay="3000"/>
                            </p:stCondLst>
                            <p:childTnLst>
                              <p:par>
                                <p:cTn accel="50000" decel="50000" fill="hold" id="35" nodeType="afterEffect" presetClass="entr" presetID="2" presetSubtype="4">
                                  <p:stCondLst>
                                    <p:cond delay="0"/>
                                  </p:stCondLst>
                                  <p:childTnLst>
                                    <p:set>
                                      <p:cBhvr>
                                        <p:cTn dur="1" fill="hold" id="36">
                                          <p:stCondLst>
                                            <p:cond delay="0"/>
                                          </p:stCondLst>
                                        </p:cTn>
                                        <p:tgtEl>
                                          <p:spTgt spid="58"/>
                                        </p:tgtEl>
                                        <p:attrNameLst>
                                          <p:attrName>style.visibility</p:attrName>
                                        </p:attrNameLst>
                                      </p:cBhvr>
                                      <p:to>
                                        <p:strVal val="visible"/>
                                      </p:to>
                                    </p:set>
                                    <p:anim calcmode="lin" valueType="num">
                                      <p:cBhvr additive="base">
                                        <p:cTn dur="500" fill="hold" id="37"/>
                                        <p:tgtEl>
                                          <p:spTgt spid="58"/>
                                        </p:tgtEl>
                                        <p:attrNameLst>
                                          <p:attrName>ppt_x</p:attrName>
                                        </p:attrNameLst>
                                      </p:cBhvr>
                                      <p:tavLst>
                                        <p:tav tm="0">
                                          <p:val>
                                            <p:strVal val="#ppt_x"/>
                                          </p:val>
                                        </p:tav>
                                        <p:tav tm="100000">
                                          <p:val>
                                            <p:strVal val="#ppt_x"/>
                                          </p:val>
                                        </p:tav>
                                      </p:tavLst>
                                    </p:anim>
                                    <p:anim calcmode="lin" valueType="num">
                                      <p:cBhvr additive="base">
                                        <p:cTn dur="500" fill="hold" id="38"/>
                                        <p:tgtEl>
                                          <p:spTgt spid="58"/>
                                        </p:tgtEl>
                                        <p:attrNameLst>
                                          <p:attrName>ppt_y</p:attrName>
                                        </p:attrNameLst>
                                      </p:cBhvr>
                                      <p:tavLst>
                                        <p:tav tm="0">
                                          <p:val>
                                            <p:strVal val="1+#ppt_h/2"/>
                                          </p:val>
                                        </p:tav>
                                        <p:tav tm="100000">
                                          <p:val>
                                            <p:strVal val="#ppt_y"/>
                                          </p:val>
                                        </p:tav>
                                      </p:tavLst>
                                    </p:anim>
                                  </p:childTnLst>
                                </p:cTn>
                              </p:par>
                            </p:childTnLst>
                          </p:cTn>
                        </p:par>
                        <p:par>
                          <p:cTn fill="hold" id="39" nodeType="afterGroup">
                            <p:stCondLst>
                              <p:cond delay="3500"/>
                            </p:stCondLst>
                            <p:childTnLst>
                              <p:par>
                                <p:cTn accel="50000" decel="50000" fill="hold" id="40" nodeType="afterEffect" presetClass="entr" presetID="2" presetSubtype="4">
                                  <p:stCondLst>
                                    <p:cond delay="0"/>
                                  </p:stCondLst>
                                  <p:childTnLst>
                                    <p:set>
                                      <p:cBhvr>
                                        <p:cTn dur="1" fill="hold" id="41">
                                          <p:stCondLst>
                                            <p:cond delay="0"/>
                                          </p:stCondLst>
                                        </p:cTn>
                                        <p:tgtEl>
                                          <p:spTgt spid="54"/>
                                        </p:tgtEl>
                                        <p:attrNameLst>
                                          <p:attrName>style.visibility</p:attrName>
                                        </p:attrNameLst>
                                      </p:cBhvr>
                                      <p:to>
                                        <p:strVal val="visible"/>
                                      </p:to>
                                    </p:set>
                                    <p:anim calcmode="lin" valueType="num">
                                      <p:cBhvr additive="base">
                                        <p:cTn dur="500" fill="hold" id="42"/>
                                        <p:tgtEl>
                                          <p:spTgt spid="54"/>
                                        </p:tgtEl>
                                        <p:attrNameLst>
                                          <p:attrName>ppt_x</p:attrName>
                                        </p:attrNameLst>
                                      </p:cBhvr>
                                      <p:tavLst>
                                        <p:tav tm="0">
                                          <p:val>
                                            <p:strVal val="#ppt_x"/>
                                          </p:val>
                                        </p:tav>
                                        <p:tav tm="100000">
                                          <p:val>
                                            <p:strVal val="#ppt_x"/>
                                          </p:val>
                                        </p:tav>
                                      </p:tavLst>
                                    </p:anim>
                                    <p:anim calcmode="lin" valueType="num">
                                      <p:cBhvr additive="base">
                                        <p:cTn dur="500" fill="hold" id="43"/>
                                        <p:tgtEl>
                                          <p:spTgt spid="54"/>
                                        </p:tgtEl>
                                        <p:attrNameLst>
                                          <p:attrName>ppt_y</p:attrName>
                                        </p:attrNameLst>
                                      </p:cBhvr>
                                      <p:tavLst>
                                        <p:tav tm="0">
                                          <p:val>
                                            <p:strVal val="1+#ppt_h/2"/>
                                          </p:val>
                                        </p:tav>
                                        <p:tav tm="100000">
                                          <p:val>
                                            <p:strVal val="#ppt_y"/>
                                          </p:val>
                                        </p:tav>
                                      </p:tavLst>
                                    </p:anim>
                                  </p:childTnLst>
                                </p:cTn>
                              </p:par>
                            </p:childTnLst>
                          </p:cTn>
                        </p:par>
                        <p:par>
                          <p:cTn fill="hold" id="44" nodeType="afterGroup">
                            <p:stCondLst>
                              <p:cond delay="4000"/>
                            </p:stCondLst>
                            <p:childTnLst>
                              <p:par>
                                <p:cTn accel="50000" decel="50000" fill="hold" id="45" nodeType="afterEffect" presetClass="entr" presetID="2" presetSubtype="4">
                                  <p:stCondLst>
                                    <p:cond delay="0"/>
                                  </p:stCondLst>
                                  <p:childTnLst>
                                    <p:set>
                                      <p:cBhvr>
                                        <p:cTn dur="1" fill="hold" id="46">
                                          <p:stCondLst>
                                            <p:cond delay="0"/>
                                          </p:stCondLst>
                                        </p:cTn>
                                        <p:tgtEl>
                                          <p:spTgt spid="31"/>
                                        </p:tgtEl>
                                        <p:attrNameLst>
                                          <p:attrName>style.visibility</p:attrName>
                                        </p:attrNameLst>
                                      </p:cBhvr>
                                      <p:to>
                                        <p:strVal val="visible"/>
                                      </p:to>
                                    </p:set>
                                    <p:anim calcmode="lin" valueType="num">
                                      <p:cBhvr additive="base">
                                        <p:cTn dur="500" fill="hold" id="47"/>
                                        <p:tgtEl>
                                          <p:spTgt spid="31"/>
                                        </p:tgtEl>
                                        <p:attrNameLst>
                                          <p:attrName>ppt_x</p:attrName>
                                        </p:attrNameLst>
                                      </p:cBhvr>
                                      <p:tavLst>
                                        <p:tav tm="0">
                                          <p:val>
                                            <p:strVal val="#ppt_x"/>
                                          </p:val>
                                        </p:tav>
                                        <p:tav tm="100000">
                                          <p:val>
                                            <p:strVal val="#ppt_x"/>
                                          </p:val>
                                        </p:tav>
                                      </p:tavLst>
                                    </p:anim>
                                    <p:anim calcmode="lin" valueType="num">
                                      <p:cBhvr additive="base">
                                        <p:cTn dur="500" fill="hold" id="48"/>
                                        <p:tgtEl>
                                          <p:spTgt spid="31"/>
                                        </p:tgtEl>
                                        <p:attrNameLst>
                                          <p:attrName>ppt_y</p:attrName>
                                        </p:attrNameLst>
                                      </p:cBhvr>
                                      <p:tavLst>
                                        <p:tav tm="0">
                                          <p:val>
                                            <p:strVal val="1+#ppt_h/2"/>
                                          </p:val>
                                        </p:tav>
                                        <p:tav tm="100000">
                                          <p:val>
                                            <p:strVal val="#ppt_y"/>
                                          </p:val>
                                        </p:tav>
                                      </p:tavLst>
                                    </p:anim>
                                  </p:childTnLst>
                                </p:cTn>
                              </p:par>
                            </p:childTnLst>
                          </p:cTn>
                        </p:par>
                        <p:par>
                          <p:cTn fill="hold" id="49" nodeType="afterGroup">
                            <p:stCondLst>
                              <p:cond delay="4500"/>
                            </p:stCondLst>
                            <p:childTnLst>
                              <p:par>
                                <p:cTn fill="hold" grpId="0" id="50" nodeType="afterEffect" presetClass="entr" presetID="53" presetSubtype="0">
                                  <p:stCondLst>
                                    <p:cond delay="0"/>
                                  </p:stCondLst>
                                  <p:childTnLst>
                                    <p:set>
                                      <p:cBhvr>
                                        <p:cTn dur="1" fill="hold" id="51">
                                          <p:stCondLst>
                                            <p:cond delay="0"/>
                                          </p:stCondLst>
                                        </p:cTn>
                                        <p:tgtEl>
                                          <p:spTgt spid="49"/>
                                        </p:tgtEl>
                                        <p:attrNameLst>
                                          <p:attrName>style.visibility</p:attrName>
                                        </p:attrNameLst>
                                      </p:cBhvr>
                                      <p:to>
                                        <p:strVal val="visible"/>
                                      </p:to>
                                    </p:set>
                                    <p:anim calcmode="lin" valueType="num">
                                      <p:cBhvr>
                                        <p:cTn dur="500" fill="hold" id="52"/>
                                        <p:tgtEl>
                                          <p:spTgt spid="49"/>
                                        </p:tgtEl>
                                        <p:attrNameLst>
                                          <p:attrName>ppt_w</p:attrName>
                                        </p:attrNameLst>
                                      </p:cBhvr>
                                      <p:tavLst>
                                        <p:tav tm="0">
                                          <p:val>
                                            <p:fltVal val="0"/>
                                          </p:val>
                                        </p:tav>
                                        <p:tav tm="100000">
                                          <p:val>
                                            <p:strVal val="#ppt_w"/>
                                          </p:val>
                                        </p:tav>
                                      </p:tavLst>
                                    </p:anim>
                                    <p:anim calcmode="lin" valueType="num">
                                      <p:cBhvr>
                                        <p:cTn dur="500" fill="hold" id="53"/>
                                        <p:tgtEl>
                                          <p:spTgt spid="49"/>
                                        </p:tgtEl>
                                        <p:attrNameLst>
                                          <p:attrName>ppt_h</p:attrName>
                                        </p:attrNameLst>
                                      </p:cBhvr>
                                      <p:tavLst>
                                        <p:tav tm="0">
                                          <p:val>
                                            <p:fltVal val="0"/>
                                          </p:val>
                                        </p:tav>
                                        <p:tav tm="100000">
                                          <p:val>
                                            <p:strVal val="#ppt_h"/>
                                          </p:val>
                                        </p:tav>
                                      </p:tavLst>
                                    </p:anim>
                                    <p:animEffect filter="fade" transition="in">
                                      <p:cBhvr>
                                        <p:cTn dur="500" id="54"/>
                                        <p:tgtEl>
                                          <p:spTgt spid="49"/>
                                        </p:tgtEl>
                                      </p:cBhvr>
                                    </p:animEffect>
                                  </p:childTnLst>
                                </p:cTn>
                              </p:par>
                            </p:childTnLst>
                          </p:cTn>
                        </p:par>
                        <p:par>
                          <p:cTn fill="hold" id="55" nodeType="afterGroup">
                            <p:stCondLst>
                              <p:cond delay="5000"/>
                            </p:stCondLst>
                            <p:childTnLst>
                              <p:par>
                                <p:cTn fill="hold" grpId="0" id="56" nodeType="afterEffect" presetClass="entr" presetID="53" presetSubtype="0">
                                  <p:stCondLst>
                                    <p:cond delay="0"/>
                                  </p:stCondLst>
                                  <p:childTnLst>
                                    <p:set>
                                      <p:cBhvr>
                                        <p:cTn dur="1" fill="hold" id="57">
                                          <p:stCondLst>
                                            <p:cond delay="0"/>
                                          </p:stCondLst>
                                        </p:cTn>
                                        <p:tgtEl>
                                          <p:spTgt spid="51"/>
                                        </p:tgtEl>
                                        <p:attrNameLst>
                                          <p:attrName>style.visibility</p:attrName>
                                        </p:attrNameLst>
                                      </p:cBhvr>
                                      <p:to>
                                        <p:strVal val="visible"/>
                                      </p:to>
                                    </p:set>
                                    <p:anim calcmode="lin" valueType="num">
                                      <p:cBhvr>
                                        <p:cTn dur="500" fill="hold" id="58"/>
                                        <p:tgtEl>
                                          <p:spTgt spid="51"/>
                                        </p:tgtEl>
                                        <p:attrNameLst>
                                          <p:attrName>ppt_w</p:attrName>
                                        </p:attrNameLst>
                                      </p:cBhvr>
                                      <p:tavLst>
                                        <p:tav tm="0">
                                          <p:val>
                                            <p:fltVal val="0"/>
                                          </p:val>
                                        </p:tav>
                                        <p:tav tm="100000">
                                          <p:val>
                                            <p:strVal val="#ppt_w"/>
                                          </p:val>
                                        </p:tav>
                                      </p:tavLst>
                                    </p:anim>
                                    <p:anim calcmode="lin" valueType="num">
                                      <p:cBhvr>
                                        <p:cTn dur="500" fill="hold" id="59"/>
                                        <p:tgtEl>
                                          <p:spTgt spid="51"/>
                                        </p:tgtEl>
                                        <p:attrNameLst>
                                          <p:attrName>ppt_h</p:attrName>
                                        </p:attrNameLst>
                                      </p:cBhvr>
                                      <p:tavLst>
                                        <p:tav tm="0">
                                          <p:val>
                                            <p:fltVal val="0"/>
                                          </p:val>
                                        </p:tav>
                                        <p:tav tm="100000">
                                          <p:val>
                                            <p:strVal val="#ppt_h"/>
                                          </p:val>
                                        </p:tav>
                                      </p:tavLst>
                                    </p:anim>
                                    <p:animEffect filter="fade" transition="in">
                                      <p:cBhvr>
                                        <p:cTn dur="500" id="60"/>
                                        <p:tgtEl>
                                          <p:spTgt spid="51"/>
                                        </p:tgtEl>
                                      </p:cBhvr>
                                    </p:animEffect>
                                  </p:childTnLst>
                                </p:cTn>
                              </p:par>
                            </p:childTnLst>
                          </p:cTn>
                        </p:par>
                        <p:par>
                          <p:cTn fill="hold" id="61" nodeType="afterGroup">
                            <p:stCondLst>
                              <p:cond delay="5500"/>
                            </p:stCondLst>
                            <p:childTnLst>
                              <p:par>
                                <p:cTn fill="hold" grpId="0" id="62" nodeType="afterEffect" presetClass="entr" presetID="53" presetSubtype="0">
                                  <p:stCondLst>
                                    <p:cond delay="0"/>
                                  </p:stCondLst>
                                  <p:childTnLst>
                                    <p:set>
                                      <p:cBhvr>
                                        <p:cTn dur="1" fill="hold" id="63">
                                          <p:stCondLst>
                                            <p:cond delay="0"/>
                                          </p:stCondLst>
                                        </p:cTn>
                                        <p:tgtEl>
                                          <p:spTgt spid="53"/>
                                        </p:tgtEl>
                                        <p:attrNameLst>
                                          <p:attrName>style.visibility</p:attrName>
                                        </p:attrNameLst>
                                      </p:cBhvr>
                                      <p:to>
                                        <p:strVal val="visible"/>
                                      </p:to>
                                    </p:set>
                                    <p:anim calcmode="lin" valueType="num">
                                      <p:cBhvr>
                                        <p:cTn dur="500" fill="hold" id="64"/>
                                        <p:tgtEl>
                                          <p:spTgt spid="53"/>
                                        </p:tgtEl>
                                        <p:attrNameLst>
                                          <p:attrName>ppt_w</p:attrName>
                                        </p:attrNameLst>
                                      </p:cBhvr>
                                      <p:tavLst>
                                        <p:tav tm="0">
                                          <p:val>
                                            <p:fltVal val="0"/>
                                          </p:val>
                                        </p:tav>
                                        <p:tav tm="100000">
                                          <p:val>
                                            <p:strVal val="#ppt_w"/>
                                          </p:val>
                                        </p:tav>
                                      </p:tavLst>
                                    </p:anim>
                                    <p:anim calcmode="lin" valueType="num">
                                      <p:cBhvr>
                                        <p:cTn dur="500" fill="hold" id="65"/>
                                        <p:tgtEl>
                                          <p:spTgt spid="53"/>
                                        </p:tgtEl>
                                        <p:attrNameLst>
                                          <p:attrName>ppt_h</p:attrName>
                                        </p:attrNameLst>
                                      </p:cBhvr>
                                      <p:tavLst>
                                        <p:tav tm="0">
                                          <p:val>
                                            <p:fltVal val="0"/>
                                          </p:val>
                                        </p:tav>
                                        <p:tav tm="100000">
                                          <p:val>
                                            <p:strVal val="#ppt_h"/>
                                          </p:val>
                                        </p:tav>
                                      </p:tavLst>
                                    </p:anim>
                                    <p:animEffect filter="fade" transition="in">
                                      <p:cBhvr>
                                        <p:cTn dur="500" id="66"/>
                                        <p:tgtEl>
                                          <p:spTgt spid="53"/>
                                        </p:tgtEl>
                                      </p:cBhvr>
                                    </p:animEffect>
                                  </p:childTnLst>
                                </p:cTn>
                              </p:par>
                            </p:childTnLst>
                          </p:cTn>
                        </p:par>
                        <p:par>
                          <p:cTn fill="hold" id="67" nodeType="afterGroup">
                            <p:stCondLst>
                              <p:cond delay="6000"/>
                            </p:stCondLst>
                            <p:childTnLst>
                              <p:par>
                                <p:cTn fill="hold" grpId="0" id="68" nodeType="afterEffect" presetClass="entr" presetID="53" presetSubtype="0">
                                  <p:stCondLst>
                                    <p:cond delay="0"/>
                                  </p:stCondLst>
                                  <p:childTnLst>
                                    <p:set>
                                      <p:cBhvr>
                                        <p:cTn dur="1" fill="hold" id="69">
                                          <p:stCondLst>
                                            <p:cond delay="0"/>
                                          </p:stCondLst>
                                        </p:cTn>
                                        <p:tgtEl>
                                          <p:spTgt spid="50"/>
                                        </p:tgtEl>
                                        <p:attrNameLst>
                                          <p:attrName>style.visibility</p:attrName>
                                        </p:attrNameLst>
                                      </p:cBhvr>
                                      <p:to>
                                        <p:strVal val="visible"/>
                                      </p:to>
                                    </p:set>
                                    <p:anim calcmode="lin" valueType="num">
                                      <p:cBhvr>
                                        <p:cTn dur="500" fill="hold" id="70"/>
                                        <p:tgtEl>
                                          <p:spTgt spid="50"/>
                                        </p:tgtEl>
                                        <p:attrNameLst>
                                          <p:attrName>ppt_w</p:attrName>
                                        </p:attrNameLst>
                                      </p:cBhvr>
                                      <p:tavLst>
                                        <p:tav tm="0">
                                          <p:val>
                                            <p:fltVal val="0"/>
                                          </p:val>
                                        </p:tav>
                                        <p:tav tm="100000">
                                          <p:val>
                                            <p:strVal val="#ppt_w"/>
                                          </p:val>
                                        </p:tav>
                                      </p:tavLst>
                                    </p:anim>
                                    <p:anim calcmode="lin" valueType="num">
                                      <p:cBhvr>
                                        <p:cTn dur="500" fill="hold" id="71"/>
                                        <p:tgtEl>
                                          <p:spTgt spid="50"/>
                                        </p:tgtEl>
                                        <p:attrNameLst>
                                          <p:attrName>ppt_h</p:attrName>
                                        </p:attrNameLst>
                                      </p:cBhvr>
                                      <p:tavLst>
                                        <p:tav tm="0">
                                          <p:val>
                                            <p:fltVal val="0"/>
                                          </p:val>
                                        </p:tav>
                                        <p:tav tm="100000">
                                          <p:val>
                                            <p:strVal val="#ppt_h"/>
                                          </p:val>
                                        </p:tav>
                                      </p:tavLst>
                                    </p:anim>
                                    <p:animEffect filter="fade" transition="in">
                                      <p:cBhvr>
                                        <p:cTn dur="500" id="72"/>
                                        <p:tgtEl>
                                          <p:spTgt spid="50"/>
                                        </p:tgtEl>
                                      </p:cBhvr>
                                    </p:animEffect>
                                  </p:childTnLst>
                                </p:cTn>
                              </p:par>
                            </p:childTnLst>
                          </p:cTn>
                        </p:par>
                        <p:par>
                          <p:cTn fill="hold" id="73" nodeType="afterGroup">
                            <p:stCondLst>
                              <p:cond delay="6500"/>
                            </p:stCondLst>
                            <p:childTnLst>
                              <p:par>
                                <p:cTn fill="hold" grpId="0" id="74" nodeType="afterEffect" presetClass="entr" presetID="53" presetSubtype="0">
                                  <p:stCondLst>
                                    <p:cond delay="0"/>
                                  </p:stCondLst>
                                  <p:childTnLst>
                                    <p:set>
                                      <p:cBhvr>
                                        <p:cTn dur="1" fill="hold" id="75">
                                          <p:stCondLst>
                                            <p:cond delay="0"/>
                                          </p:stCondLst>
                                        </p:cTn>
                                        <p:tgtEl>
                                          <p:spTgt spid="47"/>
                                        </p:tgtEl>
                                        <p:attrNameLst>
                                          <p:attrName>style.visibility</p:attrName>
                                        </p:attrNameLst>
                                      </p:cBhvr>
                                      <p:to>
                                        <p:strVal val="visible"/>
                                      </p:to>
                                    </p:set>
                                    <p:anim calcmode="lin" valueType="num">
                                      <p:cBhvr>
                                        <p:cTn dur="500" fill="hold" id="76"/>
                                        <p:tgtEl>
                                          <p:spTgt spid="47"/>
                                        </p:tgtEl>
                                        <p:attrNameLst>
                                          <p:attrName>ppt_w</p:attrName>
                                        </p:attrNameLst>
                                      </p:cBhvr>
                                      <p:tavLst>
                                        <p:tav tm="0">
                                          <p:val>
                                            <p:fltVal val="0"/>
                                          </p:val>
                                        </p:tav>
                                        <p:tav tm="100000">
                                          <p:val>
                                            <p:strVal val="#ppt_w"/>
                                          </p:val>
                                        </p:tav>
                                      </p:tavLst>
                                    </p:anim>
                                    <p:anim calcmode="lin" valueType="num">
                                      <p:cBhvr>
                                        <p:cTn dur="500" fill="hold" id="77"/>
                                        <p:tgtEl>
                                          <p:spTgt spid="47"/>
                                        </p:tgtEl>
                                        <p:attrNameLst>
                                          <p:attrName>ppt_h</p:attrName>
                                        </p:attrNameLst>
                                      </p:cBhvr>
                                      <p:tavLst>
                                        <p:tav tm="0">
                                          <p:val>
                                            <p:fltVal val="0"/>
                                          </p:val>
                                        </p:tav>
                                        <p:tav tm="100000">
                                          <p:val>
                                            <p:strVal val="#ppt_h"/>
                                          </p:val>
                                        </p:tav>
                                      </p:tavLst>
                                    </p:anim>
                                    <p:animEffect filter="fade" transition="in">
                                      <p:cBhvr>
                                        <p:cTn dur="500" id="78"/>
                                        <p:tgtEl>
                                          <p:spTgt spid="47"/>
                                        </p:tgtEl>
                                      </p:cBhvr>
                                    </p:animEffect>
                                  </p:childTnLst>
                                </p:cTn>
                              </p:par>
                            </p:childTnLst>
                          </p:cTn>
                        </p:par>
                        <p:par>
                          <p:cTn fill="hold" id="79" nodeType="afterGroup">
                            <p:stCondLst>
                              <p:cond delay="7000"/>
                            </p:stCondLst>
                            <p:childTnLst>
                              <p:par>
                                <p:cTn fill="hold" grpId="0" id="80" nodeType="afterEffect" presetClass="entr" presetID="53" presetSubtype="0">
                                  <p:stCondLst>
                                    <p:cond delay="0"/>
                                  </p:stCondLst>
                                  <p:childTnLst>
                                    <p:set>
                                      <p:cBhvr>
                                        <p:cTn dur="1" fill="hold" id="81">
                                          <p:stCondLst>
                                            <p:cond delay="0"/>
                                          </p:stCondLst>
                                        </p:cTn>
                                        <p:tgtEl>
                                          <p:spTgt spid="48"/>
                                        </p:tgtEl>
                                        <p:attrNameLst>
                                          <p:attrName>style.visibility</p:attrName>
                                        </p:attrNameLst>
                                      </p:cBhvr>
                                      <p:to>
                                        <p:strVal val="visible"/>
                                      </p:to>
                                    </p:set>
                                    <p:anim calcmode="lin" valueType="num">
                                      <p:cBhvr>
                                        <p:cTn dur="500" fill="hold" id="82"/>
                                        <p:tgtEl>
                                          <p:spTgt spid="48"/>
                                        </p:tgtEl>
                                        <p:attrNameLst>
                                          <p:attrName>ppt_w</p:attrName>
                                        </p:attrNameLst>
                                      </p:cBhvr>
                                      <p:tavLst>
                                        <p:tav tm="0">
                                          <p:val>
                                            <p:fltVal val="0"/>
                                          </p:val>
                                        </p:tav>
                                        <p:tav tm="100000">
                                          <p:val>
                                            <p:strVal val="#ppt_w"/>
                                          </p:val>
                                        </p:tav>
                                      </p:tavLst>
                                    </p:anim>
                                    <p:anim calcmode="lin" valueType="num">
                                      <p:cBhvr>
                                        <p:cTn dur="500" fill="hold" id="83"/>
                                        <p:tgtEl>
                                          <p:spTgt spid="48"/>
                                        </p:tgtEl>
                                        <p:attrNameLst>
                                          <p:attrName>ppt_h</p:attrName>
                                        </p:attrNameLst>
                                      </p:cBhvr>
                                      <p:tavLst>
                                        <p:tav tm="0">
                                          <p:val>
                                            <p:fltVal val="0"/>
                                          </p:val>
                                        </p:tav>
                                        <p:tav tm="100000">
                                          <p:val>
                                            <p:strVal val="#ppt_h"/>
                                          </p:val>
                                        </p:tav>
                                      </p:tavLst>
                                    </p:anim>
                                    <p:animEffect filter="fade" transition="in">
                                      <p:cBhvr>
                                        <p:cTn dur="500" id="84"/>
                                        <p:tgtEl>
                                          <p:spTgt spid="48"/>
                                        </p:tgtEl>
                                      </p:cBhvr>
                                    </p:animEffect>
                                  </p:childTnLst>
                                </p:cTn>
                              </p:par>
                            </p:childTnLst>
                          </p:cTn>
                        </p:par>
                        <p:par>
                          <p:cTn fill="hold" id="85" nodeType="afterGroup">
                            <p:stCondLst>
                              <p:cond delay="7500"/>
                            </p:stCondLst>
                            <p:childTnLst>
                              <p:par>
                                <p:cTn fill="hold" grpId="0" id="86" nodeType="afterEffect" presetClass="entr" presetID="53" presetSubtype="0">
                                  <p:stCondLst>
                                    <p:cond delay="0"/>
                                  </p:stCondLst>
                                  <p:childTnLst>
                                    <p:set>
                                      <p:cBhvr>
                                        <p:cTn dur="1" fill="hold" id="87">
                                          <p:stCondLst>
                                            <p:cond delay="0"/>
                                          </p:stCondLst>
                                        </p:cTn>
                                        <p:tgtEl>
                                          <p:spTgt spid="62"/>
                                        </p:tgtEl>
                                        <p:attrNameLst>
                                          <p:attrName>style.visibility</p:attrName>
                                        </p:attrNameLst>
                                      </p:cBhvr>
                                      <p:to>
                                        <p:strVal val="visible"/>
                                      </p:to>
                                    </p:set>
                                    <p:anim calcmode="lin" valueType="num">
                                      <p:cBhvr>
                                        <p:cTn dur="500" fill="hold" id="88"/>
                                        <p:tgtEl>
                                          <p:spTgt spid="62"/>
                                        </p:tgtEl>
                                        <p:attrNameLst>
                                          <p:attrName>ppt_w</p:attrName>
                                        </p:attrNameLst>
                                      </p:cBhvr>
                                      <p:tavLst>
                                        <p:tav tm="0">
                                          <p:val>
                                            <p:fltVal val="0"/>
                                          </p:val>
                                        </p:tav>
                                        <p:tav tm="100000">
                                          <p:val>
                                            <p:strVal val="#ppt_w"/>
                                          </p:val>
                                        </p:tav>
                                      </p:tavLst>
                                    </p:anim>
                                    <p:anim calcmode="lin" valueType="num">
                                      <p:cBhvr>
                                        <p:cTn dur="500" fill="hold" id="89"/>
                                        <p:tgtEl>
                                          <p:spTgt spid="62"/>
                                        </p:tgtEl>
                                        <p:attrNameLst>
                                          <p:attrName>ppt_h</p:attrName>
                                        </p:attrNameLst>
                                      </p:cBhvr>
                                      <p:tavLst>
                                        <p:tav tm="0">
                                          <p:val>
                                            <p:fltVal val="0"/>
                                          </p:val>
                                        </p:tav>
                                        <p:tav tm="100000">
                                          <p:val>
                                            <p:strVal val="#ppt_h"/>
                                          </p:val>
                                        </p:tav>
                                      </p:tavLst>
                                    </p:anim>
                                    <p:animEffect filter="fade" transition="in">
                                      <p:cBhvr>
                                        <p:cTn dur="500" id="90"/>
                                        <p:tgtEl>
                                          <p:spTgt spid="62"/>
                                        </p:tgtEl>
                                      </p:cBhvr>
                                    </p:animEffect>
                                  </p:childTnLst>
                                </p:cTn>
                              </p:par>
                            </p:childTnLst>
                          </p:cTn>
                        </p:par>
                        <p:par>
                          <p:cTn fill="hold" id="91" nodeType="afterGroup">
                            <p:stCondLst>
                              <p:cond delay="8000"/>
                            </p:stCondLst>
                            <p:childTnLst>
                              <p:par>
                                <p:cTn fill="hold" grpId="0" id="92" nodeType="afterEffect" presetClass="entr" presetID="53" presetSubtype="0">
                                  <p:stCondLst>
                                    <p:cond delay="0"/>
                                  </p:stCondLst>
                                  <p:childTnLst>
                                    <p:set>
                                      <p:cBhvr>
                                        <p:cTn dur="1" fill="hold" id="93">
                                          <p:stCondLst>
                                            <p:cond delay="0"/>
                                          </p:stCondLst>
                                        </p:cTn>
                                        <p:tgtEl>
                                          <p:spTgt spid="63"/>
                                        </p:tgtEl>
                                        <p:attrNameLst>
                                          <p:attrName>style.visibility</p:attrName>
                                        </p:attrNameLst>
                                      </p:cBhvr>
                                      <p:to>
                                        <p:strVal val="visible"/>
                                      </p:to>
                                    </p:set>
                                    <p:anim calcmode="lin" valueType="num">
                                      <p:cBhvr>
                                        <p:cTn dur="500" fill="hold" id="94"/>
                                        <p:tgtEl>
                                          <p:spTgt spid="63"/>
                                        </p:tgtEl>
                                        <p:attrNameLst>
                                          <p:attrName>ppt_w</p:attrName>
                                        </p:attrNameLst>
                                      </p:cBhvr>
                                      <p:tavLst>
                                        <p:tav tm="0">
                                          <p:val>
                                            <p:fltVal val="0"/>
                                          </p:val>
                                        </p:tav>
                                        <p:tav tm="100000">
                                          <p:val>
                                            <p:strVal val="#ppt_w"/>
                                          </p:val>
                                        </p:tav>
                                      </p:tavLst>
                                    </p:anim>
                                    <p:anim calcmode="lin" valueType="num">
                                      <p:cBhvr>
                                        <p:cTn dur="500" fill="hold" id="95"/>
                                        <p:tgtEl>
                                          <p:spTgt spid="63"/>
                                        </p:tgtEl>
                                        <p:attrNameLst>
                                          <p:attrName>ppt_h</p:attrName>
                                        </p:attrNameLst>
                                      </p:cBhvr>
                                      <p:tavLst>
                                        <p:tav tm="0">
                                          <p:val>
                                            <p:fltVal val="0"/>
                                          </p:val>
                                        </p:tav>
                                        <p:tav tm="100000">
                                          <p:val>
                                            <p:strVal val="#ppt_h"/>
                                          </p:val>
                                        </p:tav>
                                      </p:tavLst>
                                    </p:anim>
                                    <p:animEffect filter="fade" transition="in">
                                      <p:cBhvr>
                                        <p:cTn dur="500" id="96"/>
                                        <p:tgtEl>
                                          <p:spTgt spid="63"/>
                                        </p:tgtEl>
                                      </p:cBhvr>
                                    </p:animEffect>
                                  </p:childTnLst>
                                </p:cTn>
                              </p:par>
                            </p:childTnLst>
                          </p:cTn>
                        </p:par>
                        <p:par>
                          <p:cTn fill="hold" id="97" nodeType="afterGroup">
                            <p:stCondLst>
                              <p:cond delay="8500"/>
                            </p:stCondLst>
                            <p:childTnLst>
                              <p:par>
                                <p:cTn fill="hold" grpId="0" id="98" nodeType="afterEffect" presetClass="entr" presetID="53" presetSubtype="0">
                                  <p:stCondLst>
                                    <p:cond delay="0"/>
                                  </p:stCondLst>
                                  <p:childTnLst>
                                    <p:set>
                                      <p:cBhvr>
                                        <p:cTn dur="1" fill="hold" id="99">
                                          <p:stCondLst>
                                            <p:cond delay="0"/>
                                          </p:stCondLst>
                                        </p:cTn>
                                        <p:tgtEl>
                                          <p:spTgt spid="52"/>
                                        </p:tgtEl>
                                        <p:attrNameLst>
                                          <p:attrName>style.visibility</p:attrName>
                                        </p:attrNameLst>
                                      </p:cBhvr>
                                      <p:to>
                                        <p:strVal val="visible"/>
                                      </p:to>
                                    </p:set>
                                    <p:anim calcmode="lin" valueType="num">
                                      <p:cBhvr>
                                        <p:cTn dur="500" fill="hold" id="100"/>
                                        <p:tgtEl>
                                          <p:spTgt spid="52"/>
                                        </p:tgtEl>
                                        <p:attrNameLst>
                                          <p:attrName>ppt_w</p:attrName>
                                        </p:attrNameLst>
                                      </p:cBhvr>
                                      <p:tavLst>
                                        <p:tav tm="0">
                                          <p:val>
                                            <p:fltVal val="0"/>
                                          </p:val>
                                        </p:tav>
                                        <p:tav tm="100000">
                                          <p:val>
                                            <p:strVal val="#ppt_w"/>
                                          </p:val>
                                        </p:tav>
                                      </p:tavLst>
                                    </p:anim>
                                    <p:anim calcmode="lin" valueType="num">
                                      <p:cBhvr>
                                        <p:cTn dur="500" fill="hold" id="101"/>
                                        <p:tgtEl>
                                          <p:spTgt spid="52"/>
                                        </p:tgtEl>
                                        <p:attrNameLst>
                                          <p:attrName>ppt_h</p:attrName>
                                        </p:attrNameLst>
                                      </p:cBhvr>
                                      <p:tavLst>
                                        <p:tav tm="0">
                                          <p:val>
                                            <p:fltVal val="0"/>
                                          </p:val>
                                        </p:tav>
                                        <p:tav tm="100000">
                                          <p:val>
                                            <p:strVal val="#ppt_h"/>
                                          </p:val>
                                        </p:tav>
                                      </p:tavLst>
                                    </p:anim>
                                    <p:animEffect filter="fade" transition="in">
                                      <p:cBhvr>
                                        <p:cTn dur="500" id="102"/>
                                        <p:tgtEl>
                                          <p:spTgt spid="52"/>
                                        </p:tgtEl>
                                      </p:cBhvr>
                                    </p:animEffect>
                                  </p:childTnLst>
                                </p:cTn>
                              </p:par>
                            </p:childTnLst>
                          </p:cTn>
                        </p:par>
                        <p:par>
                          <p:cTn fill="hold" id="103" nodeType="afterGroup">
                            <p:stCondLst>
                              <p:cond delay="9000"/>
                            </p:stCondLst>
                            <p:childTnLst>
                              <p:par>
                                <p:cTn fill="hold" id="104" nodeType="afterEffect" presetClass="entr" presetID="53" presetSubtype="0">
                                  <p:stCondLst>
                                    <p:cond delay="0"/>
                                  </p:stCondLst>
                                  <p:childTnLst>
                                    <p:set>
                                      <p:cBhvr>
                                        <p:cTn dur="1" fill="hold" id="105">
                                          <p:stCondLst>
                                            <p:cond delay="0"/>
                                          </p:stCondLst>
                                        </p:cTn>
                                        <p:tgtEl>
                                          <p:spTgt spid="11"/>
                                        </p:tgtEl>
                                        <p:attrNameLst>
                                          <p:attrName>style.visibility</p:attrName>
                                        </p:attrNameLst>
                                      </p:cBhvr>
                                      <p:to>
                                        <p:strVal val="visible"/>
                                      </p:to>
                                    </p:set>
                                    <p:anim calcmode="lin" valueType="num">
                                      <p:cBhvr>
                                        <p:cTn dur="500" fill="hold" id="106"/>
                                        <p:tgtEl>
                                          <p:spTgt spid="11"/>
                                        </p:tgtEl>
                                        <p:attrNameLst>
                                          <p:attrName>ppt_w</p:attrName>
                                        </p:attrNameLst>
                                      </p:cBhvr>
                                      <p:tavLst>
                                        <p:tav tm="0">
                                          <p:val>
                                            <p:fltVal val="0"/>
                                          </p:val>
                                        </p:tav>
                                        <p:tav tm="100000">
                                          <p:val>
                                            <p:strVal val="#ppt_w"/>
                                          </p:val>
                                        </p:tav>
                                      </p:tavLst>
                                    </p:anim>
                                    <p:anim calcmode="lin" valueType="num">
                                      <p:cBhvr>
                                        <p:cTn dur="500" fill="hold" id="107"/>
                                        <p:tgtEl>
                                          <p:spTgt spid="11"/>
                                        </p:tgtEl>
                                        <p:attrNameLst>
                                          <p:attrName>ppt_h</p:attrName>
                                        </p:attrNameLst>
                                      </p:cBhvr>
                                      <p:tavLst>
                                        <p:tav tm="0">
                                          <p:val>
                                            <p:fltVal val="0"/>
                                          </p:val>
                                        </p:tav>
                                        <p:tav tm="100000">
                                          <p:val>
                                            <p:strVal val="#ppt_h"/>
                                          </p:val>
                                        </p:tav>
                                      </p:tavLst>
                                    </p:anim>
                                    <p:animEffect filter="fade" transition="in">
                                      <p:cBhvr>
                                        <p:cTn dur="500" id="108"/>
                                        <p:tgtEl>
                                          <p:spTgt spid="11"/>
                                        </p:tgtEl>
                                      </p:cBhvr>
                                    </p:animEffect>
                                  </p:childTnLst>
                                </p:cTn>
                              </p:par>
                            </p:childTnLst>
                          </p:cTn>
                        </p:par>
                        <p:par>
                          <p:cTn fill="hold" id="109" nodeType="afterGroup">
                            <p:stCondLst>
                              <p:cond delay="9500"/>
                            </p:stCondLst>
                            <p:childTnLst>
                              <p:par>
                                <p:cTn fill="hold" id="110" nodeType="afterEffect" presetClass="entr" presetID="53" presetSubtype="0">
                                  <p:stCondLst>
                                    <p:cond delay="0"/>
                                  </p:stCondLst>
                                  <p:childTnLst>
                                    <p:set>
                                      <p:cBhvr>
                                        <p:cTn dur="1" fill="hold" id="111">
                                          <p:stCondLst>
                                            <p:cond delay="0"/>
                                          </p:stCondLst>
                                        </p:cTn>
                                        <p:tgtEl>
                                          <p:spTgt spid="14"/>
                                        </p:tgtEl>
                                        <p:attrNameLst>
                                          <p:attrName>style.visibility</p:attrName>
                                        </p:attrNameLst>
                                      </p:cBhvr>
                                      <p:to>
                                        <p:strVal val="visible"/>
                                      </p:to>
                                    </p:set>
                                    <p:anim calcmode="lin" valueType="num">
                                      <p:cBhvr>
                                        <p:cTn dur="500" fill="hold" id="112"/>
                                        <p:tgtEl>
                                          <p:spTgt spid="14"/>
                                        </p:tgtEl>
                                        <p:attrNameLst>
                                          <p:attrName>ppt_w</p:attrName>
                                        </p:attrNameLst>
                                      </p:cBhvr>
                                      <p:tavLst>
                                        <p:tav tm="0">
                                          <p:val>
                                            <p:fltVal val="0"/>
                                          </p:val>
                                        </p:tav>
                                        <p:tav tm="100000">
                                          <p:val>
                                            <p:strVal val="#ppt_w"/>
                                          </p:val>
                                        </p:tav>
                                      </p:tavLst>
                                    </p:anim>
                                    <p:anim calcmode="lin" valueType="num">
                                      <p:cBhvr>
                                        <p:cTn dur="500" fill="hold" id="113"/>
                                        <p:tgtEl>
                                          <p:spTgt spid="14"/>
                                        </p:tgtEl>
                                        <p:attrNameLst>
                                          <p:attrName>ppt_h</p:attrName>
                                        </p:attrNameLst>
                                      </p:cBhvr>
                                      <p:tavLst>
                                        <p:tav tm="0">
                                          <p:val>
                                            <p:fltVal val="0"/>
                                          </p:val>
                                        </p:tav>
                                        <p:tav tm="100000">
                                          <p:val>
                                            <p:strVal val="#ppt_h"/>
                                          </p:val>
                                        </p:tav>
                                      </p:tavLst>
                                    </p:anim>
                                    <p:animEffect filter="fade" transition="in">
                                      <p:cBhvr>
                                        <p:cTn dur="500" id="114"/>
                                        <p:tgtEl>
                                          <p:spTgt spid="14"/>
                                        </p:tgtEl>
                                      </p:cBhvr>
                                    </p:animEffect>
                                  </p:childTnLst>
                                </p:cTn>
                              </p:par>
                            </p:childTnLst>
                          </p:cTn>
                        </p:par>
                        <p:par>
                          <p:cTn fill="hold" id="115" nodeType="afterGroup">
                            <p:stCondLst>
                              <p:cond delay="10000"/>
                            </p:stCondLst>
                            <p:childTnLst>
                              <p:par>
                                <p:cTn fill="hold" id="116" nodeType="afterEffect" presetClass="entr" presetID="53" presetSubtype="0">
                                  <p:stCondLst>
                                    <p:cond delay="0"/>
                                  </p:stCondLst>
                                  <p:childTnLst>
                                    <p:set>
                                      <p:cBhvr>
                                        <p:cTn dur="1" fill="hold" id="117">
                                          <p:stCondLst>
                                            <p:cond delay="0"/>
                                          </p:stCondLst>
                                        </p:cTn>
                                        <p:tgtEl>
                                          <p:spTgt spid="17"/>
                                        </p:tgtEl>
                                        <p:attrNameLst>
                                          <p:attrName>style.visibility</p:attrName>
                                        </p:attrNameLst>
                                      </p:cBhvr>
                                      <p:to>
                                        <p:strVal val="visible"/>
                                      </p:to>
                                    </p:set>
                                    <p:anim calcmode="lin" valueType="num">
                                      <p:cBhvr>
                                        <p:cTn dur="500" fill="hold" id="118"/>
                                        <p:tgtEl>
                                          <p:spTgt spid="17"/>
                                        </p:tgtEl>
                                        <p:attrNameLst>
                                          <p:attrName>ppt_w</p:attrName>
                                        </p:attrNameLst>
                                      </p:cBhvr>
                                      <p:tavLst>
                                        <p:tav tm="0">
                                          <p:val>
                                            <p:fltVal val="0"/>
                                          </p:val>
                                        </p:tav>
                                        <p:tav tm="100000">
                                          <p:val>
                                            <p:strVal val="#ppt_w"/>
                                          </p:val>
                                        </p:tav>
                                      </p:tavLst>
                                    </p:anim>
                                    <p:anim calcmode="lin" valueType="num">
                                      <p:cBhvr>
                                        <p:cTn dur="500" fill="hold" id="119"/>
                                        <p:tgtEl>
                                          <p:spTgt spid="17"/>
                                        </p:tgtEl>
                                        <p:attrNameLst>
                                          <p:attrName>ppt_h</p:attrName>
                                        </p:attrNameLst>
                                      </p:cBhvr>
                                      <p:tavLst>
                                        <p:tav tm="0">
                                          <p:val>
                                            <p:fltVal val="0"/>
                                          </p:val>
                                        </p:tav>
                                        <p:tav tm="100000">
                                          <p:val>
                                            <p:strVal val="#ppt_h"/>
                                          </p:val>
                                        </p:tav>
                                      </p:tavLst>
                                    </p:anim>
                                    <p:animEffect filter="fade" transition="in">
                                      <p:cBhvr>
                                        <p:cTn dur="500" id="120"/>
                                        <p:tgtEl>
                                          <p:spTgt spid="17"/>
                                        </p:tgtEl>
                                      </p:cBhvr>
                                    </p:animEffect>
                                  </p:childTnLst>
                                </p:cTn>
                              </p:par>
                            </p:childTnLst>
                          </p:cTn>
                        </p:par>
                        <p:par>
                          <p:cTn fill="hold" id="121" nodeType="afterGroup">
                            <p:stCondLst>
                              <p:cond delay="10500"/>
                            </p:stCondLst>
                            <p:childTnLst>
                              <p:par>
                                <p:cTn fill="hold" id="122" nodeType="afterEffect" presetClass="entr" presetID="53" presetSubtype="0">
                                  <p:stCondLst>
                                    <p:cond delay="0"/>
                                  </p:stCondLst>
                                  <p:childTnLst>
                                    <p:set>
                                      <p:cBhvr>
                                        <p:cTn dur="1" fill="hold" id="123">
                                          <p:stCondLst>
                                            <p:cond delay="0"/>
                                          </p:stCondLst>
                                        </p:cTn>
                                        <p:tgtEl>
                                          <p:spTgt spid="20"/>
                                        </p:tgtEl>
                                        <p:attrNameLst>
                                          <p:attrName>style.visibility</p:attrName>
                                        </p:attrNameLst>
                                      </p:cBhvr>
                                      <p:to>
                                        <p:strVal val="visible"/>
                                      </p:to>
                                    </p:set>
                                    <p:anim calcmode="lin" valueType="num">
                                      <p:cBhvr>
                                        <p:cTn dur="500" fill="hold" id="124"/>
                                        <p:tgtEl>
                                          <p:spTgt spid="20"/>
                                        </p:tgtEl>
                                        <p:attrNameLst>
                                          <p:attrName>ppt_w</p:attrName>
                                        </p:attrNameLst>
                                      </p:cBhvr>
                                      <p:tavLst>
                                        <p:tav tm="0">
                                          <p:val>
                                            <p:fltVal val="0"/>
                                          </p:val>
                                        </p:tav>
                                        <p:tav tm="100000">
                                          <p:val>
                                            <p:strVal val="#ppt_w"/>
                                          </p:val>
                                        </p:tav>
                                      </p:tavLst>
                                    </p:anim>
                                    <p:anim calcmode="lin" valueType="num">
                                      <p:cBhvr>
                                        <p:cTn dur="500" fill="hold" id="125"/>
                                        <p:tgtEl>
                                          <p:spTgt spid="20"/>
                                        </p:tgtEl>
                                        <p:attrNameLst>
                                          <p:attrName>ppt_h</p:attrName>
                                        </p:attrNameLst>
                                      </p:cBhvr>
                                      <p:tavLst>
                                        <p:tav tm="0">
                                          <p:val>
                                            <p:fltVal val="0"/>
                                          </p:val>
                                        </p:tav>
                                        <p:tav tm="100000">
                                          <p:val>
                                            <p:strVal val="#ppt_h"/>
                                          </p:val>
                                        </p:tav>
                                      </p:tavLst>
                                    </p:anim>
                                    <p:animEffect filter="fade" transition="in">
                                      <p:cBhvr>
                                        <p:cTn dur="500" id="126"/>
                                        <p:tgtEl>
                                          <p:spTgt spid="20"/>
                                        </p:tgtEl>
                                      </p:cBhvr>
                                    </p:animEffect>
                                  </p:childTnLst>
                                </p:cTn>
                              </p:par>
                            </p:childTnLst>
                          </p:cTn>
                        </p:par>
                        <p:par>
                          <p:cTn fill="hold" id="127" nodeType="afterGroup">
                            <p:stCondLst>
                              <p:cond delay="11000"/>
                            </p:stCondLst>
                            <p:childTnLst>
                              <p:par>
                                <p:cTn fill="hold" grpId="0" id="128" nodeType="afterEffect" presetClass="entr" presetID="10" presetSubtype="0">
                                  <p:stCondLst>
                                    <p:cond delay="0"/>
                                  </p:stCondLst>
                                  <p:childTnLst>
                                    <p:set>
                                      <p:cBhvr>
                                        <p:cTn dur="1" fill="hold" id="129">
                                          <p:stCondLst>
                                            <p:cond delay="0"/>
                                          </p:stCondLst>
                                        </p:cTn>
                                        <p:tgtEl>
                                          <p:spTgt spid="64"/>
                                        </p:tgtEl>
                                        <p:attrNameLst>
                                          <p:attrName>style.visibility</p:attrName>
                                        </p:attrNameLst>
                                      </p:cBhvr>
                                      <p:to>
                                        <p:strVal val="visible"/>
                                      </p:to>
                                    </p:set>
                                    <p:animEffect filter="fade" transition="in">
                                      <p:cBhvr>
                                        <p:cTn dur="500" id="130"/>
                                        <p:tgtEl>
                                          <p:spTgt spid="64"/>
                                        </p:tgtEl>
                                      </p:cBhvr>
                                    </p:animEffect>
                                  </p:childTnLst>
                                </p:cTn>
                              </p:par>
                              <p:par>
                                <p:cTn fill="hold" grpId="0" id="131" nodeType="withEffect" presetClass="entr" presetID="10" presetSubtype="0">
                                  <p:stCondLst>
                                    <p:cond delay="0"/>
                                  </p:stCondLst>
                                  <p:childTnLst>
                                    <p:set>
                                      <p:cBhvr>
                                        <p:cTn dur="1" fill="hold" id="132">
                                          <p:stCondLst>
                                            <p:cond delay="0"/>
                                          </p:stCondLst>
                                        </p:cTn>
                                        <p:tgtEl>
                                          <p:spTgt spid="65"/>
                                        </p:tgtEl>
                                        <p:attrNameLst>
                                          <p:attrName>style.visibility</p:attrName>
                                        </p:attrNameLst>
                                      </p:cBhvr>
                                      <p:to>
                                        <p:strVal val="visible"/>
                                      </p:to>
                                    </p:set>
                                    <p:animEffect filter="fade" transition="in">
                                      <p:cBhvr>
                                        <p:cTn dur="500" id="133"/>
                                        <p:tgtEl>
                                          <p:spTgt spid="65"/>
                                        </p:tgtEl>
                                      </p:cBhvr>
                                    </p:animEffect>
                                  </p:childTnLst>
                                </p:cTn>
                              </p:par>
                              <p:par>
                                <p:cTn fill="hold" grpId="0" id="134" nodeType="withEffect" presetClass="entr" presetID="10" presetSubtype="0">
                                  <p:stCondLst>
                                    <p:cond delay="0"/>
                                  </p:stCondLst>
                                  <p:childTnLst>
                                    <p:set>
                                      <p:cBhvr>
                                        <p:cTn dur="1" fill="hold" id="135">
                                          <p:stCondLst>
                                            <p:cond delay="0"/>
                                          </p:stCondLst>
                                        </p:cTn>
                                        <p:tgtEl>
                                          <p:spTgt spid="66"/>
                                        </p:tgtEl>
                                        <p:attrNameLst>
                                          <p:attrName>style.visibility</p:attrName>
                                        </p:attrNameLst>
                                      </p:cBhvr>
                                      <p:to>
                                        <p:strVal val="visible"/>
                                      </p:to>
                                    </p:set>
                                    <p:animEffect filter="fade" transition="in">
                                      <p:cBhvr>
                                        <p:cTn dur="500" id="136"/>
                                        <p:tgtEl>
                                          <p:spTgt spid="66"/>
                                        </p:tgtEl>
                                      </p:cBhvr>
                                    </p:animEffect>
                                  </p:childTnLst>
                                </p:cTn>
                              </p:par>
                              <p:par>
                                <p:cTn fill="hold" grpId="0" id="137" nodeType="withEffect" presetClass="entr" presetID="10" presetSubtype="0">
                                  <p:stCondLst>
                                    <p:cond delay="0"/>
                                  </p:stCondLst>
                                  <p:childTnLst>
                                    <p:set>
                                      <p:cBhvr>
                                        <p:cTn dur="1" fill="hold" id="138">
                                          <p:stCondLst>
                                            <p:cond delay="0"/>
                                          </p:stCondLst>
                                        </p:cTn>
                                        <p:tgtEl>
                                          <p:spTgt spid="67"/>
                                        </p:tgtEl>
                                        <p:attrNameLst>
                                          <p:attrName>style.visibility</p:attrName>
                                        </p:attrNameLst>
                                      </p:cBhvr>
                                      <p:to>
                                        <p:strVal val="visible"/>
                                      </p:to>
                                    </p:set>
                                    <p:animEffect filter="fade" transition="in">
                                      <p:cBhvr>
                                        <p:cTn dur="500" id="139"/>
                                        <p:tgtEl>
                                          <p:spTgt spid="6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7"/>
      <p:bldP grpId="0" spid="48"/>
      <p:bldP grpId="0" spid="49"/>
      <p:bldP grpId="0" spid="50"/>
      <p:bldP grpId="0" spid="51"/>
      <p:bldP grpId="0" spid="52"/>
      <p:bldP grpId="0" spid="53"/>
      <p:bldP grpId="0" spid="62"/>
      <p:bldP grpId="0" spid="63"/>
      <p:bldP grpId="0" spid="64"/>
      <p:bldP grpId="0" spid="65"/>
      <p:bldP grpId="0" spid="66"/>
      <p:bldP grpId="0" spid="67"/>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教学分析</a:t>
            </a:r>
          </a:p>
        </p:txBody>
      </p:sp>
      <p:sp>
        <p:nvSpPr>
          <p:cNvPr id="20" name="Title 20"/>
          <p:cNvSpPr txBox="1"/>
          <p:nvPr/>
        </p:nvSpPr>
        <p:spPr>
          <a:xfrm>
            <a:off x="7818438" y="2537480"/>
            <a:ext cx="867455" cy="236220"/>
          </a:xfrm>
          <a:prstGeom prst="rect">
            <a:avLst/>
          </a:prstGeom>
        </p:spPr>
        <p:txBody>
          <a:bodyPr anchor="ctr" bIns="22860" lIns="45720" rIns="45720" rtlCol="0" tIns="22860" vert="horz">
            <a:spAutoFit/>
          </a:bodyPr>
          <a:lstStyle>
            <a:lvl1pPr algn="ctr" defTabSz="457200" eaLnBrk="1" hangingPunct="1" latinLnBrk="0" rtl="0">
              <a:spcBef>
                <a:spcPct val="0"/>
              </a:spcBef>
              <a:buNone/>
              <a:defRPr kern="1200" sz="2900">
                <a:solidFill>
                  <a:schemeClr val="accent6"/>
                </a:solidFill>
                <a:latin typeface="Source Sans Pro ExtraLight"/>
                <a:ea typeface="+mj-ea"/>
                <a:cs typeface="Source Sans Pro ExtraLight"/>
              </a:defRPr>
            </a:lvl1pPr>
          </a:lstStyle>
          <a:p>
            <a:pPr>
              <a:lnSpc>
                <a:spcPts val="1500"/>
              </a:lnSpc>
            </a:pPr>
            <a:r>
              <a:rPr b="1" lang="en-US" sz="1200">
                <a:solidFill>
                  <a:schemeClr val="bg1">
                    <a:lumMod val="50000"/>
                  </a:schemeClr>
                </a:solidFill>
                <a:latin typeface="Lato Regular"/>
                <a:ea charset="-122" panose="020b0503020204020204" pitchFamily="34" typeface="微软雅黑"/>
                <a:cs typeface="Lato Regular"/>
              </a:rPr>
              <a:t>03 </a:t>
            </a:r>
          </a:p>
        </p:txBody>
      </p:sp>
      <p:sp>
        <p:nvSpPr>
          <p:cNvPr id="21" name="Title 20"/>
          <p:cNvSpPr txBox="1"/>
          <p:nvPr/>
        </p:nvSpPr>
        <p:spPr>
          <a:xfrm>
            <a:off x="7814835" y="4179226"/>
            <a:ext cx="867455" cy="236220"/>
          </a:xfrm>
          <a:prstGeom prst="rect">
            <a:avLst/>
          </a:prstGeom>
        </p:spPr>
        <p:txBody>
          <a:bodyPr anchor="ctr" bIns="22860" lIns="45720" rIns="45720" rtlCol="0" tIns="22860" vert="horz">
            <a:spAutoFit/>
          </a:bodyPr>
          <a:lstStyle>
            <a:lvl1pPr algn="ctr" defTabSz="457200" eaLnBrk="1" hangingPunct="1" latinLnBrk="0" rtl="0">
              <a:spcBef>
                <a:spcPct val="0"/>
              </a:spcBef>
              <a:buNone/>
              <a:defRPr kern="1200" sz="2900">
                <a:solidFill>
                  <a:schemeClr val="accent6"/>
                </a:solidFill>
                <a:latin typeface="Source Sans Pro ExtraLight"/>
                <a:ea typeface="+mj-ea"/>
                <a:cs typeface="Source Sans Pro ExtraLight"/>
              </a:defRPr>
            </a:lvl1pPr>
          </a:lstStyle>
          <a:p>
            <a:pPr>
              <a:lnSpc>
                <a:spcPts val="1500"/>
              </a:lnSpc>
            </a:pPr>
            <a:r>
              <a:rPr b="1" lang="en-US" sz="1200">
                <a:solidFill>
                  <a:schemeClr val="bg1">
                    <a:lumMod val="50000"/>
                  </a:schemeClr>
                </a:solidFill>
                <a:latin typeface="Lato Regular"/>
                <a:ea charset="-122" panose="020b0503020204020204" pitchFamily="34" typeface="微软雅黑"/>
                <a:cs typeface="Lato Regular"/>
              </a:rPr>
              <a:t>04 </a:t>
            </a:r>
          </a:p>
        </p:txBody>
      </p:sp>
      <p:grpSp>
        <p:nvGrpSpPr>
          <p:cNvPr id="22" name="Group 17"/>
          <p:cNvGrpSpPr/>
          <p:nvPr/>
        </p:nvGrpSpPr>
        <p:grpSpPr>
          <a:xfrm>
            <a:off x="1440380" y="1313433"/>
            <a:ext cx="2708749" cy="7199227"/>
            <a:chOff x="2200272" y="360363"/>
            <a:chExt cx="3514721" cy="9337667"/>
          </a:xfrm>
        </p:grpSpPr>
        <p:sp>
          <p:nvSpPr>
            <p:cNvPr id="23" name="Freeform 1"/>
            <p:cNvSpPr>
              <a:spLocks noChangeArrowheads="1"/>
            </p:cNvSpPr>
            <p:nvPr/>
          </p:nvSpPr>
          <p:spPr bwMode="auto">
            <a:xfrm>
              <a:off x="2200272" y="360363"/>
              <a:ext cx="1554161" cy="9337667"/>
            </a:xfrm>
            <a:custGeom>
              <a:gdLst>
                <a:gd fmla="*/ 3267 w 4318" name="T0"/>
                <a:gd fmla="*/ 25661 h 25939" name="T1"/>
                <a:gd fmla="*/ 3188 w 4318" name="T2"/>
                <a:gd fmla="*/ 0 h 25939" name="T3"/>
                <a:gd fmla="*/ 3010 w 4318" name="T4"/>
                <a:gd fmla="*/ 1763 h 25939" name="T5"/>
                <a:gd fmla="*/ 1208 w 4318" name="T6"/>
                <a:gd fmla="*/ 99 h 25939" name="T7"/>
                <a:gd fmla="*/ 1030 w 4318" name="T8"/>
                <a:gd fmla="*/ 3842 h 25939" name="T9"/>
                <a:gd fmla="*/ 0 w 4318" name="T10"/>
                <a:gd fmla="*/ 25859 h 25939" name="T11"/>
                <a:gd fmla="*/ 1208 w 4318" name="T12"/>
                <a:gd fmla="*/ 24295 h 25939" name="T13"/>
                <a:gd fmla="*/ 3108 w 4318" name="T14"/>
                <a:gd fmla="*/ 25859 h 25939" name="T15"/>
                <a:gd fmla="*/ 4217 w 4318" name="T16"/>
                <a:gd fmla="*/ 25760 h 25939" name="T17"/>
                <a:gd fmla="*/ 3108 w 4318" name="T18"/>
                <a:gd fmla="*/ 2040 h 25939" name="T19"/>
                <a:gd fmla="*/ 1208 w 4318" name="T20"/>
                <a:gd fmla="*/ 2990 h 25939" name="T21"/>
                <a:gd fmla="*/ 3108 w 4318" name="T22"/>
                <a:gd fmla="*/ 23939 h 25939" name="T23"/>
                <a:gd fmla="*/ 1208 w 4318" name="T24"/>
                <a:gd fmla="*/ 22988 h 25939" name="T25"/>
                <a:gd fmla="*/ 3108 w 4318" name="T26"/>
                <a:gd fmla="*/ 23939 h 25939" name="T27"/>
                <a:gd fmla="*/ 1307 w 4318" name="T28"/>
                <a:gd fmla="*/ 22730 h 25939" name="T29"/>
                <a:gd fmla="*/ 3010 w 4318" name="T30"/>
                <a:gd fmla="*/ 21602 h 25939" name="T31"/>
                <a:gd fmla="*/ 3108 w 4318" name="T32"/>
                <a:gd fmla="*/ 21325 h 25939" name="T33"/>
                <a:gd fmla="*/ 1208 w 4318" name="T34"/>
                <a:gd fmla="*/ 20374 h 25939" name="T35"/>
                <a:gd fmla="*/ 3108 w 4318" name="T36"/>
                <a:gd fmla="*/ 21325 h 25939" name="T37"/>
                <a:gd fmla="*/ 1307 w 4318" name="T38"/>
                <a:gd fmla="*/ 20097 h 25939" name="T39"/>
                <a:gd fmla="*/ 3010 w 4318" name="T40"/>
                <a:gd fmla="*/ 18968 h 25939" name="T41"/>
                <a:gd fmla="*/ 3108 w 4318" name="T42"/>
                <a:gd fmla="*/ 18711 h 25939" name="T43"/>
                <a:gd fmla="*/ 1208 w 4318" name="T44"/>
                <a:gd fmla="*/ 17761 h 25939" name="T45"/>
                <a:gd fmla="*/ 3108 w 4318" name="T46"/>
                <a:gd fmla="*/ 18711 h 25939" name="T47"/>
                <a:gd fmla="*/ 1307 w 4318" name="T48"/>
                <a:gd fmla="*/ 17483 h 25939" name="T49"/>
                <a:gd fmla="*/ 3010 w 4318" name="T50"/>
                <a:gd fmla="*/ 16355 h 25939" name="T51"/>
                <a:gd fmla="*/ 3108 w 4318" name="T52"/>
                <a:gd fmla="*/ 16077 h 25939" name="T53"/>
                <a:gd fmla="*/ 1208 w 4318" name="T54"/>
                <a:gd fmla="*/ 15127 h 25939" name="T55"/>
                <a:gd fmla="*/ 3108 w 4318" name="T56"/>
                <a:gd fmla="*/ 16077 h 25939" name="T57"/>
                <a:gd fmla="*/ 1307 w 4318" name="T58"/>
                <a:gd fmla="*/ 14870 h 25939" name="T59"/>
                <a:gd fmla="*/ 3010 w 4318" name="T60"/>
                <a:gd fmla="*/ 13741 h 25939" name="T61"/>
                <a:gd fmla="*/ 3108 w 4318" name="T62"/>
                <a:gd fmla="*/ 13464 h 25939" name="T63"/>
                <a:gd fmla="*/ 1208 w 4318" name="T64"/>
                <a:gd fmla="*/ 12514 h 25939" name="T65"/>
                <a:gd fmla="*/ 3108 w 4318" name="T66"/>
                <a:gd fmla="*/ 13464 h 25939" name="T67"/>
                <a:gd fmla="*/ 1307 w 4318" name="T68"/>
                <a:gd fmla="*/ 12257 h 25939" name="T69"/>
                <a:gd fmla="*/ 3010 w 4318" name="T70"/>
                <a:gd fmla="*/ 11109 h 25939" name="T71"/>
                <a:gd fmla="*/ 3108 w 4318" name="T72"/>
                <a:gd fmla="*/ 10851 h 25939" name="T73"/>
                <a:gd fmla="*/ 1208 w 4318" name="T74"/>
                <a:gd fmla="*/ 9900 h 25939" name="T75"/>
                <a:gd fmla="*/ 3108 w 4318" name="T76"/>
                <a:gd fmla="*/ 10851 h 25939" name="T77"/>
                <a:gd fmla="*/ 1307 w 4318" name="T78"/>
                <a:gd fmla="*/ 9624 h 25939" name="T79"/>
                <a:gd fmla="*/ 3010 w 4318" name="T80"/>
                <a:gd fmla="*/ 8495 h 25939" name="T81"/>
                <a:gd fmla="*/ 3108 w 4318" name="T82"/>
                <a:gd fmla="*/ 8237 h 25939" name="T83"/>
                <a:gd fmla="*/ 1208 w 4318" name="T84"/>
                <a:gd fmla="*/ 7287 h 25939" name="T85"/>
                <a:gd fmla="*/ 3108 w 4318" name="T86"/>
                <a:gd fmla="*/ 8237 h 25939" name="T87"/>
                <a:gd fmla="*/ 1307 w 4318" name="T88"/>
                <a:gd fmla="*/ 7010 h 25939" name="T89"/>
                <a:gd fmla="*/ 3010 w 4318" name="T90"/>
                <a:gd fmla="*/ 5881 h 25939" name="T91"/>
                <a:gd fmla="*/ 3108 w 4318" name="T92"/>
                <a:gd fmla="*/ 5604 h 25939" name="T93"/>
                <a:gd fmla="*/ 1208 w 4318" name="T94"/>
                <a:gd fmla="*/ 4653 h 25939" name="T95"/>
                <a:gd fmla="*/ 3108 w 4318" name="T96"/>
                <a:gd fmla="*/ 5604 h 25939" name="T97"/>
                <a:gd fmla="*/ 1307 w 4318" name="T98"/>
                <a:gd fmla="*/ 4396 h 25939" name="T99"/>
                <a:gd fmla="*/ 1307 w 4318" name="T100"/>
                <a:gd fmla="*/ 3267 h 25939" name="T101"/>
                <a:gd fmla="*/ 3108 w 4318" name="T102"/>
                <a:gd fmla="*/ 4297 h 25939"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25939" w="4318">
                  <a:moveTo>
                    <a:pt x="4217" y="25760"/>
                  </a:moveTo>
                  <a:lnTo>
                    <a:pt x="4217" y="25760"/>
                  </a:lnTo>
                  <a:cubicBezTo>
                    <a:pt x="3366" y="25760"/>
                    <a:pt x="3366" y="25760"/>
                    <a:pt x="3366" y="25760"/>
                  </a:cubicBezTo>
                  <a:cubicBezTo>
                    <a:pt x="3307" y="25760"/>
                    <a:pt x="3267" y="25720"/>
                    <a:pt x="3267" y="25661"/>
                  </a:cubicBezTo>
                  <a:cubicBezTo>
                    <a:pt x="3267" y="3842"/>
                    <a:pt x="3267" y="3842"/>
                    <a:pt x="3267" y="3842"/>
                  </a:cubicBezTo>
                  <a:cubicBezTo>
                    <a:pt x="3267" y="1406"/>
                    <a:pt x="3267" y="1406"/>
                    <a:pt x="3267" y="1406"/>
                  </a:cubicBezTo>
                  <a:cubicBezTo>
                    <a:pt x="3267" y="99"/>
                    <a:pt x="3267" y="99"/>
                    <a:pt x="3267" y="99"/>
                  </a:cubicBezTo>
                  <a:cubicBezTo>
                    <a:pt x="3267" y="40"/>
                    <a:pt x="3228" y="0"/>
                    <a:pt x="3188" y="0"/>
                  </a:cubicBezTo>
                  <a:cubicBezTo>
                    <a:pt x="3148" y="0"/>
                    <a:pt x="3108" y="40"/>
                    <a:pt x="3108" y="99"/>
                  </a:cubicBezTo>
                  <a:cubicBezTo>
                    <a:pt x="3108" y="1406"/>
                    <a:pt x="3108" y="1406"/>
                    <a:pt x="3108" y="1406"/>
                  </a:cubicBezTo>
                  <a:cubicBezTo>
                    <a:pt x="3108" y="1684"/>
                    <a:pt x="3108" y="1684"/>
                    <a:pt x="3108" y="1684"/>
                  </a:cubicBezTo>
                  <a:cubicBezTo>
                    <a:pt x="3108" y="1723"/>
                    <a:pt x="3050" y="1763"/>
                    <a:pt x="3010" y="1763"/>
                  </a:cubicBezTo>
                  <a:cubicBezTo>
                    <a:pt x="1307" y="1763"/>
                    <a:pt x="1307" y="1763"/>
                    <a:pt x="1307" y="1763"/>
                  </a:cubicBezTo>
                  <a:cubicBezTo>
                    <a:pt x="1248" y="1763"/>
                    <a:pt x="1208" y="1723"/>
                    <a:pt x="1208" y="1684"/>
                  </a:cubicBezTo>
                  <a:cubicBezTo>
                    <a:pt x="1208" y="1406"/>
                    <a:pt x="1208" y="1406"/>
                    <a:pt x="1208" y="1406"/>
                  </a:cubicBezTo>
                  <a:cubicBezTo>
                    <a:pt x="1208" y="99"/>
                    <a:pt x="1208" y="99"/>
                    <a:pt x="1208" y="99"/>
                  </a:cubicBezTo>
                  <a:cubicBezTo>
                    <a:pt x="1208" y="40"/>
                    <a:pt x="1168" y="0"/>
                    <a:pt x="1128" y="0"/>
                  </a:cubicBezTo>
                  <a:cubicBezTo>
                    <a:pt x="1070" y="0"/>
                    <a:pt x="1030" y="40"/>
                    <a:pt x="1030" y="99"/>
                  </a:cubicBezTo>
                  <a:cubicBezTo>
                    <a:pt x="1030" y="1406"/>
                    <a:pt x="1030" y="1406"/>
                    <a:pt x="1030" y="1406"/>
                  </a:cubicBezTo>
                  <a:cubicBezTo>
                    <a:pt x="1030" y="3842"/>
                    <a:pt x="1030" y="3842"/>
                    <a:pt x="1030" y="3842"/>
                  </a:cubicBezTo>
                  <a:cubicBezTo>
                    <a:pt x="1030" y="25661"/>
                    <a:pt x="1030" y="25661"/>
                    <a:pt x="1030" y="25661"/>
                  </a:cubicBezTo>
                  <a:cubicBezTo>
                    <a:pt x="1030" y="25720"/>
                    <a:pt x="990" y="25760"/>
                    <a:pt x="950" y="25760"/>
                  </a:cubicBezTo>
                  <a:cubicBezTo>
                    <a:pt x="99" y="25760"/>
                    <a:pt x="99" y="25760"/>
                    <a:pt x="99" y="25760"/>
                  </a:cubicBezTo>
                  <a:cubicBezTo>
                    <a:pt x="40" y="25760"/>
                    <a:pt x="0" y="25800"/>
                    <a:pt x="0" y="25859"/>
                  </a:cubicBezTo>
                  <a:cubicBezTo>
                    <a:pt x="0" y="25898"/>
                    <a:pt x="40" y="25938"/>
                    <a:pt x="99" y="25938"/>
                  </a:cubicBezTo>
                  <a:cubicBezTo>
                    <a:pt x="1128" y="25938"/>
                    <a:pt x="1128" y="25938"/>
                    <a:pt x="1128" y="25938"/>
                  </a:cubicBezTo>
                  <a:cubicBezTo>
                    <a:pt x="1168" y="25938"/>
                    <a:pt x="1208" y="25898"/>
                    <a:pt x="1208" y="25859"/>
                  </a:cubicBezTo>
                  <a:cubicBezTo>
                    <a:pt x="1208" y="24295"/>
                    <a:pt x="1208" y="24295"/>
                    <a:pt x="1208" y="24295"/>
                  </a:cubicBezTo>
                  <a:cubicBezTo>
                    <a:pt x="1208" y="24255"/>
                    <a:pt x="1248" y="24216"/>
                    <a:pt x="1307" y="24216"/>
                  </a:cubicBezTo>
                  <a:cubicBezTo>
                    <a:pt x="3010" y="24216"/>
                    <a:pt x="3010" y="24216"/>
                    <a:pt x="3010" y="24216"/>
                  </a:cubicBezTo>
                  <a:cubicBezTo>
                    <a:pt x="3050" y="24216"/>
                    <a:pt x="3108" y="24255"/>
                    <a:pt x="3108" y="24295"/>
                  </a:cubicBezTo>
                  <a:cubicBezTo>
                    <a:pt x="3108" y="25859"/>
                    <a:pt x="3108" y="25859"/>
                    <a:pt x="3108" y="25859"/>
                  </a:cubicBezTo>
                  <a:cubicBezTo>
                    <a:pt x="3108" y="25898"/>
                    <a:pt x="3148" y="25938"/>
                    <a:pt x="3188" y="25938"/>
                  </a:cubicBezTo>
                  <a:cubicBezTo>
                    <a:pt x="4217" y="25938"/>
                    <a:pt x="4217" y="25938"/>
                    <a:pt x="4217" y="25938"/>
                  </a:cubicBezTo>
                  <a:cubicBezTo>
                    <a:pt x="4277" y="25938"/>
                    <a:pt x="4317" y="25898"/>
                    <a:pt x="4317" y="25859"/>
                  </a:cubicBezTo>
                  <a:cubicBezTo>
                    <a:pt x="4317" y="25800"/>
                    <a:pt x="4277" y="25760"/>
                    <a:pt x="4217" y="25760"/>
                  </a:cubicBezTo>
                  <a:close/>
                  <a:moveTo>
                    <a:pt x="1307" y="1941"/>
                  </a:moveTo>
                  <a:lnTo>
                    <a:pt x="1307" y="1941"/>
                  </a:lnTo>
                  <a:cubicBezTo>
                    <a:pt x="3010" y="1941"/>
                    <a:pt x="3010" y="1941"/>
                    <a:pt x="3010" y="1941"/>
                  </a:cubicBezTo>
                  <a:cubicBezTo>
                    <a:pt x="3050" y="1941"/>
                    <a:pt x="3108" y="1980"/>
                    <a:pt x="3108" y="2040"/>
                  </a:cubicBezTo>
                  <a:cubicBezTo>
                    <a:pt x="3108" y="2990"/>
                    <a:pt x="3108" y="2990"/>
                    <a:pt x="3108" y="2990"/>
                  </a:cubicBezTo>
                  <a:cubicBezTo>
                    <a:pt x="3108" y="3029"/>
                    <a:pt x="3050" y="3089"/>
                    <a:pt x="3010" y="3089"/>
                  </a:cubicBezTo>
                  <a:cubicBezTo>
                    <a:pt x="1307" y="3089"/>
                    <a:pt x="1307" y="3089"/>
                    <a:pt x="1307" y="3089"/>
                  </a:cubicBezTo>
                  <a:cubicBezTo>
                    <a:pt x="1248" y="3089"/>
                    <a:pt x="1208" y="3029"/>
                    <a:pt x="1208" y="2990"/>
                  </a:cubicBezTo>
                  <a:cubicBezTo>
                    <a:pt x="1208" y="2040"/>
                    <a:pt x="1208" y="2040"/>
                    <a:pt x="1208" y="2040"/>
                  </a:cubicBezTo>
                  <a:cubicBezTo>
                    <a:pt x="1208" y="1980"/>
                    <a:pt x="1248" y="1941"/>
                    <a:pt x="1307" y="1941"/>
                  </a:cubicBezTo>
                  <a:close/>
                  <a:moveTo>
                    <a:pt x="3108" y="23939"/>
                  </a:moveTo>
                  <a:lnTo>
                    <a:pt x="3108" y="23939"/>
                  </a:lnTo>
                  <a:cubicBezTo>
                    <a:pt x="3108" y="23998"/>
                    <a:pt x="3050" y="24037"/>
                    <a:pt x="3010" y="24037"/>
                  </a:cubicBezTo>
                  <a:cubicBezTo>
                    <a:pt x="1307" y="24037"/>
                    <a:pt x="1307" y="24037"/>
                    <a:pt x="1307" y="24037"/>
                  </a:cubicBezTo>
                  <a:cubicBezTo>
                    <a:pt x="1248" y="24037"/>
                    <a:pt x="1208" y="23998"/>
                    <a:pt x="1208" y="23939"/>
                  </a:cubicBezTo>
                  <a:cubicBezTo>
                    <a:pt x="1208" y="22988"/>
                    <a:pt x="1208" y="22988"/>
                    <a:pt x="1208" y="22988"/>
                  </a:cubicBezTo>
                  <a:cubicBezTo>
                    <a:pt x="1208" y="22948"/>
                    <a:pt x="1248" y="22909"/>
                    <a:pt x="1307" y="22909"/>
                  </a:cubicBezTo>
                  <a:cubicBezTo>
                    <a:pt x="3010" y="22909"/>
                    <a:pt x="3010" y="22909"/>
                    <a:pt x="3010" y="22909"/>
                  </a:cubicBezTo>
                  <a:cubicBezTo>
                    <a:pt x="3050" y="22909"/>
                    <a:pt x="3108" y="22948"/>
                    <a:pt x="3108" y="22988"/>
                  </a:cubicBezTo>
                  <a:lnTo>
                    <a:pt x="3108" y="23939"/>
                  </a:lnTo>
                  <a:close/>
                  <a:moveTo>
                    <a:pt x="3108" y="22631"/>
                  </a:moveTo>
                  <a:lnTo>
                    <a:pt x="3108" y="22631"/>
                  </a:lnTo>
                  <a:cubicBezTo>
                    <a:pt x="3108" y="22691"/>
                    <a:pt x="3050" y="22730"/>
                    <a:pt x="3010" y="22730"/>
                  </a:cubicBezTo>
                  <a:cubicBezTo>
                    <a:pt x="1307" y="22730"/>
                    <a:pt x="1307" y="22730"/>
                    <a:pt x="1307" y="22730"/>
                  </a:cubicBezTo>
                  <a:cubicBezTo>
                    <a:pt x="1248" y="22730"/>
                    <a:pt x="1208" y="22691"/>
                    <a:pt x="1208" y="22631"/>
                  </a:cubicBezTo>
                  <a:cubicBezTo>
                    <a:pt x="1208" y="21681"/>
                    <a:pt x="1208" y="21681"/>
                    <a:pt x="1208" y="21681"/>
                  </a:cubicBezTo>
                  <a:cubicBezTo>
                    <a:pt x="1208" y="21642"/>
                    <a:pt x="1248" y="21602"/>
                    <a:pt x="1307" y="21602"/>
                  </a:cubicBezTo>
                  <a:cubicBezTo>
                    <a:pt x="3010" y="21602"/>
                    <a:pt x="3010" y="21602"/>
                    <a:pt x="3010" y="21602"/>
                  </a:cubicBezTo>
                  <a:cubicBezTo>
                    <a:pt x="3050" y="21602"/>
                    <a:pt x="3108" y="21642"/>
                    <a:pt x="3108" y="21681"/>
                  </a:cubicBezTo>
                  <a:lnTo>
                    <a:pt x="3108" y="22631"/>
                  </a:lnTo>
                  <a:close/>
                  <a:moveTo>
                    <a:pt x="3108" y="21325"/>
                  </a:moveTo>
                  <a:lnTo>
                    <a:pt x="3108" y="21325"/>
                  </a:lnTo>
                  <a:cubicBezTo>
                    <a:pt x="3108" y="21384"/>
                    <a:pt x="3050" y="21424"/>
                    <a:pt x="3010" y="21424"/>
                  </a:cubicBezTo>
                  <a:cubicBezTo>
                    <a:pt x="1307" y="21424"/>
                    <a:pt x="1307" y="21424"/>
                    <a:pt x="1307" y="21424"/>
                  </a:cubicBezTo>
                  <a:cubicBezTo>
                    <a:pt x="1248" y="21424"/>
                    <a:pt x="1208" y="21384"/>
                    <a:pt x="1208" y="21325"/>
                  </a:cubicBezTo>
                  <a:cubicBezTo>
                    <a:pt x="1208" y="20374"/>
                    <a:pt x="1208" y="20374"/>
                    <a:pt x="1208" y="20374"/>
                  </a:cubicBezTo>
                  <a:cubicBezTo>
                    <a:pt x="1208" y="20315"/>
                    <a:pt x="1248" y="20275"/>
                    <a:pt x="1307" y="20275"/>
                  </a:cubicBezTo>
                  <a:cubicBezTo>
                    <a:pt x="3010" y="20275"/>
                    <a:pt x="3010" y="20275"/>
                    <a:pt x="3010" y="20275"/>
                  </a:cubicBezTo>
                  <a:cubicBezTo>
                    <a:pt x="3050" y="20275"/>
                    <a:pt x="3108" y="20315"/>
                    <a:pt x="3108" y="20374"/>
                  </a:cubicBezTo>
                  <a:lnTo>
                    <a:pt x="3108" y="21325"/>
                  </a:lnTo>
                  <a:close/>
                  <a:moveTo>
                    <a:pt x="3108" y="20018"/>
                  </a:moveTo>
                  <a:lnTo>
                    <a:pt x="3108" y="20018"/>
                  </a:lnTo>
                  <a:cubicBezTo>
                    <a:pt x="3108" y="20058"/>
                    <a:pt x="3050" y="20097"/>
                    <a:pt x="3010" y="20097"/>
                  </a:cubicBezTo>
                  <a:cubicBezTo>
                    <a:pt x="1307" y="20097"/>
                    <a:pt x="1307" y="20097"/>
                    <a:pt x="1307" y="20097"/>
                  </a:cubicBezTo>
                  <a:cubicBezTo>
                    <a:pt x="1248" y="20097"/>
                    <a:pt x="1208" y="20058"/>
                    <a:pt x="1208" y="20018"/>
                  </a:cubicBezTo>
                  <a:cubicBezTo>
                    <a:pt x="1208" y="19067"/>
                    <a:pt x="1208" y="19067"/>
                    <a:pt x="1208" y="19067"/>
                  </a:cubicBezTo>
                  <a:cubicBezTo>
                    <a:pt x="1208" y="19008"/>
                    <a:pt x="1248" y="18968"/>
                    <a:pt x="1307" y="18968"/>
                  </a:cubicBezTo>
                  <a:cubicBezTo>
                    <a:pt x="3010" y="18968"/>
                    <a:pt x="3010" y="18968"/>
                    <a:pt x="3010" y="18968"/>
                  </a:cubicBezTo>
                  <a:cubicBezTo>
                    <a:pt x="3050" y="18968"/>
                    <a:pt x="3108" y="19008"/>
                    <a:pt x="3108" y="19067"/>
                  </a:cubicBezTo>
                  <a:lnTo>
                    <a:pt x="3108" y="20018"/>
                  </a:lnTo>
                  <a:close/>
                  <a:moveTo>
                    <a:pt x="3108" y="18711"/>
                  </a:moveTo>
                  <a:lnTo>
                    <a:pt x="3108" y="18711"/>
                  </a:lnTo>
                  <a:cubicBezTo>
                    <a:pt x="3108" y="18751"/>
                    <a:pt x="3050" y="18790"/>
                    <a:pt x="3010" y="18790"/>
                  </a:cubicBezTo>
                  <a:cubicBezTo>
                    <a:pt x="1307" y="18790"/>
                    <a:pt x="1307" y="18790"/>
                    <a:pt x="1307" y="18790"/>
                  </a:cubicBezTo>
                  <a:cubicBezTo>
                    <a:pt x="1248" y="18790"/>
                    <a:pt x="1208" y="18751"/>
                    <a:pt x="1208" y="18711"/>
                  </a:cubicBezTo>
                  <a:cubicBezTo>
                    <a:pt x="1208" y="17761"/>
                    <a:pt x="1208" y="17761"/>
                    <a:pt x="1208" y="17761"/>
                  </a:cubicBezTo>
                  <a:cubicBezTo>
                    <a:pt x="1208" y="17701"/>
                    <a:pt x="1248" y="17661"/>
                    <a:pt x="1307" y="17661"/>
                  </a:cubicBezTo>
                  <a:cubicBezTo>
                    <a:pt x="3010" y="17661"/>
                    <a:pt x="3010" y="17661"/>
                    <a:pt x="3010" y="17661"/>
                  </a:cubicBezTo>
                  <a:cubicBezTo>
                    <a:pt x="3050" y="17661"/>
                    <a:pt x="3108" y="17701"/>
                    <a:pt x="3108" y="17761"/>
                  </a:cubicBezTo>
                  <a:lnTo>
                    <a:pt x="3108" y="18711"/>
                  </a:lnTo>
                  <a:close/>
                  <a:moveTo>
                    <a:pt x="3108" y="17404"/>
                  </a:moveTo>
                  <a:lnTo>
                    <a:pt x="3108" y="17404"/>
                  </a:lnTo>
                  <a:cubicBezTo>
                    <a:pt x="3108" y="17444"/>
                    <a:pt x="3050" y="17483"/>
                    <a:pt x="3010" y="17483"/>
                  </a:cubicBezTo>
                  <a:cubicBezTo>
                    <a:pt x="1307" y="17483"/>
                    <a:pt x="1307" y="17483"/>
                    <a:pt x="1307" y="17483"/>
                  </a:cubicBezTo>
                  <a:cubicBezTo>
                    <a:pt x="1248" y="17483"/>
                    <a:pt x="1208" y="17444"/>
                    <a:pt x="1208" y="17404"/>
                  </a:cubicBezTo>
                  <a:cubicBezTo>
                    <a:pt x="1208" y="16434"/>
                    <a:pt x="1208" y="16434"/>
                    <a:pt x="1208" y="16434"/>
                  </a:cubicBezTo>
                  <a:cubicBezTo>
                    <a:pt x="1208" y="16394"/>
                    <a:pt x="1248" y="16355"/>
                    <a:pt x="1307" y="16355"/>
                  </a:cubicBezTo>
                  <a:cubicBezTo>
                    <a:pt x="3010" y="16355"/>
                    <a:pt x="3010" y="16355"/>
                    <a:pt x="3010" y="16355"/>
                  </a:cubicBezTo>
                  <a:cubicBezTo>
                    <a:pt x="3050" y="16355"/>
                    <a:pt x="3108" y="16394"/>
                    <a:pt x="3108" y="16434"/>
                  </a:cubicBezTo>
                  <a:lnTo>
                    <a:pt x="3108" y="17404"/>
                  </a:lnTo>
                  <a:close/>
                  <a:moveTo>
                    <a:pt x="3108" y="16077"/>
                  </a:moveTo>
                  <a:lnTo>
                    <a:pt x="3108" y="16077"/>
                  </a:lnTo>
                  <a:cubicBezTo>
                    <a:pt x="3108" y="16137"/>
                    <a:pt x="3050" y="16177"/>
                    <a:pt x="3010" y="16177"/>
                  </a:cubicBezTo>
                  <a:cubicBezTo>
                    <a:pt x="1307" y="16177"/>
                    <a:pt x="1307" y="16177"/>
                    <a:pt x="1307" y="16177"/>
                  </a:cubicBezTo>
                  <a:cubicBezTo>
                    <a:pt x="1248" y="16177"/>
                    <a:pt x="1208" y="16137"/>
                    <a:pt x="1208" y="16077"/>
                  </a:cubicBezTo>
                  <a:cubicBezTo>
                    <a:pt x="1208" y="15127"/>
                    <a:pt x="1208" y="15127"/>
                    <a:pt x="1208" y="15127"/>
                  </a:cubicBezTo>
                  <a:cubicBezTo>
                    <a:pt x="1208" y="15088"/>
                    <a:pt x="1248" y="15048"/>
                    <a:pt x="1307" y="15048"/>
                  </a:cubicBezTo>
                  <a:cubicBezTo>
                    <a:pt x="3010" y="15048"/>
                    <a:pt x="3010" y="15048"/>
                    <a:pt x="3010" y="15048"/>
                  </a:cubicBezTo>
                  <a:cubicBezTo>
                    <a:pt x="3050" y="15048"/>
                    <a:pt x="3108" y="15088"/>
                    <a:pt x="3108" y="15127"/>
                  </a:cubicBezTo>
                  <a:lnTo>
                    <a:pt x="3108" y="16077"/>
                  </a:lnTo>
                  <a:close/>
                  <a:moveTo>
                    <a:pt x="3108" y="14771"/>
                  </a:moveTo>
                  <a:lnTo>
                    <a:pt x="3108" y="14771"/>
                  </a:lnTo>
                  <a:cubicBezTo>
                    <a:pt x="3108" y="14830"/>
                    <a:pt x="3050" y="14870"/>
                    <a:pt x="3010" y="14870"/>
                  </a:cubicBezTo>
                  <a:cubicBezTo>
                    <a:pt x="1307" y="14870"/>
                    <a:pt x="1307" y="14870"/>
                    <a:pt x="1307" y="14870"/>
                  </a:cubicBezTo>
                  <a:cubicBezTo>
                    <a:pt x="1248" y="14870"/>
                    <a:pt x="1208" y="14830"/>
                    <a:pt x="1208" y="14771"/>
                  </a:cubicBezTo>
                  <a:cubicBezTo>
                    <a:pt x="1208" y="13820"/>
                    <a:pt x="1208" y="13820"/>
                    <a:pt x="1208" y="13820"/>
                  </a:cubicBezTo>
                  <a:cubicBezTo>
                    <a:pt x="1208" y="13780"/>
                    <a:pt x="1248" y="13741"/>
                    <a:pt x="1307" y="13741"/>
                  </a:cubicBezTo>
                  <a:cubicBezTo>
                    <a:pt x="3010" y="13741"/>
                    <a:pt x="3010" y="13741"/>
                    <a:pt x="3010" y="13741"/>
                  </a:cubicBezTo>
                  <a:cubicBezTo>
                    <a:pt x="3050" y="13741"/>
                    <a:pt x="3108" y="13780"/>
                    <a:pt x="3108" y="13820"/>
                  </a:cubicBezTo>
                  <a:lnTo>
                    <a:pt x="3108" y="14771"/>
                  </a:lnTo>
                  <a:close/>
                  <a:moveTo>
                    <a:pt x="3108" y="13464"/>
                  </a:moveTo>
                  <a:lnTo>
                    <a:pt x="3108" y="13464"/>
                  </a:lnTo>
                  <a:cubicBezTo>
                    <a:pt x="3108" y="13523"/>
                    <a:pt x="3050" y="13562"/>
                    <a:pt x="3010" y="13562"/>
                  </a:cubicBezTo>
                  <a:cubicBezTo>
                    <a:pt x="1307" y="13562"/>
                    <a:pt x="1307" y="13562"/>
                    <a:pt x="1307" y="13562"/>
                  </a:cubicBezTo>
                  <a:cubicBezTo>
                    <a:pt x="1248" y="13562"/>
                    <a:pt x="1208" y="13523"/>
                    <a:pt x="1208" y="13464"/>
                  </a:cubicBezTo>
                  <a:cubicBezTo>
                    <a:pt x="1208" y="12514"/>
                    <a:pt x="1208" y="12514"/>
                    <a:pt x="1208" y="12514"/>
                  </a:cubicBezTo>
                  <a:cubicBezTo>
                    <a:pt x="1208" y="12475"/>
                    <a:pt x="1248" y="12435"/>
                    <a:pt x="1307" y="12435"/>
                  </a:cubicBezTo>
                  <a:cubicBezTo>
                    <a:pt x="3010" y="12435"/>
                    <a:pt x="3010" y="12435"/>
                    <a:pt x="3010" y="12435"/>
                  </a:cubicBezTo>
                  <a:cubicBezTo>
                    <a:pt x="3050" y="12435"/>
                    <a:pt x="3108" y="12475"/>
                    <a:pt x="3108" y="12514"/>
                  </a:cubicBezTo>
                  <a:lnTo>
                    <a:pt x="3108" y="13464"/>
                  </a:lnTo>
                  <a:close/>
                  <a:moveTo>
                    <a:pt x="3108" y="12158"/>
                  </a:moveTo>
                  <a:lnTo>
                    <a:pt x="3108" y="12158"/>
                  </a:lnTo>
                  <a:cubicBezTo>
                    <a:pt x="3108" y="12218"/>
                    <a:pt x="3050" y="12257"/>
                    <a:pt x="3010" y="12257"/>
                  </a:cubicBezTo>
                  <a:cubicBezTo>
                    <a:pt x="1307" y="12257"/>
                    <a:pt x="1307" y="12257"/>
                    <a:pt x="1307" y="12257"/>
                  </a:cubicBezTo>
                  <a:cubicBezTo>
                    <a:pt x="1248" y="12257"/>
                    <a:pt x="1208" y="12218"/>
                    <a:pt x="1208" y="12158"/>
                  </a:cubicBezTo>
                  <a:cubicBezTo>
                    <a:pt x="1208" y="11208"/>
                    <a:pt x="1208" y="11208"/>
                    <a:pt x="1208" y="11208"/>
                  </a:cubicBezTo>
                  <a:cubicBezTo>
                    <a:pt x="1208" y="11148"/>
                    <a:pt x="1248" y="11109"/>
                    <a:pt x="1307" y="11109"/>
                  </a:cubicBezTo>
                  <a:cubicBezTo>
                    <a:pt x="3010" y="11109"/>
                    <a:pt x="3010" y="11109"/>
                    <a:pt x="3010" y="11109"/>
                  </a:cubicBezTo>
                  <a:cubicBezTo>
                    <a:pt x="3050" y="11109"/>
                    <a:pt x="3108" y="11148"/>
                    <a:pt x="3108" y="11208"/>
                  </a:cubicBezTo>
                  <a:lnTo>
                    <a:pt x="3108" y="12158"/>
                  </a:lnTo>
                  <a:close/>
                  <a:moveTo>
                    <a:pt x="3108" y="10851"/>
                  </a:moveTo>
                  <a:lnTo>
                    <a:pt x="3108" y="10851"/>
                  </a:lnTo>
                  <a:cubicBezTo>
                    <a:pt x="3108" y="10891"/>
                    <a:pt x="3050" y="10930"/>
                    <a:pt x="3010" y="10930"/>
                  </a:cubicBezTo>
                  <a:cubicBezTo>
                    <a:pt x="1307" y="10930"/>
                    <a:pt x="1307" y="10930"/>
                    <a:pt x="1307" y="10930"/>
                  </a:cubicBezTo>
                  <a:cubicBezTo>
                    <a:pt x="1248" y="10930"/>
                    <a:pt x="1208" y="10891"/>
                    <a:pt x="1208" y="10851"/>
                  </a:cubicBezTo>
                  <a:cubicBezTo>
                    <a:pt x="1208" y="9900"/>
                    <a:pt x="1208" y="9900"/>
                    <a:pt x="1208" y="9900"/>
                  </a:cubicBezTo>
                  <a:cubicBezTo>
                    <a:pt x="1208" y="9841"/>
                    <a:pt x="1248" y="9802"/>
                    <a:pt x="1307" y="9802"/>
                  </a:cubicBezTo>
                  <a:cubicBezTo>
                    <a:pt x="3010" y="9802"/>
                    <a:pt x="3010" y="9802"/>
                    <a:pt x="3010" y="9802"/>
                  </a:cubicBezTo>
                  <a:cubicBezTo>
                    <a:pt x="3050" y="9802"/>
                    <a:pt x="3108" y="9841"/>
                    <a:pt x="3108" y="9900"/>
                  </a:cubicBezTo>
                  <a:lnTo>
                    <a:pt x="3108" y="10851"/>
                  </a:lnTo>
                  <a:close/>
                  <a:moveTo>
                    <a:pt x="3108" y="9544"/>
                  </a:moveTo>
                  <a:lnTo>
                    <a:pt x="3108" y="9544"/>
                  </a:lnTo>
                  <a:cubicBezTo>
                    <a:pt x="3108" y="9584"/>
                    <a:pt x="3050" y="9624"/>
                    <a:pt x="3010" y="9624"/>
                  </a:cubicBezTo>
                  <a:cubicBezTo>
                    <a:pt x="1307" y="9624"/>
                    <a:pt x="1307" y="9624"/>
                    <a:pt x="1307" y="9624"/>
                  </a:cubicBezTo>
                  <a:cubicBezTo>
                    <a:pt x="1248" y="9624"/>
                    <a:pt x="1208" y="9584"/>
                    <a:pt x="1208" y="9544"/>
                  </a:cubicBezTo>
                  <a:cubicBezTo>
                    <a:pt x="1208" y="8594"/>
                    <a:pt x="1208" y="8594"/>
                    <a:pt x="1208" y="8594"/>
                  </a:cubicBezTo>
                  <a:cubicBezTo>
                    <a:pt x="1208" y="8534"/>
                    <a:pt x="1248" y="8495"/>
                    <a:pt x="1307" y="8495"/>
                  </a:cubicBezTo>
                  <a:cubicBezTo>
                    <a:pt x="3010" y="8495"/>
                    <a:pt x="3010" y="8495"/>
                    <a:pt x="3010" y="8495"/>
                  </a:cubicBezTo>
                  <a:cubicBezTo>
                    <a:pt x="3050" y="8495"/>
                    <a:pt x="3108" y="8534"/>
                    <a:pt x="3108" y="8594"/>
                  </a:cubicBezTo>
                  <a:lnTo>
                    <a:pt x="3108" y="9544"/>
                  </a:lnTo>
                  <a:close/>
                  <a:moveTo>
                    <a:pt x="3108" y="8237"/>
                  </a:moveTo>
                  <a:lnTo>
                    <a:pt x="3108" y="8237"/>
                  </a:lnTo>
                  <a:cubicBezTo>
                    <a:pt x="3108" y="8277"/>
                    <a:pt x="3050" y="8316"/>
                    <a:pt x="3010" y="8316"/>
                  </a:cubicBezTo>
                  <a:cubicBezTo>
                    <a:pt x="1307" y="8316"/>
                    <a:pt x="1307" y="8316"/>
                    <a:pt x="1307" y="8316"/>
                  </a:cubicBezTo>
                  <a:cubicBezTo>
                    <a:pt x="1248" y="8316"/>
                    <a:pt x="1208" y="8277"/>
                    <a:pt x="1208" y="8237"/>
                  </a:cubicBezTo>
                  <a:cubicBezTo>
                    <a:pt x="1208" y="7287"/>
                    <a:pt x="1208" y="7287"/>
                    <a:pt x="1208" y="7287"/>
                  </a:cubicBezTo>
                  <a:cubicBezTo>
                    <a:pt x="1208" y="7228"/>
                    <a:pt x="1248" y="7188"/>
                    <a:pt x="1307" y="7188"/>
                  </a:cubicBezTo>
                  <a:cubicBezTo>
                    <a:pt x="3010" y="7188"/>
                    <a:pt x="3010" y="7188"/>
                    <a:pt x="3010" y="7188"/>
                  </a:cubicBezTo>
                  <a:cubicBezTo>
                    <a:pt x="3050" y="7188"/>
                    <a:pt x="3108" y="7228"/>
                    <a:pt x="3108" y="7287"/>
                  </a:cubicBezTo>
                  <a:lnTo>
                    <a:pt x="3108" y="8237"/>
                  </a:lnTo>
                  <a:close/>
                  <a:moveTo>
                    <a:pt x="3108" y="6911"/>
                  </a:moveTo>
                  <a:lnTo>
                    <a:pt x="3108" y="6911"/>
                  </a:lnTo>
                  <a:cubicBezTo>
                    <a:pt x="3108" y="6970"/>
                    <a:pt x="3050" y="7010"/>
                    <a:pt x="3010" y="7010"/>
                  </a:cubicBezTo>
                  <a:cubicBezTo>
                    <a:pt x="1307" y="7010"/>
                    <a:pt x="1307" y="7010"/>
                    <a:pt x="1307" y="7010"/>
                  </a:cubicBezTo>
                  <a:cubicBezTo>
                    <a:pt x="1248" y="7010"/>
                    <a:pt x="1208" y="6970"/>
                    <a:pt x="1208" y="6911"/>
                  </a:cubicBezTo>
                  <a:cubicBezTo>
                    <a:pt x="1208" y="5961"/>
                    <a:pt x="1208" y="5961"/>
                    <a:pt x="1208" y="5961"/>
                  </a:cubicBezTo>
                  <a:cubicBezTo>
                    <a:pt x="1208" y="5921"/>
                    <a:pt x="1248" y="5881"/>
                    <a:pt x="1307" y="5881"/>
                  </a:cubicBezTo>
                  <a:cubicBezTo>
                    <a:pt x="3010" y="5881"/>
                    <a:pt x="3010" y="5881"/>
                    <a:pt x="3010" y="5881"/>
                  </a:cubicBezTo>
                  <a:cubicBezTo>
                    <a:pt x="3050" y="5881"/>
                    <a:pt x="3108" y="5921"/>
                    <a:pt x="3108" y="5961"/>
                  </a:cubicBezTo>
                  <a:lnTo>
                    <a:pt x="3108" y="6911"/>
                  </a:lnTo>
                  <a:close/>
                  <a:moveTo>
                    <a:pt x="3108" y="5604"/>
                  </a:moveTo>
                  <a:lnTo>
                    <a:pt x="3108" y="5604"/>
                  </a:lnTo>
                  <a:cubicBezTo>
                    <a:pt x="3108" y="5663"/>
                    <a:pt x="3050" y="5703"/>
                    <a:pt x="3010" y="5703"/>
                  </a:cubicBezTo>
                  <a:cubicBezTo>
                    <a:pt x="1307" y="5703"/>
                    <a:pt x="1307" y="5703"/>
                    <a:pt x="1307" y="5703"/>
                  </a:cubicBezTo>
                  <a:cubicBezTo>
                    <a:pt x="1248" y="5703"/>
                    <a:pt x="1208" y="5663"/>
                    <a:pt x="1208" y="5604"/>
                  </a:cubicBezTo>
                  <a:cubicBezTo>
                    <a:pt x="1208" y="4653"/>
                    <a:pt x="1208" y="4653"/>
                    <a:pt x="1208" y="4653"/>
                  </a:cubicBezTo>
                  <a:cubicBezTo>
                    <a:pt x="1208" y="4614"/>
                    <a:pt x="1248" y="4574"/>
                    <a:pt x="1307" y="4574"/>
                  </a:cubicBezTo>
                  <a:cubicBezTo>
                    <a:pt x="3010" y="4574"/>
                    <a:pt x="3010" y="4574"/>
                    <a:pt x="3010" y="4574"/>
                  </a:cubicBezTo>
                  <a:cubicBezTo>
                    <a:pt x="3050" y="4574"/>
                    <a:pt x="3108" y="4614"/>
                    <a:pt x="3108" y="4653"/>
                  </a:cubicBezTo>
                  <a:lnTo>
                    <a:pt x="3108" y="5604"/>
                  </a:lnTo>
                  <a:close/>
                  <a:moveTo>
                    <a:pt x="3108" y="4297"/>
                  </a:moveTo>
                  <a:lnTo>
                    <a:pt x="3108" y="4297"/>
                  </a:lnTo>
                  <a:cubicBezTo>
                    <a:pt x="3108" y="4356"/>
                    <a:pt x="3050" y="4396"/>
                    <a:pt x="3010" y="4396"/>
                  </a:cubicBezTo>
                  <a:cubicBezTo>
                    <a:pt x="1307" y="4396"/>
                    <a:pt x="1307" y="4396"/>
                    <a:pt x="1307" y="4396"/>
                  </a:cubicBezTo>
                  <a:cubicBezTo>
                    <a:pt x="1248" y="4396"/>
                    <a:pt x="1208" y="4356"/>
                    <a:pt x="1208" y="4297"/>
                  </a:cubicBezTo>
                  <a:cubicBezTo>
                    <a:pt x="1208" y="3842"/>
                    <a:pt x="1208" y="3842"/>
                    <a:pt x="1208" y="3842"/>
                  </a:cubicBezTo>
                  <a:cubicBezTo>
                    <a:pt x="1208" y="3346"/>
                    <a:pt x="1208" y="3346"/>
                    <a:pt x="1208" y="3346"/>
                  </a:cubicBezTo>
                  <a:cubicBezTo>
                    <a:pt x="1208" y="3307"/>
                    <a:pt x="1248" y="3267"/>
                    <a:pt x="1307" y="3267"/>
                  </a:cubicBezTo>
                  <a:cubicBezTo>
                    <a:pt x="3010" y="3267"/>
                    <a:pt x="3010" y="3267"/>
                    <a:pt x="3010" y="3267"/>
                  </a:cubicBezTo>
                  <a:cubicBezTo>
                    <a:pt x="3050" y="3267"/>
                    <a:pt x="3108" y="3307"/>
                    <a:pt x="3108" y="3346"/>
                  </a:cubicBezTo>
                  <a:cubicBezTo>
                    <a:pt x="3108" y="3842"/>
                    <a:pt x="3108" y="3842"/>
                    <a:pt x="3108" y="3842"/>
                  </a:cubicBezTo>
                  <a:lnTo>
                    <a:pt x="3108" y="4297"/>
                  </a:lnTo>
                  <a:close/>
                </a:path>
              </a:pathLst>
            </a:custGeom>
            <a:solidFill>
              <a:srgbClr val="01010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prstClr val="black"/>
                </a:solidFill>
                <a:latin panose="020f0302020204030204" typeface="Calibri Light"/>
                <a:ea charset="-122" panose="020b0503020204020204" pitchFamily="34" typeface="微软雅黑"/>
              </a:endParaRPr>
            </a:p>
          </p:txBody>
        </p:sp>
        <p:sp>
          <p:nvSpPr>
            <p:cNvPr id="24" name="Freeform 2"/>
            <p:cNvSpPr>
              <a:spLocks noChangeArrowheads="1"/>
            </p:cNvSpPr>
            <p:nvPr/>
          </p:nvSpPr>
          <p:spPr bwMode="auto">
            <a:xfrm>
              <a:off x="2657472" y="2298698"/>
              <a:ext cx="2195510" cy="4525960"/>
            </a:xfrm>
            <a:custGeom>
              <a:gdLst>
                <a:gd fmla="*/ 5524 w 6099" name="T0"/>
                <a:gd fmla="*/ 3366 h 12573" name="T1"/>
                <a:gd fmla="*/ 5524 w 6099" name="T2"/>
                <a:gd fmla="*/ 3366 h 12573" name="T3"/>
                <a:gd fmla="*/ 4870 w 6099" name="T4"/>
                <a:gd fmla="*/ 3465 h 12573" name="T5"/>
                <a:gd fmla="*/ 2020 w 6099" name="T6"/>
                <a:gd fmla="*/ 139 h 12573" name="T7"/>
                <a:gd fmla="*/ 1545 w 6099" name="T8"/>
                <a:gd fmla="*/ 99 h 12573" name="T9"/>
                <a:gd fmla="*/ 1525 w 6099" name="T10"/>
                <a:gd fmla="*/ 575 h 12573" name="T11"/>
                <a:gd fmla="*/ 4217 w 6099" name="T12"/>
                <a:gd fmla="*/ 3703 h 12573" name="T13"/>
                <a:gd fmla="*/ 2950 w 6099" name="T14"/>
                <a:gd fmla="*/ 3386 h 12573" name="T15"/>
                <a:gd fmla="*/ 1901 w 6099" name="T16"/>
                <a:gd fmla="*/ 1782 h 12573" name="T17"/>
                <a:gd fmla="*/ 1445 w 6099" name="T18"/>
                <a:gd fmla="*/ 1683 h 12573" name="T19"/>
                <a:gd fmla="*/ 1347 w 6099" name="T20"/>
                <a:gd fmla="*/ 2138 h 12573" name="T21"/>
                <a:gd fmla="*/ 2475 w 6099" name="T22"/>
                <a:gd fmla="*/ 3841 h 12573" name="T23"/>
                <a:gd fmla="*/ 2654 w 6099" name="T24"/>
                <a:gd fmla="*/ 3980 h 12573" name="T25"/>
                <a:gd fmla="*/ 4415 w 6099" name="T26"/>
                <a:gd fmla="*/ 4416 h 12573" name="T27"/>
                <a:gd fmla="*/ 3722 w 6099" name="T28"/>
                <a:gd fmla="*/ 6494 h 12573" name="T29"/>
                <a:gd fmla="*/ 2079 w 6099" name="T30"/>
                <a:gd fmla="*/ 5564 h 12573" name="T31"/>
                <a:gd fmla="*/ 1624 w 6099" name="T32"/>
                <a:gd fmla="*/ 5663 h 12573" name="T33"/>
                <a:gd fmla="*/ 99 w 6099" name="T34"/>
                <a:gd fmla="*/ 7840 h 12573" name="T35"/>
                <a:gd fmla="*/ 178 w 6099" name="T36"/>
                <a:gd fmla="*/ 8335 h 12573" name="T37"/>
                <a:gd fmla="*/ 674 w 6099" name="T38"/>
                <a:gd fmla="*/ 8256 h 12573" name="T39"/>
                <a:gd fmla="*/ 2000 w 6099" name="T40"/>
                <a:gd fmla="*/ 6316 h 12573" name="T41"/>
                <a:gd fmla="*/ 3504 w 6099" name="T42"/>
                <a:gd fmla="*/ 7168 h 12573" name="T43"/>
                <a:gd fmla="*/ 3484 w 6099" name="T44"/>
                <a:gd fmla="*/ 7247 h 12573" name="T45"/>
                <a:gd fmla="*/ 3544 w 6099" name="T46"/>
                <a:gd fmla="*/ 7820 h 12573" name="T47"/>
                <a:gd fmla="*/ 1228 w 6099" name="T48"/>
                <a:gd fmla="*/ 12058 h 12573" name="T49"/>
                <a:gd fmla="*/ 1366 w 6099" name="T50"/>
                <a:gd fmla="*/ 12513 h 12573" name="T51"/>
                <a:gd fmla="*/ 1525 w 6099" name="T52"/>
                <a:gd fmla="*/ 12572 h 12573" name="T53"/>
                <a:gd fmla="*/ 1841 w 6099" name="T54"/>
                <a:gd fmla="*/ 12375 h 12573" name="T55"/>
                <a:gd fmla="*/ 4137 w 6099" name="T56"/>
                <a:gd fmla="*/ 8176 h 12573" name="T57"/>
                <a:gd fmla="*/ 4158 w 6099" name="T58"/>
                <a:gd fmla="*/ 8176 h 12573" name="T59"/>
                <a:gd fmla="*/ 4830 w 6099" name="T60"/>
                <a:gd fmla="*/ 7702 h 12573" name="T61"/>
                <a:gd fmla="*/ 5979 w 6099" name="T62"/>
                <a:gd fmla="*/ 4277 h 12573" name="T63"/>
                <a:gd fmla="*/ 5524 w 6099" name="T64"/>
                <a:gd fmla="*/ 3366 h 12573"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2573" w="6099">
                  <a:moveTo>
                    <a:pt x="5524" y="3366"/>
                  </a:moveTo>
                  <a:lnTo>
                    <a:pt x="5524" y="3366"/>
                  </a:lnTo>
                  <a:cubicBezTo>
                    <a:pt x="5286" y="3287"/>
                    <a:pt x="5048" y="3347"/>
                    <a:pt x="4870" y="3465"/>
                  </a:cubicBezTo>
                  <a:cubicBezTo>
                    <a:pt x="2020" y="139"/>
                    <a:pt x="2020" y="139"/>
                    <a:pt x="2020" y="139"/>
                  </a:cubicBezTo>
                  <a:cubicBezTo>
                    <a:pt x="1901" y="0"/>
                    <a:pt x="1683" y="0"/>
                    <a:pt x="1545" y="99"/>
                  </a:cubicBezTo>
                  <a:cubicBezTo>
                    <a:pt x="1426" y="218"/>
                    <a:pt x="1406" y="436"/>
                    <a:pt x="1525" y="575"/>
                  </a:cubicBezTo>
                  <a:cubicBezTo>
                    <a:pt x="4217" y="3703"/>
                    <a:pt x="4217" y="3703"/>
                    <a:pt x="4217" y="3703"/>
                  </a:cubicBezTo>
                  <a:cubicBezTo>
                    <a:pt x="2950" y="3386"/>
                    <a:pt x="2950" y="3386"/>
                    <a:pt x="2950" y="3386"/>
                  </a:cubicBezTo>
                  <a:cubicBezTo>
                    <a:pt x="1901" y="1782"/>
                    <a:pt x="1901" y="1782"/>
                    <a:pt x="1901" y="1782"/>
                  </a:cubicBezTo>
                  <a:cubicBezTo>
                    <a:pt x="1802" y="1624"/>
                    <a:pt x="1604" y="1584"/>
                    <a:pt x="1445" y="1683"/>
                  </a:cubicBezTo>
                  <a:cubicBezTo>
                    <a:pt x="1287" y="1782"/>
                    <a:pt x="1248" y="1980"/>
                    <a:pt x="1347" y="2138"/>
                  </a:cubicBezTo>
                  <a:cubicBezTo>
                    <a:pt x="2475" y="3841"/>
                    <a:pt x="2475" y="3841"/>
                    <a:pt x="2475" y="3841"/>
                  </a:cubicBezTo>
                  <a:cubicBezTo>
                    <a:pt x="2515" y="3921"/>
                    <a:pt x="2575" y="3960"/>
                    <a:pt x="2654" y="3980"/>
                  </a:cubicBezTo>
                  <a:cubicBezTo>
                    <a:pt x="4415" y="4416"/>
                    <a:pt x="4415" y="4416"/>
                    <a:pt x="4415" y="4416"/>
                  </a:cubicBezTo>
                  <a:cubicBezTo>
                    <a:pt x="3722" y="6494"/>
                    <a:pt x="3722" y="6494"/>
                    <a:pt x="3722" y="6494"/>
                  </a:cubicBezTo>
                  <a:cubicBezTo>
                    <a:pt x="2079" y="5564"/>
                    <a:pt x="2079" y="5564"/>
                    <a:pt x="2079" y="5564"/>
                  </a:cubicBezTo>
                  <a:cubicBezTo>
                    <a:pt x="1921" y="5465"/>
                    <a:pt x="1723" y="5524"/>
                    <a:pt x="1624" y="5663"/>
                  </a:cubicBezTo>
                  <a:cubicBezTo>
                    <a:pt x="99" y="7840"/>
                    <a:pt x="99" y="7840"/>
                    <a:pt x="99" y="7840"/>
                  </a:cubicBezTo>
                  <a:cubicBezTo>
                    <a:pt x="0" y="7998"/>
                    <a:pt x="20" y="8216"/>
                    <a:pt x="178" y="8335"/>
                  </a:cubicBezTo>
                  <a:cubicBezTo>
                    <a:pt x="337" y="8434"/>
                    <a:pt x="555" y="8415"/>
                    <a:pt x="674" y="8256"/>
                  </a:cubicBezTo>
                  <a:cubicBezTo>
                    <a:pt x="2000" y="6316"/>
                    <a:pt x="2000" y="6316"/>
                    <a:pt x="2000" y="6316"/>
                  </a:cubicBezTo>
                  <a:cubicBezTo>
                    <a:pt x="3504" y="7168"/>
                    <a:pt x="3504" y="7168"/>
                    <a:pt x="3504" y="7168"/>
                  </a:cubicBezTo>
                  <a:cubicBezTo>
                    <a:pt x="3484" y="7247"/>
                    <a:pt x="3484" y="7247"/>
                    <a:pt x="3484" y="7247"/>
                  </a:cubicBezTo>
                  <a:cubicBezTo>
                    <a:pt x="3406" y="7445"/>
                    <a:pt x="3445" y="7662"/>
                    <a:pt x="3544" y="7820"/>
                  </a:cubicBezTo>
                  <a:cubicBezTo>
                    <a:pt x="1228" y="12058"/>
                    <a:pt x="1228" y="12058"/>
                    <a:pt x="1228" y="12058"/>
                  </a:cubicBezTo>
                  <a:cubicBezTo>
                    <a:pt x="1129" y="12216"/>
                    <a:pt x="1188" y="12434"/>
                    <a:pt x="1366" y="12513"/>
                  </a:cubicBezTo>
                  <a:cubicBezTo>
                    <a:pt x="1426" y="12553"/>
                    <a:pt x="1485" y="12572"/>
                    <a:pt x="1525" y="12572"/>
                  </a:cubicBezTo>
                  <a:cubicBezTo>
                    <a:pt x="1663" y="12572"/>
                    <a:pt x="1783" y="12493"/>
                    <a:pt x="1841" y="12375"/>
                  </a:cubicBezTo>
                  <a:cubicBezTo>
                    <a:pt x="4137" y="8176"/>
                    <a:pt x="4137" y="8176"/>
                    <a:pt x="4137" y="8176"/>
                  </a:cubicBezTo>
                  <a:cubicBezTo>
                    <a:pt x="4137" y="8176"/>
                    <a:pt x="4137" y="8176"/>
                    <a:pt x="4158" y="8176"/>
                  </a:cubicBezTo>
                  <a:cubicBezTo>
                    <a:pt x="4454" y="8176"/>
                    <a:pt x="4732" y="7998"/>
                    <a:pt x="4830" y="7702"/>
                  </a:cubicBezTo>
                  <a:cubicBezTo>
                    <a:pt x="5979" y="4277"/>
                    <a:pt x="5979" y="4277"/>
                    <a:pt x="5979" y="4277"/>
                  </a:cubicBezTo>
                  <a:cubicBezTo>
                    <a:pt x="6098" y="3901"/>
                    <a:pt x="5900" y="3485"/>
                    <a:pt x="5524" y="3366"/>
                  </a:cubicBezTo>
                </a:path>
              </a:pathLst>
            </a:custGeom>
            <a:solidFill>
              <a:schemeClr val="bg1">
                <a:lumMod val="50000"/>
              </a:schemeClr>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prstClr val="black"/>
                </a:solidFill>
                <a:latin panose="020f0302020204030204" typeface="Calibri Light"/>
                <a:ea charset="-122" panose="020b0503020204020204" pitchFamily="34" typeface="微软雅黑"/>
              </a:endParaRPr>
            </a:p>
          </p:txBody>
        </p:sp>
        <p:sp>
          <p:nvSpPr>
            <p:cNvPr id="25" name="Freeform 3"/>
            <p:cNvSpPr>
              <a:spLocks noChangeArrowheads="1"/>
            </p:cNvSpPr>
            <p:nvPr/>
          </p:nvSpPr>
          <p:spPr bwMode="auto">
            <a:xfrm>
              <a:off x="3989383" y="2441573"/>
              <a:ext cx="1562099" cy="1633536"/>
            </a:xfrm>
            <a:custGeom>
              <a:gdLst>
                <a:gd fmla="*/ 1366 w 4337" name="T0"/>
                <a:gd fmla="*/ 792 h 4536" name="T1"/>
                <a:gd fmla="*/ 1366 w 4337" name="T2"/>
                <a:gd fmla="*/ 792 h 4536" name="T3"/>
                <a:gd fmla="*/ 1386 w 4337" name="T4"/>
                <a:gd fmla="*/ 792 h 4536" name="T5"/>
                <a:gd fmla="*/ 1465 w 4337" name="T6"/>
                <a:gd fmla="*/ 673 h 4536" name="T7"/>
                <a:gd fmla="*/ 3564 w 4337" name="T8"/>
                <a:gd fmla="*/ 554 h 4536" name="T9"/>
                <a:gd fmla="*/ 3802 w 4337" name="T10"/>
                <a:gd fmla="*/ 2752 h 4536" name="T11"/>
                <a:gd fmla="*/ 0 w 4337" name="T12"/>
                <a:gd fmla="*/ 2356 h 4536" name="T13"/>
                <a:gd fmla="*/ 614 w 4337" name="T14"/>
                <a:gd fmla="*/ 1643 h 4536" name="T15"/>
                <a:gd fmla="*/ 178 w 4337" name="T16"/>
                <a:gd fmla="*/ 1267 h 4536" name="T17"/>
                <a:gd fmla="*/ 1366 w 4337" name="T18"/>
                <a:gd fmla="*/ 792 h 453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536" w="4337">
                  <a:moveTo>
                    <a:pt x="1366" y="792"/>
                  </a:moveTo>
                  <a:lnTo>
                    <a:pt x="1366" y="792"/>
                  </a:lnTo>
                  <a:cubicBezTo>
                    <a:pt x="1386" y="792"/>
                    <a:pt x="1386" y="792"/>
                    <a:pt x="1386" y="792"/>
                  </a:cubicBezTo>
                  <a:cubicBezTo>
                    <a:pt x="1406" y="753"/>
                    <a:pt x="1445" y="713"/>
                    <a:pt x="1465" y="673"/>
                  </a:cubicBezTo>
                  <a:cubicBezTo>
                    <a:pt x="2019" y="59"/>
                    <a:pt x="2950" y="0"/>
                    <a:pt x="3564" y="554"/>
                  </a:cubicBezTo>
                  <a:cubicBezTo>
                    <a:pt x="4316" y="1247"/>
                    <a:pt x="4336" y="2138"/>
                    <a:pt x="3802" y="2752"/>
                  </a:cubicBezTo>
                  <a:cubicBezTo>
                    <a:pt x="2218" y="4535"/>
                    <a:pt x="0" y="2356"/>
                    <a:pt x="0" y="2356"/>
                  </a:cubicBezTo>
                  <a:cubicBezTo>
                    <a:pt x="614" y="1643"/>
                    <a:pt x="614" y="1643"/>
                    <a:pt x="614" y="1643"/>
                  </a:cubicBezTo>
                  <a:cubicBezTo>
                    <a:pt x="178" y="1267"/>
                    <a:pt x="178" y="1267"/>
                    <a:pt x="178" y="1267"/>
                  </a:cubicBezTo>
                  <a:lnTo>
                    <a:pt x="1366" y="792"/>
                  </a:lnTo>
                </a:path>
              </a:pathLst>
            </a:custGeom>
            <a:solidFill>
              <a:srgbClr val="F7C58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prstClr val="black"/>
                </a:solidFill>
                <a:latin panose="020f0302020204030204" typeface="Calibri Light"/>
                <a:ea charset="-122" panose="020b0503020204020204" pitchFamily="34" typeface="微软雅黑"/>
              </a:endParaRPr>
            </a:p>
          </p:txBody>
        </p:sp>
        <p:sp>
          <p:nvSpPr>
            <p:cNvPr id="26" name="Freeform 4"/>
            <p:cNvSpPr>
              <a:spLocks noChangeArrowheads="1"/>
            </p:cNvSpPr>
            <p:nvPr/>
          </p:nvSpPr>
          <p:spPr bwMode="auto">
            <a:xfrm>
              <a:off x="4702169" y="2227261"/>
              <a:ext cx="1012824" cy="1554161"/>
            </a:xfrm>
            <a:custGeom>
              <a:gdLst>
                <a:gd fmla="*/ 376 w 2812" name="T0"/>
                <a:gd fmla="*/ 2317 h 4317" name="T1"/>
                <a:gd fmla="*/ 376 w 2812" name="T2"/>
                <a:gd fmla="*/ 2317 h 4317" name="T3"/>
                <a:gd fmla="*/ 693 w 2812" name="T4"/>
                <a:gd fmla="*/ 1227 h 4317" name="T5"/>
                <a:gd fmla="*/ 336 w 2812" name="T6"/>
                <a:gd fmla="*/ 0 h 4317" name="T7"/>
                <a:gd fmla="*/ 1010 w 2812" name="T8"/>
                <a:gd fmla="*/ 594 h 4317" name="T9"/>
                <a:gd fmla="*/ 2277 w 2812" name="T10"/>
                <a:gd fmla="*/ 3049 h 4317" name="T11"/>
                <a:gd fmla="*/ 475 w 2812" name="T12"/>
                <a:gd fmla="*/ 4316 h 4317" name="T13"/>
                <a:gd fmla="*/ 673 w 2812" name="T14"/>
                <a:gd fmla="*/ 3188 h 4317" name="T15"/>
                <a:gd fmla="*/ 990 w 2812" name="T16"/>
                <a:gd fmla="*/ 2515 h 4317" name="T17"/>
                <a:gd fmla="*/ 376 w 2812" name="T18"/>
                <a:gd fmla="*/ 2812 h 4317" name="T19"/>
                <a:gd fmla="*/ 20 w 2812" name="T20"/>
                <a:gd fmla="*/ 2574 h 4317" name="T21"/>
                <a:gd fmla="*/ 376 w 2812" name="T22"/>
                <a:gd fmla="*/ 2317 h 4317"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4317" w="2812">
                  <a:moveTo>
                    <a:pt x="376" y="2317"/>
                  </a:moveTo>
                  <a:lnTo>
                    <a:pt x="376" y="2317"/>
                  </a:lnTo>
                  <a:cubicBezTo>
                    <a:pt x="376" y="2317"/>
                    <a:pt x="1208" y="1703"/>
                    <a:pt x="693" y="1227"/>
                  </a:cubicBezTo>
                  <a:cubicBezTo>
                    <a:pt x="158" y="773"/>
                    <a:pt x="0" y="534"/>
                    <a:pt x="336" y="0"/>
                  </a:cubicBezTo>
                  <a:cubicBezTo>
                    <a:pt x="336" y="0"/>
                    <a:pt x="456" y="277"/>
                    <a:pt x="1010" y="594"/>
                  </a:cubicBezTo>
                  <a:cubicBezTo>
                    <a:pt x="1564" y="891"/>
                    <a:pt x="2811" y="1703"/>
                    <a:pt x="2277" y="3049"/>
                  </a:cubicBezTo>
                  <a:cubicBezTo>
                    <a:pt x="2277" y="3049"/>
                    <a:pt x="1921" y="3960"/>
                    <a:pt x="475" y="4316"/>
                  </a:cubicBezTo>
                  <a:cubicBezTo>
                    <a:pt x="475" y="4316"/>
                    <a:pt x="119" y="3485"/>
                    <a:pt x="673" y="3188"/>
                  </a:cubicBezTo>
                  <a:cubicBezTo>
                    <a:pt x="1129" y="2931"/>
                    <a:pt x="1227" y="2594"/>
                    <a:pt x="990" y="2515"/>
                  </a:cubicBezTo>
                  <a:cubicBezTo>
                    <a:pt x="713" y="2416"/>
                    <a:pt x="376" y="2812"/>
                    <a:pt x="376" y="2812"/>
                  </a:cubicBezTo>
                  <a:cubicBezTo>
                    <a:pt x="20" y="2574"/>
                    <a:pt x="20" y="2574"/>
                    <a:pt x="20" y="2574"/>
                  </a:cubicBezTo>
                  <a:lnTo>
                    <a:pt x="376" y="2317"/>
                  </a:lnTo>
                </a:path>
              </a:pathLst>
            </a:custGeom>
            <a:solidFill>
              <a:srgbClr val="01010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prstClr val="black"/>
                </a:solidFill>
                <a:latin panose="020f0302020204030204" typeface="Calibri Light"/>
                <a:ea charset="-122" panose="020b0503020204020204" pitchFamily="34" typeface="微软雅黑"/>
              </a:endParaRPr>
            </a:p>
          </p:txBody>
        </p:sp>
        <p:sp>
          <p:nvSpPr>
            <p:cNvPr id="27" name="Freeform 5"/>
            <p:cNvSpPr>
              <a:spLocks noChangeArrowheads="1"/>
            </p:cNvSpPr>
            <p:nvPr/>
          </p:nvSpPr>
          <p:spPr bwMode="auto">
            <a:xfrm>
              <a:off x="4495794" y="2847973"/>
              <a:ext cx="100013" cy="100013"/>
            </a:xfrm>
            <a:custGeom>
              <a:gdLst>
                <a:gd fmla="*/ 79 w 278" name="T0"/>
                <a:gd fmla="*/ 20 h 278" name="T1"/>
                <a:gd fmla="*/ 79 w 278" name="T2"/>
                <a:gd fmla="*/ 20 h 278" name="T3"/>
                <a:gd fmla="*/ 20 w 278" name="T4"/>
                <a:gd fmla="*/ 198 h 278" name="T5"/>
                <a:gd fmla="*/ 198 w 278" name="T6"/>
                <a:gd fmla="*/ 238 h 278" name="T7"/>
                <a:gd fmla="*/ 238 w 278" name="T8"/>
                <a:gd fmla="*/ 79 h 278" name="T9"/>
                <a:gd fmla="*/ 79 w 278" name="T10"/>
                <a:gd fmla="*/ 20 h 278" name="T11"/>
              </a:gdLst>
              <a:cxnLst>
                <a:cxn ang="0">
                  <a:pos x="T0" y="T1"/>
                </a:cxn>
                <a:cxn ang="0">
                  <a:pos x="T2" y="T3"/>
                </a:cxn>
                <a:cxn ang="0">
                  <a:pos x="T4" y="T5"/>
                </a:cxn>
                <a:cxn ang="0">
                  <a:pos x="T6" y="T7"/>
                </a:cxn>
                <a:cxn ang="0">
                  <a:pos x="T8" y="T9"/>
                </a:cxn>
                <a:cxn ang="0">
                  <a:pos x="T10" y="T11"/>
                </a:cxn>
              </a:cxnLst>
              <a:rect b="b" l="0" r="r" t="0"/>
              <a:pathLst>
                <a:path h="278" w="278">
                  <a:moveTo>
                    <a:pt x="79" y="20"/>
                  </a:moveTo>
                  <a:lnTo>
                    <a:pt x="79" y="20"/>
                  </a:lnTo>
                  <a:cubicBezTo>
                    <a:pt x="20" y="59"/>
                    <a:pt x="0" y="138"/>
                    <a:pt x="20" y="198"/>
                  </a:cubicBezTo>
                  <a:cubicBezTo>
                    <a:pt x="59" y="257"/>
                    <a:pt x="138" y="277"/>
                    <a:pt x="198" y="238"/>
                  </a:cubicBezTo>
                  <a:cubicBezTo>
                    <a:pt x="257" y="217"/>
                    <a:pt x="277" y="138"/>
                    <a:pt x="238" y="79"/>
                  </a:cubicBezTo>
                  <a:cubicBezTo>
                    <a:pt x="198" y="20"/>
                    <a:pt x="138" y="0"/>
                    <a:pt x="79" y="20"/>
                  </a:cubicBezTo>
                </a:path>
              </a:pathLst>
            </a:custGeom>
            <a:solidFill>
              <a:srgbClr val="01010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prstClr val="black"/>
                </a:solidFill>
                <a:latin panose="020f0302020204030204" typeface="Calibri Light"/>
                <a:ea charset="-122" panose="020b0503020204020204" pitchFamily="34" typeface="微软雅黑"/>
              </a:endParaRPr>
            </a:p>
          </p:txBody>
        </p:sp>
        <p:sp>
          <p:nvSpPr>
            <p:cNvPr id="28" name="Freeform 6"/>
            <p:cNvSpPr>
              <a:spLocks noChangeArrowheads="1"/>
            </p:cNvSpPr>
            <p:nvPr/>
          </p:nvSpPr>
          <p:spPr bwMode="auto">
            <a:xfrm>
              <a:off x="4530720" y="2747963"/>
              <a:ext cx="163513" cy="165100"/>
            </a:xfrm>
            <a:custGeom>
              <a:gdLst>
                <a:gd fmla="*/ 39 w 456" name="T0"/>
                <a:gd fmla="*/ 20 h 457" name="T1"/>
                <a:gd fmla="*/ 39 w 456" name="T2"/>
                <a:gd fmla="*/ 20 h 457" name="T3"/>
                <a:gd fmla="*/ 19 w 456" name="T4"/>
                <a:gd fmla="*/ 99 h 457" name="T5"/>
                <a:gd fmla="*/ 336 w 456" name="T6"/>
                <a:gd fmla="*/ 436 h 457" name="T7"/>
                <a:gd fmla="*/ 415 w 456" name="T8"/>
                <a:gd fmla="*/ 436 h 457" name="T9"/>
                <a:gd fmla="*/ 415 w 456" name="T10"/>
                <a:gd fmla="*/ 436 h 457" name="T11"/>
                <a:gd fmla="*/ 435 w 456" name="T12"/>
                <a:gd fmla="*/ 357 h 457" name="T13"/>
                <a:gd fmla="*/ 118 w 456" name="T14"/>
                <a:gd fmla="*/ 20 h 457" name="T15"/>
                <a:gd fmla="*/ 39 w 456" name="T16"/>
                <a:gd fmla="*/ 20 h 45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57" w="456">
                  <a:moveTo>
                    <a:pt x="39" y="20"/>
                  </a:moveTo>
                  <a:lnTo>
                    <a:pt x="39" y="20"/>
                  </a:lnTo>
                  <a:cubicBezTo>
                    <a:pt x="0" y="40"/>
                    <a:pt x="0" y="80"/>
                    <a:pt x="19" y="99"/>
                  </a:cubicBezTo>
                  <a:cubicBezTo>
                    <a:pt x="336" y="436"/>
                    <a:pt x="336" y="436"/>
                    <a:pt x="336" y="436"/>
                  </a:cubicBezTo>
                  <a:cubicBezTo>
                    <a:pt x="376" y="456"/>
                    <a:pt x="396" y="456"/>
                    <a:pt x="415" y="436"/>
                  </a:cubicBezTo>
                  <a:lnTo>
                    <a:pt x="415" y="436"/>
                  </a:lnTo>
                  <a:cubicBezTo>
                    <a:pt x="455" y="396"/>
                    <a:pt x="455" y="377"/>
                    <a:pt x="435" y="357"/>
                  </a:cubicBezTo>
                  <a:cubicBezTo>
                    <a:pt x="118" y="20"/>
                    <a:pt x="118" y="20"/>
                    <a:pt x="118" y="20"/>
                  </a:cubicBezTo>
                  <a:cubicBezTo>
                    <a:pt x="79" y="0"/>
                    <a:pt x="59" y="0"/>
                    <a:pt x="39" y="20"/>
                  </a:cubicBezTo>
                </a:path>
              </a:pathLst>
            </a:custGeom>
            <a:solidFill>
              <a:srgbClr val="01010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prstClr val="black"/>
                </a:solidFill>
                <a:latin panose="020f0302020204030204" typeface="Calibri Light"/>
                <a:ea charset="-122" panose="020b0503020204020204" pitchFamily="34" typeface="微软雅黑"/>
              </a:endParaRPr>
            </a:p>
          </p:txBody>
        </p:sp>
        <p:sp>
          <p:nvSpPr>
            <p:cNvPr id="29" name="Freeform 7"/>
            <p:cNvSpPr>
              <a:spLocks noChangeArrowheads="1"/>
            </p:cNvSpPr>
            <p:nvPr/>
          </p:nvSpPr>
          <p:spPr bwMode="auto">
            <a:xfrm>
              <a:off x="4146550" y="3068638"/>
              <a:ext cx="220663" cy="136525"/>
            </a:xfrm>
            <a:custGeom>
              <a:gdLst>
                <a:gd fmla="*/ 614 w 615" name="T0"/>
                <a:gd fmla="*/ 317 h 378" name="T1"/>
                <a:gd fmla="*/ 614 w 615" name="T2"/>
                <a:gd fmla="*/ 317 h 378" name="T3"/>
                <a:gd fmla="*/ 555 w 615" name="T4"/>
                <a:gd fmla="*/ 258 h 378" name="T5"/>
                <a:gd fmla="*/ 100 w 615" name="T6"/>
                <a:gd fmla="*/ 0 h 378" name="T7"/>
                <a:gd fmla="*/ 0 w 615" name="T8"/>
                <a:gd fmla="*/ 100 h 378" name="T9"/>
                <a:gd fmla="*/ 40 w 615" name="T10"/>
                <a:gd fmla="*/ 139 h 378" name="T11"/>
                <a:gd fmla="*/ 535 w 615" name="T12"/>
                <a:gd fmla="*/ 377 h 378" name="T13"/>
                <a:gd fmla="*/ 614 w 615" name="T14"/>
                <a:gd fmla="*/ 317 h 37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78" w="615">
                  <a:moveTo>
                    <a:pt x="614" y="317"/>
                  </a:moveTo>
                  <a:lnTo>
                    <a:pt x="614" y="317"/>
                  </a:lnTo>
                  <a:cubicBezTo>
                    <a:pt x="614" y="297"/>
                    <a:pt x="595" y="258"/>
                    <a:pt x="555" y="258"/>
                  </a:cubicBezTo>
                  <a:cubicBezTo>
                    <a:pt x="317" y="199"/>
                    <a:pt x="159" y="60"/>
                    <a:pt x="100" y="0"/>
                  </a:cubicBezTo>
                  <a:cubicBezTo>
                    <a:pt x="0" y="100"/>
                    <a:pt x="0" y="100"/>
                    <a:pt x="0" y="100"/>
                  </a:cubicBezTo>
                  <a:cubicBezTo>
                    <a:pt x="21" y="119"/>
                    <a:pt x="40" y="119"/>
                    <a:pt x="40" y="139"/>
                  </a:cubicBezTo>
                  <a:cubicBezTo>
                    <a:pt x="139" y="218"/>
                    <a:pt x="297" y="337"/>
                    <a:pt x="535" y="377"/>
                  </a:cubicBezTo>
                  <a:cubicBezTo>
                    <a:pt x="575" y="377"/>
                    <a:pt x="614" y="357"/>
                    <a:pt x="614" y="317"/>
                  </a:cubicBezTo>
                </a:path>
              </a:pathLst>
            </a:custGeom>
            <a:solidFill>
              <a:srgbClr val="01010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prstClr val="black"/>
                </a:solidFill>
                <a:latin panose="020f0302020204030204" typeface="Calibri Light"/>
                <a:ea charset="-122" panose="020b0503020204020204" pitchFamily="34" typeface="微软雅黑"/>
              </a:endParaRPr>
            </a:p>
          </p:txBody>
        </p:sp>
      </p:grpSp>
      <p:sp>
        <p:nvSpPr>
          <p:cNvPr id="30" name="Title 20"/>
          <p:cNvSpPr txBox="1"/>
          <p:nvPr/>
        </p:nvSpPr>
        <p:spPr>
          <a:xfrm>
            <a:off x="4447250" y="2537480"/>
            <a:ext cx="867455" cy="236220"/>
          </a:xfrm>
          <a:prstGeom prst="rect">
            <a:avLst/>
          </a:prstGeom>
        </p:spPr>
        <p:txBody>
          <a:bodyPr anchor="ctr" bIns="22860" lIns="45720" rIns="45720" rtlCol="0" tIns="22860" vert="horz">
            <a:spAutoFit/>
          </a:bodyPr>
          <a:lstStyle>
            <a:lvl1pPr algn="ctr" defTabSz="457200" eaLnBrk="1" hangingPunct="1" latinLnBrk="0" rtl="0">
              <a:spcBef>
                <a:spcPct val="0"/>
              </a:spcBef>
              <a:buNone/>
              <a:defRPr kern="1200" sz="2900">
                <a:solidFill>
                  <a:schemeClr val="accent6"/>
                </a:solidFill>
                <a:latin typeface="Source Sans Pro ExtraLight"/>
                <a:ea typeface="+mj-ea"/>
                <a:cs typeface="Source Sans Pro ExtraLight"/>
              </a:defRPr>
            </a:lvl1pPr>
          </a:lstStyle>
          <a:p>
            <a:pPr>
              <a:lnSpc>
                <a:spcPts val="1500"/>
              </a:lnSpc>
            </a:pPr>
            <a:r>
              <a:rPr b="1" lang="en-US" sz="1200">
                <a:solidFill>
                  <a:schemeClr val="bg1">
                    <a:lumMod val="50000"/>
                  </a:schemeClr>
                </a:solidFill>
                <a:latin typeface="Lato Regular"/>
                <a:ea charset="-122" panose="020b0503020204020204" pitchFamily="34" typeface="微软雅黑"/>
                <a:cs typeface="Lato Regular"/>
              </a:rPr>
              <a:t>01 </a:t>
            </a:r>
          </a:p>
        </p:txBody>
      </p:sp>
      <p:sp>
        <p:nvSpPr>
          <p:cNvPr id="31" name="Title 20"/>
          <p:cNvSpPr txBox="1"/>
          <p:nvPr/>
        </p:nvSpPr>
        <p:spPr>
          <a:xfrm>
            <a:off x="4443646" y="4179226"/>
            <a:ext cx="867455" cy="236220"/>
          </a:xfrm>
          <a:prstGeom prst="rect">
            <a:avLst/>
          </a:prstGeom>
        </p:spPr>
        <p:txBody>
          <a:bodyPr anchor="ctr" bIns="22860" lIns="45720" rIns="45720" rtlCol="0" tIns="22860" vert="horz">
            <a:spAutoFit/>
          </a:bodyPr>
          <a:lstStyle>
            <a:lvl1pPr algn="ctr" defTabSz="457200" eaLnBrk="1" hangingPunct="1" latinLnBrk="0" rtl="0">
              <a:spcBef>
                <a:spcPct val="0"/>
              </a:spcBef>
              <a:buNone/>
              <a:defRPr kern="1200" sz="2900">
                <a:solidFill>
                  <a:schemeClr val="accent6"/>
                </a:solidFill>
                <a:latin typeface="Source Sans Pro ExtraLight"/>
                <a:ea typeface="+mj-ea"/>
                <a:cs typeface="Source Sans Pro ExtraLight"/>
              </a:defRPr>
            </a:lvl1pPr>
          </a:lstStyle>
          <a:p>
            <a:pPr>
              <a:lnSpc>
                <a:spcPts val="1500"/>
              </a:lnSpc>
            </a:pPr>
            <a:r>
              <a:rPr b="1" lang="en-US" sz="1200">
                <a:solidFill>
                  <a:schemeClr val="bg1">
                    <a:lumMod val="50000"/>
                  </a:schemeClr>
                </a:solidFill>
                <a:latin typeface="Lato Regular"/>
                <a:ea charset="-122" panose="020b0503020204020204" pitchFamily="34" typeface="微软雅黑"/>
                <a:cs typeface="Lato Regular"/>
              </a:rPr>
              <a:t>02 </a:t>
            </a:r>
          </a:p>
        </p:txBody>
      </p:sp>
      <p:sp>
        <p:nvSpPr>
          <p:cNvPr id="32" name="矩形 31"/>
          <p:cNvSpPr/>
          <p:nvPr/>
        </p:nvSpPr>
        <p:spPr>
          <a:xfrm>
            <a:off x="5171539" y="2505336"/>
            <a:ext cx="2926359" cy="662940"/>
          </a:xfrm>
          <a:prstGeom prst="rect">
            <a:avLst/>
          </a:prstGeom>
        </p:spPr>
        <p:txBody>
          <a:bodyPr wrap="square">
            <a:spAutoFit/>
          </a:bodyPr>
          <a:lstStyle/>
          <a:p>
            <a:pPr fontAlgn="base">
              <a:lnSpc>
                <a:spcPts val="1500"/>
              </a:lnSpc>
              <a:spcBef>
                <a:spcPct val="0"/>
              </a:spcBef>
              <a:spcAft>
                <a:spcPct val="0"/>
              </a:spcAft>
            </a:pPr>
            <a:r>
              <a:rPr altLang="en-US" lang="zh-CN" sz="1200">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p:txBody>
      </p:sp>
      <p:sp>
        <p:nvSpPr>
          <p:cNvPr id="33" name="矩形 32"/>
          <p:cNvSpPr/>
          <p:nvPr/>
        </p:nvSpPr>
        <p:spPr>
          <a:xfrm>
            <a:off x="5171539" y="4177457"/>
            <a:ext cx="2926359" cy="662940"/>
          </a:xfrm>
          <a:prstGeom prst="rect">
            <a:avLst/>
          </a:prstGeom>
        </p:spPr>
        <p:txBody>
          <a:bodyPr wrap="square">
            <a:spAutoFit/>
          </a:bodyPr>
          <a:lstStyle/>
          <a:p>
            <a:pPr fontAlgn="base">
              <a:lnSpc>
                <a:spcPts val="1500"/>
              </a:lnSpc>
              <a:spcBef>
                <a:spcPct val="0"/>
              </a:spcBef>
              <a:spcAft>
                <a:spcPct val="0"/>
              </a:spcAft>
            </a:pPr>
            <a:r>
              <a:rPr altLang="en-US" lang="zh-CN" sz="1200">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p:txBody>
      </p:sp>
      <p:sp>
        <p:nvSpPr>
          <p:cNvPr id="34" name="矩形 33"/>
          <p:cNvSpPr/>
          <p:nvPr/>
        </p:nvSpPr>
        <p:spPr>
          <a:xfrm>
            <a:off x="8682288" y="2517216"/>
            <a:ext cx="2926359" cy="662940"/>
          </a:xfrm>
          <a:prstGeom prst="rect">
            <a:avLst/>
          </a:prstGeom>
        </p:spPr>
        <p:txBody>
          <a:bodyPr wrap="square">
            <a:spAutoFit/>
          </a:bodyPr>
          <a:lstStyle/>
          <a:p>
            <a:pPr fontAlgn="base">
              <a:lnSpc>
                <a:spcPts val="1500"/>
              </a:lnSpc>
              <a:spcBef>
                <a:spcPct val="0"/>
              </a:spcBef>
              <a:spcAft>
                <a:spcPct val="0"/>
              </a:spcAft>
            </a:pPr>
            <a:r>
              <a:rPr altLang="en-US" lang="zh-CN" sz="1200">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p:txBody>
      </p:sp>
      <p:sp>
        <p:nvSpPr>
          <p:cNvPr id="35" name="矩形 34"/>
          <p:cNvSpPr/>
          <p:nvPr/>
        </p:nvSpPr>
        <p:spPr>
          <a:xfrm>
            <a:off x="8756376" y="4199237"/>
            <a:ext cx="2926359" cy="662940"/>
          </a:xfrm>
          <a:prstGeom prst="rect">
            <a:avLst/>
          </a:prstGeom>
        </p:spPr>
        <p:txBody>
          <a:bodyPr wrap="square">
            <a:spAutoFit/>
          </a:bodyPr>
          <a:lstStyle/>
          <a:p>
            <a:pPr fontAlgn="base">
              <a:lnSpc>
                <a:spcPts val="1500"/>
              </a:lnSpc>
              <a:spcBef>
                <a:spcPct val="0"/>
              </a:spcBef>
              <a:spcAft>
                <a:spcPct val="0"/>
              </a:spcAft>
            </a:pPr>
            <a:r>
              <a:rPr altLang="en-US" lang="zh-CN" sz="1200">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双击输入替换内容编辑文字双击输入替换内容编辑文字双击输入替换内容编辑文字双击输入替换内容编辑文字</a:t>
            </a:r>
          </a:p>
        </p:txBody>
      </p:sp>
    </p:spTree>
    <p:extLst>
      <p:ext uri="{BB962C8B-B14F-4D97-AF65-F5344CB8AC3E}">
        <p14:creationId val="3660885388"/>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22"/>
                                        </p:tgtEl>
                                        <p:attrNameLst>
                                          <p:attrName>style.visibility</p:attrName>
                                        </p:attrNameLst>
                                      </p:cBhvr>
                                      <p:to>
                                        <p:strVal val="visible"/>
                                      </p:to>
                                    </p:set>
                                    <p:animEffect filter="fade" transition="in">
                                      <p:cBhvr>
                                        <p:cTn dur="500" id="7"/>
                                        <p:tgtEl>
                                          <p:spTgt spid="22"/>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30"/>
                                        </p:tgtEl>
                                        <p:attrNameLst>
                                          <p:attrName>style.visibility</p:attrName>
                                        </p:attrNameLst>
                                      </p:cBhvr>
                                      <p:to>
                                        <p:strVal val="visible"/>
                                      </p:to>
                                    </p:set>
                                    <p:animEffect filter="fade" transition="in">
                                      <p:cBhvr>
                                        <p:cTn dur="500" id="11"/>
                                        <p:tgtEl>
                                          <p:spTgt spid="30"/>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32"/>
                                        </p:tgtEl>
                                        <p:attrNameLst>
                                          <p:attrName>style.visibility</p:attrName>
                                        </p:attrNameLst>
                                      </p:cBhvr>
                                      <p:to>
                                        <p:strVal val="visible"/>
                                      </p:to>
                                    </p:set>
                                    <p:animEffect filter="fade" transition="in">
                                      <p:cBhvr>
                                        <p:cTn dur="500" id="15"/>
                                        <p:tgtEl>
                                          <p:spTgt spid="32"/>
                                        </p:tgtEl>
                                      </p:cBhvr>
                                    </p:animEffect>
                                  </p:childTnLst>
                                </p:cTn>
                              </p:par>
                            </p:childTnLst>
                          </p:cTn>
                        </p:par>
                        <p:par>
                          <p:cTn fill="hold" id="16" nodeType="afterGroup">
                            <p:stCondLst>
                              <p:cond delay="1500"/>
                            </p:stCondLst>
                            <p:childTnLst>
                              <p:par>
                                <p:cTn fill="hold" grpId="0" id="17" nodeType="afterEffect" presetClass="entr" presetID="10" presetSubtype="0">
                                  <p:stCondLst>
                                    <p:cond delay="0"/>
                                  </p:stCondLst>
                                  <p:childTnLst>
                                    <p:set>
                                      <p:cBhvr>
                                        <p:cTn dur="1" fill="hold" id="18">
                                          <p:stCondLst>
                                            <p:cond delay="0"/>
                                          </p:stCondLst>
                                        </p:cTn>
                                        <p:tgtEl>
                                          <p:spTgt spid="31"/>
                                        </p:tgtEl>
                                        <p:attrNameLst>
                                          <p:attrName>style.visibility</p:attrName>
                                        </p:attrNameLst>
                                      </p:cBhvr>
                                      <p:to>
                                        <p:strVal val="visible"/>
                                      </p:to>
                                    </p:set>
                                    <p:animEffect filter="fade" transition="in">
                                      <p:cBhvr>
                                        <p:cTn dur="500" id="19"/>
                                        <p:tgtEl>
                                          <p:spTgt spid="31"/>
                                        </p:tgtEl>
                                      </p:cBhvr>
                                    </p:animEffect>
                                  </p:childTnLst>
                                </p:cTn>
                              </p:par>
                            </p:childTnLst>
                          </p:cTn>
                        </p:par>
                        <p:par>
                          <p:cTn fill="hold" id="20" nodeType="afterGroup">
                            <p:stCondLst>
                              <p:cond delay="2000"/>
                            </p:stCondLst>
                            <p:childTnLst>
                              <p:par>
                                <p:cTn fill="hold" grpId="0" id="21" nodeType="afterEffect" presetClass="entr" presetID="10" presetSubtype="0">
                                  <p:stCondLst>
                                    <p:cond delay="0"/>
                                  </p:stCondLst>
                                  <p:childTnLst>
                                    <p:set>
                                      <p:cBhvr>
                                        <p:cTn dur="1" fill="hold" id="22">
                                          <p:stCondLst>
                                            <p:cond delay="0"/>
                                          </p:stCondLst>
                                        </p:cTn>
                                        <p:tgtEl>
                                          <p:spTgt spid="33"/>
                                        </p:tgtEl>
                                        <p:attrNameLst>
                                          <p:attrName>style.visibility</p:attrName>
                                        </p:attrNameLst>
                                      </p:cBhvr>
                                      <p:to>
                                        <p:strVal val="visible"/>
                                      </p:to>
                                    </p:set>
                                    <p:animEffect filter="fade" transition="in">
                                      <p:cBhvr>
                                        <p:cTn dur="500" id="23"/>
                                        <p:tgtEl>
                                          <p:spTgt spid="33"/>
                                        </p:tgtEl>
                                      </p:cBhvr>
                                    </p:animEffect>
                                  </p:childTnLst>
                                </p:cTn>
                              </p:par>
                            </p:childTnLst>
                          </p:cTn>
                        </p:par>
                        <p:par>
                          <p:cTn fill="hold" id="24" nodeType="afterGroup">
                            <p:stCondLst>
                              <p:cond delay="2500"/>
                            </p:stCondLst>
                            <p:childTnLst>
                              <p:par>
                                <p:cTn fill="hold" grpId="0" id="25" nodeType="afterEffect" presetClass="entr" presetID="10" presetSubtype="0">
                                  <p:stCondLst>
                                    <p:cond delay="0"/>
                                  </p:stCondLst>
                                  <p:childTnLst>
                                    <p:set>
                                      <p:cBhvr>
                                        <p:cTn dur="1" fill="hold" id="26">
                                          <p:stCondLst>
                                            <p:cond delay="0"/>
                                          </p:stCondLst>
                                        </p:cTn>
                                        <p:tgtEl>
                                          <p:spTgt spid="20"/>
                                        </p:tgtEl>
                                        <p:attrNameLst>
                                          <p:attrName>style.visibility</p:attrName>
                                        </p:attrNameLst>
                                      </p:cBhvr>
                                      <p:to>
                                        <p:strVal val="visible"/>
                                      </p:to>
                                    </p:set>
                                    <p:animEffect filter="fade" transition="in">
                                      <p:cBhvr>
                                        <p:cTn dur="500" id="27"/>
                                        <p:tgtEl>
                                          <p:spTgt spid="20"/>
                                        </p:tgtEl>
                                      </p:cBhvr>
                                    </p:animEffect>
                                  </p:childTnLst>
                                </p:cTn>
                              </p:par>
                            </p:childTnLst>
                          </p:cTn>
                        </p:par>
                        <p:par>
                          <p:cTn fill="hold" id="28" nodeType="afterGroup">
                            <p:stCondLst>
                              <p:cond delay="3000"/>
                            </p:stCondLst>
                            <p:childTnLst>
                              <p:par>
                                <p:cTn fill="hold" grpId="0" id="29" nodeType="afterEffect" presetClass="entr" presetID="10" presetSubtype="0">
                                  <p:stCondLst>
                                    <p:cond delay="0"/>
                                  </p:stCondLst>
                                  <p:childTnLst>
                                    <p:set>
                                      <p:cBhvr>
                                        <p:cTn dur="1" fill="hold" id="30">
                                          <p:stCondLst>
                                            <p:cond delay="0"/>
                                          </p:stCondLst>
                                        </p:cTn>
                                        <p:tgtEl>
                                          <p:spTgt spid="34"/>
                                        </p:tgtEl>
                                        <p:attrNameLst>
                                          <p:attrName>style.visibility</p:attrName>
                                        </p:attrNameLst>
                                      </p:cBhvr>
                                      <p:to>
                                        <p:strVal val="visible"/>
                                      </p:to>
                                    </p:set>
                                    <p:animEffect filter="fade" transition="in">
                                      <p:cBhvr>
                                        <p:cTn dur="500" id="31"/>
                                        <p:tgtEl>
                                          <p:spTgt spid="34"/>
                                        </p:tgtEl>
                                      </p:cBhvr>
                                    </p:animEffect>
                                  </p:childTnLst>
                                </p:cTn>
                              </p:par>
                            </p:childTnLst>
                          </p:cTn>
                        </p:par>
                        <p:par>
                          <p:cTn fill="hold" id="32" nodeType="afterGroup">
                            <p:stCondLst>
                              <p:cond delay="3500"/>
                            </p:stCondLst>
                            <p:childTnLst>
                              <p:par>
                                <p:cTn fill="hold" grpId="0" id="33" nodeType="afterEffect" presetClass="entr" presetID="10" presetSubtype="0">
                                  <p:stCondLst>
                                    <p:cond delay="0"/>
                                  </p:stCondLst>
                                  <p:childTnLst>
                                    <p:set>
                                      <p:cBhvr>
                                        <p:cTn dur="1" fill="hold" id="34">
                                          <p:stCondLst>
                                            <p:cond delay="0"/>
                                          </p:stCondLst>
                                        </p:cTn>
                                        <p:tgtEl>
                                          <p:spTgt spid="21"/>
                                        </p:tgtEl>
                                        <p:attrNameLst>
                                          <p:attrName>style.visibility</p:attrName>
                                        </p:attrNameLst>
                                      </p:cBhvr>
                                      <p:to>
                                        <p:strVal val="visible"/>
                                      </p:to>
                                    </p:set>
                                    <p:animEffect filter="fade" transition="in">
                                      <p:cBhvr>
                                        <p:cTn dur="500" id="35"/>
                                        <p:tgtEl>
                                          <p:spTgt spid="21"/>
                                        </p:tgtEl>
                                      </p:cBhvr>
                                    </p:animEffect>
                                  </p:childTnLst>
                                </p:cTn>
                              </p:par>
                            </p:childTnLst>
                          </p:cTn>
                        </p:par>
                        <p:par>
                          <p:cTn fill="hold" id="36" nodeType="afterGroup">
                            <p:stCondLst>
                              <p:cond delay="4000"/>
                            </p:stCondLst>
                            <p:childTnLst>
                              <p:par>
                                <p:cTn fill="hold" grpId="0" id="37" nodeType="afterEffect" presetClass="entr" presetID="10" presetSubtype="0">
                                  <p:stCondLst>
                                    <p:cond delay="0"/>
                                  </p:stCondLst>
                                  <p:childTnLst>
                                    <p:set>
                                      <p:cBhvr>
                                        <p:cTn dur="1" fill="hold" id="38">
                                          <p:stCondLst>
                                            <p:cond delay="0"/>
                                          </p:stCondLst>
                                        </p:cTn>
                                        <p:tgtEl>
                                          <p:spTgt spid="35"/>
                                        </p:tgtEl>
                                        <p:attrNameLst>
                                          <p:attrName>style.visibility</p:attrName>
                                        </p:attrNameLst>
                                      </p:cBhvr>
                                      <p:to>
                                        <p:strVal val="visible"/>
                                      </p:to>
                                    </p:set>
                                    <p:animEffect filter="fade" transition="in">
                                      <p:cBhvr>
                                        <p:cTn dur="500" id="39"/>
                                        <p:tgtEl>
                                          <p:spTgt spid="3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
      <p:bldP grpId="0" spid="21"/>
      <p:bldP grpId="0" spid="30"/>
      <p:bldP grpId="0" spid="31"/>
      <p:bldP grpId="0" spid="32"/>
      <p:bldP grpId="0" spid="33"/>
      <p:bldP grpId="0" spid="34"/>
      <p:bldP grpId="0" spid="35"/>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教学分析</a:t>
            </a:r>
          </a:p>
        </p:txBody>
      </p:sp>
      <p:grpSp>
        <p:nvGrpSpPr>
          <p:cNvPr id="3" name="Group 76"/>
          <p:cNvGrpSpPr/>
          <p:nvPr/>
        </p:nvGrpSpPr>
        <p:grpSpPr>
          <a:xfrm>
            <a:off x="5093833" y="2905632"/>
            <a:ext cx="1970843" cy="2604093"/>
            <a:chOff x="9829438" y="5671231"/>
            <a:chExt cx="4196867" cy="5545360"/>
          </a:xfrm>
        </p:grpSpPr>
        <p:sp>
          <p:nvSpPr>
            <p:cNvPr id="5" name="Freeform 37"/>
            <p:cNvSpPr>
              <a:spLocks noChangeArrowheads="1"/>
            </p:cNvSpPr>
            <p:nvPr/>
          </p:nvSpPr>
          <p:spPr bwMode="auto">
            <a:xfrm>
              <a:off x="10222282" y="5671231"/>
              <a:ext cx="3460286" cy="3453573"/>
            </a:xfrm>
            <a:custGeom>
              <a:gdLst>
                <a:gd fmla="*/ 3028 w 6055" name="T0"/>
                <a:gd fmla="*/ 0 h 6044" name="T1"/>
                <a:gd fmla="*/ 3028 w 6055" name="T2"/>
                <a:gd fmla="*/ 0 h 6044" name="T3"/>
                <a:gd fmla="*/ 0 w 6055" name="T4"/>
                <a:gd fmla="*/ 3021 h 6044" name="T5"/>
                <a:gd fmla="*/ 212 w 6055" name="T6"/>
                <a:gd fmla="*/ 4128 h 6044" name="T7"/>
                <a:gd fmla="*/ 285 w 6055" name="T8"/>
                <a:gd fmla="*/ 4221 h 6044" name="T9"/>
                <a:gd fmla="*/ 425 w 6055" name="T10"/>
                <a:gd fmla="*/ 4418 h 6044" name="T11"/>
                <a:gd fmla="*/ 425 w 6055" name="T12"/>
                <a:gd fmla="*/ 4428 h 6044" name="T13"/>
                <a:gd fmla="*/ 606 w 6055" name="T14"/>
                <a:gd fmla="*/ 4630 h 6044" name="T15"/>
                <a:gd fmla="*/ 560 w 6055" name="T16"/>
                <a:gd fmla="*/ 4765 h 6044" name="T17"/>
                <a:gd fmla="*/ 1838 w 6055" name="T18"/>
                <a:gd fmla="*/ 5799 h 6044" name="T19"/>
                <a:gd fmla="*/ 2096 w 6055" name="T20"/>
                <a:gd fmla="*/ 5541 h 6044" name="T21"/>
                <a:gd fmla="*/ 2960 w 6055" name="T22"/>
                <a:gd fmla="*/ 6043 h 6044" name="T23"/>
                <a:gd fmla="*/ 3012 w 6055" name="T24"/>
                <a:gd fmla="*/ 6043 h 6044" name="T25"/>
                <a:gd fmla="*/ 3876 w 6055" name="T26"/>
                <a:gd fmla="*/ 5541 h 6044" name="T27"/>
                <a:gd fmla="*/ 4160 w 6055" name="T28"/>
                <a:gd fmla="*/ 5826 h 6044" name="T29"/>
                <a:gd fmla="*/ 6054 w 6055" name="T30"/>
                <a:gd fmla="*/ 3021 h 6044" name="T31"/>
                <a:gd fmla="*/ 6054 w 6055" name="T32"/>
                <a:gd fmla="*/ 3021 h 6044" name="T33"/>
                <a:gd fmla="*/ 3028 w 6055" name="T34"/>
                <a:gd fmla="*/ 0 h 6044"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6044" w="6055">
                  <a:moveTo>
                    <a:pt x="3028" y="0"/>
                  </a:moveTo>
                  <a:lnTo>
                    <a:pt x="3028" y="0"/>
                  </a:lnTo>
                  <a:cubicBezTo>
                    <a:pt x="1357" y="0"/>
                    <a:pt x="0" y="1350"/>
                    <a:pt x="0" y="3021"/>
                  </a:cubicBezTo>
                  <a:cubicBezTo>
                    <a:pt x="0" y="3409"/>
                    <a:pt x="79" y="3787"/>
                    <a:pt x="212" y="4128"/>
                  </a:cubicBezTo>
                  <a:cubicBezTo>
                    <a:pt x="239" y="4155"/>
                    <a:pt x="264" y="4190"/>
                    <a:pt x="285" y="4221"/>
                  </a:cubicBezTo>
                  <a:cubicBezTo>
                    <a:pt x="368" y="4253"/>
                    <a:pt x="425" y="4330"/>
                    <a:pt x="425" y="4418"/>
                  </a:cubicBezTo>
                  <a:cubicBezTo>
                    <a:pt x="425" y="4423"/>
                    <a:pt x="425" y="4423"/>
                    <a:pt x="425" y="4428"/>
                  </a:cubicBezTo>
                  <a:cubicBezTo>
                    <a:pt x="528" y="4438"/>
                    <a:pt x="606" y="4527"/>
                    <a:pt x="606" y="4630"/>
                  </a:cubicBezTo>
                  <a:cubicBezTo>
                    <a:pt x="606" y="4682"/>
                    <a:pt x="585" y="4729"/>
                    <a:pt x="560" y="4765"/>
                  </a:cubicBezTo>
                  <a:cubicBezTo>
                    <a:pt x="875" y="5220"/>
                    <a:pt x="1320" y="5577"/>
                    <a:pt x="1838" y="5799"/>
                  </a:cubicBezTo>
                  <a:cubicBezTo>
                    <a:pt x="2096" y="5541"/>
                    <a:pt x="2096" y="5541"/>
                    <a:pt x="2096" y="5541"/>
                  </a:cubicBezTo>
                  <a:cubicBezTo>
                    <a:pt x="2960" y="6043"/>
                    <a:pt x="2960" y="6043"/>
                    <a:pt x="2960" y="6043"/>
                  </a:cubicBezTo>
                  <a:cubicBezTo>
                    <a:pt x="2976" y="6043"/>
                    <a:pt x="2997" y="6043"/>
                    <a:pt x="3012" y="6043"/>
                  </a:cubicBezTo>
                  <a:cubicBezTo>
                    <a:pt x="3876" y="5541"/>
                    <a:pt x="3876" y="5541"/>
                    <a:pt x="3876" y="5541"/>
                  </a:cubicBezTo>
                  <a:cubicBezTo>
                    <a:pt x="4160" y="5826"/>
                    <a:pt x="4160" y="5826"/>
                    <a:pt x="4160" y="5826"/>
                  </a:cubicBezTo>
                  <a:cubicBezTo>
                    <a:pt x="5268" y="5381"/>
                    <a:pt x="6054" y="4288"/>
                    <a:pt x="6054" y="3021"/>
                  </a:cubicBezTo>
                  <a:lnTo>
                    <a:pt x="6054" y="3021"/>
                  </a:lnTo>
                  <a:cubicBezTo>
                    <a:pt x="6054" y="1350"/>
                    <a:pt x="4699" y="0"/>
                    <a:pt x="3028" y="0"/>
                  </a:cubicBezTo>
                </a:path>
              </a:pathLst>
            </a:custGeom>
            <a:solidFill>
              <a:schemeClr val="accent3">
                <a:lumMod val="60000"/>
                <a:lumOff val="40000"/>
              </a:schemeClr>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6" name="Freeform 38"/>
            <p:cNvSpPr>
              <a:spLocks noChangeArrowheads="1"/>
            </p:cNvSpPr>
            <p:nvPr/>
          </p:nvSpPr>
          <p:spPr bwMode="auto">
            <a:xfrm>
              <a:off x="10343406" y="8028172"/>
              <a:ext cx="225886" cy="366636"/>
            </a:xfrm>
            <a:custGeom>
              <a:gdLst>
                <a:gd fmla="*/ 0 w 395" name="T0"/>
                <a:gd fmla="*/ 0 h 638" name="T1"/>
                <a:gd fmla="*/ 0 w 395" name="T2"/>
                <a:gd fmla="*/ 0 h 638" name="T3"/>
                <a:gd fmla="*/ 348 w 395" name="T4"/>
                <a:gd fmla="*/ 637 h 638" name="T5"/>
                <a:gd fmla="*/ 394 w 395" name="T6"/>
                <a:gd fmla="*/ 502 h 638" name="T7"/>
                <a:gd fmla="*/ 213 w 395" name="T8"/>
                <a:gd fmla="*/ 300 h 638" name="T9"/>
                <a:gd fmla="*/ 213 w 395" name="T10"/>
                <a:gd fmla="*/ 290 h 638" name="T11"/>
                <a:gd fmla="*/ 73 w 395" name="T12"/>
                <a:gd fmla="*/ 93 h 638" name="T13"/>
                <a:gd fmla="*/ 0 w 395" name="T14"/>
                <a:gd fmla="*/ 0 h 63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38" w="395">
                  <a:moveTo>
                    <a:pt x="0" y="0"/>
                  </a:moveTo>
                  <a:lnTo>
                    <a:pt x="0" y="0"/>
                  </a:lnTo>
                  <a:cubicBezTo>
                    <a:pt x="89" y="228"/>
                    <a:pt x="208" y="441"/>
                    <a:pt x="348" y="637"/>
                  </a:cubicBezTo>
                  <a:cubicBezTo>
                    <a:pt x="373" y="601"/>
                    <a:pt x="394" y="554"/>
                    <a:pt x="394" y="502"/>
                  </a:cubicBezTo>
                  <a:cubicBezTo>
                    <a:pt x="394" y="399"/>
                    <a:pt x="316" y="310"/>
                    <a:pt x="213" y="300"/>
                  </a:cubicBezTo>
                  <a:cubicBezTo>
                    <a:pt x="213" y="295"/>
                    <a:pt x="213" y="295"/>
                    <a:pt x="213" y="290"/>
                  </a:cubicBezTo>
                  <a:cubicBezTo>
                    <a:pt x="213" y="202"/>
                    <a:pt x="156" y="125"/>
                    <a:pt x="73" y="93"/>
                  </a:cubicBezTo>
                  <a:cubicBezTo>
                    <a:pt x="52" y="62"/>
                    <a:pt x="27" y="27"/>
                    <a:pt x="0" y="0"/>
                  </a:cubicBezTo>
                </a:path>
              </a:pathLst>
            </a:custGeom>
            <a:solidFill>
              <a:srgbClr val="F5F4E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7" name="Freeform 39"/>
            <p:cNvSpPr>
              <a:spLocks noChangeArrowheads="1"/>
            </p:cNvSpPr>
            <p:nvPr/>
          </p:nvSpPr>
          <p:spPr bwMode="auto">
            <a:xfrm>
              <a:off x="9878543" y="8836733"/>
              <a:ext cx="4098657" cy="2366764"/>
            </a:xfrm>
            <a:custGeom>
              <a:gdLst>
                <a:gd fmla="*/ 7135 w 7173" name="T0"/>
                <a:gd fmla="*/ 3482 h 4145" name="T1"/>
                <a:gd fmla="*/ 7135 w 7173" name="T2"/>
                <a:gd fmla="*/ 3482 h 4145" name="T3"/>
                <a:gd fmla="*/ 6338 w 7173" name="T4"/>
                <a:gd fmla="*/ 4144 h 4145" name="T5"/>
                <a:gd fmla="*/ 833 w 7173" name="T6"/>
                <a:gd fmla="*/ 4144 h 4145" name="T7"/>
                <a:gd fmla="*/ 36 w 7173" name="T8"/>
                <a:gd fmla="*/ 3482 h 4145" name="T9"/>
                <a:gd fmla="*/ 275 w 7173" name="T10"/>
                <a:gd fmla="*/ 1334 h 4145" name="T11"/>
                <a:gd fmla="*/ 1097 w 7173" name="T12"/>
                <a:gd fmla="*/ 647 h 4145" name="T13"/>
                <a:gd fmla="*/ 2365 w 7173" name="T14"/>
                <a:gd fmla="*/ 331 h 4145" name="T15"/>
                <a:gd fmla="*/ 2696 w 7173" name="T16"/>
                <a:gd fmla="*/ 0 h 4145" name="T17"/>
                <a:gd fmla="*/ 3586 w 7173" name="T18"/>
                <a:gd fmla="*/ 517 h 4145" name="T19"/>
                <a:gd fmla="*/ 4476 w 7173" name="T20"/>
                <a:gd fmla="*/ 0 h 4145" name="T21"/>
                <a:gd fmla="*/ 4802 w 7173" name="T22"/>
                <a:gd fmla="*/ 331 h 4145" name="T23"/>
                <a:gd fmla="*/ 6075 w 7173" name="T24"/>
                <a:gd fmla="*/ 647 h 4145" name="T25"/>
                <a:gd fmla="*/ 6898 w 7173" name="T26"/>
                <a:gd fmla="*/ 1334 h 4145" name="T27"/>
                <a:gd fmla="*/ 7135 w 7173" name="T28"/>
                <a:gd fmla="*/ 3482 h 4145"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4145" w="7173">
                  <a:moveTo>
                    <a:pt x="7135" y="3482"/>
                  </a:moveTo>
                  <a:lnTo>
                    <a:pt x="7135" y="3482"/>
                  </a:lnTo>
                  <a:cubicBezTo>
                    <a:pt x="7172" y="3844"/>
                    <a:pt x="6815" y="4144"/>
                    <a:pt x="6338" y="4144"/>
                  </a:cubicBezTo>
                  <a:cubicBezTo>
                    <a:pt x="833" y="4144"/>
                    <a:pt x="833" y="4144"/>
                    <a:pt x="833" y="4144"/>
                  </a:cubicBezTo>
                  <a:cubicBezTo>
                    <a:pt x="358" y="4144"/>
                    <a:pt x="0" y="3844"/>
                    <a:pt x="36" y="3482"/>
                  </a:cubicBezTo>
                  <a:cubicBezTo>
                    <a:pt x="275" y="1334"/>
                    <a:pt x="275" y="1334"/>
                    <a:pt x="275" y="1334"/>
                  </a:cubicBezTo>
                  <a:cubicBezTo>
                    <a:pt x="306" y="1024"/>
                    <a:pt x="683" y="739"/>
                    <a:pt x="1097" y="647"/>
                  </a:cubicBezTo>
                  <a:cubicBezTo>
                    <a:pt x="1330" y="589"/>
                    <a:pt x="1992" y="419"/>
                    <a:pt x="2365" y="331"/>
                  </a:cubicBezTo>
                  <a:cubicBezTo>
                    <a:pt x="2696" y="0"/>
                    <a:pt x="2696" y="0"/>
                    <a:pt x="2696" y="0"/>
                  </a:cubicBezTo>
                  <a:cubicBezTo>
                    <a:pt x="3586" y="517"/>
                    <a:pt x="3586" y="517"/>
                    <a:pt x="3586" y="517"/>
                  </a:cubicBezTo>
                  <a:cubicBezTo>
                    <a:pt x="4476" y="0"/>
                    <a:pt x="4476" y="0"/>
                    <a:pt x="4476" y="0"/>
                  </a:cubicBezTo>
                  <a:cubicBezTo>
                    <a:pt x="4802" y="331"/>
                    <a:pt x="4802" y="331"/>
                    <a:pt x="4802" y="331"/>
                  </a:cubicBezTo>
                  <a:cubicBezTo>
                    <a:pt x="4802" y="331"/>
                    <a:pt x="5842" y="589"/>
                    <a:pt x="6075" y="647"/>
                  </a:cubicBezTo>
                  <a:cubicBezTo>
                    <a:pt x="6489" y="739"/>
                    <a:pt x="6867" y="1024"/>
                    <a:pt x="6898" y="1334"/>
                  </a:cubicBezTo>
                  <a:cubicBezTo>
                    <a:pt x="7135" y="3482"/>
                    <a:pt x="7135" y="3482"/>
                    <a:pt x="7135" y="3482"/>
                  </a:cubicBezTo>
                </a:path>
              </a:pathLst>
            </a:custGeom>
            <a:solidFill>
              <a:srgbClr val="FDFE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8" name="Freeform 40"/>
            <p:cNvSpPr>
              <a:spLocks noChangeArrowheads="1"/>
            </p:cNvSpPr>
            <p:nvPr/>
          </p:nvSpPr>
          <p:spPr bwMode="auto">
            <a:xfrm>
              <a:off x="11927873" y="8836733"/>
              <a:ext cx="2049329" cy="2366764"/>
            </a:xfrm>
            <a:custGeom>
              <a:gdLst>
                <a:gd fmla="*/ 3549 w 3587" name="T0"/>
                <a:gd fmla="*/ 3482 h 4145" name="T1"/>
                <a:gd fmla="*/ 3549 w 3587" name="T2"/>
                <a:gd fmla="*/ 3482 h 4145" name="T3"/>
                <a:gd fmla="*/ 3312 w 3587" name="T4"/>
                <a:gd fmla="*/ 1334 h 4145" name="T5"/>
                <a:gd fmla="*/ 2489 w 3587" name="T6"/>
                <a:gd fmla="*/ 647 h 4145" name="T7"/>
                <a:gd fmla="*/ 1216 w 3587" name="T8"/>
                <a:gd fmla="*/ 331 h 4145" name="T9"/>
                <a:gd fmla="*/ 890 w 3587" name="T10"/>
                <a:gd fmla="*/ 0 h 4145" name="T11"/>
                <a:gd fmla="*/ 0 w 3587" name="T12"/>
                <a:gd fmla="*/ 517 h 4145" name="T13"/>
                <a:gd fmla="*/ 5 w 3587" name="T14"/>
                <a:gd fmla="*/ 4144 h 4145" name="T15"/>
                <a:gd fmla="*/ 2752 w 3587" name="T16"/>
                <a:gd fmla="*/ 4144 h 4145" name="T17"/>
                <a:gd fmla="*/ 3549 w 3587" name="T18"/>
                <a:gd fmla="*/ 3482 h 414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145" w="3587">
                  <a:moveTo>
                    <a:pt x="3549" y="3482"/>
                  </a:moveTo>
                  <a:lnTo>
                    <a:pt x="3549" y="3482"/>
                  </a:lnTo>
                  <a:cubicBezTo>
                    <a:pt x="3312" y="1334"/>
                    <a:pt x="3312" y="1334"/>
                    <a:pt x="3312" y="1334"/>
                  </a:cubicBezTo>
                  <a:cubicBezTo>
                    <a:pt x="3281" y="1024"/>
                    <a:pt x="2903" y="739"/>
                    <a:pt x="2489" y="647"/>
                  </a:cubicBezTo>
                  <a:cubicBezTo>
                    <a:pt x="2209" y="579"/>
                    <a:pt x="1216" y="331"/>
                    <a:pt x="1216" y="331"/>
                  </a:cubicBezTo>
                  <a:cubicBezTo>
                    <a:pt x="890" y="0"/>
                    <a:pt x="890" y="0"/>
                    <a:pt x="890" y="0"/>
                  </a:cubicBezTo>
                  <a:cubicBezTo>
                    <a:pt x="0" y="517"/>
                    <a:pt x="0" y="517"/>
                    <a:pt x="0" y="517"/>
                  </a:cubicBezTo>
                  <a:cubicBezTo>
                    <a:pt x="5" y="4144"/>
                    <a:pt x="5" y="4144"/>
                    <a:pt x="5" y="4144"/>
                  </a:cubicBezTo>
                  <a:cubicBezTo>
                    <a:pt x="2752" y="4144"/>
                    <a:pt x="2752" y="4144"/>
                    <a:pt x="2752" y="4144"/>
                  </a:cubicBezTo>
                  <a:cubicBezTo>
                    <a:pt x="3229" y="4144"/>
                    <a:pt x="3586" y="3844"/>
                    <a:pt x="3549" y="3482"/>
                  </a:cubicBezTo>
                </a:path>
              </a:pathLst>
            </a:custGeom>
            <a:solidFill>
              <a:srgbClr val="E2E1E0"/>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9" name="Freeform 41"/>
            <p:cNvSpPr>
              <a:spLocks noChangeArrowheads="1"/>
            </p:cNvSpPr>
            <p:nvPr/>
          </p:nvSpPr>
          <p:spPr bwMode="auto">
            <a:xfrm>
              <a:off x="11230578" y="9023326"/>
              <a:ext cx="697295" cy="556500"/>
            </a:xfrm>
            <a:custGeom>
              <a:gdLst>
                <a:gd fmla="*/ 0 w 1222" name="T0"/>
                <a:gd fmla="*/ 0 h 969" name="T1"/>
                <a:gd fmla="*/ 833 w 1222" name="T2"/>
                <a:gd fmla="*/ 968 h 969" name="T3"/>
                <a:gd fmla="*/ 838 w 1222" name="T4"/>
                <a:gd fmla="*/ 968 h 969" name="T5"/>
                <a:gd fmla="*/ 1221 w 1222" name="T6"/>
                <a:gd fmla="*/ 585 h 969" name="T7"/>
                <a:gd fmla="*/ 1221 w 1222" name="T8"/>
                <a:gd fmla="*/ 579 h 969" name="T9"/>
                <a:gd fmla="*/ 1221 w 1222" name="T10"/>
                <a:gd fmla="*/ 585 h 969" name="T11"/>
                <a:gd fmla="*/ 1221 w 1222" name="T12"/>
                <a:gd fmla="*/ 585 h 969" name="T13"/>
                <a:gd fmla="*/ 1221 w 1222" name="T14"/>
                <a:gd fmla="*/ 186 h 969" name="T15"/>
                <a:gd fmla="*/ 1221 w 1222" name="T16"/>
                <a:gd fmla="*/ 186 h 969" name="T17"/>
                <a:gd fmla="*/ 0 w 1222" name="T18"/>
                <a:gd fmla="*/ 0 h 96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969" w="1222">
                  <a:moveTo>
                    <a:pt x="0" y="0"/>
                  </a:moveTo>
                  <a:lnTo>
                    <a:pt x="833" y="968"/>
                  </a:lnTo>
                  <a:lnTo>
                    <a:pt x="838" y="968"/>
                  </a:lnTo>
                  <a:lnTo>
                    <a:pt x="1221" y="585"/>
                  </a:lnTo>
                  <a:lnTo>
                    <a:pt x="1221" y="579"/>
                  </a:lnTo>
                  <a:lnTo>
                    <a:pt x="1221" y="585"/>
                  </a:lnTo>
                  <a:lnTo>
                    <a:pt x="1221" y="585"/>
                  </a:lnTo>
                  <a:lnTo>
                    <a:pt x="1221" y="186"/>
                  </a:lnTo>
                  <a:lnTo>
                    <a:pt x="1221" y="186"/>
                  </a:lnTo>
                  <a:lnTo>
                    <a:pt x="0" y="0"/>
                  </a:lnTo>
                </a:path>
              </a:pathLst>
            </a:custGeom>
            <a:solidFill>
              <a:srgbClr val="D1CFC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10" name="Freeform 42"/>
            <p:cNvSpPr>
              <a:spLocks noChangeArrowheads="1"/>
            </p:cNvSpPr>
            <p:nvPr/>
          </p:nvSpPr>
          <p:spPr bwMode="auto">
            <a:xfrm>
              <a:off x="11230578" y="9023326"/>
              <a:ext cx="697295" cy="556500"/>
            </a:xfrm>
            <a:custGeom>
              <a:gdLst>
                <a:gd fmla="*/ 0 w 1222" name="T0"/>
                <a:gd fmla="*/ 0 h 969" name="T1"/>
                <a:gd fmla="*/ 833 w 1222" name="T2"/>
                <a:gd fmla="*/ 968 h 969" name="T3"/>
                <a:gd fmla="*/ 838 w 1222" name="T4"/>
                <a:gd fmla="*/ 968 h 969" name="T5"/>
                <a:gd fmla="*/ 1221 w 1222" name="T6"/>
                <a:gd fmla="*/ 585 h 969" name="T7"/>
                <a:gd fmla="*/ 1221 w 1222" name="T8"/>
                <a:gd fmla="*/ 579 h 969" name="T9"/>
                <a:gd fmla="*/ 1221 w 1222" name="T10"/>
                <a:gd fmla="*/ 585 h 969" name="T11"/>
                <a:gd fmla="*/ 1221 w 1222" name="T12"/>
                <a:gd fmla="*/ 585 h 969" name="T13"/>
                <a:gd fmla="*/ 1221 w 1222" name="T14"/>
                <a:gd fmla="*/ 186 h 969" name="T15"/>
                <a:gd fmla="*/ 1221 w 1222" name="T16"/>
                <a:gd fmla="*/ 186 h 969" name="T17"/>
                <a:gd fmla="*/ 0 w 1222" name="T18"/>
                <a:gd fmla="*/ 0 h 96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969" w="1222">
                  <a:moveTo>
                    <a:pt x="0" y="0"/>
                  </a:moveTo>
                  <a:lnTo>
                    <a:pt x="833" y="968"/>
                  </a:lnTo>
                  <a:lnTo>
                    <a:pt x="838" y="968"/>
                  </a:lnTo>
                  <a:lnTo>
                    <a:pt x="1221" y="585"/>
                  </a:lnTo>
                  <a:lnTo>
                    <a:pt x="1221" y="579"/>
                  </a:lnTo>
                  <a:lnTo>
                    <a:pt x="1221" y="585"/>
                  </a:lnTo>
                  <a:lnTo>
                    <a:pt x="1221" y="585"/>
                  </a:lnTo>
                  <a:lnTo>
                    <a:pt x="1221" y="186"/>
                  </a:lnTo>
                  <a:lnTo>
                    <a:pt x="1221" y="186"/>
                  </a:lnTo>
                  <a:lnTo>
                    <a:pt x="0" y="0"/>
                  </a:lnTo>
                </a:path>
              </a:pathLst>
            </a:custGeom>
            <a:solidFill>
              <a:srgbClr val="D1CFCF"/>
            </a:solid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11" name="Freeform 43"/>
            <p:cNvSpPr>
              <a:spLocks noChangeArrowheads="1"/>
            </p:cNvSpPr>
            <p:nvPr/>
          </p:nvSpPr>
          <p:spPr bwMode="auto">
            <a:xfrm>
              <a:off x="12625169" y="9023326"/>
              <a:ext cx="3273" cy="3273"/>
            </a:xfrm>
            <a:custGeom>
              <a:gdLst>
                <a:gd fmla="*/ 0 w 1" name="T0"/>
                <a:gd fmla="*/ 0 h 1" name="T1"/>
                <a:gd fmla="*/ 0 w 1" name="T2"/>
                <a:gd fmla="*/ 0 h 1" name="T3"/>
              </a:gdLst>
              <a:cxnLst>
                <a:cxn ang="0">
                  <a:pos x="T0" y="T1"/>
                </a:cxn>
                <a:cxn ang="0">
                  <a:pos x="T2" y="T3"/>
                </a:cxn>
              </a:cxnLst>
              <a:rect b="b" l="0" r="r" t="0"/>
              <a:pathLst>
                <a:path h="1" w="1">
                  <a:moveTo>
                    <a:pt x="0" y="0"/>
                  </a:moveTo>
                  <a:lnTo>
                    <a:pt x="0" y="0"/>
                  </a:lnTo>
                </a:path>
              </a:pathLst>
            </a:custGeom>
            <a:solidFill>
              <a:srgbClr val="D1CFC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12" name="Freeform 44"/>
            <p:cNvSpPr>
              <a:spLocks noChangeArrowheads="1"/>
            </p:cNvSpPr>
            <p:nvPr/>
          </p:nvSpPr>
          <p:spPr bwMode="auto">
            <a:xfrm>
              <a:off x="12625169" y="9023326"/>
              <a:ext cx="3273" cy="3273"/>
            </a:xfrm>
            <a:custGeom>
              <a:gdLst>
                <a:gd fmla="*/ 0 w 1" name="T0"/>
                <a:gd fmla="*/ 0 h 1" name="T1"/>
                <a:gd fmla="*/ 0 w 1" name="T2"/>
                <a:gd fmla="*/ 0 h 1" name="T3"/>
              </a:gdLst>
              <a:cxnLst>
                <a:cxn ang="0">
                  <a:pos x="T0" y="T1"/>
                </a:cxn>
                <a:cxn ang="0">
                  <a:pos x="T2" y="T3"/>
                </a:cxn>
              </a:cxnLst>
              <a:rect b="b" l="0" r="r" t="0"/>
              <a:pathLst>
                <a:path h="1" w="1">
                  <a:moveTo>
                    <a:pt x="0" y="0"/>
                  </a:moveTo>
                  <a:lnTo>
                    <a:pt x="0" y="0"/>
                  </a:lnTo>
                </a:path>
              </a:pathLst>
            </a:custGeom>
            <a:solidFill>
              <a:srgbClr val="D1CFC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13" name="Freeform 45"/>
            <p:cNvSpPr>
              <a:spLocks noChangeArrowheads="1"/>
            </p:cNvSpPr>
            <p:nvPr/>
          </p:nvSpPr>
          <p:spPr bwMode="auto">
            <a:xfrm>
              <a:off x="11927873" y="9023326"/>
              <a:ext cx="697296" cy="556500"/>
            </a:xfrm>
            <a:custGeom>
              <a:gdLst>
                <a:gd fmla="*/ 1222 w 1223" name="T0"/>
                <a:gd fmla="*/ 0 h 969" name="T1"/>
                <a:gd fmla="*/ 1222 w 1223" name="T2"/>
                <a:gd fmla="*/ 0 h 969" name="T3"/>
                <a:gd fmla="*/ 0 w 1223" name="T4"/>
                <a:gd fmla="*/ 186 h 969" name="T5"/>
                <a:gd fmla="*/ 0 w 1223" name="T6"/>
                <a:gd fmla="*/ 585 h 969" name="T7"/>
                <a:gd fmla="*/ 383 w 1223" name="T8"/>
                <a:gd fmla="*/ 968 h 969" name="T9"/>
                <a:gd fmla="*/ 388 w 1223" name="T10"/>
                <a:gd fmla="*/ 968 h 969" name="T11"/>
                <a:gd fmla="*/ 1222 w 1223" name="T12"/>
                <a:gd fmla="*/ 0 h 969" name="T13"/>
              </a:gdLst>
              <a:cxnLst>
                <a:cxn ang="0">
                  <a:pos x="T0" y="T1"/>
                </a:cxn>
                <a:cxn ang="0">
                  <a:pos x="T2" y="T3"/>
                </a:cxn>
                <a:cxn ang="0">
                  <a:pos x="T4" y="T5"/>
                </a:cxn>
                <a:cxn ang="0">
                  <a:pos x="T6" y="T7"/>
                </a:cxn>
                <a:cxn ang="0">
                  <a:pos x="T8" y="T9"/>
                </a:cxn>
                <a:cxn ang="0">
                  <a:pos x="T10" y="T11"/>
                </a:cxn>
                <a:cxn ang="0">
                  <a:pos x="T12" y="T13"/>
                </a:cxn>
              </a:cxnLst>
              <a:rect b="b" l="0" r="r" t="0"/>
              <a:pathLst>
                <a:path h="969" w="1223">
                  <a:moveTo>
                    <a:pt x="1222" y="0"/>
                  </a:moveTo>
                  <a:lnTo>
                    <a:pt x="1222" y="0"/>
                  </a:lnTo>
                  <a:cubicBezTo>
                    <a:pt x="0" y="186"/>
                    <a:pt x="0" y="186"/>
                    <a:pt x="0" y="186"/>
                  </a:cubicBezTo>
                  <a:cubicBezTo>
                    <a:pt x="0" y="585"/>
                    <a:pt x="0" y="585"/>
                    <a:pt x="0" y="585"/>
                  </a:cubicBezTo>
                  <a:cubicBezTo>
                    <a:pt x="383" y="968"/>
                    <a:pt x="383" y="968"/>
                    <a:pt x="383" y="968"/>
                  </a:cubicBezTo>
                  <a:cubicBezTo>
                    <a:pt x="388" y="968"/>
                    <a:pt x="388" y="968"/>
                    <a:pt x="388" y="968"/>
                  </a:cubicBezTo>
                  <a:cubicBezTo>
                    <a:pt x="1222" y="0"/>
                    <a:pt x="1222" y="0"/>
                    <a:pt x="1222" y="0"/>
                  </a:cubicBezTo>
                </a:path>
              </a:pathLst>
            </a:custGeom>
            <a:solidFill>
              <a:srgbClr val="C0BEBD"/>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14" name="Freeform 46"/>
            <p:cNvSpPr>
              <a:spLocks noChangeArrowheads="1"/>
            </p:cNvSpPr>
            <p:nvPr/>
          </p:nvSpPr>
          <p:spPr bwMode="auto">
            <a:xfrm>
              <a:off x="11230578" y="8836733"/>
              <a:ext cx="697295" cy="625245"/>
            </a:xfrm>
            <a:custGeom>
              <a:gdLst>
                <a:gd fmla="*/ 864 w 1222" name="T0"/>
                <a:gd fmla="*/ 1091 h 1092" name="T1"/>
                <a:gd fmla="*/ 0 w 1222" name="T2"/>
                <a:gd fmla="*/ 331 h 1092" name="T3"/>
                <a:gd fmla="*/ 331 w 1222" name="T4"/>
                <a:gd fmla="*/ 0 h 1092" name="T5"/>
                <a:gd fmla="*/ 1221 w 1222" name="T6"/>
                <a:gd fmla="*/ 517 h 1092" name="T7"/>
                <a:gd fmla="*/ 864 w 1222" name="T8"/>
                <a:gd fmla="*/ 1091 h 1092" name="T9"/>
              </a:gdLst>
              <a:cxnLst>
                <a:cxn ang="0">
                  <a:pos x="T0" y="T1"/>
                </a:cxn>
                <a:cxn ang="0">
                  <a:pos x="T2" y="T3"/>
                </a:cxn>
                <a:cxn ang="0">
                  <a:pos x="T4" y="T5"/>
                </a:cxn>
                <a:cxn ang="0">
                  <a:pos x="T6" y="T7"/>
                </a:cxn>
                <a:cxn ang="0">
                  <a:pos x="T8" y="T9"/>
                </a:cxn>
              </a:cxnLst>
              <a:rect b="b" l="0" r="r" t="0"/>
              <a:pathLst>
                <a:path h="1092" w="1222">
                  <a:moveTo>
                    <a:pt x="864" y="1091"/>
                  </a:moveTo>
                  <a:lnTo>
                    <a:pt x="0" y="331"/>
                  </a:lnTo>
                  <a:lnTo>
                    <a:pt x="331" y="0"/>
                  </a:lnTo>
                  <a:lnTo>
                    <a:pt x="1221" y="517"/>
                  </a:lnTo>
                  <a:lnTo>
                    <a:pt x="864" y="1091"/>
                  </a:lnTo>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15" name="Freeform 47"/>
            <p:cNvSpPr>
              <a:spLocks noChangeArrowheads="1"/>
            </p:cNvSpPr>
            <p:nvPr/>
          </p:nvSpPr>
          <p:spPr bwMode="auto">
            <a:xfrm>
              <a:off x="11927873" y="8836733"/>
              <a:ext cx="694023" cy="625245"/>
            </a:xfrm>
            <a:custGeom>
              <a:gdLst>
                <a:gd fmla="*/ 352 w 1217" name="T0"/>
                <a:gd fmla="*/ 1091 h 1092" name="T1"/>
                <a:gd fmla="*/ 1216 w 1217" name="T2"/>
                <a:gd fmla="*/ 331 h 1092" name="T3"/>
                <a:gd fmla="*/ 890 w 1217" name="T4"/>
                <a:gd fmla="*/ 0 h 1092" name="T5"/>
                <a:gd fmla="*/ 0 w 1217" name="T6"/>
                <a:gd fmla="*/ 517 h 1092" name="T7"/>
                <a:gd fmla="*/ 352 w 1217" name="T8"/>
                <a:gd fmla="*/ 1091 h 1092" name="T9"/>
              </a:gdLst>
              <a:cxnLst>
                <a:cxn ang="0">
                  <a:pos x="T0" y="T1"/>
                </a:cxn>
                <a:cxn ang="0">
                  <a:pos x="T2" y="T3"/>
                </a:cxn>
                <a:cxn ang="0">
                  <a:pos x="T4" y="T5"/>
                </a:cxn>
                <a:cxn ang="0">
                  <a:pos x="T6" y="T7"/>
                </a:cxn>
                <a:cxn ang="0">
                  <a:pos x="T8" y="T9"/>
                </a:cxn>
              </a:cxnLst>
              <a:rect b="b" l="0" r="r" t="0"/>
              <a:pathLst>
                <a:path h="1092" w="1217">
                  <a:moveTo>
                    <a:pt x="352" y="1091"/>
                  </a:moveTo>
                  <a:lnTo>
                    <a:pt x="1216" y="331"/>
                  </a:lnTo>
                  <a:lnTo>
                    <a:pt x="890" y="0"/>
                  </a:lnTo>
                  <a:lnTo>
                    <a:pt x="0" y="517"/>
                  </a:lnTo>
                  <a:lnTo>
                    <a:pt x="352" y="1091"/>
                  </a:lnTo>
                </a:path>
              </a:pathLst>
            </a:custGeom>
            <a:solidFill>
              <a:srgbClr val="FDFE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16" name="Freeform 48"/>
            <p:cNvSpPr>
              <a:spLocks noChangeArrowheads="1"/>
            </p:cNvSpPr>
            <p:nvPr/>
          </p:nvSpPr>
          <p:spPr bwMode="auto">
            <a:xfrm>
              <a:off x="11734725" y="9288481"/>
              <a:ext cx="386295" cy="314258"/>
            </a:xfrm>
            <a:custGeom>
              <a:gdLst>
                <a:gd fmla="*/ 166 w 673" name="T0"/>
                <a:gd fmla="*/ 549 h 550" name="T1"/>
                <a:gd fmla="*/ 0 w 673" name="T2"/>
                <a:gd fmla="*/ 275 h 550" name="T3"/>
                <a:gd fmla="*/ 166 w 673" name="T4"/>
                <a:gd fmla="*/ 0 h 550" name="T5"/>
                <a:gd fmla="*/ 501 w 673" name="T6"/>
                <a:gd fmla="*/ 0 h 550" name="T7"/>
                <a:gd fmla="*/ 672 w 673" name="T8"/>
                <a:gd fmla="*/ 275 h 550" name="T9"/>
                <a:gd fmla="*/ 501 w 673" name="T10"/>
                <a:gd fmla="*/ 549 h 550" name="T11"/>
                <a:gd fmla="*/ 166 w 673" name="T12"/>
                <a:gd fmla="*/ 549 h 550" name="T13"/>
              </a:gdLst>
              <a:cxnLst>
                <a:cxn ang="0">
                  <a:pos x="T0" y="T1"/>
                </a:cxn>
                <a:cxn ang="0">
                  <a:pos x="T2" y="T3"/>
                </a:cxn>
                <a:cxn ang="0">
                  <a:pos x="T4" y="T5"/>
                </a:cxn>
                <a:cxn ang="0">
                  <a:pos x="T6" y="T7"/>
                </a:cxn>
                <a:cxn ang="0">
                  <a:pos x="T8" y="T9"/>
                </a:cxn>
                <a:cxn ang="0">
                  <a:pos x="T10" y="T11"/>
                </a:cxn>
                <a:cxn ang="0">
                  <a:pos x="T12" y="T13"/>
                </a:cxn>
              </a:cxnLst>
              <a:rect b="b" l="0" r="r" t="0"/>
              <a:pathLst>
                <a:path h="550" w="673">
                  <a:moveTo>
                    <a:pt x="166" y="549"/>
                  </a:moveTo>
                  <a:lnTo>
                    <a:pt x="0" y="275"/>
                  </a:lnTo>
                  <a:lnTo>
                    <a:pt x="166" y="0"/>
                  </a:lnTo>
                  <a:lnTo>
                    <a:pt x="501" y="0"/>
                  </a:lnTo>
                  <a:lnTo>
                    <a:pt x="672" y="275"/>
                  </a:lnTo>
                  <a:lnTo>
                    <a:pt x="501" y="549"/>
                  </a:lnTo>
                  <a:lnTo>
                    <a:pt x="166" y="549"/>
                  </a:lnTo>
                </a:path>
              </a:pathLst>
            </a:custGeom>
            <a:solidFill>
              <a:srgbClr val="131313"/>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17" name="Freeform 49"/>
            <p:cNvSpPr>
              <a:spLocks noChangeArrowheads="1"/>
            </p:cNvSpPr>
            <p:nvPr/>
          </p:nvSpPr>
          <p:spPr bwMode="auto">
            <a:xfrm>
              <a:off x="11931146" y="9288481"/>
              <a:ext cx="186600" cy="314258"/>
            </a:xfrm>
            <a:custGeom>
              <a:gdLst>
                <a:gd fmla="*/ 160 w 327" name="T0"/>
                <a:gd fmla="*/ 0 h 550" name="T1"/>
                <a:gd fmla="*/ 0 w 327" name="T2"/>
                <a:gd fmla="*/ 0 h 550" name="T3"/>
                <a:gd fmla="*/ 0 w 327" name="T4"/>
                <a:gd fmla="*/ 549 h 550" name="T5"/>
                <a:gd fmla="*/ 160 w 327" name="T6"/>
                <a:gd fmla="*/ 549 h 550" name="T7"/>
                <a:gd fmla="*/ 326 w 327" name="T8"/>
                <a:gd fmla="*/ 275 h 550" name="T9"/>
                <a:gd fmla="*/ 160 w 327" name="T10"/>
                <a:gd fmla="*/ 0 h 550" name="T11"/>
              </a:gdLst>
              <a:cxnLst>
                <a:cxn ang="0">
                  <a:pos x="T0" y="T1"/>
                </a:cxn>
                <a:cxn ang="0">
                  <a:pos x="T2" y="T3"/>
                </a:cxn>
                <a:cxn ang="0">
                  <a:pos x="T4" y="T5"/>
                </a:cxn>
                <a:cxn ang="0">
                  <a:pos x="T6" y="T7"/>
                </a:cxn>
                <a:cxn ang="0">
                  <a:pos x="T8" y="T9"/>
                </a:cxn>
                <a:cxn ang="0">
                  <a:pos x="T10" y="T11"/>
                </a:cxn>
              </a:cxnLst>
              <a:rect b="b" l="0" r="r" t="0"/>
              <a:pathLst>
                <a:path h="550" w="327">
                  <a:moveTo>
                    <a:pt x="160" y="0"/>
                  </a:moveTo>
                  <a:lnTo>
                    <a:pt x="0" y="0"/>
                  </a:lnTo>
                  <a:lnTo>
                    <a:pt x="0" y="549"/>
                  </a:lnTo>
                  <a:lnTo>
                    <a:pt x="160" y="549"/>
                  </a:lnTo>
                  <a:lnTo>
                    <a:pt x="326" y="275"/>
                  </a:lnTo>
                  <a:lnTo>
                    <a:pt x="160" y="0"/>
                  </a:lnTo>
                </a:path>
              </a:pathLst>
            </a:custGeom>
            <a:solidFill>
              <a:srgbClr val="01010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18" name="Freeform 50"/>
            <p:cNvSpPr>
              <a:spLocks noChangeArrowheads="1"/>
            </p:cNvSpPr>
            <p:nvPr/>
          </p:nvSpPr>
          <p:spPr bwMode="auto">
            <a:xfrm>
              <a:off x="11744546" y="9602740"/>
              <a:ext cx="363380" cy="1604031"/>
            </a:xfrm>
            <a:custGeom>
              <a:gdLst>
                <a:gd fmla="*/ 636 w 637" name="T0"/>
                <a:gd fmla="*/ 2810 h 2811" name="T1"/>
                <a:gd fmla="*/ 485 w 637" name="T2"/>
                <a:gd fmla="*/ 0 h 2811" name="T3"/>
                <a:gd fmla="*/ 150 w 637" name="T4"/>
                <a:gd fmla="*/ 0 h 2811" name="T5"/>
                <a:gd fmla="*/ 0 w 637" name="T6"/>
                <a:gd fmla="*/ 2810 h 2811" name="T7"/>
                <a:gd fmla="*/ 636 w 637" name="T8"/>
                <a:gd fmla="*/ 2810 h 2811" name="T9"/>
              </a:gdLst>
              <a:cxnLst>
                <a:cxn ang="0">
                  <a:pos x="T0" y="T1"/>
                </a:cxn>
                <a:cxn ang="0">
                  <a:pos x="T2" y="T3"/>
                </a:cxn>
                <a:cxn ang="0">
                  <a:pos x="T4" y="T5"/>
                </a:cxn>
                <a:cxn ang="0">
                  <a:pos x="T6" y="T7"/>
                </a:cxn>
                <a:cxn ang="0">
                  <a:pos x="T8" y="T9"/>
                </a:cxn>
              </a:cxnLst>
              <a:rect b="b" l="0" r="r" t="0"/>
              <a:pathLst>
                <a:path h="2811" w="637">
                  <a:moveTo>
                    <a:pt x="636" y="2810"/>
                  </a:moveTo>
                  <a:lnTo>
                    <a:pt x="485" y="0"/>
                  </a:lnTo>
                  <a:lnTo>
                    <a:pt x="150" y="0"/>
                  </a:lnTo>
                  <a:lnTo>
                    <a:pt x="0" y="2810"/>
                  </a:lnTo>
                  <a:lnTo>
                    <a:pt x="636" y="2810"/>
                  </a:lnTo>
                </a:path>
              </a:pathLst>
            </a:custGeom>
            <a:solidFill>
              <a:srgbClr val="232323"/>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19" name="Freeform 51"/>
            <p:cNvSpPr>
              <a:spLocks noChangeArrowheads="1"/>
            </p:cNvSpPr>
            <p:nvPr/>
          </p:nvSpPr>
          <p:spPr bwMode="auto">
            <a:xfrm>
              <a:off x="11931146" y="9602740"/>
              <a:ext cx="176780" cy="1604031"/>
            </a:xfrm>
            <a:custGeom>
              <a:gdLst>
                <a:gd fmla="*/ 0 w 312" name="T0"/>
                <a:gd fmla="*/ 2810 h 2811" name="T1"/>
                <a:gd fmla="*/ 311 w 312" name="T2"/>
                <a:gd fmla="*/ 2810 h 2811" name="T3"/>
                <a:gd fmla="*/ 160 w 312" name="T4"/>
                <a:gd fmla="*/ 0 h 2811" name="T5"/>
                <a:gd fmla="*/ 0 w 312" name="T6"/>
                <a:gd fmla="*/ 0 h 2811" name="T7"/>
                <a:gd fmla="*/ 0 w 312" name="T8"/>
                <a:gd fmla="*/ 2810 h 2811" name="T9"/>
              </a:gdLst>
              <a:cxnLst>
                <a:cxn ang="0">
                  <a:pos x="T0" y="T1"/>
                </a:cxn>
                <a:cxn ang="0">
                  <a:pos x="T2" y="T3"/>
                </a:cxn>
                <a:cxn ang="0">
                  <a:pos x="T4" y="T5"/>
                </a:cxn>
                <a:cxn ang="0">
                  <a:pos x="T6" y="T7"/>
                </a:cxn>
                <a:cxn ang="0">
                  <a:pos x="T8" y="T9"/>
                </a:cxn>
              </a:cxnLst>
              <a:rect b="b" l="0" r="r" t="0"/>
              <a:pathLst>
                <a:path h="2811" w="312">
                  <a:moveTo>
                    <a:pt x="0" y="2810"/>
                  </a:moveTo>
                  <a:lnTo>
                    <a:pt x="311" y="2810"/>
                  </a:lnTo>
                  <a:lnTo>
                    <a:pt x="160" y="0"/>
                  </a:lnTo>
                  <a:lnTo>
                    <a:pt x="0" y="0"/>
                  </a:lnTo>
                  <a:lnTo>
                    <a:pt x="0" y="2810"/>
                  </a:lnTo>
                </a:path>
              </a:pathLst>
            </a:custGeom>
            <a:solidFill>
              <a:srgbClr val="131313"/>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20" name="Freeform 52"/>
            <p:cNvSpPr>
              <a:spLocks noChangeArrowheads="1"/>
            </p:cNvSpPr>
            <p:nvPr/>
          </p:nvSpPr>
          <p:spPr bwMode="auto">
            <a:xfrm>
              <a:off x="9829438" y="9013505"/>
              <a:ext cx="2098432" cy="2203086"/>
            </a:xfrm>
            <a:custGeom>
              <a:gdLst>
                <a:gd fmla="*/ 3673 w 3674" name="T0"/>
                <a:gd fmla="*/ 3855 h 3856" name="T1"/>
                <a:gd fmla="*/ 3673 w 3674" name="T2"/>
                <a:gd fmla="*/ 3855 h 3856" name="T3"/>
                <a:gd fmla="*/ 3673 w 3674" name="T4"/>
                <a:gd fmla="*/ 3855 h 3856" name="T5"/>
                <a:gd fmla="*/ 3673 w 3674" name="T6"/>
                <a:gd fmla="*/ 3757 h 3856" name="T7"/>
                <a:gd fmla="*/ 3673 w 3674" name="T8"/>
                <a:gd fmla="*/ 3767 h 3856" name="T9"/>
                <a:gd fmla="*/ 2473 w 3674" name="T10"/>
                <a:gd fmla="*/ 11 h 3856" name="T11"/>
                <a:gd fmla="*/ 2452 w 3674" name="T12"/>
                <a:gd fmla="*/ 0 h 3856" name="T13"/>
                <a:gd fmla="*/ 2447 w 3674" name="T14"/>
                <a:gd fmla="*/ 0 h 3856" name="T15"/>
                <a:gd fmla="*/ 1831 w 3674" name="T16"/>
                <a:gd fmla="*/ 156 h 3856" name="T17"/>
                <a:gd fmla="*/ 1180 w 3674" name="T18"/>
                <a:gd fmla="*/ 316 h 3856" name="T19"/>
                <a:gd fmla="*/ 341 w 3674" name="T20"/>
                <a:gd fmla="*/ 1020 h 3856" name="T21"/>
                <a:gd fmla="*/ 0 w 3674" name="T22"/>
                <a:gd fmla="*/ 3855 h 3856" name="T23"/>
                <a:gd fmla="*/ 3673 w 3674" name="T24"/>
                <a:gd fmla="*/ 3855 h 385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56" w="3673">
                  <a:moveTo>
                    <a:pt x="3673" y="3855"/>
                  </a:moveTo>
                  <a:lnTo>
                    <a:pt x="3673" y="3855"/>
                  </a:lnTo>
                  <a:lnTo>
                    <a:pt x="3673" y="3855"/>
                  </a:lnTo>
                  <a:cubicBezTo>
                    <a:pt x="3673" y="3757"/>
                    <a:pt x="3673" y="3757"/>
                    <a:pt x="3673" y="3757"/>
                  </a:cubicBezTo>
                  <a:cubicBezTo>
                    <a:pt x="3673" y="3767"/>
                    <a:pt x="3673" y="3767"/>
                    <a:pt x="3673" y="3767"/>
                  </a:cubicBezTo>
                  <a:cubicBezTo>
                    <a:pt x="2473" y="11"/>
                    <a:pt x="2473" y="11"/>
                    <a:pt x="2473" y="11"/>
                  </a:cubicBezTo>
                  <a:cubicBezTo>
                    <a:pt x="2468" y="6"/>
                    <a:pt x="2462" y="0"/>
                    <a:pt x="2452" y="0"/>
                  </a:cubicBezTo>
                  <a:cubicBezTo>
                    <a:pt x="2452" y="0"/>
                    <a:pt x="2452" y="0"/>
                    <a:pt x="2447" y="0"/>
                  </a:cubicBezTo>
                  <a:cubicBezTo>
                    <a:pt x="2281" y="42"/>
                    <a:pt x="2054" y="98"/>
                    <a:pt x="1831" y="156"/>
                  </a:cubicBezTo>
                  <a:cubicBezTo>
                    <a:pt x="1562" y="223"/>
                    <a:pt x="1309" y="285"/>
                    <a:pt x="1180" y="316"/>
                  </a:cubicBezTo>
                  <a:cubicBezTo>
                    <a:pt x="729" y="419"/>
                    <a:pt x="372" y="725"/>
                    <a:pt x="341" y="1020"/>
                  </a:cubicBezTo>
                  <a:cubicBezTo>
                    <a:pt x="0" y="3855"/>
                    <a:pt x="0" y="3855"/>
                    <a:pt x="0" y="3855"/>
                  </a:cubicBezTo>
                  <a:lnTo>
                    <a:pt x="3673" y="3855"/>
                  </a:lnTo>
                </a:path>
              </a:pathLst>
            </a:custGeom>
            <a:solidFill>
              <a:schemeClr val="accent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21" name="Freeform 53"/>
            <p:cNvSpPr>
              <a:spLocks noChangeArrowheads="1"/>
            </p:cNvSpPr>
            <p:nvPr/>
          </p:nvSpPr>
          <p:spPr bwMode="auto">
            <a:xfrm>
              <a:off x="11931146" y="9013505"/>
              <a:ext cx="2095159" cy="2203086"/>
            </a:xfrm>
            <a:custGeom>
              <a:gdLst>
                <a:gd fmla="*/ 3663 w 3664" name="T0"/>
                <a:gd fmla="*/ 3855 h 3856" name="T1"/>
                <a:gd fmla="*/ 3663 w 3664" name="T2"/>
                <a:gd fmla="*/ 3855 h 3856" name="T3"/>
                <a:gd fmla="*/ 3321 w 3664" name="T4"/>
                <a:gd fmla="*/ 1024 h 3856" name="T5"/>
                <a:gd fmla="*/ 2483 w 3664" name="T6"/>
                <a:gd fmla="*/ 316 h 3856" name="T7"/>
                <a:gd fmla="*/ 1211 w 3664" name="T8"/>
                <a:gd fmla="*/ 0 h 3856" name="T9"/>
                <a:gd fmla="*/ 1205 w 3664" name="T10"/>
                <a:gd fmla="*/ 0 h 3856" name="T11"/>
                <a:gd fmla="*/ 1190 w 3664" name="T12"/>
                <a:gd fmla="*/ 11 h 3856" name="T13"/>
                <a:gd fmla="*/ 0 w 3664" name="T14"/>
                <a:gd fmla="*/ 3736 h 3856" name="T15"/>
                <a:gd fmla="*/ 0 w 3664" name="T16"/>
                <a:gd fmla="*/ 3855 h 3856" name="T17"/>
                <a:gd fmla="*/ 0 w 3664" name="T18"/>
                <a:gd fmla="*/ 3855 h 3856" name="T19"/>
                <a:gd fmla="*/ 3663 w 3664" name="T20"/>
                <a:gd fmla="*/ 3855 h 385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856" w="3664">
                  <a:moveTo>
                    <a:pt x="3663" y="3855"/>
                  </a:moveTo>
                  <a:lnTo>
                    <a:pt x="3663" y="3855"/>
                  </a:lnTo>
                  <a:cubicBezTo>
                    <a:pt x="3321" y="1024"/>
                    <a:pt x="3321" y="1024"/>
                    <a:pt x="3321" y="1024"/>
                  </a:cubicBezTo>
                  <a:cubicBezTo>
                    <a:pt x="3290" y="725"/>
                    <a:pt x="2933" y="419"/>
                    <a:pt x="2483" y="316"/>
                  </a:cubicBezTo>
                  <a:cubicBezTo>
                    <a:pt x="2250" y="259"/>
                    <a:pt x="1221" y="0"/>
                    <a:pt x="1211" y="0"/>
                  </a:cubicBezTo>
                  <a:cubicBezTo>
                    <a:pt x="1211" y="0"/>
                    <a:pt x="1211" y="0"/>
                    <a:pt x="1205" y="0"/>
                  </a:cubicBezTo>
                  <a:cubicBezTo>
                    <a:pt x="1200" y="0"/>
                    <a:pt x="1190" y="6"/>
                    <a:pt x="1190" y="11"/>
                  </a:cubicBezTo>
                  <a:cubicBezTo>
                    <a:pt x="0" y="3736"/>
                    <a:pt x="0" y="3736"/>
                    <a:pt x="0" y="3736"/>
                  </a:cubicBezTo>
                  <a:cubicBezTo>
                    <a:pt x="0" y="3855"/>
                    <a:pt x="0" y="3855"/>
                    <a:pt x="0" y="3855"/>
                  </a:cubicBezTo>
                  <a:lnTo>
                    <a:pt x="0" y="3855"/>
                  </a:lnTo>
                  <a:lnTo>
                    <a:pt x="3663" y="3855"/>
                  </a:lnTo>
                </a:path>
              </a:pathLst>
            </a:custGeom>
            <a:solidFill>
              <a:schemeClr val="accent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grpSp>
          <p:nvGrpSpPr>
            <p:cNvPr id="22" name="Group 94"/>
            <p:cNvGrpSpPr/>
            <p:nvPr/>
          </p:nvGrpSpPr>
          <p:grpSpPr>
            <a:xfrm>
              <a:off x="10991597" y="9013505"/>
              <a:ext cx="1866003" cy="2203086"/>
              <a:chOff x="11003802" y="9090394"/>
              <a:chExt cx="2412373" cy="2848155"/>
            </a:xfrm>
            <a:solidFill>
              <a:schemeClr val="tx2"/>
            </a:solidFill>
          </p:grpSpPr>
          <p:sp>
            <p:nvSpPr>
              <p:cNvPr id="47" name="Freeform 54"/>
              <p:cNvSpPr>
                <a:spLocks noChangeArrowheads="1"/>
              </p:cNvSpPr>
              <p:nvPr/>
            </p:nvSpPr>
            <p:spPr bwMode="auto">
              <a:xfrm>
                <a:off x="11003802" y="9090394"/>
                <a:ext cx="1210419" cy="2848155"/>
              </a:xfrm>
              <a:custGeom>
                <a:gdLst>
                  <a:gd fmla="*/ 1640 w 1641" name="T0"/>
                  <a:gd fmla="*/ 3767 h 3856" name="T1"/>
                  <a:gd fmla="*/ 1640 w 1641" name="T2"/>
                  <a:gd fmla="*/ 3767 h 3856" name="T3"/>
                  <a:gd fmla="*/ 440 w 1641" name="T4"/>
                  <a:gd fmla="*/ 11 h 3856" name="T5"/>
                  <a:gd fmla="*/ 419 w 1641" name="T6"/>
                  <a:gd fmla="*/ 0 h 3856" name="T7"/>
                  <a:gd fmla="*/ 414 w 1641" name="T8"/>
                  <a:gd fmla="*/ 0 h 3856" name="T9"/>
                  <a:gd fmla="*/ 83 w 1641" name="T10"/>
                  <a:gd fmla="*/ 83 h 3856" name="T11"/>
                  <a:gd fmla="*/ 0 w 1641" name="T12"/>
                  <a:gd fmla="*/ 658 h 3856" name="T13"/>
                  <a:gd fmla="*/ 275 w 1641" name="T14"/>
                  <a:gd fmla="*/ 932 h 3856" name="T15"/>
                  <a:gd fmla="*/ 57 w 1641" name="T16"/>
                  <a:gd fmla="*/ 1149 h 3856" name="T17"/>
                  <a:gd fmla="*/ 1262 w 1641" name="T18"/>
                  <a:gd fmla="*/ 3855 h 3856" name="T19"/>
                  <a:gd fmla="*/ 1640 w 1641" name="T20"/>
                  <a:gd fmla="*/ 3855 h 3856" name="T21"/>
                  <a:gd fmla="*/ 1640 w 1641" name="T22"/>
                  <a:gd fmla="*/ 3767 h 3856"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856" w="1641">
                    <a:moveTo>
                      <a:pt x="1640" y="3767"/>
                    </a:moveTo>
                    <a:lnTo>
                      <a:pt x="1640" y="3767"/>
                    </a:lnTo>
                    <a:cubicBezTo>
                      <a:pt x="440" y="11"/>
                      <a:pt x="440" y="11"/>
                      <a:pt x="440" y="11"/>
                    </a:cubicBezTo>
                    <a:cubicBezTo>
                      <a:pt x="435" y="6"/>
                      <a:pt x="429" y="0"/>
                      <a:pt x="419" y="0"/>
                    </a:cubicBezTo>
                    <a:cubicBezTo>
                      <a:pt x="419" y="0"/>
                      <a:pt x="419" y="0"/>
                      <a:pt x="414" y="0"/>
                    </a:cubicBezTo>
                    <a:cubicBezTo>
                      <a:pt x="321" y="21"/>
                      <a:pt x="207" y="52"/>
                      <a:pt x="83" y="83"/>
                    </a:cubicBezTo>
                    <a:cubicBezTo>
                      <a:pt x="0" y="658"/>
                      <a:pt x="0" y="658"/>
                      <a:pt x="0" y="658"/>
                    </a:cubicBezTo>
                    <a:cubicBezTo>
                      <a:pt x="275" y="932"/>
                      <a:pt x="275" y="932"/>
                      <a:pt x="275" y="932"/>
                    </a:cubicBezTo>
                    <a:cubicBezTo>
                      <a:pt x="57" y="1149"/>
                      <a:pt x="57" y="1149"/>
                      <a:pt x="57" y="1149"/>
                    </a:cubicBezTo>
                    <a:cubicBezTo>
                      <a:pt x="1262" y="3855"/>
                      <a:pt x="1262" y="3855"/>
                      <a:pt x="1262" y="3855"/>
                    </a:cubicBezTo>
                    <a:cubicBezTo>
                      <a:pt x="1640" y="3855"/>
                      <a:pt x="1640" y="3855"/>
                      <a:pt x="1640" y="3855"/>
                    </a:cubicBezTo>
                    <a:lnTo>
                      <a:pt x="1640" y="3767"/>
                    </a:lnTo>
                  </a:path>
                </a:pathLst>
              </a:custGeom>
              <a:grpFill/>
              <a:ln>
                <a:noFill/>
              </a:ln>
              <a:effectLs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48" name="Freeform 55"/>
              <p:cNvSpPr>
                <a:spLocks noChangeArrowheads="1"/>
              </p:cNvSpPr>
              <p:nvPr/>
            </p:nvSpPr>
            <p:spPr bwMode="auto">
              <a:xfrm>
                <a:off x="12214221" y="9090394"/>
                <a:ext cx="1201954" cy="2848155"/>
              </a:xfrm>
              <a:custGeom>
                <a:gdLst>
                  <a:gd fmla="*/ 1351 w 1625" name="T0"/>
                  <a:gd fmla="*/ 932 h 3856" name="T1"/>
                  <a:gd fmla="*/ 1351 w 1625" name="T2"/>
                  <a:gd fmla="*/ 932 h 3856" name="T3"/>
                  <a:gd fmla="*/ 1624 w 1625" name="T4"/>
                  <a:gd fmla="*/ 658 h 3856" name="T5"/>
                  <a:gd fmla="*/ 1542 w 1625" name="T6"/>
                  <a:gd fmla="*/ 78 h 3856" name="T7"/>
                  <a:gd fmla="*/ 1222 w 1625" name="T8"/>
                  <a:gd fmla="*/ 0 h 3856" name="T9"/>
                  <a:gd fmla="*/ 1216 w 1625" name="T10"/>
                  <a:gd fmla="*/ 0 h 3856" name="T11"/>
                  <a:gd fmla="*/ 1201 w 1625" name="T12"/>
                  <a:gd fmla="*/ 16 h 3856" name="T13"/>
                  <a:gd fmla="*/ 0 w 1625" name="T14"/>
                  <a:gd fmla="*/ 3767 h 3856" name="T15"/>
                  <a:gd fmla="*/ 0 w 1625" name="T16"/>
                  <a:gd fmla="*/ 3855 h 3856" name="T17"/>
                  <a:gd fmla="*/ 378 w 1625" name="T18"/>
                  <a:gd fmla="*/ 3855 h 3856" name="T19"/>
                  <a:gd fmla="*/ 1578 w 1625" name="T20"/>
                  <a:gd fmla="*/ 1159 h 3856" name="T21"/>
                  <a:gd fmla="*/ 1351 w 1625" name="T22"/>
                  <a:gd fmla="*/ 932 h 3856"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856" w="1625">
                    <a:moveTo>
                      <a:pt x="1351" y="932"/>
                    </a:moveTo>
                    <a:lnTo>
                      <a:pt x="1351" y="932"/>
                    </a:lnTo>
                    <a:cubicBezTo>
                      <a:pt x="1624" y="658"/>
                      <a:pt x="1624" y="658"/>
                      <a:pt x="1624" y="658"/>
                    </a:cubicBezTo>
                    <a:cubicBezTo>
                      <a:pt x="1542" y="78"/>
                      <a:pt x="1542" y="78"/>
                      <a:pt x="1542" y="78"/>
                    </a:cubicBezTo>
                    <a:cubicBezTo>
                      <a:pt x="1361" y="31"/>
                      <a:pt x="1226" y="0"/>
                      <a:pt x="1222" y="0"/>
                    </a:cubicBezTo>
                    <a:cubicBezTo>
                      <a:pt x="1222" y="0"/>
                      <a:pt x="1222" y="0"/>
                      <a:pt x="1216" y="0"/>
                    </a:cubicBezTo>
                    <a:cubicBezTo>
                      <a:pt x="1211" y="0"/>
                      <a:pt x="1201" y="6"/>
                      <a:pt x="1201" y="16"/>
                    </a:cubicBezTo>
                    <a:cubicBezTo>
                      <a:pt x="0" y="3767"/>
                      <a:pt x="0" y="3767"/>
                      <a:pt x="0" y="3767"/>
                    </a:cubicBezTo>
                    <a:cubicBezTo>
                      <a:pt x="0" y="3855"/>
                      <a:pt x="0" y="3855"/>
                      <a:pt x="0" y="3855"/>
                    </a:cubicBezTo>
                    <a:cubicBezTo>
                      <a:pt x="378" y="3855"/>
                      <a:pt x="378" y="3855"/>
                      <a:pt x="378" y="3855"/>
                    </a:cubicBezTo>
                    <a:cubicBezTo>
                      <a:pt x="1578" y="1159"/>
                      <a:pt x="1578" y="1159"/>
                      <a:pt x="1578" y="1159"/>
                    </a:cubicBezTo>
                    <a:lnTo>
                      <a:pt x="1351" y="932"/>
                    </a:lnTo>
                  </a:path>
                </a:pathLst>
              </a:custGeom>
              <a:grpFill/>
              <a:ln>
                <a:noFill/>
              </a:ln>
              <a:effectLs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grpSp>
        <p:sp>
          <p:nvSpPr>
            <p:cNvPr id="23" name="Freeform 56"/>
            <p:cNvSpPr>
              <a:spLocks noChangeArrowheads="1"/>
            </p:cNvSpPr>
            <p:nvPr/>
          </p:nvSpPr>
          <p:spPr bwMode="auto">
            <a:xfrm>
              <a:off x="10523461" y="10489867"/>
              <a:ext cx="294633" cy="726724"/>
            </a:xfrm>
            <a:custGeom>
              <a:gdLst>
                <a:gd fmla="*/ 99 w 514" name="T0"/>
                <a:gd fmla="*/ 1273 h 1274" name="T1"/>
                <a:gd fmla="*/ 0 w 514" name="T2"/>
                <a:gd fmla="*/ 0 h 1274" name="T3"/>
                <a:gd fmla="*/ 513 w 514" name="T4"/>
                <a:gd fmla="*/ 1273 h 1274" name="T5"/>
                <a:gd fmla="*/ 99 w 514" name="T6"/>
                <a:gd fmla="*/ 1273 h 1274" name="T7"/>
              </a:gdLst>
              <a:cxnLst>
                <a:cxn ang="0">
                  <a:pos x="T0" y="T1"/>
                </a:cxn>
                <a:cxn ang="0">
                  <a:pos x="T2" y="T3"/>
                </a:cxn>
                <a:cxn ang="0">
                  <a:pos x="T4" y="T5"/>
                </a:cxn>
                <a:cxn ang="0">
                  <a:pos x="T6" y="T7"/>
                </a:cxn>
              </a:cxnLst>
              <a:rect b="b" l="0" r="r" t="0"/>
              <a:pathLst>
                <a:path h="1274" w="514">
                  <a:moveTo>
                    <a:pt x="99" y="1273"/>
                  </a:moveTo>
                  <a:lnTo>
                    <a:pt x="0" y="0"/>
                  </a:lnTo>
                  <a:lnTo>
                    <a:pt x="513" y="1273"/>
                  </a:lnTo>
                  <a:lnTo>
                    <a:pt x="99" y="1273"/>
                  </a:lnTo>
                </a:path>
              </a:pathLst>
            </a:custGeom>
            <a:solidFill>
              <a:srgbClr val="131313"/>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24" name="Freeform 57"/>
            <p:cNvSpPr>
              <a:spLocks noChangeArrowheads="1"/>
            </p:cNvSpPr>
            <p:nvPr/>
          </p:nvSpPr>
          <p:spPr bwMode="auto">
            <a:xfrm>
              <a:off x="13004916" y="10489867"/>
              <a:ext cx="297905" cy="726724"/>
            </a:xfrm>
            <a:custGeom>
              <a:gdLst>
                <a:gd fmla="*/ 420 w 519" name="T0"/>
                <a:gd fmla="*/ 1273 h 1274" name="T1"/>
                <a:gd fmla="*/ 518 w 519" name="T2"/>
                <a:gd fmla="*/ 0 h 1274" name="T3"/>
                <a:gd fmla="*/ 0 w 519" name="T4"/>
                <a:gd fmla="*/ 1273 h 1274" name="T5"/>
                <a:gd fmla="*/ 420 w 519" name="T6"/>
                <a:gd fmla="*/ 1273 h 1274" name="T7"/>
              </a:gdLst>
              <a:cxnLst>
                <a:cxn ang="0">
                  <a:pos x="T0" y="T1"/>
                </a:cxn>
                <a:cxn ang="0">
                  <a:pos x="T2" y="T3"/>
                </a:cxn>
                <a:cxn ang="0">
                  <a:pos x="T4" y="T5"/>
                </a:cxn>
                <a:cxn ang="0">
                  <a:pos x="T6" y="T7"/>
                </a:cxn>
              </a:cxnLst>
              <a:rect b="b" l="0" r="r" t="0"/>
              <a:pathLst>
                <a:path h="1274" w="519">
                  <a:moveTo>
                    <a:pt x="420" y="1273"/>
                  </a:moveTo>
                  <a:lnTo>
                    <a:pt x="518" y="0"/>
                  </a:lnTo>
                  <a:lnTo>
                    <a:pt x="0" y="1273"/>
                  </a:lnTo>
                  <a:lnTo>
                    <a:pt x="420" y="1273"/>
                  </a:lnTo>
                </a:path>
              </a:pathLst>
            </a:custGeom>
            <a:solidFill>
              <a:srgbClr val="01010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25" name="Freeform 58"/>
            <p:cNvSpPr>
              <a:spLocks noChangeArrowheads="1"/>
            </p:cNvSpPr>
            <p:nvPr/>
          </p:nvSpPr>
          <p:spPr bwMode="auto">
            <a:xfrm>
              <a:off x="12428747" y="10696099"/>
              <a:ext cx="697295" cy="121122"/>
            </a:xfrm>
            <a:custGeom>
              <a:gdLst>
                <a:gd fmla="*/ 1221 w 1222" name="T0"/>
                <a:gd fmla="*/ 207 h 208" name="T1"/>
                <a:gd fmla="*/ 0 w 1222" name="T2"/>
                <a:gd fmla="*/ 207 h 208" name="T3"/>
                <a:gd fmla="*/ 0 w 1222" name="T4"/>
                <a:gd fmla="*/ 0 h 208" name="T5"/>
                <a:gd fmla="*/ 1221 w 1222" name="T6"/>
                <a:gd fmla="*/ 0 h 208" name="T7"/>
                <a:gd fmla="*/ 1221 w 1222" name="T8"/>
                <a:gd fmla="*/ 207 h 208" name="T9"/>
              </a:gdLst>
              <a:cxnLst>
                <a:cxn ang="0">
                  <a:pos x="T0" y="T1"/>
                </a:cxn>
                <a:cxn ang="0">
                  <a:pos x="T2" y="T3"/>
                </a:cxn>
                <a:cxn ang="0">
                  <a:pos x="T4" y="T5"/>
                </a:cxn>
                <a:cxn ang="0">
                  <a:pos x="T6" y="T7"/>
                </a:cxn>
                <a:cxn ang="0">
                  <a:pos x="T8" y="T9"/>
                </a:cxn>
              </a:cxnLst>
              <a:rect b="b" l="0" r="r" t="0"/>
              <a:pathLst>
                <a:path h="208" w="1222">
                  <a:moveTo>
                    <a:pt x="1221" y="207"/>
                  </a:moveTo>
                  <a:lnTo>
                    <a:pt x="0" y="207"/>
                  </a:lnTo>
                  <a:lnTo>
                    <a:pt x="0" y="0"/>
                  </a:lnTo>
                  <a:lnTo>
                    <a:pt x="1221" y="0"/>
                  </a:lnTo>
                  <a:lnTo>
                    <a:pt x="1221" y="207"/>
                  </a:lnTo>
                </a:path>
              </a:pathLst>
            </a:custGeom>
            <a:solidFill>
              <a:srgbClr val="01010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26" name="Freeform 59"/>
            <p:cNvSpPr>
              <a:spLocks noChangeArrowheads="1"/>
            </p:cNvSpPr>
            <p:nvPr/>
          </p:nvSpPr>
          <p:spPr bwMode="auto">
            <a:xfrm>
              <a:off x="11417176" y="8836733"/>
              <a:ext cx="1018118" cy="294618"/>
            </a:xfrm>
            <a:custGeom>
              <a:gdLst>
                <a:gd fmla="*/ 890 w 1781" name="T0"/>
                <a:gd fmla="*/ 517 h 518" name="T1"/>
                <a:gd fmla="*/ 0 w 1781" name="T2"/>
                <a:gd fmla="*/ 0 h 518" name="T3"/>
                <a:gd fmla="*/ 1780 w 1781" name="T4"/>
                <a:gd fmla="*/ 0 h 518" name="T5"/>
                <a:gd fmla="*/ 890 w 1781" name="T6"/>
                <a:gd fmla="*/ 517 h 518" name="T7"/>
              </a:gdLst>
              <a:cxnLst>
                <a:cxn ang="0">
                  <a:pos x="T0" y="T1"/>
                </a:cxn>
                <a:cxn ang="0">
                  <a:pos x="T2" y="T3"/>
                </a:cxn>
                <a:cxn ang="0">
                  <a:pos x="T4" y="T5"/>
                </a:cxn>
                <a:cxn ang="0">
                  <a:pos x="T6" y="T7"/>
                </a:cxn>
              </a:cxnLst>
              <a:rect b="b" l="0" r="r" t="0"/>
              <a:pathLst>
                <a:path h="518" w="1781">
                  <a:moveTo>
                    <a:pt x="890" y="517"/>
                  </a:moveTo>
                  <a:lnTo>
                    <a:pt x="0" y="0"/>
                  </a:lnTo>
                  <a:lnTo>
                    <a:pt x="1780" y="0"/>
                  </a:lnTo>
                  <a:lnTo>
                    <a:pt x="890" y="517"/>
                  </a:lnTo>
                </a:path>
              </a:pathLst>
            </a:custGeom>
            <a:solidFill>
              <a:srgbClr val="B3B3B3"/>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27" name="Freeform 60"/>
            <p:cNvSpPr>
              <a:spLocks noChangeArrowheads="1"/>
            </p:cNvSpPr>
            <p:nvPr/>
          </p:nvSpPr>
          <p:spPr bwMode="auto">
            <a:xfrm>
              <a:off x="11034156" y="6519074"/>
              <a:ext cx="1793981" cy="2186718"/>
            </a:xfrm>
            <a:custGeom>
              <a:gdLst>
                <a:gd fmla="*/ 2950 w 3142" name="T0"/>
                <a:gd fmla="*/ 1748 h 3829" name="T1"/>
                <a:gd fmla="*/ 2950 w 3142" name="T2"/>
                <a:gd fmla="*/ 1748 h 3829" name="T3"/>
                <a:gd fmla="*/ 1568 w 3142" name="T4"/>
                <a:gd fmla="*/ 0 h 3829" name="T5"/>
                <a:gd fmla="*/ 192 w 3142" name="T6"/>
                <a:gd fmla="*/ 1748 h 3829" name="T7"/>
                <a:gd fmla="*/ 560 w 3142" name="T8"/>
                <a:gd fmla="*/ 2437 h 3829" name="T9"/>
                <a:gd fmla="*/ 1191 w 3142" name="T10"/>
                <a:gd fmla="*/ 3823 h 3829" name="T11"/>
                <a:gd fmla="*/ 1951 w 3142" name="T12"/>
                <a:gd fmla="*/ 3828 h 3829" name="T13"/>
                <a:gd fmla="*/ 2531 w 3142" name="T14"/>
                <a:gd fmla="*/ 2488 h 3829" name="T15"/>
                <a:gd fmla="*/ 2950 w 3142" name="T16"/>
                <a:gd fmla="*/ 1748 h 38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829" w="3142">
                  <a:moveTo>
                    <a:pt x="2950" y="1748"/>
                  </a:moveTo>
                  <a:lnTo>
                    <a:pt x="2950" y="1748"/>
                  </a:lnTo>
                  <a:cubicBezTo>
                    <a:pt x="3141" y="890"/>
                    <a:pt x="2546" y="0"/>
                    <a:pt x="1568" y="0"/>
                  </a:cubicBezTo>
                  <a:cubicBezTo>
                    <a:pt x="596" y="0"/>
                    <a:pt x="0" y="890"/>
                    <a:pt x="192" y="1748"/>
                  </a:cubicBezTo>
                  <a:cubicBezTo>
                    <a:pt x="249" y="2023"/>
                    <a:pt x="389" y="2256"/>
                    <a:pt x="560" y="2437"/>
                  </a:cubicBezTo>
                  <a:cubicBezTo>
                    <a:pt x="1077" y="2980"/>
                    <a:pt x="1191" y="3823"/>
                    <a:pt x="1191" y="3823"/>
                  </a:cubicBezTo>
                  <a:cubicBezTo>
                    <a:pt x="1951" y="3828"/>
                    <a:pt x="1951" y="3828"/>
                    <a:pt x="1951" y="3828"/>
                  </a:cubicBezTo>
                  <a:cubicBezTo>
                    <a:pt x="1951" y="3828"/>
                    <a:pt x="1982" y="3057"/>
                    <a:pt x="2531" y="2488"/>
                  </a:cubicBezTo>
                  <a:cubicBezTo>
                    <a:pt x="2717" y="2291"/>
                    <a:pt x="2883" y="2048"/>
                    <a:pt x="2950" y="1748"/>
                  </a:cubicBezTo>
                </a:path>
              </a:pathLst>
            </a:custGeom>
            <a:solidFill>
              <a:srgbClr val="FDB81C"/>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28" name="Freeform 61"/>
            <p:cNvSpPr>
              <a:spLocks noChangeArrowheads="1"/>
            </p:cNvSpPr>
            <p:nvPr/>
          </p:nvSpPr>
          <p:spPr bwMode="auto">
            <a:xfrm>
              <a:off x="11034156" y="6519074"/>
              <a:ext cx="896990" cy="2186718"/>
            </a:xfrm>
            <a:custGeom>
              <a:gdLst>
                <a:gd fmla="*/ 1568 w 1569" name="T0"/>
                <a:gd fmla="*/ 0 h 3824" name="T1"/>
                <a:gd fmla="*/ 1568 w 1569" name="T2"/>
                <a:gd fmla="*/ 0 h 3824" name="T3"/>
                <a:gd fmla="*/ 192 w 1569" name="T4"/>
                <a:gd fmla="*/ 1748 h 3824" name="T5"/>
                <a:gd fmla="*/ 560 w 1569" name="T6"/>
                <a:gd fmla="*/ 2437 h 3824" name="T7"/>
                <a:gd fmla="*/ 1191 w 1569" name="T8"/>
                <a:gd fmla="*/ 3823 h 3824" name="T9"/>
                <a:gd fmla="*/ 1568 w 1569" name="T10"/>
                <a:gd fmla="*/ 3823 h 3824" name="T11"/>
                <a:gd fmla="*/ 1568 w 1569" name="T12"/>
                <a:gd fmla="*/ 0 h 3824" name="T13"/>
              </a:gdLst>
              <a:cxnLst>
                <a:cxn ang="0">
                  <a:pos x="T0" y="T1"/>
                </a:cxn>
                <a:cxn ang="0">
                  <a:pos x="T2" y="T3"/>
                </a:cxn>
                <a:cxn ang="0">
                  <a:pos x="T4" y="T5"/>
                </a:cxn>
                <a:cxn ang="0">
                  <a:pos x="T6" y="T7"/>
                </a:cxn>
                <a:cxn ang="0">
                  <a:pos x="T8" y="T9"/>
                </a:cxn>
                <a:cxn ang="0">
                  <a:pos x="T10" y="T11"/>
                </a:cxn>
                <a:cxn ang="0">
                  <a:pos x="T12" y="T13"/>
                </a:cxn>
              </a:cxnLst>
              <a:rect b="b" l="0" r="r" t="0"/>
              <a:pathLst>
                <a:path h="3824" w="1569">
                  <a:moveTo>
                    <a:pt x="1568" y="0"/>
                  </a:moveTo>
                  <a:lnTo>
                    <a:pt x="1568" y="0"/>
                  </a:lnTo>
                  <a:cubicBezTo>
                    <a:pt x="596" y="0"/>
                    <a:pt x="0" y="890"/>
                    <a:pt x="192" y="1748"/>
                  </a:cubicBezTo>
                  <a:cubicBezTo>
                    <a:pt x="249" y="2023"/>
                    <a:pt x="389" y="2256"/>
                    <a:pt x="560" y="2437"/>
                  </a:cubicBezTo>
                  <a:cubicBezTo>
                    <a:pt x="1082" y="2980"/>
                    <a:pt x="1191" y="3823"/>
                    <a:pt x="1191" y="3823"/>
                  </a:cubicBezTo>
                  <a:cubicBezTo>
                    <a:pt x="1568" y="3823"/>
                    <a:pt x="1568" y="3823"/>
                    <a:pt x="1568" y="3823"/>
                  </a:cubicBezTo>
                  <a:lnTo>
                    <a:pt x="1568" y="0"/>
                  </a:lnTo>
                </a:path>
              </a:pathLst>
            </a:custGeom>
            <a:solidFill>
              <a:srgbClr val="FEDE3B"/>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29" name="Freeform 62"/>
            <p:cNvSpPr>
              <a:spLocks noChangeArrowheads="1"/>
            </p:cNvSpPr>
            <p:nvPr/>
          </p:nvSpPr>
          <p:spPr bwMode="auto">
            <a:xfrm>
              <a:off x="11263315" y="6672931"/>
              <a:ext cx="1338938" cy="654705"/>
            </a:xfrm>
            <a:custGeom>
              <a:gdLst>
                <a:gd fmla="*/ 201 w 2345" name="T0"/>
                <a:gd fmla="*/ 958 h 1145" name="T1"/>
                <a:gd fmla="*/ 201 w 2345" name="T2"/>
                <a:gd fmla="*/ 958 h 1145" name="T3"/>
                <a:gd fmla="*/ 1169 w 2345" name="T4"/>
                <a:gd fmla="*/ 606 h 1145" name="T5"/>
                <a:gd fmla="*/ 2142 w 2345" name="T6"/>
                <a:gd fmla="*/ 958 h 1145" name="T7"/>
                <a:gd fmla="*/ 2292 w 2345" name="T8"/>
                <a:gd fmla="*/ 1144 h 1145" name="T9"/>
                <a:gd fmla="*/ 2054 w 2345" name="T10"/>
                <a:gd fmla="*/ 352 h 1145" name="T11"/>
                <a:gd fmla="*/ 1169 w 2345" name="T12"/>
                <a:gd fmla="*/ 0 h 1145" name="T13"/>
                <a:gd fmla="*/ 290 w 2345" name="T14"/>
                <a:gd fmla="*/ 352 h 1145" name="T15"/>
                <a:gd fmla="*/ 51 w 2345" name="T16"/>
                <a:gd fmla="*/ 1144 h 1145" name="T17"/>
                <a:gd fmla="*/ 201 w 2345" name="T18"/>
                <a:gd fmla="*/ 958 h 114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145" w="2345">
                  <a:moveTo>
                    <a:pt x="201" y="958"/>
                  </a:moveTo>
                  <a:lnTo>
                    <a:pt x="201" y="958"/>
                  </a:lnTo>
                  <a:cubicBezTo>
                    <a:pt x="434" y="730"/>
                    <a:pt x="781" y="606"/>
                    <a:pt x="1169" y="606"/>
                  </a:cubicBezTo>
                  <a:cubicBezTo>
                    <a:pt x="1562" y="606"/>
                    <a:pt x="1904" y="730"/>
                    <a:pt x="2142" y="958"/>
                  </a:cubicBezTo>
                  <a:cubicBezTo>
                    <a:pt x="2199" y="1015"/>
                    <a:pt x="2251" y="1076"/>
                    <a:pt x="2292" y="1144"/>
                  </a:cubicBezTo>
                  <a:cubicBezTo>
                    <a:pt x="2344" y="864"/>
                    <a:pt x="2255" y="575"/>
                    <a:pt x="2054" y="352"/>
                  </a:cubicBezTo>
                  <a:cubicBezTo>
                    <a:pt x="1837" y="125"/>
                    <a:pt x="1526" y="0"/>
                    <a:pt x="1169" y="0"/>
                  </a:cubicBezTo>
                  <a:cubicBezTo>
                    <a:pt x="817" y="0"/>
                    <a:pt x="502" y="125"/>
                    <a:pt x="290" y="352"/>
                  </a:cubicBezTo>
                  <a:cubicBezTo>
                    <a:pt x="88" y="570"/>
                    <a:pt x="0" y="864"/>
                    <a:pt x="51" y="1144"/>
                  </a:cubicBezTo>
                  <a:cubicBezTo>
                    <a:pt x="93" y="1076"/>
                    <a:pt x="145" y="1015"/>
                    <a:pt x="201" y="958"/>
                  </a:cubicBezTo>
                </a:path>
              </a:pathLst>
            </a:custGeom>
            <a:solidFill>
              <a:srgbClr val="FEDE3B"/>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30" name="Freeform 63"/>
            <p:cNvSpPr>
              <a:spLocks noChangeArrowheads="1"/>
            </p:cNvSpPr>
            <p:nvPr/>
          </p:nvSpPr>
          <p:spPr bwMode="auto">
            <a:xfrm>
              <a:off x="11263315" y="6672931"/>
              <a:ext cx="667831" cy="654705"/>
            </a:xfrm>
            <a:custGeom>
              <a:gdLst>
                <a:gd fmla="*/ 1169 w 1170" name="T0"/>
                <a:gd fmla="*/ 0 h 1145" name="T1"/>
                <a:gd fmla="*/ 1169 w 1170" name="T2"/>
                <a:gd fmla="*/ 0 h 1145" name="T3"/>
                <a:gd fmla="*/ 290 w 1170" name="T4"/>
                <a:gd fmla="*/ 358 h 1145" name="T5"/>
                <a:gd fmla="*/ 51 w 1170" name="T6"/>
                <a:gd fmla="*/ 1144 h 1145" name="T7"/>
                <a:gd fmla="*/ 201 w 1170" name="T8"/>
                <a:gd fmla="*/ 958 h 1145" name="T9"/>
                <a:gd fmla="*/ 1169 w 1170" name="T10"/>
                <a:gd fmla="*/ 606 h 1145" name="T11"/>
                <a:gd fmla="*/ 1169 w 1170" name="T12"/>
                <a:gd fmla="*/ 0 h 1145" name="T13"/>
              </a:gdLst>
              <a:cxnLst>
                <a:cxn ang="0">
                  <a:pos x="T0" y="T1"/>
                </a:cxn>
                <a:cxn ang="0">
                  <a:pos x="T2" y="T3"/>
                </a:cxn>
                <a:cxn ang="0">
                  <a:pos x="T4" y="T5"/>
                </a:cxn>
                <a:cxn ang="0">
                  <a:pos x="T6" y="T7"/>
                </a:cxn>
                <a:cxn ang="0">
                  <a:pos x="T8" y="T9"/>
                </a:cxn>
                <a:cxn ang="0">
                  <a:pos x="T10" y="T11"/>
                </a:cxn>
                <a:cxn ang="0">
                  <a:pos x="T12" y="T13"/>
                </a:cxn>
              </a:cxnLst>
              <a:rect b="b" l="0" r="r" t="0"/>
              <a:pathLst>
                <a:path h="1145" w="1170">
                  <a:moveTo>
                    <a:pt x="1169" y="0"/>
                  </a:moveTo>
                  <a:lnTo>
                    <a:pt x="1169" y="0"/>
                  </a:lnTo>
                  <a:cubicBezTo>
                    <a:pt x="812" y="0"/>
                    <a:pt x="502" y="129"/>
                    <a:pt x="290" y="358"/>
                  </a:cubicBezTo>
                  <a:cubicBezTo>
                    <a:pt x="88" y="575"/>
                    <a:pt x="0" y="864"/>
                    <a:pt x="51" y="1144"/>
                  </a:cubicBezTo>
                  <a:cubicBezTo>
                    <a:pt x="93" y="1076"/>
                    <a:pt x="140" y="1015"/>
                    <a:pt x="201" y="958"/>
                  </a:cubicBezTo>
                  <a:cubicBezTo>
                    <a:pt x="434" y="735"/>
                    <a:pt x="776" y="606"/>
                    <a:pt x="1169" y="606"/>
                  </a:cubicBezTo>
                  <a:lnTo>
                    <a:pt x="1169" y="0"/>
                  </a:lnTo>
                </a:path>
              </a:pathLst>
            </a:custGeom>
            <a:solidFill>
              <a:srgbClr val="F8F0B2"/>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31" name="Freeform 64"/>
            <p:cNvSpPr>
              <a:spLocks noChangeArrowheads="1"/>
            </p:cNvSpPr>
            <p:nvPr/>
          </p:nvSpPr>
          <p:spPr bwMode="auto">
            <a:xfrm>
              <a:off x="11384439" y="7334184"/>
              <a:ext cx="1096686" cy="1371608"/>
            </a:xfrm>
            <a:custGeom>
              <a:gdLst>
                <a:gd fmla="*/ 709 w 1921" name="T0"/>
                <a:gd fmla="*/ 2396 h 2397" name="T1"/>
                <a:gd fmla="*/ 709 w 1921" name="T2"/>
                <a:gd fmla="*/ 2396 h 2397" name="T3"/>
                <a:gd fmla="*/ 1196 w 1921" name="T4"/>
                <a:gd fmla="*/ 2396 h 2397" name="T5"/>
                <a:gd fmla="*/ 1273 w 1921" name="T6"/>
                <a:gd fmla="*/ 1977 h 2397" name="T7"/>
                <a:gd fmla="*/ 1718 w 1921" name="T8"/>
                <a:gd fmla="*/ 668 h 2397" name="T9"/>
                <a:gd fmla="*/ 1904 w 1921" name="T10"/>
                <a:gd fmla="*/ 280 h 2397" name="T11"/>
                <a:gd fmla="*/ 1200 w 1921" name="T12"/>
                <a:gd fmla="*/ 0 h 2397" name="T13"/>
                <a:gd fmla="*/ 957 w 1921" name="T14"/>
                <a:gd fmla="*/ 6 h 2397" name="T15"/>
                <a:gd fmla="*/ 719 w 1921" name="T16"/>
                <a:gd fmla="*/ 0 h 2397" name="T17"/>
                <a:gd fmla="*/ 16 w 1921" name="T18"/>
                <a:gd fmla="*/ 280 h 2397" name="T19"/>
                <a:gd fmla="*/ 155 w 1921" name="T20"/>
                <a:gd fmla="*/ 627 h 2397" name="T21"/>
                <a:gd fmla="*/ 632 w 1921" name="T22"/>
                <a:gd fmla="*/ 1956 h 2397" name="T23"/>
                <a:gd fmla="*/ 709 w 1921" name="T24"/>
                <a:gd fmla="*/ 2396 h 2397" name="T25"/>
                <a:gd fmla="*/ 93 w 1921" name="T26"/>
                <a:gd fmla="*/ 300 h 2397" name="T27"/>
                <a:gd fmla="*/ 93 w 1921" name="T28"/>
                <a:gd fmla="*/ 300 h 2397" name="T29"/>
                <a:gd fmla="*/ 719 w 1921" name="T30"/>
                <a:gd fmla="*/ 88 h 2397" name="T31"/>
                <a:gd fmla="*/ 957 w 1921" name="T32"/>
                <a:gd fmla="*/ 88 h 2397" name="T33"/>
                <a:gd fmla="*/ 1196 w 1921" name="T34"/>
                <a:gd fmla="*/ 88 h 2397" name="T35"/>
                <a:gd fmla="*/ 1821 w 1921" name="T36"/>
                <a:gd fmla="*/ 300 h 2397" name="T37"/>
                <a:gd fmla="*/ 1666 w 1921" name="T38"/>
                <a:gd fmla="*/ 621 h 2397" name="T39"/>
                <a:gd fmla="*/ 1231 w 1921" name="T40"/>
                <a:gd fmla="*/ 1838 h 2397" name="T41"/>
                <a:gd fmla="*/ 1206 w 1921" name="T42"/>
                <a:gd fmla="*/ 1397 h 2397" name="T43"/>
                <a:gd fmla="*/ 947 w 1921" name="T44"/>
                <a:gd fmla="*/ 590 h 2397" name="T45"/>
                <a:gd fmla="*/ 694 w 1921" name="T46"/>
                <a:gd fmla="*/ 1382 h 2397" name="T47"/>
                <a:gd fmla="*/ 673 w 1921" name="T48"/>
                <a:gd fmla="*/ 1842 h 2397" name="T49"/>
                <a:gd fmla="*/ 207 w 1921" name="T50"/>
                <a:gd fmla="*/ 580 h 2397" name="T51"/>
                <a:gd fmla="*/ 93 w 1921" name="T52"/>
                <a:gd fmla="*/ 300 h 2397"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2397" w="1921">
                  <a:moveTo>
                    <a:pt x="709" y="2396"/>
                  </a:moveTo>
                  <a:lnTo>
                    <a:pt x="709" y="2396"/>
                  </a:lnTo>
                  <a:cubicBezTo>
                    <a:pt x="1196" y="2396"/>
                    <a:pt x="1196" y="2396"/>
                    <a:pt x="1196" y="2396"/>
                  </a:cubicBezTo>
                  <a:cubicBezTo>
                    <a:pt x="1273" y="1977"/>
                    <a:pt x="1273" y="1977"/>
                    <a:pt x="1273" y="1977"/>
                  </a:cubicBezTo>
                  <a:cubicBezTo>
                    <a:pt x="1314" y="1672"/>
                    <a:pt x="1418" y="962"/>
                    <a:pt x="1718" y="668"/>
                  </a:cubicBezTo>
                  <a:cubicBezTo>
                    <a:pt x="1858" y="529"/>
                    <a:pt x="1920" y="404"/>
                    <a:pt x="1904" y="280"/>
                  </a:cubicBezTo>
                  <a:cubicBezTo>
                    <a:pt x="1868" y="21"/>
                    <a:pt x="1547" y="0"/>
                    <a:pt x="1200" y="0"/>
                  </a:cubicBezTo>
                  <a:cubicBezTo>
                    <a:pt x="957" y="6"/>
                    <a:pt x="957" y="6"/>
                    <a:pt x="957" y="6"/>
                  </a:cubicBezTo>
                  <a:cubicBezTo>
                    <a:pt x="719" y="0"/>
                    <a:pt x="719" y="0"/>
                    <a:pt x="719" y="0"/>
                  </a:cubicBezTo>
                  <a:cubicBezTo>
                    <a:pt x="367" y="0"/>
                    <a:pt x="52" y="21"/>
                    <a:pt x="16" y="280"/>
                  </a:cubicBezTo>
                  <a:cubicBezTo>
                    <a:pt x="0" y="399"/>
                    <a:pt x="47" y="523"/>
                    <a:pt x="155" y="627"/>
                  </a:cubicBezTo>
                  <a:cubicBezTo>
                    <a:pt x="461" y="932"/>
                    <a:pt x="580" y="1641"/>
                    <a:pt x="632" y="1956"/>
                  </a:cubicBezTo>
                  <a:lnTo>
                    <a:pt x="709" y="2396"/>
                  </a:lnTo>
                  <a:close/>
                  <a:moveTo>
                    <a:pt x="93" y="300"/>
                  </a:moveTo>
                  <a:lnTo>
                    <a:pt x="93" y="300"/>
                  </a:lnTo>
                  <a:cubicBezTo>
                    <a:pt x="124" y="125"/>
                    <a:pt x="336" y="88"/>
                    <a:pt x="719" y="88"/>
                  </a:cubicBezTo>
                  <a:cubicBezTo>
                    <a:pt x="957" y="88"/>
                    <a:pt x="957" y="88"/>
                    <a:pt x="957" y="88"/>
                  </a:cubicBezTo>
                  <a:cubicBezTo>
                    <a:pt x="1196" y="88"/>
                    <a:pt x="1196" y="88"/>
                    <a:pt x="1196" y="88"/>
                  </a:cubicBezTo>
                  <a:cubicBezTo>
                    <a:pt x="1583" y="88"/>
                    <a:pt x="1795" y="125"/>
                    <a:pt x="1821" y="300"/>
                  </a:cubicBezTo>
                  <a:cubicBezTo>
                    <a:pt x="1837" y="399"/>
                    <a:pt x="1785" y="502"/>
                    <a:pt x="1666" y="621"/>
                  </a:cubicBezTo>
                  <a:cubicBezTo>
                    <a:pt x="1392" y="895"/>
                    <a:pt x="1283" y="1486"/>
                    <a:pt x="1231" y="1838"/>
                  </a:cubicBezTo>
                  <a:cubicBezTo>
                    <a:pt x="1216" y="1744"/>
                    <a:pt x="1196" y="1599"/>
                    <a:pt x="1206" y="1397"/>
                  </a:cubicBezTo>
                  <a:cubicBezTo>
                    <a:pt x="1242" y="694"/>
                    <a:pt x="1087" y="590"/>
                    <a:pt x="947" y="590"/>
                  </a:cubicBezTo>
                  <a:cubicBezTo>
                    <a:pt x="797" y="590"/>
                    <a:pt x="663" y="699"/>
                    <a:pt x="694" y="1382"/>
                  </a:cubicBezTo>
                  <a:cubicBezTo>
                    <a:pt x="704" y="1599"/>
                    <a:pt x="688" y="1749"/>
                    <a:pt x="673" y="1842"/>
                  </a:cubicBezTo>
                  <a:cubicBezTo>
                    <a:pt x="616" y="1480"/>
                    <a:pt x="497" y="875"/>
                    <a:pt x="207" y="580"/>
                  </a:cubicBezTo>
                  <a:cubicBezTo>
                    <a:pt x="119" y="492"/>
                    <a:pt x="78" y="399"/>
                    <a:pt x="93" y="300"/>
                  </a:cubicBezTo>
                  <a:close/>
                </a:path>
              </a:pathLst>
            </a:custGeom>
            <a:solidFill>
              <a:srgbClr val="F78D1E"/>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32" name="Freeform 65"/>
            <p:cNvSpPr>
              <a:spLocks noChangeArrowheads="1"/>
            </p:cNvSpPr>
            <p:nvPr/>
          </p:nvSpPr>
          <p:spPr bwMode="auto">
            <a:xfrm>
              <a:off x="11034156" y="6519074"/>
              <a:ext cx="1793981" cy="2186718"/>
            </a:xfrm>
            <a:custGeom>
              <a:gdLst>
                <a:gd fmla="*/ 1568 w 3142" name="T0"/>
                <a:gd fmla="*/ 0 h 3829" name="T1"/>
                <a:gd fmla="*/ 1568 w 3142" name="T2"/>
                <a:gd fmla="*/ 0 h 3829" name="T3"/>
                <a:gd fmla="*/ 192 w 3142" name="T4"/>
                <a:gd fmla="*/ 1748 h 3829" name="T5"/>
                <a:gd fmla="*/ 560 w 3142" name="T6"/>
                <a:gd fmla="*/ 2437 h 3829" name="T7"/>
                <a:gd fmla="*/ 1191 w 3142" name="T8"/>
                <a:gd fmla="*/ 3818 h 3829" name="T9"/>
                <a:gd fmla="*/ 1951 w 3142" name="T10"/>
                <a:gd fmla="*/ 3828 h 3829" name="T11"/>
                <a:gd fmla="*/ 2531 w 3142" name="T12"/>
                <a:gd fmla="*/ 2488 h 3829" name="T13"/>
                <a:gd fmla="*/ 2950 w 3142" name="T14"/>
                <a:gd fmla="*/ 1748 h 3829" name="T15"/>
                <a:gd fmla="*/ 1568 w 3142" name="T16"/>
                <a:gd fmla="*/ 0 h 3829" name="T17"/>
                <a:gd fmla="*/ 2877 w 3142" name="T18"/>
                <a:gd fmla="*/ 1733 h 3829" name="T19"/>
                <a:gd fmla="*/ 2877 w 3142" name="T20"/>
                <a:gd fmla="*/ 1733 h 3829" name="T21"/>
                <a:gd fmla="*/ 2479 w 3142" name="T22"/>
                <a:gd fmla="*/ 2437 h 3829" name="T23"/>
                <a:gd fmla="*/ 1894 w 3142" name="T24"/>
                <a:gd fmla="*/ 3771 h 3829" name="T25"/>
                <a:gd fmla="*/ 1243 w 3142" name="T26"/>
                <a:gd fmla="*/ 3766 h 3829" name="T27"/>
                <a:gd fmla="*/ 611 w 3142" name="T28"/>
                <a:gd fmla="*/ 2389 h 3829" name="T29"/>
                <a:gd fmla="*/ 259 w 3142" name="T30"/>
                <a:gd fmla="*/ 1733 h 3829" name="T31"/>
                <a:gd fmla="*/ 529 w 3142" name="T32"/>
                <a:gd fmla="*/ 558 h 3829" name="T33"/>
                <a:gd fmla="*/ 1568 w 3142" name="T34"/>
                <a:gd fmla="*/ 72 h 3829" name="T35"/>
                <a:gd fmla="*/ 2608 w 3142" name="T36"/>
                <a:gd fmla="*/ 558 h 3829" name="T37"/>
                <a:gd fmla="*/ 2877 w 3142" name="T38"/>
                <a:gd fmla="*/ 1733 h 3829" name="T39"/>
                <a:gd fmla="*/ 1568 w 3142" name="T40"/>
                <a:gd fmla="*/ 0 h 3829"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829" w="3142">
                  <a:moveTo>
                    <a:pt x="1568" y="0"/>
                  </a:moveTo>
                  <a:lnTo>
                    <a:pt x="1568" y="0"/>
                  </a:lnTo>
                  <a:cubicBezTo>
                    <a:pt x="596" y="0"/>
                    <a:pt x="0" y="890"/>
                    <a:pt x="192" y="1748"/>
                  </a:cubicBezTo>
                  <a:cubicBezTo>
                    <a:pt x="249" y="2023"/>
                    <a:pt x="389" y="2256"/>
                    <a:pt x="560" y="2437"/>
                  </a:cubicBezTo>
                  <a:cubicBezTo>
                    <a:pt x="1082" y="2980"/>
                    <a:pt x="1191" y="3818"/>
                    <a:pt x="1191" y="3818"/>
                  </a:cubicBezTo>
                  <a:cubicBezTo>
                    <a:pt x="1951" y="3828"/>
                    <a:pt x="1951" y="3828"/>
                    <a:pt x="1951" y="3828"/>
                  </a:cubicBezTo>
                  <a:cubicBezTo>
                    <a:pt x="1951" y="3828"/>
                    <a:pt x="1982" y="3057"/>
                    <a:pt x="2531" y="2488"/>
                  </a:cubicBezTo>
                  <a:cubicBezTo>
                    <a:pt x="2717" y="2291"/>
                    <a:pt x="2883" y="2048"/>
                    <a:pt x="2950" y="1748"/>
                  </a:cubicBezTo>
                  <a:cubicBezTo>
                    <a:pt x="3141" y="890"/>
                    <a:pt x="2546" y="0"/>
                    <a:pt x="1568" y="0"/>
                  </a:cubicBezTo>
                  <a:lnTo>
                    <a:pt x="2877" y="1733"/>
                  </a:lnTo>
                  <a:lnTo>
                    <a:pt x="2877" y="1733"/>
                  </a:lnTo>
                  <a:cubicBezTo>
                    <a:pt x="2825" y="1987"/>
                    <a:pt x="2691" y="2214"/>
                    <a:pt x="2479" y="2437"/>
                  </a:cubicBezTo>
                  <a:cubicBezTo>
                    <a:pt x="2003" y="2928"/>
                    <a:pt x="1884" y="3590"/>
                    <a:pt x="1894" y="3771"/>
                  </a:cubicBezTo>
                  <a:cubicBezTo>
                    <a:pt x="1243" y="3766"/>
                    <a:pt x="1243" y="3766"/>
                    <a:pt x="1243" y="3766"/>
                  </a:cubicBezTo>
                  <a:cubicBezTo>
                    <a:pt x="1237" y="3585"/>
                    <a:pt x="1066" y="2861"/>
                    <a:pt x="611" y="2389"/>
                  </a:cubicBezTo>
                  <a:cubicBezTo>
                    <a:pt x="435" y="2204"/>
                    <a:pt x="316" y="1981"/>
                    <a:pt x="259" y="1733"/>
                  </a:cubicBezTo>
                  <a:cubicBezTo>
                    <a:pt x="171" y="1319"/>
                    <a:pt x="269" y="884"/>
                    <a:pt x="529" y="558"/>
                  </a:cubicBezTo>
                  <a:cubicBezTo>
                    <a:pt x="782" y="248"/>
                    <a:pt x="1149" y="72"/>
                    <a:pt x="1568" y="72"/>
                  </a:cubicBezTo>
                  <a:cubicBezTo>
                    <a:pt x="1988" y="72"/>
                    <a:pt x="2360" y="248"/>
                    <a:pt x="2608" y="558"/>
                  </a:cubicBezTo>
                  <a:cubicBezTo>
                    <a:pt x="2867" y="884"/>
                    <a:pt x="2970" y="1319"/>
                    <a:pt x="2877" y="1733"/>
                  </a:cubicBezTo>
                  <a:lnTo>
                    <a:pt x="1568" y="0"/>
                  </a:lnTo>
                </a:path>
              </a:pathLst>
            </a:custGeom>
            <a:solidFill>
              <a:srgbClr val="F0F0F2"/>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33" name="Freeform 66"/>
            <p:cNvSpPr>
              <a:spLocks noChangeArrowheads="1"/>
            </p:cNvSpPr>
            <p:nvPr/>
          </p:nvSpPr>
          <p:spPr bwMode="auto">
            <a:xfrm>
              <a:off x="11692165" y="8663238"/>
              <a:ext cx="471411" cy="389549"/>
            </a:xfrm>
            <a:custGeom>
              <a:gdLst>
                <a:gd fmla="*/ 823 w 824" name="T0"/>
                <a:gd fmla="*/ 249 h 684" name="T1"/>
                <a:gd fmla="*/ 823 w 824" name="T2"/>
                <a:gd fmla="*/ 249 h 684" name="T3"/>
                <a:gd fmla="*/ 792 w 824" name="T4"/>
                <a:gd fmla="*/ 171 h 684" name="T5"/>
                <a:gd fmla="*/ 823 w 824" name="T6"/>
                <a:gd fmla="*/ 104 h 684" name="T7"/>
                <a:gd fmla="*/ 725 w 824" name="T8"/>
                <a:gd fmla="*/ 0 h 684" name="T9"/>
                <a:gd fmla="*/ 104 w 824" name="T10"/>
                <a:gd fmla="*/ 0 h 684" name="T11"/>
                <a:gd fmla="*/ 0 w 824" name="T12"/>
                <a:gd fmla="*/ 104 h 684" name="T13"/>
                <a:gd fmla="*/ 31 w 824" name="T14"/>
                <a:gd fmla="*/ 171 h 684" name="T15"/>
                <a:gd fmla="*/ 0 w 824" name="T16"/>
                <a:gd fmla="*/ 249 h 684" name="T17"/>
                <a:gd fmla="*/ 31 w 824" name="T18"/>
                <a:gd fmla="*/ 321 h 684" name="T19"/>
                <a:gd fmla="*/ 0 w 824" name="T20"/>
                <a:gd fmla="*/ 394 h 684" name="T21"/>
                <a:gd fmla="*/ 104 w 824" name="T22"/>
                <a:gd fmla="*/ 492 h 684" name="T23"/>
                <a:gd fmla="*/ 120 w 824" name="T24"/>
                <a:gd fmla="*/ 492 h 684" name="T25"/>
                <a:gd fmla="*/ 414 w 824" name="T26"/>
                <a:gd fmla="*/ 683 h 684" name="T27"/>
                <a:gd fmla="*/ 704 w 824" name="T28"/>
                <a:gd fmla="*/ 492 h 684" name="T29"/>
                <a:gd fmla="*/ 725 w 824" name="T30"/>
                <a:gd fmla="*/ 492 h 684" name="T31"/>
                <a:gd fmla="*/ 823 w 824" name="T32"/>
                <a:gd fmla="*/ 394 h 684" name="T33"/>
                <a:gd fmla="*/ 792 w 824" name="T34"/>
                <a:gd fmla="*/ 321 h 684" name="T35"/>
                <a:gd fmla="*/ 823 w 824" name="T36"/>
                <a:gd fmla="*/ 249 h 684"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684" w="824">
                  <a:moveTo>
                    <a:pt x="823" y="249"/>
                  </a:moveTo>
                  <a:lnTo>
                    <a:pt x="823" y="249"/>
                  </a:lnTo>
                  <a:cubicBezTo>
                    <a:pt x="823" y="218"/>
                    <a:pt x="813" y="192"/>
                    <a:pt x="792" y="171"/>
                  </a:cubicBezTo>
                  <a:cubicBezTo>
                    <a:pt x="813" y="156"/>
                    <a:pt x="823" y="129"/>
                    <a:pt x="823" y="104"/>
                  </a:cubicBezTo>
                  <a:cubicBezTo>
                    <a:pt x="823" y="47"/>
                    <a:pt x="782" y="0"/>
                    <a:pt x="725" y="0"/>
                  </a:cubicBezTo>
                  <a:cubicBezTo>
                    <a:pt x="104" y="0"/>
                    <a:pt x="104" y="0"/>
                    <a:pt x="104" y="0"/>
                  </a:cubicBezTo>
                  <a:cubicBezTo>
                    <a:pt x="47" y="0"/>
                    <a:pt x="0" y="47"/>
                    <a:pt x="0" y="104"/>
                  </a:cubicBezTo>
                  <a:cubicBezTo>
                    <a:pt x="0" y="129"/>
                    <a:pt x="10" y="156"/>
                    <a:pt x="31" y="171"/>
                  </a:cubicBezTo>
                  <a:cubicBezTo>
                    <a:pt x="10" y="192"/>
                    <a:pt x="0" y="218"/>
                    <a:pt x="0" y="249"/>
                  </a:cubicBezTo>
                  <a:cubicBezTo>
                    <a:pt x="0" y="275"/>
                    <a:pt x="10" y="300"/>
                    <a:pt x="31" y="321"/>
                  </a:cubicBezTo>
                  <a:cubicBezTo>
                    <a:pt x="10" y="337"/>
                    <a:pt x="0" y="363"/>
                    <a:pt x="0" y="394"/>
                  </a:cubicBezTo>
                  <a:cubicBezTo>
                    <a:pt x="0" y="446"/>
                    <a:pt x="47" y="492"/>
                    <a:pt x="104" y="492"/>
                  </a:cubicBezTo>
                  <a:cubicBezTo>
                    <a:pt x="120" y="492"/>
                    <a:pt x="120" y="492"/>
                    <a:pt x="120" y="492"/>
                  </a:cubicBezTo>
                  <a:cubicBezTo>
                    <a:pt x="171" y="606"/>
                    <a:pt x="280" y="683"/>
                    <a:pt x="414" y="683"/>
                  </a:cubicBezTo>
                  <a:cubicBezTo>
                    <a:pt x="544" y="683"/>
                    <a:pt x="653" y="606"/>
                    <a:pt x="704" y="492"/>
                  </a:cubicBezTo>
                  <a:cubicBezTo>
                    <a:pt x="725" y="492"/>
                    <a:pt x="725" y="492"/>
                    <a:pt x="725" y="492"/>
                  </a:cubicBezTo>
                  <a:cubicBezTo>
                    <a:pt x="782" y="492"/>
                    <a:pt x="823" y="446"/>
                    <a:pt x="823" y="394"/>
                  </a:cubicBezTo>
                  <a:cubicBezTo>
                    <a:pt x="823" y="363"/>
                    <a:pt x="813" y="337"/>
                    <a:pt x="792" y="321"/>
                  </a:cubicBezTo>
                  <a:cubicBezTo>
                    <a:pt x="813" y="300"/>
                    <a:pt x="823" y="275"/>
                    <a:pt x="823" y="249"/>
                  </a:cubicBezTo>
                </a:path>
              </a:pathLst>
            </a:custGeom>
            <a:solidFill>
              <a:srgbClr val="DEEBF2"/>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34" name="Freeform 67"/>
            <p:cNvSpPr>
              <a:spLocks noChangeArrowheads="1"/>
            </p:cNvSpPr>
            <p:nvPr/>
          </p:nvSpPr>
          <p:spPr bwMode="auto">
            <a:xfrm>
              <a:off x="11724903" y="8673057"/>
              <a:ext cx="405938" cy="91658"/>
            </a:xfrm>
            <a:custGeom>
              <a:gdLst>
                <a:gd fmla="*/ 709 w 715" name="T0"/>
                <a:gd fmla="*/ 37 h 157" name="T1"/>
                <a:gd fmla="*/ 709 w 715" name="T2"/>
                <a:gd fmla="*/ 37 h 157" name="T3"/>
                <a:gd fmla="*/ 678 w 715" name="T4"/>
                <a:gd fmla="*/ 73 h 157" name="T5"/>
                <a:gd fmla="*/ 41 w 715" name="T6"/>
                <a:gd fmla="*/ 156 h 157" name="T7"/>
                <a:gd fmla="*/ 5 w 715" name="T8"/>
                <a:gd fmla="*/ 125 h 157" name="T9"/>
                <a:gd fmla="*/ 37 w 715" name="T10"/>
                <a:gd fmla="*/ 83 h 157" name="T11"/>
                <a:gd fmla="*/ 673 w 715" name="T12"/>
                <a:gd fmla="*/ 6 h 157" name="T13"/>
                <a:gd fmla="*/ 709 w 715" name="T14"/>
                <a:gd fmla="*/ 37 h 15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57" w="715">
                  <a:moveTo>
                    <a:pt x="709" y="37"/>
                  </a:moveTo>
                  <a:lnTo>
                    <a:pt x="709" y="37"/>
                  </a:lnTo>
                  <a:cubicBezTo>
                    <a:pt x="714" y="52"/>
                    <a:pt x="699" y="73"/>
                    <a:pt x="678" y="73"/>
                  </a:cubicBezTo>
                  <a:cubicBezTo>
                    <a:pt x="41" y="156"/>
                    <a:pt x="41" y="156"/>
                    <a:pt x="41" y="156"/>
                  </a:cubicBezTo>
                  <a:cubicBezTo>
                    <a:pt x="26" y="156"/>
                    <a:pt x="5" y="145"/>
                    <a:pt x="5" y="125"/>
                  </a:cubicBezTo>
                  <a:cubicBezTo>
                    <a:pt x="0" y="104"/>
                    <a:pt x="16" y="88"/>
                    <a:pt x="37" y="83"/>
                  </a:cubicBezTo>
                  <a:cubicBezTo>
                    <a:pt x="673" y="6"/>
                    <a:pt x="673" y="6"/>
                    <a:pt x="673" y="6"/>
                  </a:cubicBezTo>
                  <a:cubicBezTo>
                    <a:pt x="688" y="0"/>
                    <a:pt x="709" y="16"/>
                    <a:pt x="709" y="37"/>
                  </a:cubicBezTo>
                </a:path>
              </a:pathLst>
            </a:custGeom>
            <a:solidFill>
              <a:srgbClr val="58717D"/>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35" name="Freeform 68"/>
            <p:cNvSpPr>
              <a:spLocks noChangeArrowheads="1"/>
            </p:cNvSpPr>
            <p:nvPr/>
          </p:nvSpPr>
          <p:spPr bwMode="auto">
            <a:xfrm>
              <a:off x="11724903" y="8758169"/>
              <a:ext cx="405938" cy="88386"/>
            </a:xfrm>
            <a:custGeom>
              <a:gdLst>
                <a:gd fmla="*/ 709 w 715" name="T0"/>
                <a:gd fmla="*/ 32 h 156" name="T1"/>
                <a:gd fmla="*/ 709 w 715" name="T2"/>
                <a:gd fmla="*/ 32 h 156" name="T3"/>
                <a:gd fmla="*/ 678 w 715" name="T4"/>
                <a:gd fmla="*/ 73 h 156" name="T5"/>
                <a:gd fmla="*/ 41 w 715" name="T6"/>
                <a:gd fmla="*/ 155 h 156" name="T7"/>
                <a:gd fmla="*/ 5 w 715" name="T8"/>
                <a:gd fmla="*/ 124 h 156" name="T9"/>
                <a:gd fmla="*/ 37 w 715" name="T10"/>
                <a:gd fmla="*/ 88 h 156" name="T11"/>
                <a:gd fmla="*/ 673 w 715" name="T12"/>
                <a:gd fmla="*/ 0 h 156" name="T13"/>
                <a:gd fmla="*/ 709 w 715" name="T14"/>
                <a:gd fmla="*/ 32 h 15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56" w="715">
                  <a:moveTo>
                    <a:pt x="709" y="32"/>
                  </a:moveTo>
                  <a:lnTo>
                    <a:pt x="709" y="32"/>
                  </a:lnTo>
                  <a:cubicBezTo>
                    <a:pt x="714" y="52"/>
                    <a:pt x="699" y="73"/>
                    <a:pt x="678" y="73"/>
                  </a:cubicBezTo>
                  <a:cubicBezTo>
                    <a:pt x="41" y="155"/>
                    <a:pt x="41" y="155"/>
                    <a:pt x="41" y="155"/>
                  </a:cubicBezTo>
                  <a:cubicBezTo>
                    <a:pt x="26" y="155"/>
                    <a:pt x="5" y="145"/>
                    <a:pt x="5" y="124"/>
                  </a:cubicBezTo>
                  <a:cubicBezTo>
                    <a:pt x="0" y="109"/>
                    <a:pt x="16" y="88"/>
                    <a:pt x="37" y="88"/>
                  </a:cubicBezTo>
                  <a:cubicBezTo>
                    <a:pt x="673" y="0"/>
                    <a:pt x="673" y="0"/>
                    <a:pt x="673" y="0"/>
                  </a:cubicBezTo>
                  <a:cubicBezTo>
                    <a:pt x="688" y="0"/>
                    <a:pt x="709" y="15"/>
                    <a:pt x="709" y="32"/>
                  </a:cubicBezTo>
                </a:path>
              </a:pathLst>
            </a:custGeom>
            <a:solidFill>
              <a:srgbClr val="58717D"/>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36" name="Freeform 69"/>
            <p:cNvSpPr>
              <a:spLocks noChangeArrowheads="1"/>
            </p:cNvSpPr>
            <p:nvPr/>
          </p:nvSpPr>
          <p:spPr bwMode="auto">
            <a:xfrm>
              <a:off x="11724903" y="8836733"/>
              <a:ext cx="405938" cy="88386"/>
            </a:xfrm>
            <a:custGeom>
              <a:gdLst>
                <a:gd fmla="*/ 709 w 715" name="T0"/>
                <a:gd fmla="*/ 36 h 156" name="T1"/>
                <a:gd fmla="*/ 709 w 715" name="T2"/>
                <a:gd fmla="*/ 36 h 156" name="T3"/>
                <a:gd fmla="*/ 678 w 715" name="T4"/>
                <a:gd fmla="*/ 72 h 156" name="T5"/>
                <a:gd fmla="*/ 41 w 715" name="T6"/>
                <a:gd fmla="*/ 155 h 156" name="T7"/>
                <a:gd fmla="*/ 5 w 715" name="T8"/>
                <a:gd fmla="*/ 124 h 156" name="T9"/>
                <a:gd fmla="*/ 37 w 715" name="T10"/>
                <a:gd fmla="*/ 83 h 156" name="T11"/>
                <a:gd fmla="*/ 673 w 715" name="T12"/>
                <a:gd fmla="*/ 5 h 156" name="T13"/>
                <a:gd fmla="*/ 709 w 715" name="T14"/>
                <a:gd fmla="*/ 36 h 15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56" w="715">
                  <a:moveTo>
                    <a:pt x="709" y="36"/>
                  </a:moveTo>
                  <a:lnTo>
                    <a:pt x="709" y="36"/>
                  </a:lnTo>
                  <a:cubicBezTo>
                    <a:pt x="714" y="52"/>
                    <a:pt x="699" y="72"/>
                    <a:pt x="678" y="72"/>
                  </a:cubicBezTo>
                  <a:cubicBezTo>
                    <a:pt x="41" y="155"/>
                    <a:pt x="41" y="155"/>
                    <a:pt x="41" y="155"/>
                  </a:cubicBezTo>
                  <a:cubicBezTo>
                    <a:pt x="26" y="155"/>
                    <a:pt x="5" y="145"/>
                    <a:pt x="5" y="124"/>
                  </a:cubicBezTo>
                  <a:cubicBezTo>
                    <a:pt x="0" y="103"/>
                    <a:pt x="16" y="88"/>
                    <a:pt x="37" y="83"/>
                  </a:cubicBezTo>
                  <a:cubicBezTo>
                    <a:pt x="673" y="5"/>
                    <a:pt x="673" y="5"/>
                    <a:pt x="673" y="5"/>
                  </a:cubicBezTo>
                  <a:cubicBezTo>
                    <a:pt x="688" y="0"/>
                    <a:pt x="709" y="16"/>
                    <a:pt x="709" y="36"/>
                  </a:cubicBezTo>
                </a:path>
              </a:pathLst>
            </a:custGeom>
            <a:solidFill>
              <a:srgbClr val="58717D"/>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37" name="Freeform 70"/>
            <p:cNvSpPr>
              <a:spLocks noChangeArrowheads="1"/>
            </p:cNvSpPr>
            <p:nvPr/>
          </p:nvSpPr>
          <p:spPr bwMode="auto">
            <a:xfrm>
              <a:off x="10307397" y="5726880"/>
              <a:ext cx="3273689" cy="2998554"/>
            </a:xfrm>
            <a:custGeom>
              <a:gdLst>
                <a:gd fmla="*/ 5728 w 5729" name="T0"/>
                <a:gd fmla="*/ 2856 h 5247" name="T1"/>
                <a:gd fmla="*/ 5728 w 5729" name="T2"/>
                <a:gd fmla="*/ 2856 h 5247" name="T3"/>
                <a:gd fmla="*/ 5138 w 5729" name="T4"/>
                <a:gd fmla="*/ 2256 h 5247" name="T5"/>
                <a:gd fmla="*/ 5376 w 5729" name="T6"/>
                <a:gd fmla="*/ 1453 h 5247" name="T7"/>
                <a:gd fmla="*/ 4558 w 5729" name="T8"/>
                <a:gd fmla="*/ 1216 h 5247" name="T9"/>
                <a:gd fmla="*/ 4351 w 5729" name="T10"/>
                <a:gd fmla="*/ 404 h 5247" name="T11"/>
                <a:gd fmla="*/ 3523 w 5729" name="T12"/>
                <a:gd fmla="*/ 600 h 5247" name="T13"/>
                <a:gd fmla="*/ 2929 w 5729" name="T14"/>
                <a:gd fmla="*/ 0 h 5247" name="T15"/>
                <a:gd fmla="*/ 2313 w 5729" name="T16"/>
                <a:gd fmla="*/ 575 h 5247" name="T17"/>
                <a:gd fmla="*/ 1490 w 5729" name="T18"/>
                <a:gd fmla="*/ 341 h 5247" name="T19"/>
                <a:gd fmla="*/ 1247 w 5729" name="T20"/>
                <a:gd fmla="*/ 1139 h 5247" name="T21"/>
                <a:gd fmla="*/ 413 w 5729" name="T22"/>
                <a:gd fmla="*/ 1340 h 5247" name="T23"/>
                <a:gd fmla="*/ 615 w 5729" name="T24"/>
                <a:gd fmla="*/ 2152 h 5247" name="T25"/>
                <a:gd fmla="*/ 0 w 5729" name="T26"/>
                <a:gd fmla="*/ 2731 h 5247" name="T27"/>
                <a:gd fmla="*/ 590 w 5729" name="T28"/>
                <a:gd fmla="*/ 3332 h 5247" name="T29"/>
                <a:gd fmla="*/ 352 w 5729" name="T30"/>
                <a:gd fmla="*/ 4139 h 5247" name="T31"/>
                <a:gd fmla="*/ 1169 w 5729" name="T32"/>
                <a:gd fmla="*/ 4372 h 5247" name="T33"/>
                <a:gd fmla="*/ 1376 w 5729" name="T34"/>
                <a:gd fmla="*/ 5184 h 5247" name="T35"/>
                <a:gd fmla="*/ 2204 w 5729" name="T36"/>
                <a:gd fmla="*/ 4987 h 5247" name="T37"/>
                <a:gd fmla="*/ 2204 w 5729" name="T38"/>
                <a:gd fmla="*/ 4993 h 5247" name="T39"/>
                <a:gd fmla="*/ 1759 w 5729" name="T40"/>
                <a:gd fmla="*/ 3859 h 5247" name="T41"/>
                <a:gd fmla="*/ 1360 w 5729" name="T42"/>
                <a:gd fmla="*/ 3141 h 5247" name="T43"/>
                <a:gd fmla="*/ 1661 w 5729" name="T44"/>
                <a:gd fmla="*/ 1852 h 5247" name="T45"/>
                <a:gd fmla="*/ 2840 w 5729" name="T46"/>
                <a:gd fmla="*/ 1309 h 5247" name="T47"/>
                <a:gd fmla="*/ 4015 w 5729" name="T48"/>
                <a:gd fmla="*/ 1852 h 5247" name="T49"/>
                <a:gd fmla="*/ 4320 w 5729" name="T50"/>
                <a:gd fmla="*/ 3141 h 5247" name="T51"/>
                <a:gd fmla="*/ 3876 w 5729" name="T52"/>
                <a:gd fmla="*/ 3907 h 5247" name="T53"/>
                <a:gd fmla="*/ 3456 w 5729" name="T54"/>
                <a:gd fmla="*/ 5008 h 5247" name="T55"/>
                <a:gd fmla="*/ 4238 w 5729" name="T56"/>
                <a:gd fmla="*/ 5246 h 5247" name="T57"/>
                <a:gd fmla="*/ 4480 w 5729" name="T58"/>
                <a:gd fmla="*/ 4450 h 5247" name="T59"/>
                <a:gd fmla="*/ 5308 w 5729" name="T60"/>
                <a:gd fmla="*/ 4248 h 5247" name="T61"/>
                <a:gd fmla="*/ 5112 w 5729" name="T62"/>
                <a:gd fmla="*/ 3441 h 5247" name="T63"/>
                <a:gd fmla="*/ 5728 w 5729" name="T64"/>
                <a:gd fmla="*/ 2856 h 5247"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5247" w="5729">
                  <a:moveTo>
                    <a:pt x="5728" y="2856"/>
                  </a:moveTo>
                  <a:lnTo>
                    <a:pt x="5728" y="2856"/>
                  </a:lnTo>
                  <a:cubicBezTo>
                    <a:pt x="5448" y="2773"/>
                    <a:pt x="5215" y="2556"/>
                    <a:pt x="5138" y="2256"/>
                  </a:cubicBezTo>
                  <a:cubicBezTo>
                    <a:pt x="5065" y="1955"/>
                    <a:pt x="5164" y="1651"/>
                    <a:pt x="5376" y="1453"/>
                  </a:cubicBezTo>
                  <a:cubicBezTo>
                    <a:pt x="5091" y="1516"/>
                    <a:pt x="4775" y="1438"/>
                    <a:pt x="4558" y="1216"/>
                  </a:cubicBezTo>
                  <a:cubicBezTo>
                    <a:pt x="4336" y="993"/>
                    <a:pt x="4268" y="683"/>
                    <a:pt x="4351" y="404"/>
                  </a:cubicBezTo>
                  <a:cubicBezTo>
                    <a:pt x="4139" y="600"/>
                    <a:pt x="3824" y="688"/>
                    <a:pt x="3523" y="600"/>
                  </a:cubicBezTo>
                  <a:cubicBezTo>
                    <a:pt x="3218" y="517"/>
                    <a:pt x="3000" y="279"/>
                    <a:pt x="2929" y="0"/>
                  </a:cubicBezTo>
                  <a:cubicBezTo>
                    <a:pt x="2846" y="274"/>
                    <a:pt x="2617" y="502"/>
                    <a:pt x="2313" y="575"/>
                  </a:cubicBezTo>
                  <a:cubicBezTo>
                    <a:pt x="2002" y="647"/>
                    <a:pt x="1691" y="548"/>
                    <a:pt x="1490" y="341"/>
                  </a:cubicBezTo>
                  <a:cubicBezTo>
                    <a:pt x="1557" y="621"/>
                    <a:pt x="1474" y="926"/>
                    <a:pt x="1247" y="1139"/>
                  </a:cubicBezTo>
                  <a:cubicBezTo>
                    <a:pt x="1019" y="1355"/>
                    <a:pt x="698" y="1422"/>
                    <a:pt x="413" y="1340"/>
                  </a:cubicBezTo>
                  <a:cubicBezTo>
                    <a:pt x="615" y="1552"/>
                    <a:pt x="704" y="1857"/>
                    <a:pt x="615" y="2152"/>
                  </a:cubicBezTo>
                  <a:cubicBezTo>
                    <a:pt x="527" y="2448"/>
                    <a:pt x="284" y="2659"/>
                    <a:pt x="0" y="2731"/>
                  </a:cubicBezTo>
                  <a:cubicBezTo>
                    <a:pt x="279" y="2814"/>
                    <a:pt x="512" y="3037"/>
                    <a:pt x="590" y="3332"/>
                  </a:cubicBezTo>
                  <a:cubicBezTo>
                    <a:pt x="662" y="3632"/>
                    <a:pt x="564" y="3937"/>
                    <a:pt x="352" y="4139"/>
                  </a:cubicBezTo>
                  <a:cubicBezTo>
                    <a:pt x="636" y="4072"/>
                    <a:pt x="952" y="4149"/>
                    <a:pt x="1169" y="4372"/>
                  </a:cubicBezTo>
                  <a:cubicBezTo>
                    <a:pt x="1387" y="4594"/>
                    <a:pt x="1454" y="4910"/>
                    <a:pt x="1376" y="5184"/>
                  </a:cubicBezTo>
                  <a:cubicBezTo>
                    <a:pt x="1588" y="4987"/>
                    <a:pt x="1899" y="4904"/>
                    <a:pt x="2204" y="4987"/>
                  </a:cubicBezTo>
                  <a:lnTo>
                    <a:pt x="2204" y="4993"/>
                  </a:lnTo>
                  <a:cubicBezTo>
                    <a:pt x="2178" y="4713"/>
                    <a:pt x="2084" y="4196"/>
                    <a:pt x="1759" y="3859"/>
                  </a:cubicBezTo>
                  <a:cubicBezTo>
                    <a:pt x="1557" y="3658"/>
                    <a:pt x="1422" y="3410"/>
                    <a:pt x="1360" y="3141"/>
                  </a:cubicBezTo>
                  <a:cubicBezTo>
                    <a:pt x="1257" y="2685"/>
                    <a:pt x="1371" y="2204"/>
                    <a:pt x="1661" y="1852"/>
                  </a:cubicBezTo>
                  <a:cubicBezTo>
                    <a:pt x="1951" y="1505"/>
                    <a:pt x="2365" y="1309"/>
                    <a:pt x="2840" y="1309"/>
                  </a:cubicBezTo>
                  <a:cubicBezTo>
                    <a:pt x="3311" y="1309"/>
                    <a:pt x="3730" y="1505"/>
                    <a:pt x="4015" y="1852"/>
                  </a:cubicBezTo>
                  <a:cubicBezTo>
                    <a:pt x="4309" y="2204"/>
                    <a:pt x="4423" y="2685"/>
                    <a:pt x="4320" y="3141"/>
                  </a:cubicBezTo>
                  <a:cubicBezTo>
                    <a:pt x="4258" y="3410"/>
                    <a:pt x="4108" y="3668"/>
                    <a:pt x="3876" y="3907"/>
                  </a:cubicBezTo>
                  <a:cubicBezTo>
                    <a:pt x="3523" y="4258"/>
                    <a:pt x="3466" y="4755"/>
                    <a:pt x="3456" y="5008"/>
                  </a:cubicBezTo>
                  <a:cubicBezTo>
                    <a:pt x="3751" y="4952"/>
                    <a:pt x="4041" y="5050"/>
                    <a:pt x="4238" y="5246"/>
                  </a:cubicBezTo>
                  <a:cubicBezTo>
                    <a:pt x="4170" y="4972"/>
                    <a:pt x="4253" y="4662"/>
                    <a:pt x="4480" y="4450"/>
                  </a:cubicBezTo>
                  <a:cubicBezTo>
                    <a:pt x="4708" y="4238"/>
                    <a:pt x="5023" y="4170"/>
                    <a:pt x="5308" y="4248"/>
                  </a:cubicBezTo>
                  <a:cubicBezTo>
                    <a:pt x="5106" y="4040"/>
                    <a:pt x="5023" y="3736"/>
                    <a:pt x="5112" y="3441"/>
                  </a:cubicBezTo>
                  <a:cubicBezTo>
                    <a:pt x="5200" y="3141"/>
                    <a:pt x="5437" y="2928"/>
                    <a:pt x="5728" y="2856"/>
                  </a:cubicBezTo>
                </a:path>
              </a:pathLst>
            </a:custGeom>
            <a:solidFill>
              <a:schemeClr val="accent4"/>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38" name="Freeform 71"/>
            <p:cNvSpPr>
              <a:spLocks noChangeArrowheads="1"/>
            </p:cNvSpPr>
            <p:nvPr/>
          </p:nvSpPr>
          <p:spPr bwMode="auto">
            <a:xfrm>
              <a:off x="10307397" y="5723608"/>
              <a:ext cx="3273689" cy="3005101"/>
            </a:xfrm>
            <a:custGeom>
              <a:gdLst>
                <a:gd fmla="*/ 5728 w 5729" name="T0"/>
                <a:gd fmla="*/ 2862 h 5259" name="T1"/>
                <a:gd fmla="*/ 5376 w 5729" name="T2"/>
                <a:gd fmla="*/ 1459 h 5259" name="T3"/>
                <a:gd fmla="*/ 5179 w 5729" name="T4"/>
                <a:gd fmla="*/ 1480 h 5259" name="T5"/>
                <a:gd fmla="*/ 4351 w 5729" name="T6"/>
                <a:gd fmla="*/ 410 h 5259" name="T7"/>
                <a:gd fmla="*/ 3761 w 5729" name="T8"/>
                <a:gd fmla="*/ 637 h 5259" name="T9"/>
                <a:gd fmla="*/ 2929 w 5729" name="T10"/>
                <a:gd fmla="*/ 0 h 5259" name="T11"/>
                <a:gd fmla="*/ 2105 w 5729" name="T12"/>
                <a:gd fmla="*/ 601 h 5259" name="T13"/>
                <a:gd fmla="*/ 1485 w 5729" name="T14"/>
                <a:gd fmla="*/ 347 h 5259" name="T15"/>
                <a:gd fmla="*/ 652 w 5729" name="T16"/>
                <a:gd fmla="*/ 1377 h 5259" name="T17"/>
                <a:gd fmla="*/ 413 w 5729" name="T18"/>
                <a:gd fmla="*/ 1346 h 5259" name="T19"/>
                <a:gd fmla="*/ 0 w 5729" name="T20"/>
                <a:gd fmla="*/ 2737 h 5259" name="T21"/>
                <a:gd fmla="*/ 590 w 5729" name="T22"/>
                <a:gd fmla="*/ 3338 h 5259" name="T23"/>
                <a:gd fmla="*/ 346 w 5729" name="T24"/>
                <a:gd fmla="*/ 4145 h 5259" name="T25"/>
                <a:gd fmla="*/ 1169 w 5729" name="T26"/>
                <a:gd fmla="*/ 4378 h 5259" name="T27"/>
                <a:gd fmla="*/ 1376 w 5729" name="T28"/>
                <a:gd fmla="*/ 5190 h 5259" name="T29"/>
                <a:gd fmla="*/ 2204 w 5729" name="T30"/>
                <a:gd fmla="*/ 4993 h 5259" name="T31"/>
                <a:gd fmla="*/ 2204 w 5729" name="T32"/>
                <a:gd fmla="*/ 4999 h 5259" name="T33"/>
                <a:gd fmla="*/ 2209 w 5729" name="T34"/>
                <a:gd fmla="*/ 4999 h 5259" name="T35"/>
                <a:gd fmla="*/ 1324 w 5729" name="T36"/>
                <a:gd fmla="*/ 2810 h 5259" name="T37"/>
                <a:gd fmla="*/ 4015 w 5729" name="T38"/>
                <a:gd fmla="*/ 1858 h 5259" name="T39"/>
                <a:gd fmla="*/ 3876 w 5729" name="T40"/>
                <a:gd fmla="*/ 3913 h 5259" name="T41"/>
                <a:gd fmla="*/ 3456 w 5729" name="T42"/>
                <a:gd fmla="*/ 5014 h 5259" name="T43"/>
                <a:gd fmla="*/ 4238 w 5729" name="T44"/>
                <a:gd fmla="*/ 5258 h 5259" name="T45"/>
                <a:gd fmla="*/ 4480 w 5729" name="T46"/>
                <a:gd fmla="*/ 4456 h 5259" name="T47"/>
                <a:gd fmla="*/ 5314 w 5729" name="T48"/>
                <a:gd fmla="*/ 4254 h 5259" name="T49"/>
                <a:gd fmla="*/ 5112 w 5729" name="T50"/>
                <a:gd fmla="*/ 3447 h 5259" name="T51"/>
                <a:gd fmla="*/ 5728 w 5729" name="T52"/>
                <a:gd fmla="*/ 2862 h 5259" name="T53"/>
                <a:gd fmla="*/ 5112 w 5729" name="T54"/>
                <a:gd fmla="*/ 3447 h 5259" name="T55"/>
                <a:gd fmla="*/ 5308 w 5729" name="T56"/>
                <a:gd fmla="*/ 4254 h 5259" name="T57"/>
                <a:gd fmla="*/ 4480 w 5729" name="T58"/>
                <a:gd fmla="*/ 4456 h 5259" name="T59"/>
                <a:gd fmla="*/ 4238 w 5729" name="T60"/>
                <a:gd fmla="*/ 5252 h 5259" name="T61"/>
                <a:gd fmla="*/ 3456 w 5729" name="T62"/>
                <a:gd fmla="*/ 5014 h 5259" name="T63"/>
                <a:gd fmla="*/ 3876 w 5729" name="T64"/>
                <a:gd fmla="*/ 3913 h 5259" name="T65"/>
                <a:gd fmla="*/ 4015 w 5729" name="T66"/>
                <a:gd fmla="*/ 1858 h 5259" name="T67"/>
                <a:gd fmla="*/ 1324 w 5729" name="T68"/>
                <a:gd fmla="*/ 2810 h 5259" name="T69"/>
                <a:gd fmla="*/ 2204 w 5729" name="T70"/>
                <a:gd fmla="*/ 4999 h 5259" name="T71"/>
                <a:gd fmla="*/ 2204 w 5729" name="T72"/>
                <a:gd fmla="*/ 4993 h 5259" name="T73"/>
                <a:gd fmla="*/ 2204 w 5729" name="T74"/>
                <a:gd fmla="*/ 4993 h 5259" name="T75"/>
                <a:gd fmla="*/ 1376 w 5729" name="T76"/>
                <a:gd fmla="*/ 5190 h 5259" name="T77"/>
                <a:gd fmla="*/ 1169 w 5729" name="T78"/>
                <a:gd fmla="*/ 4378 h 5259" name="T79"/>
                <a:gd fmla="*/ 352 w 5729" name="T80"/>
                <a:gd fmla="*/ 4145 h 5259" name="T81"/>
                <a:gd fmla="*/ 590 w 5729" name="T82"/>
                <a:gd fmla="*/ 3338 h 5259" name="T83"/>
                <a:gd fmla="*/ 0 w 5729" name="T84"/>
                <a:gd fmla="*/ 2737 h 5259" name="T85"/>
                <a:gd fmla="*/ 419 w 5729" name="T86"/>
                <a:gd fmla="*/ 1346 h 5259" name="T87"/>
                <a:gd fmla="*/ 652 w 5729" name="T88"/>
                <a:gd fmla="*/ 1382 h 5259" name="T89"/>
                <a:gd fmla="*/ 1490 w 5729" name="T90"/>
                <a:gd fmla="*/ 347 h 5259" name="T91"/>
                <a:gd fmla="*/ 2105 w 5729" name="T92"/>
                <a:gd fmla="*/ 606 h 5259" name="T93"/>
                <a:gd fmla="*/ 2929 w 5729" name="T94"/>
                <a:gd fmla="*/ 6 h 5259" name="T95"/>
                <a:gd fmla="*/ 3761 w 5729" name="T96"/>
                <a:gd fmla="*/ 643 h 5259" name="T97"/>
                <a:gd fmla="*/ 4351 w 5729" name="T98"/>
                <a:gd fmla="*/ 410 h 5259" name="T99"/>
                <a:gd fmla="*/ 5179 w 5729" name="T100"/>
                <a:gd fmla="*/ 1480 h 5259" name="T101"/>
                <a:gd fmla="*/ 5376 w 5729" name="T102"/>
                <a:gd fmla="*/ 1455 h 5259" name="T103"/>
                <a:gd fmla="*/ 5728 w 5729" name="T104"/>
                <a:gd fmla="*/ 2867 h 5259"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5259" w="5729">
                  <a:moveTo>
                    <a:pt x="5728" y="2862"/>
                  </a:moveTo>
                  <a:lnTo>
                    <a:pt x="5728" y="2862"/>
                  </a:lnTo>
                  <a:lnTo>
                    <a:pt x="5728" y="2862"/>
                  </a:lnTo>
                  <a:cubicBezTo>
                    <a:pt x="5448" y="2779"/>
                    <a:pt x="5215" y="2562"/>
                    <a:pt x="5138" y="2262"/>
                  </a:cubicBezTo>
                  <a:cubicBezTo>
                    <a:pt x="5122" y="2194"/>
                    <a:pt x="5112" y="2127"/>
                    <a:pt x="5112" y="2060"/>
                  </a:cubicBezTo>
                  <a:cubicBezTo>
                    <a:pt x="5112" y="1832"/>
                    <a:pt x="5210" y="1615"/>
                    <a:pt x="5376" y="1459"/>
                  </a:cubicBezTo>
                  <a:cubicBezTo>
                    <a:pt x="5376" y="1455"/>
                    <a:pt x="5376" y="1455"/>
                    <a:pt x="5376" y="1455"/>
                  </a:cubicBezTo>
                  <a:lnTo>
                    <a:pt x="5376" y="1455"/>
                  </a:lnTo>
                  <a:cubicBezTo>
                    <a:pt x="5308" y="1470"/>
                    <a:pt x="5241" y="1480"/>
                    <a:pt x="5179" y="1480"/>
                  </a:cubicBezTo>
                  <a:cubicBezTo>
                    <a:pt x="4952" y="1480"/>
                    <a:pt x="4729" y="1393"/>
                    <a:pt x="4558" y="1222"/>
                  </a:cubicBezTo>
                  <a:cubicBezTo>
                    <a:pt x="4398" y="1062"/>
                    <a:pt x="4320" y="849"/>
                    <a:pt x="4320" y="643"/>
                  </a:cubicBezTo>
                  <a:cubicBezTo>
                    <a:pt x="4320" y="564"/>
                    <a:pt x="4330" y="487"/>
                    <a:pt x="4351" y="410"/>
                  </a:cubicBezTo>
                  <a:lnTo>
                    <a:pt x="4351" y="410"/>
                  </a:lnTo>
                  <a:lnTo>
                    <a:pt x="4351" y="410"/>
                  </a:lnTo>
                  <a:cubicBezTo>
                    <a:pt x="4191" y="554"/>
                    <a:pt x="3984" y="637"/>
                    <a:pt x="3761" y="637"/>
                  </a:cubicBezTo>
                  <a:cubicBezTo>
                    <a:pt x="3684" y="637"/>
                    <a:pt x="3601" y="627"/>
                    <a:pt x="3523" y="606"/>
                  </a:cubicBezTo>
                  <a:cubicBezTo>
                    <a:pt x="3218" y="523"/>
                    <a:pt x="3000" y="285"/>
                    <a:pt x="2929" y="6"/>
                  </a:cubicBezTo>
                  <a:cubicBezTo>
                    <a:pt x="2929" y="0"/>
                    <a:pt x="2929" y="0"/>
                    <a:pt x="2929" y="0"/>
                  </a:cubicBezTo>
                  <a:cubicBezTo>
                    <a:pt x="2929" y="6"/>
                    <a:pt x="2929" y="6"/>
                    <a:pt x="2929" y="6"/>
                  </a:cubicBezTo>
                  <a:cubicBezTo>
                    <a:pt x="2840" y="280"/>
                    <a:pt x="2617" y="502"/>
                    <a:pt x="2313" y="581"/>
                  </a:cubicBezTo>
                  <a:cubicBezTo>
                    <a:pt x="2240" y="595"/>
                    <a:pt x="2173" y="601"/>
                    <a:pt x="2105" y="601"/>
                  </a:cubicBezTo>
                  <a:cubicBezTo>
                    <a:pt x="1868" y="601"/>
                    <a:pt x="1651" y="508"/>
                    <a:pt x="1490" y="347"/>
                  </a:cubicBezTo>
                  <a:cubicBezTo>
                    <a:pt x="1485" y="342"/>
                    <a:pt x="1485" y="342"/>
                    <a:pt x="1485" y="342"/>
                  </a:cubicBezTo>
                  <a:cubicBezTo>
                    <a:pt x="1485" y="347"/>
                    <a:pt x="1485" y="347"/>
                    <a:pt x="1485" y="347"/>
                  </a:cubicBezTo>
                  <a:cubicBezTo>
                    <a:pt x="1500" y="410"/>
                    <a:pt x="1510" y="477"/>
                    <a:pt x="1510" y="539"/>
                  </a:cubicBezTo>
                  <a:cubicBezTo>
                    <a:pt x="1510" y="762"/>
                    <a:pt x="1422" y="978"/>
                    <a:pt x="1247" y="1145"/>
                  </a:cubicBezTo>
                  <a:cubicBezTo>
                    <a:pt x="1081" y="1299"/>
                    <a:pt x="869" y="1377"/>
                    <a:pt x="652" y="1377"/>
                  </a:cubicBezTo>
                  <a:cubicBezTo>
                    <a:pt x="574" y="1377"/>
                    <a:pt x="496" y="1367"/>
                    <a:pt x="419" y="1346"/>
                  </a:cubicBezTo>
                  <a:cubicBezTo>
                    <a:pt x="413" y="1346"/>
                    <a:pt x="413" y="1346"/>
                    <a:pt x="413" y="1346"/>
                  </a:cubicBezTo>
                  <a:lnTo>
                    <a:pt x="413" y="1346"/>
                  </a:lnTo>
                  <a:cubicBezTo>
                    <a:pt x="564" y="1501"/>
                    <a:pt x="652" y="1708"/>
                    <a:pt x="652" y="1925"/>
                  </a:cubicBezTo>
                  <a:cubicBezTo>
                    <a:pt x="652" y="1998"/>
                    <a:pt x="641" y="2081"/>
                    <a:pt x="615" y="2158"/>
                  </a:cubicBezTo>
                  <a:cubicBezTo>
                    <a:pt x="527" y="2454"/>
                    <a:pt x="284" y="2665"/>
                    <a:pt x="0" y="2737"/>
                  </a:cubicBezTo>
                  <a:lnTo>
                    <a:pt x="0" y="2737"/>
                  </a:lnTo>
                  <a:lnTo>
                    <a:pt x="0" y="2737"/>
                  </a:lnTo>
                  <a:cubicBezTo>
                    <a:pt x="279" y="2820"/>
                    <a:pt x="512" y="3043"/>
                    <a:pt x="590" y="3338"/>
                  </a:cubicBezTo>
                  <a:cubicBezTo>
                    <a:pt x="605" y="3405"/>
                    <a:pt x="610" y="3472"/>
                    <a:pt x="610" y="3540"/>
                  </a:cubicBezTo>
                  <a:cubicBezTo>
                    <a:pt x="610" y="3772"/>
                    <a:pt x="517" y="3990"/>
                    <a:pt x="352" y="4145"/>
                  </a:cubicBezTo>
                  <a:cubicBezTo>
                    <a:pt x="346" y="4145"/>
                    <a:pt x="346" y="4145"/>
                    <a:pt x="346" y="4145"/>
                  </a:cubicBezTo>
                  <a:cubicBezTo>
                    <a:pt x="352" y="4145"/>
                    <a:pt x="352" y="4145"/>
                    <a:pt x="352" y="4145"/>
                  </a:cubicBezTo>
                  <a:cubicBezTo>
                    <a:pt x="419" y="4129"/>
                    <a:pt x="486" y="4125"/>
                    <a:pt x="554" y="4125"/>
                  </a:cubicBezTo>
                  <a:cubicBezTo>
                    <a:pt x="775" y="4125"/>
                    <a:pt x="998" y="4207"/>
                    <a:pt x="1169" y="4378"/>
                  </a:cubicBezTo>
                  <a:cubicBezTo>
                    <a:pt x="1329" y="4544"/>
                    <a:pt x="1407" y="4750"/>
                    <a:pt x="1407" y="4962"/>
                  </a:cubicBezTo>
                  <a:cubicBezTo>
                    <a:pt x="1407" y="5040"/>
                    <a:pt x="1397" y="5118"/>
                    <a:pt x="1376" y="5190"/>
                  </a:cubicBezTo>
                  <a:lnTo>
                    <a:pt x="1376" y="5190"/>
                  </a:lnTo>
                  <a:lnTo>
                    <a:pt x="1376" y="5190"/>
                  </a:lnTo>
                  <a:cubicBezTo>
                    <a:pt x="1531" y="5045"/>
                    <a:pt x="1743" y="4962"/>
                    <a:pt x="1966" y="4962"/>
                  </a:cubicBezTo>
                  <a:cubicBezTo>
                    <a:pt x="2043" y="4962"/>
                    <a:pt x="2126" y="4973"/>
                    <a:pt x="2204" y="4993"/>
                  </a:cubicBezTo>
                  <a:lnTo>
                    <a:pt x="2204" y="4993"/>
                  </a:lnTo>
                  <a:lnTo>
                    <a:pt x="2204" y="4993"/>
                  </a:lnTo>
                  <a:cubicBezTo>
                    <a:pt x="2204" y="4999"/>
                    <a:pt x="2204" y="4999"/>
                    <a:pt x="2204" y="4999"/>
                  </a:cubicBezTo>
                  <a:lnTo>
                    <a:pt x="2204" y="4999"/>
                  </a:lnTo>
                  <a:cubicBezTo>
                    <a:pt x="2209" y="4999"/>
                    <a:pt x="2209" y="4999"/>
                    <a:pt x="2209" y="4999"/>
                  </a:cubicBezTo>
                  <a:lnTo>
                    <a:pt x="2209" y="4999"/>
                  </a:lnTo>
                  <a:cubicBezTo>
                    <a:pt x="2178" y="4719"/>
                    <a:pt x="2084" y="4202"/>
                    <a:pt x="1759" y="3865"/>
                  </a:cubicBezTo>
                  <a:cubicBezTo>
                    <a:pt x="1557" y="3664"/>
                    <a:pt x="1422" y="3416"/>
                    <a:pt x="1360" y="3147"/>
                  </a:cubicBezTo>
                  <a:cubicBezTo>
                    <a:pt x="1335" y="3033"/>
                    <a:pt x="1324" y="2924"/>
                    <a:pt x="1324" y="2810"/>
                  </a:cubicBezTo>
                  <a:cubicBezTo>
                    <a:pt x="1324" y="2469"/>
                    <a:pt x="1443" y="2127"/>
                    <a:pt x="1661" y="1858"/>
                  </a:cubicBezTo>
                  <a:cubicBezTo>
                    <a:pt x="1951" y="1511"/>
                    <a:pt x="2365" y="1320"/>
                    <a:pt x="2840" y="1320"/>
                  </a:cubicBezTo>
                  <a:cubicBezTo>
                    <a:pt x="3311" y="1320"/>
                    <a:pt x="3730" y="1511"/>
                    <a:pt x="4015" y="1858"/>
                  </a:cubicBezTo>
                  <a:cubicBezTo>
                    <a:pt x="4238" y="2127"/>
                    <a:pt x="4357" y="2469"/>
                    <a:pt x="4357" y="2810"/>
                  </a:cubicBezTo>
                  <a:cubicBezTo>
                    <a:pt x="4357" y="2924"/>
                    <a:pt x="4340" y="3033"/>
                    <a:pt x="4320" y="3147"/>
                  </a:cubicBezTo>
                  <a:cubicBezTo>
                    <a:pt x="4258" y="3416"/>
                    <a:pt x="4108" y="3674"/>
                    <a:pt x="3876" y="3913"/>
                  </a:cubicBezTo>
                  <a:cubicBezTo>
                    <a:pt x="3523" y="4264"/>
                    <a:pt x="3466" y="4761"/>
                    <a:pt x="3456" y="5014"/>
                  </a:cubicBezTo>
                  <a:lnTo>
                    <a:pt x="3456" y="5014"/>
                  </a:lnTo>
                  <a:lnTo>
                    <a:pt x="3456" y="5014"/>
                  </a:lnTo>
                  <a:cubicBezTo>
                    <a:pt x="3513" y="5004"/>
                    <a:pt x="3570" y="4999"/>
                    <a:pt x="3627" y="4999"/>
                  </a:cubicBezTo>
                  <a:cubicBezTo>
                    <a:pt x="3860" y="4999"/>
                    <a:pt x="4077" y="5097"/>
                    <a:pt x="4238" y="5252"/>
                  </a:cubicBezTo>
                  <a:cubicBezTo>
                    <a:pt x="4238" y="5258"/>
                    <a:pt x="4238" y="5258"/>
                    <a:pt x="4238" y="5258"/>
                  </a:cubicBezTo>
                  <a:cubicBezTo>
                    <a:pt x="4238" y="5252"/>
                    <a:pt x="4238" y="5252"/>
                    <a:pt x="4238" y="5252"/>
                  </a:cubicBezTo>
                  <a:cubicBezTo>
                    <a:pt x="4222" y="5190"/>
                    <a:pt x="4217" y="5123"/>
                    <a:pt x="4217" y="5056"/>
                  </a:cubicBezTo>
                  <a:cubicBezTo>
                    <a:pt x="4217" y="4839"/>
                    <a:pt x="4305" y="4621"/>
                    <a:pt x="4480" y="4456"/>
                  </a:cubicBezTo>
                  <a:cubicBezTo>
                    <a:pt x="4646" y="4300"/>
                    <a:pt x="4858" y="4223"/>
                    <a:pt x="5075" y="4223"/>
                  </a:cubicBezTo>
                  <a:cubicBezTo>
                    <a:pt x="5153" y="4223"/>
                    <a:pt x="5231" y="4233"/>
                    <a:pt x="5308" y="4254"/>
                  </a:cubicBezTo>
                  <a:cubicBezTo>
                    <a:pt x="5314" y="4254"/>
                    <a:pt x="5314" y="4254"/>
                    <a:pt x="5314" y="4254"/>
                  </a:cubicBezTo>
                  <a:cubicBezTo>
                    <a:pt x="5308" y="4254"/>
                    <a:pt x="5308" y="4254"/>
                    <a:pt x="5308" y="4254"/>
                  </a:cubicBezTo>
                  <a:cubicBezTo>
                    <a:pt x="5164" y="4098"/>
                    <a:pt x="5075" y="3897"/>
                    <a:pt x="5075" y="3680"/>
                  </a:cubicBezTo>
                  <a:cubicBezTo>
                    <a:pt x="5075" y="3601"/>
                    <a:pt x="5086" y="3524"/>
                    <a:pt x="5112" y="3447"/>
                  </a:cubicBezTo>
                  <a:cubicBezTo>
                    <a:pt x="5200" y="3147"/>
                    <a:pt x="5437" y="2934"/>
                    <a:pt x="5728" y="2867"/>
                  </a:cubicBezTo>
                  <a:cubicBezTo>
                    <a:pt x="5728" y="2862"/>
                    <a:pt x="5728" y="2862"/>
                    <a:pt x="5728" y="2862"/>
                  </a:cubicBezTo>
                  <a:lnTo>
                    <a:pt x="5728" y="2862"/>
                  </a:lnTo>
                  <a:lnTo>
                    <a:pt x="5728" y="2862"/>
                  </a:lnTo>
                  <a:lnTo>
                    <a:pt x="5728" y="2862"/>
                  </a:lnTo>
                  <a:cubicBezTo>
                    <a:pt x="5437" y="2934"/>
                    <a:pt x="5200" y="3147"/>
                    <a:pt x="5112" y="3447"/>
                  </a:cubicBezTo>
                  <a:cubicBezTo>
                    <a:pt x="5086" y="3524"/>
                    <a:pt x="5075" y="3601"/>
                    <a:pt x="5075" y="3680"/>
                  </a:cubicBezTo>
                  <a:cubicBezTo>
                    <a:pt x="5075" y="3897"/>
                    <a:pt x="5164" y="4098"/>
                    <a:pt x="5308" y="4254"/>
                  </a:cubicBezTo>
                  <a:lnTo>
                    <a:pt x="5308" y="4254"/>
                  </a:lnTo>
                  <a:lnTo>
                    <a:pt x="5308" y="4254"/>
                  </a:lnTo>
                  <a:cubicBezTo>
                    <a:pt x="5235" y="4233"/>
                    <a:pt x="5153" y="4223"/>
                    <a:pt x="5075" y="4223"/>
                  </a:cubicBezTo>
                  <a:cubicBezTo>
                    <a:pt x="4858" y="4223"/>
                    <a:pt x="4646" y="4300"/>
                    <a:pt x="4480" y="4456"/>
                  </a:cubicBezTo>
                  <a:cubicBezTo>
                    <a:pt x="4305" y="4621"/>
                    <a:pt x="4217" y="4839"/>
                    <a:pt x="4217" y="5056"/>
                  </a:cubicBezTo>
                  <a:cubicBezTo>
                    <a:pt x="4217" y="5123"/>
                    <a:pt x="4222" y="5190"/>
                    <a:pt x="4238" y="5252"/>
                  </a:cubicBezTo>
                  <a:lnTo>
                    <a:pt x="4238" y="5252"/>
                  </a:lnTo>
                  <a:lnTo>
                    <a:pt x="4238" y="5252"/>
                  </a:lnTo>
                  <a:cubicBezTo>
                    <a:pt x="4082" y="5092"/>
                    <a:pt x="3860" y="4999"/>
                    <a:pt x="3627" y="4999"/>
                  </a:cubicBezTo>
                  <a:cubicBezTo>
                    <a:pt x="3570" y="4999"/>
                    <a:pt x="3513" y="5004"/>
                    <a:pt x="3456" y="5014"/>
                  </a:cubicBezTo>
                  <a:lnTo>
                    <a:pt x="3456" y="5014"/>
                  </a:lnTo>
                  <a:cubicBezTo>
                    <a:pt x="3462" y="5014"/>
                    <a:pt x="3462" y="5014"/>
                    <a:pt x="3462" y="5014"/>
                  </a:cubicBezTo>
                  <a:cubicBezTo>
                    <a:pt x="3466" y="4761"/>
                    <a:pt x="3523" y="4264"/>
                    <a:pt x="3876" y="3913"/>
                  </a:cubicBezTo>
                  <a:cubicBezTo>
                    <a:pt x="4108" y="3674"/>
                    <a:pt x="4258" y="3416"/>
                    <a:pt x="4320" y="3147"/>
                  </a:cubicBezTo>
                  <a:cubicBezTo>
                    <a:pt x="4346" y="3033"/>
                    <a:pt x="4357" y="2924"/>
                    <a:pt x="4357" y="2810"/>
                  </a:cubicBezTo>
                  <a:cubicBezTo>
                    <a:pt x="4357" y="2469"/>
                    <a:pt x="4238" y="2127"/>
                    <a:pt x="4015" y="1858"/>
                  </a:cubicBezTo>
                  <a:cubicBezTo>
                    <a:pt x="3730" y="1511"/>
                    <a:pt x="3311" y="1315"/>
                    <a:pt x="2840" y="1315"/>
                  </a:cubicBezTo>
                  <a:cubicBezTo>
                    <a:pt x="2365" y="1315"/>
                    <a:pt x="1951" y="1511"/>
                    <a:pt x="1661" y="1858"/>
                  </a:cubicBezTo>
                  <a:cubicBezTo>
                    <a:pt x="1443" y="2127"/>
                    <a:pt x="1324" y="2469"/>
                    <a:pt x="1324" y="2810"/>
                  </a:cubicBezTo>
                  <a:cubicBezTo>
                    <a:pt x="1324" y="2924"/>
                    <a:pt x="1335" y="3033"/>
                    <a:pt x="1360" y="3147"/>
                  </a:cubicBezTo>
                  <a:cubicBezTo>
                    <a:pt x="1422" y="3416"/>
                    <a:pt x="1557" y="3664"/>
                    <a:pt x="1753" y="3865"/>
                  </a:cubicBezTo>
                  <a:cubicBezTo>
                    <a:pt x="2084" y="4202"/>
                    <a:pt x="2178" y="4719"/>
                    <a:pt x="2204" y="4999"/>
                  </a:cubicBezTo>
                  <a:lnTo>
                    <a:pt x="2204" y="4999"/>
                  </a:lnTo>
                  <a:lnTo>
                    <a:pt x="2204" y="4999"/>
                  </a:lnTo>
                  <a:cubicBezTo>
                    <a:pt x="2204" y="4993"/>
                    <a:pt x="2204" y="4993"/>
                    <a:pt x="2204" y="4993"/>
                  </a:cubicBezTo>
                  <a:lnTo>
                    <a:pt x="2204" y="4993"/>
                  </a:lnTo>
                  <a:lnTo>
                    <a:pt x="2204" y="4993"/>
                  </a:lnTo>
                  <a:lnTo>
                    <a:pt x="2204" y="4993"/>
                  </a:lnTo>
                  <a:cubicBezTo>
                    <a:pt x="2126" y="4973"/>
                    <a:pt x="2043" y="4962"/>
                    <a:pt x="1966" y="4962"/>
                  </a:cubicBezTo>
                  <a:cubicBezTo>
                    <a:pt x="1743" y="4962"/>
                    <a:pt x="1531" y="5045"/>
                    <a:pt x="1376" y="5190"/>
                  </a:cubicBezTo>
                  <a:lnTo>
                    <a:pt x="1376" y="5190"/>
                  </a:lnTo>
                  <a:lnTo>
                    <a:pt x="1376" y="5190"/>
                  </a:lnTo>
                  <a:cubicBezTo>
                    <a:pt x="1397" y="5118"/>
                    <a:pt x="1407" y="5040"/>
                    <a:pt x="1407" y="4962"/>
                  </a:cubicBezTo>
                  <a:cubicBezTo>
                    <a:pt x="1407" y="4750"/>
                    <a:pt x="1329" y="4544"/>
                    <a:pt x="1169" y="4378"/>
                  </a:cubicBezTo>
                  <a:cubicBezTo>
                    <a:pt x="998" y="4207"/>
                    <a:pt x="775" y="4119"/>
                    <a:pt x="554" y="4119"/>
                  </a:cubicBezTo>
                  <a:cubicBezTo>
                    <a:pt x="486" y="4119"/>
                    <a:pt x="419" y="4129"/>
                    <a:pt x="352" y="4145"/>
                  </a:cubicBezTo>
                  <a:lnTo>
                    <a:pt x="352" y="4145"/>
                  </a:lnTo>
                  <a:lnTo>
                    <a:pt x="352" y="4145"/>
                  </a:lnTo>
                  <a:cubicBezTo>
                    <a:pt x="517" y="3990"/>
                    <a:pt x="615" y="3772"/>
                    <a:pt x="615" y="3540"/>
                  </a:cubicBezTo>
                  <a:cubicBezTo>
                    <a:pt x="615" y="3472"/>
                    <a:pt x="605" y="3405"/>
                    <a:pt x="590" y="3338"/>
                  </a:cubicBezTo>
                  <a:cubicBezTo>
                    <a:pt x="512" y="3043"/>
                    <a:pt x="279" y="2820"/>
                    <a:pt x="0" y="2737"/>
                  </a:cubicBezTo>
                  <a:lnTo>
                    <a:pt x="0" y="2737"/>
                  </a:lnTo>
                  <a:lnTo>
                    <a:pt x="0" y="2737"/>
                  </a:lnTo>
                  <a:cubicBezTo>
                    <a:pt x="290" y="2665"/>
                    <a:pt x="527" y="2454"/>
                    <a:pt x="615" y="2158"/>
                  </a:cubicBezTo>
                  <a:cubicBezTo>
                    <a:pt x="641" y="2081"/>
                    <a:pt x="652" y="1998"/>
                    <a:pt x="652" y="1925"/>
                  </a:cubicBezTo>
                  <a:cubicBezTo>
                    <a:pt x="652" y="1708"/>
                    <a:pt x="564" y="1501"/>
                    <a:pt x="419" y="1346"/>
                  </a:cubicBezTo>
                  <a:cubicBezTo>
                    <a:pt x="413" y="1346"/>
                    <a:pt x="413" y="1346"/>
                    <a:pt x="413" y="1346"/>
                  </a:cubicBezTo>
                  <a:lnTo>
                    <a:pt x="413" y="1346"/>
                  </a:lnTo>
                  <a:cubicBezTo>
                    <a:pt x="492" y="1367"/>
                    <a:pt x="574" y="1382"/>
                    <a:pt x="652" y="1382"/>
                  </a:cubicBezTo>
                  <a:cubicBezTo>
                    <a:pt x="869" y="1382"/>
                    <a:pt x="1081" y="1305"/>
                    <a:pt x="1247" y="1145"/>
                  </a:cubicBezTo>
                  <a:cubicBezTo>
                    <a:pt x="1422" y="978"/>
                    <a:pt x="1510" y="762"/>
                    <a:pt x="1510" y="539"/>
                  </a:cubicBezTo>
                  <a:cubicBezTo>
                    <a:pt x="1510" y="477"/>
                    <a:pt x="1505" y="410"/>
                    <a:pt x="1490" y="347"/>
                  </a:cubicBezTo>
                  <a:lnTo>
                    <a:pt x="1490" y="347"/>
                  </a:lnTo>
                  <a:cubicBezTo>
                    <a:pt x="1485" y="347"/>
                    <a:pt x="1485" y="347"/>
                    <a:pt x="1485" y="347"/>
                  </a:cubicBezTo>
                  <a:cubicBezTo>
                    <a:pt x="1645" y="508"/>
                    <a:pt x="1868" y="606"/>
                    <a:pt x="2105" y="606"/>
                  </a:cubicBezTo>
                  <a:cubicBezTo>
                    <a:pt x="2173" y="606"/>
                    <a:pt x="2240" y="595"/>
                    <a:pt x="2313" y="581"/>
                  </a:cubicBezTo>
                  <a:cubicBezTo>
                    <a:pt x="2617" y="508"/>
                    <a:pt x="2846" y="280"/>
                    <a:pt x="2929" y="6"/>
                  </a:cubicBezTo>
                  <a:lnTo>
                    <a:pt x="2929" y="6"/>
                  </a:lnTo>
                  <a:lnTo>
                    <a:pt x="2929" y="6"/>
                  </a:lnTo>
                  <a:cubicBezTo>
                    <a:pt x="3000" y="285"/>
                    <a:pt x="3218" y="523"/>
                    <a:pt x="3523" y="606"/>
                  </a:cubicBezTo>
                  <a:cubicBezTo>
                    <a:pt x="3601" y="627"/>
                    <a:pt x="3684" y="643"/>
                    <a:pt x="3761" y="643"/>
                  </a:cubicBezTo>
                  <a:cubicBezTo>
                    <a:pt x="3984" y="643"/>
                    <a:pt x="4196" y="554"/>
                    <a:pt x="4351" y="410"/>
                  </a:cubicBezTo>
                  <a:lnTo>
                    <a:pt x="4351" y="410"/>
                  </a:lnTo>
                  <a:lnTo>
                    <a:pt x="4351" y="410"/>
                  </a:lnTo>
                  <a:cubicBezTo>
                    <a:pt x="4330" y="487"/>
                    <a:pt x="4320" y="564"/>
                    <a:pt x="4320" y="643"/>
                  </a:cubicBezTo>
                  <a:cubicBezTo>
                    <a:pt x="4320" y="849"/>
                    <a:pt x="4398" y="1062"/>
                    <a:pt x="4558" y="1222"/>
                  </a:cubicBezTo>
                  <a:cubicBezTo>
                    <a:pt x="4729" y="1393"/>
                    <a:pt x="4952" y="1480"/>
                    <a:pt x="5179" y="1480"/>
                  </a:cubicBezTo>
                  <a:cubicBezTo>
                    <a:pt x="5241" y="1480"/>
                    <a:pt x="5308" y="1476"/>
                    <a:pt x="5376" y="1459"/>
                  </a:cubicBezTo>
                  <a:lnTo>
                    <a:pt x="5376" y="1459"/>
                  </a:lnTo>
                  <a:cubicBezTo>
                    <a:pt x="5376" y="1455"/>
                    <a:pt x="5376" y="1455"/>
                    <a:pt x="5376" y="1455"/>
                  </a:cubicBezTo>
                  <a:cubicBezTo>
                    <a:pt x="5210" y="1615"/>
                    <a:pt x="5112" y="1827"/>
                    <a:pt x="5112" y="2060"/>
                  </a:cubicBezTo>
                  <a:cubicBezTo>
                    <a:pt x="5112" y="2127"/>
                    <a:pt x="5122" y="2194"/>
                    <a:pt x="5138" y="2262"/>
                  </a:cubicBezTo>
                  <a:cubicBezTo>
                    <a:pt x="5215" y="2562"/>
                    <a:pt x="5443" y="2785"/>
                    <a:pt x="5728" y="2867"/>
                  </a:cubicBezTo>
                  <a:cubicBezTo>
                    <a:pt x="5728" y="2862"/>
                    <a:pt x="5728" y="2862"/>
                    <a:pt x="5728" y="2862"/>
                  </a:cubicBezTo>
                </a:path>
              </a:pathLst>
            </a:custGeom>
            <a:solidFill>
              <a:srgbClr val="FFFF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39" name="Freeform 72"/>
            <p:cNvSpPr>
              <a:spLocks noChangeArrowheads="1"/>
            </p:cNvSpPr>
            <p:nvPr/>
          </p:nvSpPr>
          <p:spPr bwMode="auto">
            <a:xfrm>
              <a:off x="10768986" y="10535697"/>
              <a:ext cx="595811" cy="419012"/>
            </a:xfrm>
            <a:custGeom>
              <a:gdLst>
                <a:gd fmla="*/ 943 w 1042" name="T0"/>
                <a:gd fmla="*/ 0 h 731" name="T1"/>
                <a:gd fmla="*/ 943 w 1042" name="T2"/>
                <a:gd fmla="*/ 0 h 731" name="T3"/>
                <a:gd fmla="*/ 100 w 1042" name="T4"/>
                <a:gd fmla="*/ 0 h 731" name="T5"/>
                <a:gd fmla="*/ 0 w 1042" name="T6"/>
                <a:gd fmla="*/ 98 h 731" name="T7"/>
                <a:gd fmla="*/ 0 w 1042" name="T8"/>
                <a:gd fmla="*/ 631 h 731" name="T9"/>
                <a:gd fmla="*/ 100 w 1042" name="T10"/>
                <a:gd fmla="*/ 730 h 731" name="T11"/>
                <a:gd fmla="*/ 943 w 1042" name="T12"/>
                <a:gd fmla="*/ 730 h 731" name="T13"/>
                <a:gd fmla="*/ 1041 w 1042" name="T14"/>
                <a:gd fmla="*/ 631 h 731" name="T15"/>
                <a:gd fmla="*/ 1041 w 1042" name="T16"/>
                <a:gd fmla="*/ 98 h 731" name="T17"/>
                <a:gd fmla="*/ 943 w 1042" name="T18"/>
                <a:gd fmla="*/ 0 h 731" name="T19"/>
                <a:gd fmla="*/ 622 w 1042" name="T20"/>
                <a:gd fmla="*/ 103 h 731" name="T21"/>
                <a:gd fmla="*/ 622 w 1042" name="T22"/>
                <a:gd fmla="*/ 103 h 731" name="T23"/>
                <a:gd fmla="*/ 431 w 1042" name="T24"/>
                <a:gd fmla="*/ 103 h 731" name="T25"/>
                <a:gd fmla="*/ 394 w 1042" name="T26"/>
                <a:gd fmla="*/ 68 h 731" name="T27"/>
                <a:gd fmla="*/ 431 w 1042" name="T28"/>
                <a:gd fmla="*/ 26 h 731" name="T29"/>
                <a:gd fmla="*/ 622 w 1042" name="T30"/>
                <a:gd fmla="*/ 26 h 731" name="T31"/>
                <a:gd fmla="*/ 658 w 1042" name="T32"/>
                <a:gd fmla="*/ 68 h 731" name="T33"/>
                <a:gd fmla="*/ 622 w 1042" name="T34"/>
                <a:gd fmla="*/ 103 h 731" name="T35"/>
                <a:gd fmla="*/ 943 w 1042" name="T36"/>
                <a:gd fmla="*/ 0 h 731"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731" w="1042">
                  <a:moveTo>
                    <a:pt x="943" y="0"/>
                  </a:moveTo>
                  <a:lnTo>
                    <a:pt x="943" y="0"/>
                  </a:lnTo>
                  <a:cubicBezTo>
                    <a:pt x="100" y="0"/>
                    <a:pt x="100" y="0"/>
                    <a:pt x="100" y="0"/>
                  </a:cubicBezTo>
                  <a:cubicBezTo>
                    <a:pt x="48" y="0"/>
                    <a:pt x="0" y="47"/>
                    <a:pt x="0" y="98"/>
                  </a:cubicBezTo>
                  <a:cubicBezTo>
                    <a:pt x="0" y="631"/>
                    <a:pt x="0" y="631"/>
                    <a:pt x="0" y="631"/>
                  </a:cubicBezTo>
                  <a:cubicBezTo>
                    <a:pt x="0" y="682"/>
                    <a:pt x="48" y="730"/>
                    <a:pt x="100" y="730"/>
                  </a:cubicBezTo>
                  <a:cubicBezTo>
                    <a:pt x="943" y="730"/>
                    <a:pt x="943" y="730"/>
                    <a:pt x="943" y="730"/>
                  </a:cubicBezTo>
                  <a:cubicBezTo>
                    <a:pt x="995" y="730"/>
                    <a:pt x="1041" y="682"/>
                    <a:pt x="1041" y="631"/>
                  </a:cubicBezTo>
                  <a:cubicBezTo>
                    <a:pt x="1041" y="98"/>
                    <a:pt x="1041" y="98"/>
                    <a:pt x="1041" y="98"/>
                  </a:cubicBezTo>
                  <a:cubicBezTo>
                    <a:pt x="1041" y="47"/>
                    <a:pt x="995" y="0"/>
                    <a:pt x="943" y="0"/>
                  </a:cubicBezTo>
                  <a:lnTo>
                    <a:pt x="622" y="103"/>
                  </a:lnTo>
                  <a:lnTo>
                    <a:pt x="622" y="103"/>
                  </a:lnTo>
                  <a:cubicBezTo>
                    <a:pt x="431" y="103"/>
                    <a:pt x="431" y="103"/>
                    <a:pt x="431" y="103"/>
                  </a:cubicBezTo>
                  <a:cubicBezTo>
                    <a:pt x="410" y="103"/>
                    <a:pt x="394" y="88"/>
                    <a:pt x="394" y="68"/>
                  </a:cubicBezTo>
                  <a:cubicBezTo>
                    <a:pt x="394" y="47"/>
                    <a:pt x="410" y="26"/>
                    <a:pt x="431" y="26"/>
                  </a:cubicBezTo>
                  <a:cubicBezTo>
                    <a:pt x="622" y="26"/>
                    <a:pt x="622" y="26"/>
                    <a:pt x="622" y="26"/>
                  </a:cubicBezTo>
                  <a:cubicBezTo>
                    <a:pt x="643" y="26"/>
                    <a:pt x="658" y="47"/>
                    <a:pt x="658" y="68"/>
                  </a:cubicBezTo>
                  <a:cubicBezTo>
                    <a:pt x="658" y="88"/>
                    <a:pt x="643" y="103"/>
                    <a:pt x="622" y="103"/>
                  </a:cubicBezTo>
                  <a:lnTo>
                    <a:pt x="943" y="0"/>
                  </a:lnTo>
                </a:path>
              </a:pathLst>
            </a:custGeom>
            <a:solidFill>
              <a:srgbClr val="5C678A"/>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40" name="Freeform 73"/>
            <p:cNvSpPr>
              <a:spLocks noChangeArrowheads="1"/>
            </p:cNvSpPr>
            <p:nvPr/>
          </p:nvSpPr>
          <p:spPr bwMode="auto">
            <a:xfrm>
              <a:off x="10785357" y="10610987"/>
              <a:ext cx="563075" cy="327352"/>
            </a:xfrm>
            <a:custGeom>
              <a:gdLst>
                <a:gd fmla="*/ 0 w 989" name="T0"/>
                <a:gd fmla="*/ 0 h 575" name="T1"/>
                <a:gd fmla="*/ 0 w 989" name="T2"/>
                <a:gd fmla="*/ 0 h 575" name="T3"/>
                <a:gd fmla="*/ 0 w 989" name="T4"/>
                <a:gd fmla="*/ 502 h 575" name="T5"/>
                <a:gd fmla="*/ 73 w 989" name="T6"/>
                <a:gd fmla="*/ 574 h 575" name="T7"/>
                <a:gd fmla="*/ 916 w 989" name="T8"/>
                <a:gd fmla="*/ 574 h 575" name="T9"/>
                <a:gd fmla="*/ 988 w 989" name="T10"/>
                <a:gd fmla="*/ 502 h 575" name="T11"/>
                <a:gd fmla="*/ 988 w 989" name="T12"/>
                <a:gd fmla="*/ 0 h 575" name="T13"/>
                <a:gd fmla="*/ 0 w 989" name="T14"/>
                <a:gd fmla="*/ 0 h 57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75" w="989">
                  <a:moveTo>
                    <a:pt x="0" y="0"/>
                  </a:moveTo>
                  <a:lnTo>
                    <a:pt x="0" y="0"/>
                  </a:lnTo>
                  <a:cubicBezTo>
                    <a:pt x="0" y="502"/>
                    <a:pt x="0" y="502"/>
                    <a:pt x="0" y="502"/>
                  </a:cubicBezTo>
                  <a:cubicBezTo>
                    <a:pt x="0" y="543"/>
                    <a:pt x="31" y="574"/>
                    <a:pt x="73" y="574"/>
                  </a:cubicBezTo>
                  <a:cubicBezTo>
                    <a:pt x="916" y="574"/>
                    <a:pt x="916" y="574"/>
                    <a:pt x="916" y="574"/>
                  </a:cubicBezTo>
                  <a:cubicBezTo>
                    <a:pt x="957" y="574"/>
                    <a:pt x="988" y="543"/>
                    <a:pt x="988" y="502"/>
                  </a:cubicBezTo>
                  <a:cubicBezTo>
                    <a:pt x="988" y="0"/>
                    <a:pt x="988" y="0"/>
                    <a:pt x="988" y="0"/>
                  </a:cubicBezTo>
                  <a:lnTo>
                    <a:pt x="0" y="0"/>
                  </a:lnTo>
                </a:path>
              </a:pathLst>
            </a:custGeom>
            <a:solidFill>
              <a:srgbClr val="FDFEFF"/>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41" name="Freeform 74"/>
            <p:cNvSpPr>
              <a:spLocks noChangeArrowheads="1"/>
            </p:cNvSpPr>
            <p:nvPr/>
          </p:nvSpPr>
          <p:spPr bwMode="auto">
            <a:xfrm>
              <a:off x="10804998" y="10660091"/>
              <a:ext cx="186600" cy="219326"/>
            </a:xfrm>
            <a:custGeom>
              <a:gdLst>
                <a:gd fmla="*/ 331 w 332" name="T0"/>
                <a:gd fmla="*/ 383 h 384" name="T1"/>
                <a:gd fmla="*/ 0 w 332" name="T2"/>
                <a:gd fmla="*/ 383 h 384" name="T3"/>
                <a:gd fmla="*/ 0 w 332" name="T4"/>
                <a:gd fmla="*/ 0 h 384" name="T5"/>
                <a:gd fmla="*/ 331 w 332" name="T6"/>
                <a:gd fmla="*/ 0 h 384" name="T7"/>
                <a:gd fmla="*/ 331 w 332" name="T8"/>
                <a:gd fmla="*/ 383 h 384" name="T9"/>
              </a:gdLst>
              <a:cxnLst>
                <a:cxn ang="0">
                  <a:pos x="T0" y="T1"/>
                </a:cxn>
                <a:cxn ang="0">
                  <a:pos x="T2" y="T3"/>
                </a:cxn>
                <a:cxn ang="0">
                  <a:pos x="T4" y="T5"/>
                </a:cxn>
                <a:cxn ang="0">
                  <a:pos x="T6" y="T7"/>
                </a:cxn>
                <a:cxn ang="0">
                  <a:pos x="T8" y="T9"/>
                </a:cxn>
              </a:cxnLst>
              <a:rect b="b" l="0" r="r" t="0"/>
              <a:pathLst>
                <a:path h="384" w="332">
                  <a:moveTo>
                    <a:pt x="331" y="383"/>
                  </a:moveTo>
                  <a:lnTo>
                    <a:pt x="0" y="383"/>
                  </a:lnTo>
                  <a:lnTo>
                    <a:pt x="0" y="0"/>
                  </a:lnTo>
                  <a:lnTo>
                    <a:pt x="331" y="0"/>
                  </a:lnTo>
                  <a:lnTo>
                    <a:pt x="331" y="383"/>
                  </a:lnTo>
                </a:path>
              </a:pathLst>
            </a:custGeom>
            <a:solidFill>
              <a:srgbClr val="131313"/>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42" name="Freeform 75"/>
            <p:cNvSpPr>
              <a:spLocks noChangeArrowheads="1"/>
            </p:cNvSpPr>
            <p:nvPr/>
          </p:nvSpPr>
          <p:spPr bwMode="auto">
            <a:xfrm>
              <a:off x="11024334" y="10663364"/>
              <a:ext cx="297907" cy="58924"/>
            </a:xfrm>
            <a:custGeom>
              <a:gdLst>
                <a:gd fmla="*/ 522 w 523" name="T0"/>
                <a:gd fmla="*/ 104 h 105" name="T1"/>
                <a:gd fmla="*/ 0 w 523" name="T2"/>
                <a:gd fmla="*/ 104 h 105" name="T3"/>
                <a:gd fmla="*/ 0 w 523" name="T4"/>
                <a:gd fmla="*/ 0 h 105" name="T5"/>
                <a:gd fmla="*/ 522 w 523" name="T6"/>
                <a:gd fmla="*/ 0 h 105" name="T7"/>
                <a:gd fmla="*/ 522 w 523" name="T8"/>
                <a:gd fmla="*/ 104 h 105" name="T9"/>
              </a:gdLst>
              <a:cxnLst>
                <a:cxn ang="0">
                  <a:pos x="T0" y="T1"/>
                </a:cxn>
                <a:cxn ang="0">
                  <a:pos x="T2" y="T3"/>
                </a:cxn>
                <a:cxn ang="0">
                  <a:pos x="T4" y="T5"/>
                </a:cxn>
                <a:cxn ang="0">
                  <a:pos x="T6" y="T7"/>
                </a:cxn>
                <a:cxn ang="0">
                  <a:pos x="T8" y="T9"/>
                </a:cxn>
              </a:cxnLst>
              <a:rect b="b" l="0" r="r" t="0"/>
              <a:pathLst>
                <a:path h="105" w="523">
                  <a:moveTo>
                    <a:pt x="522" y="104"/>
                  </a:moveTo>
                  <a:lnTo>
                    <a:pt x="0" y="104"/>
                  </a:lnTo>
                  <a:lnTo>
                    <a:pt x="0" y="0"/>
                  </a:lnTo>
                  <a:lnTo>
                    <a:pt x="522" y="0"/>
                  </a:lnTo>
                  <a:lnTo>
                    <a:pt x="522" y="104"/>
                  </a:lnTo>
                </a:path>
              </a:pathLst>
            </a:custGeom>
            <a:solidFill>
              <a:srgbClr val="2E354E"/>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43" name="Freeform 76"/>
            <p:cNvSpPr>
              <a:spLocks noChangeArrowheads="1"/>
            </p:cNvSpPr>
            <p:nvPr/>
          </p:nvSpPr>
          <p:spPr bwMode="auto">
            <a:xfrm>
              <a:off x="11057071" y="10735380"/>
              <a:ext cx="229159" cy="39282"/>
            </a:xfrm>
            <a:custGeom>
              <a:gdLst>
                <a:gd fmla="*/ 398 w 399" name="T0"/>
                <a:gd fmla="*/ 67 h 68" name="T1"/>
                <a:gd fmla="*/ 0 w 399" name="T2"/>
                <a:gd fmla="*/ 67 h 68" name="T3"/>
                <a:gd fmla="*/ 0 w 399" name="T4"/>
                <a:gd fmla="*/ 0 h 68" name="T5"/>
                <a:gd fmla="*/ 398 w 399" name="T6"/>
                <a:gd fmla="*/ 0 h 68" name="T7"/>
                <a:gd fmla="*/ 398 w 399" name="T8"/>
                <a:gd fmla="*/ 67 h 68" name="T9"/>
              </a:gdLst>
              <a:cxnLst>
                <a:cxn ang="0">
                  <a:pos x="T0" y="T1"/>
                </a:cxn>
                <a:cxn ang="0">
                  <a:pos x="T2" y="T3"/>
                </a:cxn>
                <a:cxn ang="0">
                  <a:pos x="T4" y="T5"/>
                </a:cxn>
                <a:cxn ang="0">
                  <a:pos x="T6" y="T7"/>
                </a:cxn>
                <a:cxn ang="0">
                  <a:pos x="T8" y="T9"/>
                </a:cxn>
              </a:cxnLst>
              <a:rect b="b" l="0" r="r" t="0"/>
              <a:pathLst>
                <a:path h="68" w="399">
                  <a:moveTo>
                    <a:pt x="398" y="67"/>
                  </a:moveTo>
                  <a:lnTo>
                    <a:pt x="0" y="67"/>
                  </a:lnTo>
                  <a:lnTo>
                    <a:pt x="0" y="0"/>
                  </a:lnTo>
                  <a:lnTo>
                    <a:pt x="398" y="0"/>
                  </a:lnTo>
                  <a:lnTo>
                    <a:pt x="398" y="67"/>
                  </a:lnTo>
                </a:path>
              </a:pathLst>
            </a:custGeom>
            <a:solidFill>
              <a:srgbClr val="2E354E"/>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44" name="Freeform 77"/>
            <p:cNvSpPr>
              <a:spLocks noChangeArrowheads="1"/>
            </p:cNvSpPr>
            <p:nvPr/>
          </p:nvSpPr>
          <p:spPr bwMode="auto">
            <a:xfrm>
              <a:off x="11024334" y="10892510"/>
              <a:ext cx="297907" cy="32736"/>
            </a:xfrm>
            <a:custGeom>
              <a:gdLst>
                <a:gd fmla="*/ 522 w 523" name="T0"/>
                <a:gd fmla="*/ 61 h 62" name="T1"/>
                <a:gd fmla="*/ 0 w 523" name="T2"/>
                <a:gd fmla="*/ 61 h 62" name="T3"/>
                <a:gd fmla="*/ 0 w 523" name="T4"/>
                <a:gd fmla="*/ 0 h 62" name="T5"/>
                <a:gd fmla="*/ 522 w 523" name="T6"/>
                <a:gd fmla="*/ 0 h 62" name="T7"/>
                <a:gd fmla="*/ 522 w 523" name="T8"/>
                <a:gd fmla="*/ 61 h 62" name="T9"/>
              </a:gdLst>
              <a:cxnLst>
                <a:cxn ang="0">
                  <a:pos x="T0" y="T1"/>
                </a:cxn>
                <a:cxn ang="0">
                  <a:pos x="T2" y="T3"/>
                </a:cxn>
                <a:cxn ang="0">
                  <a:pos x="T4" y="T5"/>
                </a:cxn>
                <a:cxn ang="0">
                  <a:pos x="T6" y="T7"/>
                </a:cxn>
                <a:cxn ang="0">
                  <a:pos x="T8" y="T9"/>
                </a:cxn>
              </a:cxnLst>
              <a:rect b="b" l="0" r="r" t="0"/>
              <a:pathLst>
                <a:path h="62" w="523">
                  <a:moveTo>
                    <a:pt x="522" y="61"/>
                  </a:moveTo>
                  <a:lnTo>
                    <a:pt x="0" y="61"/>
                  </a:lnTo>
                  <a:lnTo>
                    <a:pt x="0" y="0"/>
                  </a:lnTo>
                  <a:lnTo>
                    <a:pt x="522" y="0"/>
                  </a:lnTo>
                  <a:lnTo>
                    <a:pt x="522" y="61"/>
                  </a:lnTo>
                </a:path>
              </a:pathLst>
            </a:custGeom>
            <a:solidFill>
              <a:srgbClr val="2E354E"/>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45" name="Freeform 78"/>
            <p:cNvSpPr>
              <a:spLocks noChangeArrowheads="1"/>
            </p:cNvSpPr>
            <p:nvPr/>
          </p:nvSpPr>
          <p:spPr bwMode="auto">
            <a:xfrm>
              <a:off x="11034156" y="10476773"/>
              <a:ext cx="65474" cy="111300"/>
            </a:xfrm>
            <a:custGeom>
              <a:gdLst>
                <a:gd fmla="*/ 115 w 116" name="T0"/>
                <a:gd fmla="*/ 191 h 192" name="T1"/>
                <a:gd fmla="*/ 0 w 116" name="T2"/>
                <a:gd fmla="*/ 191 h 192" name="T3"/>
                <a:gd fmla="*/ 0 w 116" name="T4"/>
                <a:gd fmla="*/ 0 h 192" name="T5"/>
                <a:gd fmla="*/ 115 w 116" name="T6"/>
                <a:gd fmla="*/ 0 h 192" name="T7"/>
                <a:gd fmla="*/ 115 w 116" name="T8"/>
                <a:gd fmla="*/ 191 h 192" name="T9"/>
              </a:gdLst>
              <a:cxnLst>
                <a:cxn ang="0">
                  <a:pos x="T0" y="T1"/>
                </a:cxn>
                <a:cxn ang="0">
                  <a:pos x="T2" y="T3"/>
                </a:cxn>
                <a:cxn ang="0">
                  <a:pos x="T4" y="T5"/>
                </a:cxn>
                <a:cxn ang="0">
                  <a:pos x="T6" y="T7"/>
                </a:cxn>
                <a:cxn ang="0">
                  <a:pos x="T8" y="T9"/>
                </a:cxn>
              </a:cxnLst>
              <a:rect b="b" l="0" r="r" t="0"/>
              <a:pathLst>
                <a:path h="192" w="115">
                  <a:moveTo>
                    <a:pt x="115" y="191"/>
                  </a:moveTo>
                  <a:lnTo>
                    <a:pt x="0" y="191"/>
                  </a:lnTo>
                  <a:lnTo>
                    <a:pt x="0" y="0"/>
                  </a:lnTo>
                  <a:lnTo>
                    <a:pt x="115" y="0"/>
                  </a:lnTo>
                  <a:lnTo>
                    <a:pt x="115" y="191"/>
                  </a:lnTo>
                </a:path>
              </a:pathLst>
            </a:custGeom>
            <a:solidFill>
              <a:srgbClr val="7B7B79"/>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46" name="Freeform 79"/>
            <p:cNvSpPr>
              <a:spLocks noChangeArrowheads="1"/>
            </p:cNvSpPr>
            <p:nvPr/>
          </p:nvSpPr>
          <p:spPr bwMode="auto">
            <a:xfrm>
              <a:off x="11034156" y="10476773"/>
              <a:ext cx="65474" cy="55649"/>
            </a:xfrm>
            <a:custGeom>
              <a:gdLst>
                <a:gd fmla="*/ 115 w 116" name="T0"/>
                <a:gd fmla="*/ 92 h 93" name="T1"/>
                <a:gd fmla="*/ 0 w 116" name="T2"/>
                <a:gd fmla="*/ 92 h 93" name="T3"/>
                <a:gd fmla="*/ 0 w 116" name="T4"/>
                <a:gd fmla="*/ 0 h 93" name="T5"/>
                <a:gd fmla="*/ 115 w 116" name="T6"/>
                <a:gd fmla="*/ 0 h 93" name="T7"/>
                <a:gd fmla="*/ 115 w 116" name="T8"/>
                <a:gd fmla="*/ 92 h 93" name="T9"/>
              </a:gdLst>
              <a:cxnLst>
                <a:cxn ang="0">
                  <a:pos x="T0" y="T1"/>
                </a:cxn>
                <a:cxn ang="0">
                  <a:pos x="T2" y="T3"/>
                </a:cxn>
                <a:cxn ang="0">
                  <a:pos x="T4" y="T5"/>
                </a:cxn>
                <a:cxn ang="0">
                  <a:pos x="T6" y="T7"/>
                </a:cxn>
                <a:cxn ang="0">
                  <a:pos x="T8" y="T9"/>
                </a:cxn>
              </a:cxnLst>
              <a:rect b="b" l="0" r="r" t="0"/>
              <a:pathLst>
                <a:path h="93" w="115">
                  <a:moveTo>
                    <a:pt x="115" y="92"/>
                  </a:moveTo>
                  <a:lnTo>
                    <a:pt x="0" y="92"/>
                  </a:lnTo>
                  <a:lnTo>
                    <a:pt x="0" y="0"/>
                  </a:lnTo>
                  <a:lnTo>
                    <a:pt x="115" y="0"/>
                  </a:lnTo>
                  <a:lnTo>
                    <a:pt x="115" y="92"/>
                  </a:lnTo>
                </a:path>
              </a:pathLst>
            </a:custGeom>
            <a:solidFill>
              <a:srgbClr val="676766"/>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grpSp>
      <p:sp>
        <p:nvSpPr>
          <p:cNvPr id="49" name="Freeform 70"/>
          <p:cNvSpPr>
            <a:spLocks noEditPoints="1"/>
          </p:cNvSpPr>
          <p:nvPr/>
        </p:nvSpPr>
        <p:spPr bwMode="auto">
          <a:xfrm rot="21347664">
            <a:off x="4219594" y="4973739"/>
            <a:ext cx="3757439" cy="1079516"/>
          </a:xfrm>
          <a:custGeom>
            <a:gdLst>
              <a:gd fmla="*/ 1771 w 1771" name="T0"/>
              <a:gd fmla="*/ 141 h 517" name="T1"/>
              <a:gd fmla="*/ 1725 w 1771" name="T2"/>
              <a:gd fmla="*/ 162 h 517" name="T3"/>
              <a:gd fmla="*/ 1670 w 1771" name="T4"/>
              <a:gd fmla="*/ 242 h 517" name="T5"/>
              <a:gd fmla="*/ 1691 w 1771" name="T6"/>
              <a:gd fmla="*/ 195 h 517" name="T7"/>
              <a:gd fmla="*/ 1670 w 1771" name="T8"/>
              <a:gd fmla="*/ 242 h 517" name="T9"/>
              <a:gd fmla="*/ 1633 w 1771" name="T10"/>
              <a:gd fmla="*/ 272 h 517" name="T11"/>
              <a:gd fmla="*/ 1583 w 1771" name="T12"/>
              <a:gd fmla="*/ 285 h 517" name="T13"/>
              <a:gd fmla="*/ 1516 w 1771" name="T14"/>
              <a:gd fmla="*/ 354 h 517" name="T15"/>
              <a:gd fmla="*/ 1545 w 1771" name="T16"/>
              <a:gd fmla="*/ 312 h 517" name="T17"/>
              <a:gd fmla="*/ 1516 w 1771" name="T18"/>
              <a:gd fmla="*/ 354 h 517" name="T19"/>
              <a:gd fmla="*/ 1474 w 1771" name="T20"/>
              <a:gd fmla="*/ 378 h 517" name="T21"/>
              <a:gd fmla="*/ 1423 w 1771" name="T22"/>
              <a:gd fmla="*/ 382 h 517" name="T23"/>
              <a:gd fmla="*/ 1345 w 1771" name="T24"/>
              <a:gd fmla="*/ 439 h 517" name="T25"/>
              <a:gd fmla="*/ 1381 w 1771" name="T26"/>
              <a:gd fmla="*/ 402 h 517" name="T27"/>
              <a:gd fmla="*/ 1345 w 1771" name="T28"/>
              <a:gd fmla="*/ 439 h 517" name="T29"/>
              <a:gd fmla="*/ 1300 w 1771" name="T30"/>
              <a:gd fmla="*/ 455 h 517" name="T31"/>
              <a:gd fmla="*/ 1249 w 1771" name="T32"/>
              <a:gd fmla="*/ 451 h 517" name="T33"/>
              <a:gd fmla="*/ 1162 w 1771" name="T34"/>
              <a:gd fmla="*/ 493 h 517" name="T35"/>
              <a:gd fmla="*/ 1204 w 1771" name="T36"/>
              <a:gd fmla="*/ 463 h 517" name="T37"/>
              <a:gd fmla="*/ 1162 w 1771" name="T38"/>
              <a:gd fmla="*/ 493 h 517" name="T39"/>
              <a:gd fmla="*/ 1115 w 1771" name="T40"/>
              <a:gd fmla="*/ 502 h 517" name="T41"/>
              <a:gd fmla="*/ 1066 w 1771" name="T42"/>
              <a:gd fmla="*/ 489 h 517" name="T43"/>
              <a:gd fmla="*/ 973 w 1771" name="T44"/>
              <a:gd fmla="*/ 516 h 517" name="T45"/>
              <a:gd fmla="*/ 1019 w 1771" name="T46"/>
              <a:gd fmla="*/ 494 h 517" name="T47"/>
              <a:gd fmla="*/ 973 w 1771" name="T48"/>
              <a:gd fmla="*/ 516 h 517" name="T49"/>
              <a:gd fmla="*/ 925 w 1771" name="T50"/>
              <a:gd fmla="*/ 517 h 517" name="T51"/>
              <a:gd fmla="*/ 878 w 1771" name="T52"/>
              <a:gd fmla="*/ 495 h 517" name="T53"/>
              <a:gd fmla="*/ 782 w 1771" name="T54"/>
              <a:gd fmla="*/ 506 h 517" name="T55"/>
              <a:gd fmla="*/ 832 w 1771" name="T56"/>
              <a:gd fmla="*/ 492 h 517" name="T57"/>
              <a:gd fmla="*/ 782 w 1771" name="T58"/>
              <a:gd fmla="*/ 506 h 517" name="T59"/>
              <a:gd fmla="*/ 735 w 1771" name="T60"/>
              <a:gd fmla="*/ 499 h 517" name="T61"/>
              <a:gd fmla="*/ 693 w 1771" name="T62"/>
              <a:gd fmla="*/ 470 h 517" name="T63"/>
              <a:gd fmla="*/ 596 w 1771" name="T64"/>
              <a:gd fmla="*/ 464 h 517" name="T65"/>
              <a:gd fmla="*/ 647 w 1771" name="T66"/>
              <a:gd fmla="*/ 458 h 517" name="T67"/>
              <a:gd fmla="*/ 596 w 1771" name="T68"/>
              <a:gd fmla="*/ 464 h 517" name="T69"/>
              <a:gd fmla="*/ 551 w 1771" name="T70"/>
              <a:gd fmla="*/ 448 h 517" name="T71"/>
              <a:gd fmla="*/ 514 w 1771" name="T72"/>
              <a:gd fmla="*/ 413 h 517" name="T73"/>
              <a:gd fmla="*/ 420 w 1771" name="T74"/>
              <a:gd fmla="*/ 391 h 517" name="T75"/>
              <a:gd fmla="*/ 463 w 1771" name="T76"/>
              <a:gd fmla="*/ 412 h 517" name="T77"/>
              <a:gd fmla="*/ 433 w 1771" name="T78"/>
              <a:gd fmla="*/ 375 h 517" name="T79"/>
              <a:gd fmla="*/ 420 w 1771" name="T80"/>
              <a:gd fmla="*/ 391 h 517" name="T81"/>
              <a:gd fmla="*/ 378 w 1771" name="T82"/>
              <a:gd fmla="*/ 368 h 517" name="T83"/>
              <a:gd fmla="*/ 348 w 1771" name="T84"/>
              <a:gd fmla="*/ 326 h 517" name="T85"/>
              <a:gd fmla="*/ 259 w 1771" name="T86"/>
              <a:gd fmla="*/ 289 h 517" name="T87"/>
              <a:gd fmla="*/ 309 w 1771" name="T88"/>
              <a:gd fmla="*/ 300 h 517" name="T89"/>
              <a:gd fmla="*/ 259 w 1771" name="T90"/>
              <a:gd fmla="*/ 289 h 517" name="T91"/>
              <a:gd fmla="*/ 222 w 1771" name="T92"/>
              <a:gd fmla="*/ 259 h 517" name="T93"/>
              <a:gd fmla="*/ 199 w 1771" name="T94"/>
              <a:gd fmla="*/ 213 h 517" name="T95"/>
              <a:gd fmla="*/ 118 w 1771" name="T96"/>
              <a:gd fmla="*/ 161 h 517" name="T97"/>
              <a:gd fmla="*/ 165 w 1771" name="T98"/>
              <a:gd fmla="*/ 181 h 517" name="T99"/>
              <a:gd fmla="*/ 118 w 1771" name="T100"/>
              <a:gd fmla="*/ 161 h 517" name="T101"/>
              <a:gd fmla="*/ 86 w 1771" name="T102"/>
              <a:gd fmla="*/ 125 h 517" name="T103"/>
              <a:gd fmla="*/ 71 w 1771" name="T104"/>
              <a:gd fmla="*/ 76 h 517" name="T105"/>
              <a:gd fmla="*/ 0 w 1771" name="T106"/>
              <a:gd fmla="*/ 11 h 517" name="T107"/>
              <a:gd fmla="*/ 43 w 1771" name="T108"/>
              <a:gd fmla="*/ 38 h 517" name="T109"/>
              <a:gd fmla="*/ 0 w 1771" name="T110"/>
              <a:gd fmla="*/ 11 h 517"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517" w="1771">
                <a:moveTo>
                  <a:pt x="1739" y="176"/>
                </a:moveTo>
                <a:cubicBezTo>
                  <a:pt x="1750" y="165"/>
                  <a:pt x="1761" y="153"/>
                  <a:pt x="1771" y="141"/>
                </a:cubicBezTo>
                <a:cubicBezTo>
                  <a:pt x="1756" y="128"/>
                  <a:pt x="1756" y="128"/>
                  <a:pt x="1756" y="128"/>
                </a:cubicBezTo>
                <a:cubicBezTo>
                  <a:pt x="1746" y="140"/>
                  <a:pt x="1735" y="151"/>
                  <a:pt x="1725" y="162"/>
                </a:cubicBezTo>
                <a:lnTo>
                  <a:pt x="1739" y="176"/>
                </a:lnTo>
                <a:close/>
                <a:moveTo>
                  <a:pt x="1670" y="242"/>
                </a:moveTo>
                <a:cubicBezTo>
                  <a:pt x="1682" y="231"/>
                  <a:pt x="1693" y="221"/>
                  <a:pt x="1705" y="210"/>
                </a:cubicBezTo>
                <a:cubicBezTo>
                  <a:pt x="1691" y="195"/>
                  <a:pt x="1691" y="195"/>
                  <a:pt x="1691" y="195"/>
                </a:cubicBezTo>
                <a:cubicBezTo>
                  <a:pt x="1680" y="206"/>
                  <a:pt x="1668" y="216"/>
                  <a:pt x="1657" y="227"/>
                </a:cubicBezTo>
                <a:lnTo>
                  <a:pt x="1670" y="242"/>
                </a:lnTo>
                <a:close/>
                <a:moveTo>
                  <a:pt x="1595" y="301"/>
                </a:moveTo>
                <a:cubicBezTo>
                  <a:pt x="1608" y="292"/>
                  <a:pt x="1621" y="282"/>
                  <a:pt x="1633" y="272"/>
                </a:cubicBezTo>
                <a:cubicBezTo>
                  <a:pt x="1621" y="257"/>
                  <a:pt x="1621" y="257"/>
                  <a:pt x="1621" y="257"/>
                </a:cubicBezTo>
                <a:cubicBezTo>
                  <a:pt x="1608" y="266"/>
                  <a:pt x="1596" y="276"/>
                  <a:pt x="1583" y="285"/>
                </a:cubicBezTo>
                <a:lnTo>
                  <a:pt x="1595" y="301"/>
                </a:lnTo>
                <a:close/>
                <a:moveTo>
                  <a:pt x="1516" y="354"/>
                </a:moveTo>
                <a:cubicBezTo>
                  <a:pt x="1529" y="346"/>
                  <a:pt x="1543" y="337"/>
                  <a:pt x="1556" y="329"/>
                </a:cubicBezTo>
                <a:cubicBezTo>
                  <a:pt x="1545" y="312"/>
                  <a:pt x="1545" y="312"/>
                  <a:pt x="1545" y="312"/>
                </a:cubicBezTo>
                <a:cubicBezTo>
                  <a:pt x="1532" y="321"/>
                  <a:pt x="1519" y="329"/>
                  <a:pt x="1505" y="337"/>
                </a:cubicBezTo>
                <a:lnTo>
                  <a:pt x="1516" y="354"/>
                </a:lnTo>
                <a:close/>
                <a:moveTo>
                  <a:pt x="1432" y="400"/>
                </a:moveTo>
                <a:cubicBezTo>
                  <a:pt x="1446" y="393"/>
                  <a:pt x="1461" y="386"/>
                  <a:pt x="1474" y="378"/>
                </a:cubicBezTo>
                <a:cubicBezTo>
                  <a:pt x="1465" y="361"/>
                  <a:pt x="1465" y="361"/>
                  <a:pt x="1465" y="361"/>
                </a:cubicBezTo>
                <a:cubicBezTo>
                  <a:pt x="1451" y="368"/>
                  <a:pt x="1437" y="375"/>
                  <a:pt x="1423" y="382"/>
                </a:cubicBezTo>
                <a:lnTo>
                  <a:pt x="1432" y="400"/>
                </a:lnTo>
                <a:close/>
                <a:moveTo>
                  <a:pt x="1345" y="439"/>
                </a:moveTo>
                <a:cubicBezTo>
                  <a:pt x="1360" y="433"/>
                  <a:pt x="1374" y="427"/>
                  <a:pt x="1389" y="420"/>
                </a:cubicBezTo>
                <a:cubicBezTo>
                  <a:pt x="1381" y="402"/>
                  <a:pt x="1381" y="402"/>
                  <a:pt x="1381" y="402"/>
                </a:cubicBezTo>
                <a:cubicBezTo>
                  <a:pt x="1367" y="409"/>
                  <a:pt x="1352" y="415"/>
                  <a:pt x="1338" y="420"/>
                </a:cubicBezTo>
                <a:lnTo>
                  <a:pt x="1345" y="439"/>
                </a:lnTo>
                <a:close/>
                <a:moveTo>
                  <a:pt x="1255" y="470"/>
                </a:moveTo>
                <a:cubicBezTo>
                  <a:pt x="1270" y="465"/>
                  <a:pt x="1285" y="461"/>
                  <a:pt x="1300" y="455"/>
                </a:cubicBezTo>
                <a:cubicBezTo>
                  <a:pt x="1294" y="436"/>
                  <a:pt x="1294" y="436"/>
                  <a:pt x="1294" y="436"/>
                </a:cubicBezTo>
                <a:cubicBezTo>
                  <a:pt x="1279" y="442"/>
                  <a:pt x="1264" y="446"/>
                  <a:pt x="1249" y="451"/>
                </a:cubicBezTo>
                <a:lnTo>
                  <a:pt x="1255" y="470"/>
                </a:lnTo>
                <a:close/>
                <a:moveTo>
                  <a:pt x="1162" y="493"/>
                </a:moveTo>
                <a:cubicBezTo>
                  <a:pt x="1178" y="490"/>
                  <a:pt x="1193" y="487"/>
                  <a:pt x="1209" y="483"/>
                </a:cubicBezTo>
                <a:cubicBezTo>
                  <a:pt x="1204" y="463"/>
                  <a:pt x="1204" y="463"/>
                  <a:pt x="1204" y="463"/>
                </a:cubicBezTo>
                <a:cubicBezTo>
                  <a:pt x="1189" y="467"/>
                  <a:pt x="1173" y="471"/>
                  <a:pt x="1158" y="474"/>
                </a:cubicBezTo>
                <a:lnTo>
                  <a:pt x="1162" y="493"/>
                </a:lnTo>
                <a:close/>
                <a:moveTo>
                  <a:pt x="1068" y="509"/>
                </a:moveTo>
                <a:cubicBezTo>
                  <a:pt x="1084" y="507"/>
                  <a:pt x="1100" y="505"/>
                  <a:pt x="1115" y="502"/>
                </a:cubicBezTo>
                <a:cubicBezTo>
                  <a:pt x="1112" y="482"/>
                  <a:pt x="1112" y="482"/>
                  <a:pt x="1112" y="482"/>
                </a:cubicBezTo>
                <a:cubicBezTo>
                  <a:pt x="1097" y="485"/>
                  <a:pt x="1081" y="487"/>
                  <a:pt x="1066" y="489"/>
                </a:cubicBezTo>
                <a:lnTo>
                  <a:pt x="1068" y="509"/>
                </a:lnTo>
                <a:close/>
                <a:moveTo>
                  <a:pt x="973" y="516"/>
                </a:moveTo>
                <a:cubicBezTo>
                  <a:pt x="989" y="516"/>
                  <a:pt x="1005" y="515"/>
                  <a:pt x="1020" y="513"/>
                </a:cubicBezTo>
                <a:cubicBezTo>
                  <a:pt x="1019" y="494"/>
                  <a:pt x="1019" y="494"/>
                  <a:pt x="1019" y="494"/>
                </a:cubicBezTo>
                <a:cubicBezTo>
                  <a:pt x="1003" y="495"/>
                  <a:pt x="988" y="496"/>
                  <a:pt x="972" y="496"/>
                </a:cubicBezTo>
                <a:lnTo>
                  <a:pt x="973" y="516"/>
                </a:lnTo>
                <a:close/>
                <a:moveTo>
                  <a:pt x="877" y="515"/>
                </a:moveTo>
                <a:cubicBezTo>
                  <a:pt x="893" y="516"/>
                  <a:pt x="909" y="517"/>
                  <a:pt x="925" y="517"/>
                </a:cubicBezTo>
                <a:cubicBezTo>
                  <a:pt x="925" y="497"/>
                  <a:pt x="925" y="497"/>
                  <a:pt x="925" y="497"/>
                </a:cubicBezTo>
                <a:cubicBezTo>
                  <a:pt x="910" y="497"/>
                  <a:pt x="894" y="496"/>
                  <a:pt x="878" y="495"/>
                </a:cubicBezTo>
                <a:lnTo>
                  <a:pt x="877" y="515"/>
                </a:lnTo>
                <a:close/>
                <a:moveTo>
                  <a:pt x="782" y="506"/>
                </a:moveTo>
                <a:cubicBezTo>
                  <a:pt x="798" y="508"/>
                  <a:pt x="814" y="510"/>
                  <a:pt x="830" y="512"/>
                </a:cubicBezTo>
                <a:cubicBezTo>
                  <a:pt x="832" y="492"/>
                  <a:pt x="832" y="492"/>
                  <a:pt x="832" y="492"/>
                </a:cubicBezTo>
                <a:cubicBezTo>
                  <a:pt x="816" y="490"/>
                  <a:pt x="801" y="489"/>
                  <a:pt x="785" y="486"/>
                </a:cubicBezTo>
                <a:lnTo>
                  <a:pt x="782" y="506"/>
                </a:lnTo>
                <a:close/>
                <a:moveTo>
                  <a:pt x="688" y="489"/>
                </a:moveTo>
                <a:cubicBezTo>
                  <a:pt x="704" y="493"/>
                  <a:pt x="720" y="496"/>
                  <a:pt x="735" y="499"/>
                </a:cubicBezTo>
                <a:cubicBezTo>
                  <a:pt x="739" y="479"/>
                  <a:pt x="739" y="479"/>
                  <a:pt x="739" y="479"/>
                </a:cubicBezTo>
                <a:cubicBezTo>
                  <a:pt x="723" y="476"/>
                  <a:pt x="708" y="473"/>
                  <a:pt x="693" y="470"/>
                </a:cubicBezTo>
                <a:lnTo>
                  <a:pt x="688" y="489"/>
                </a:lnTo>
                <a:close/>
                <a:moveTo>
                  <a:pt x="596" y="464"/>
                </a:moveTo>
                <a:cubicBezTo>
                  <a:pt x="611" y="469"/>
                  <a:pt x="627" y="473"/>
                  <a:pt x="642" y="478"/>
                </a:cubicBezTo>
                <a:cubicBezTo>
                  <a:pt x="647" y="458"/>
                  <a:pt x="647" y="458"/>
                  <a:pt x="647" y="458"/>
                </a:cubicBezTo>
                <a:cubicBezTo>
                  <a:pt x="632" y="454"/>
                  <a:pt x="617" y="450"/>
                  <a:pt x="602" y="445"/>
                </a:cubicBezTo>
                <a:lnTo>
                  <a:pt x="596" y="464"/>
                </a:lnTo>
                <a:close/>
                <a:moveTo>
                  <a:pt x="507" y="431"/>
                </a:moveTo>
                <a:cubicBezTo>
                  <a:pt x="521" y="437"/>
                  <a:pt x="536" y="443"/>
                  <a:pt x="551" y="448"/>
                </a:cubicBezTo>
                <a:cubicBezTo>
                  <a:pt x="558" y="430"/>
                  <a:pt x="558" y="430"/>
                  <a:pt x="558" y="430"/>
                </a:cubicBezTo>
                <a:cubicBezTo>
                  <a:pt x="543" y="424"/>
                  <a:pt x="529" y="419"/>
                  <a:pt x="514" y="413"/>
                </a:cubicBezTo>
                <a:lnTo>
                  <a:pt x="507" y="431"/>
                </a:lnTo>
                <a:close/>
                <a:moveTo>
                  <a:pt x="420" y="391"/>
                </a:moveTo>
                <a:cubicBezTo>
                  <a:pt x="421" y="391"/>
                  <a:pt x="423" y="392"/>
                  <a:pt x="424" y="393"/>
                </a:cubicBezTo>
                <a:cubicBezTo>
                  <a:pt x="437" y="399"/>
                  <a:pt x="450" y="406"/>
                  <a:pt x="463" y="412"/>
                </a:cubicBezTo>
                <a:cubicBezTo>
                  <a:pt x="471" y="394"/>
                  <a:pt x="471" y="394"/>
                  <a:pt x="471" y="394"/>
                </a:cubicBezTo>
                <a:cubicBezTo>
                  <a:pt x="459" y="388"/>
                  <a:pt x="446" y="381"/>
                  <a:pt x="433" y="375"/>
                </a:cubicBezTo>
                <a:cubicBezTo>
                  <a:pt x="432" y="374"/>
                  <a:pt x="431" y="373"/>
                  <a:pt x="429" y="373"/>
                </a:cubicBezTo>
                <a:lnTo>
                  <a:pt x="420" y="391"/>
                </a:lnTo>
                <a:close/>
                <a:moveTo>
                  <a:pt x="337" y="343"/>
                </a:moveTo>
                <a:cubicBezTo>
                  <a:pt x="351" y="351"/>
                  <a:pt x="364" y="360"/>
                  <a:pt x="378" y="368"/>
                </a:cubicBezTo>
                <a:cubicBezTo>
                  <a:pt x="388" y="350"/>
                  <a:pt x="388" y="350"/>
                  <a:pt x="388" y="350"/>
                </a:cubicBezTo>
                <a:cubicBezTo>
                  <a:pt x="375" y="343"/>
                  <a:pt x="361" y="334"/>
                  <a:pt x="348" y="326"/>
                </a:cubicBezTo>
                <a:lnTo>
                  <a:pt x="337" y="343"/>
                </a:lnTo>
                <a:close/>
                <a:moveTo>
                  <a:pt x="259" y="289"/>
                </a:moveTo>
                <a:cubicBezTo>
                  <a:pt x="272" y="298"/>
                  <a:pt x="285" y="308"/>
                  <a:pt x="298" y="317"/>
                </a:cubicBezTo>
                <a:cubicBezTo>
                  <a:pt x="309" y="300"/>
                  <a:pt x="309" y="300"/>
                  <a:pt x="309" y="300"/>
                </a:cubicBezTo>
                <a:cubicBezTo>
                  <a:pt x="296" y="291"/>
                  <a:pt x="284" y="282"/>
                  <a:pt x="271" y="273"/>
                </a:cubicBezTo>
                <a:lnTo>
                  <a:pt x="259" y="289"/>
                </a:lnTo>
                <a:close/>
                <a:moveTo>
                  <a:pt x="186" y="228"/>
                </a:moveTo>
                <a:cubicBezTo>
                  <a:pt x="197" y="238"/>
                  <a:pt x="209" y="249"/>
                  <a:pt x="222" y="259"/>
                </a:cubicBezTo>
                <a:cubicBezTo>
                  <a:pt x="234" y="244"/>
                  <a:pt x="234" y="244"/>
                  <a:pt x="234" y="244"/>
                </a:cubicBezTo>
                <a:cubicBezTo>
                  <a:pt x="222" y="234"/>
                  <a:pt x="211" y="223"/>
                  <a:pt x="199" y="213"/>
                </a:cubicBezTo>
                <a:lnTo>
                  <a:pt x="186" y="228"/>
                </a:lnTo>
                <a:close/>
                <a:moveTo>
                  <a:pt x="118" y="161"/>
                </a:moveTo>
                <a:cubicBezTo>
                  <a:pt x="128" y="172"/>
                  <a:pt x="140" y="184"/>
                  <a:pt x="151" y="195"/>
                </a:cubicBezTo>
                <a:cubicBezTo>
                  <a:pt x="165" y="181"/>
                  <a:pt x="165" y="181"/>
                  <a:pt x="165" y="181"/>
                </a:cubicBezTo>
                <a:cubicBezTo>
                  <a:pt x="154" y="170"/>
                  <a:pt x="143" y="159"/>
                  <a:pt x="132" y="147"/>
                </a:cubicBezTo>
                <a:lnTo>
                  <a:pt x="118" y="161"/>
                </a:lnTo>
                <a:close/>
                <a:moveTo>
                  <a:pt x="56" y="88"/>
                </a:moveTo>
                <a:cubicBezTo>
                  <a:pt x="65" y="101"/>
                  <a:pt x="76" y="113"/>
                  <a:pt x="86" y="125"/>
                </a:cubicBezTo>
                <a:cubicBezTo>
                  <a:pt x="101" y="112"/>
                  <a:pt x="101" y="112"/>
                  <a:pt x="101" y="112"/>
                </a:cubicBezTo>
                <a:cubicBezTo>
                  <a:pt x="91" y="100"/>
                  <a:pt x="81" y="88"/>
                  <a:pt x="71" y="76"/>
                </a:cubicBezTo>
                <a:lnTo>
                  <a:pt x="56" y="88"/>
                </a:lnTo>
                <a:close/>
                <a:moveTo>
                  <a:pt x="0" y="11"/>
                </a:moveTo>
                <a:cubicBezTo>
                  <a:pt x="9" y="24"/>
                  <a:pt x="18" y="37"/>
                  <a:pt x="27" y="50"/>
                </a:cubicBezTo>
                <a:cubicBezTo>
                  <a:pt x="43" y="38"/>
                  <a:pt x="43" y="38"/>
                  <a:pt x="43" y="38"/>
                </a:cubicBezTo>
                <a:cubicBezTo>
                  <a:pt x="34" y="26"/>
                  <a:pt x="25" y="13"/>
                  <a:pt x="17" y="0"/>
                </a:cubicBezTo>
                <a:lnTo>
                  <a:pt x="0" y="11"/>
                </a:lnTo>
                <a:close/>
              </a:path>
            </a:pathLst>
          </a:custGeom>
          <a:solidFill>
            <a:schemeClr val="tx2"/>
          </a:solidFill>
          <a:ln>
            <a:noFill/>
          </a:ln>
          <a:extLst/>
        </p:spPr>
        <p:txBody>
          <a:bodyPr anchor="t" anchorCtr="0" bIns="30480" compatLnSpc="1" lIns="60960" numCol="1" rIns="60960" tIns="30480" vert="horz" wrap="square">
            <a:prstTxWarp prst="textNoShape">
              <a:avLst/>
            </a:prstTxWarp>
          </a:bodyPr>
          <a:lstStyle/>
          <a:p>
            <a:pPr>
              <a:lnSpc>
                <a:spcPts val="1500"/>
              </a:lnSpc>
            </a:pPr>
            <a:endParaRPr lang="en-US" sz="1200">
              <a:solidFill>
                <a:srgbClr val="44546A"/>
              </a:solidFill>
              <a:latin panose="020f0302020204030204" typeface="Calibri Light"/>
              <a:ea charset="-122" panose="020b0503020204020204" pitchFamily="34" typeface="微软雅黑"/>
            </a:endParaRPr>
          </a:p>
        </p:txBody>
      </p:sp>
      <p:sp>
        <p:nvSpPr>
          <p:cNvPr id="50" name="Freeform 74"/>
          <p:cNvSpPr>
            <a:spLocks noEditPoints="1"/>
          </p:cNvSpPr>
          <p:nvPr/>
        </p:nvSpPr>
        <p:spPr bwMode="auto">
          <a:xfrm>
            <a:off x="7512391" y="2292917"/>
            <a:ext cx="873957" cy="1589617"/>
          </a:xfrm>
          <a:custGeom>
            <a:gdLst>
              <a:gd fmla="*/ 50 w 467" name="T0"/>
              <a:gd fmla="*/ 29 h 849" name="T1"/>
              <a:gd fmla="*/ 12 w 467" name="T2"/>
              <a:gd fmla="*/ 0 h 849" name="T3"/>
              <a:gd fmla="*/ 0 w 467" name="T4"/>
              <a:gd fmla="*/ 16 h 849" name="T5"/>
              <a:gd fmla="*/ 37 w 467" name="T6"/>
              <a:gd fmla="*/ 45 h 849" name="T7"/>
              <a:gd fmla="*/ 50 w 467" name="T8"/>
              <a:gd fmla="*/ 29 h 849" name="T9"/>
              <a:gd fmla="*/ 50 w 467" name="T10"/>
              <a:gd fmla="*/ 29 h 849" name="T11"/>
              <a:gd fmla="*/ 121 w 467" name="T12"/>
              <a:gd fmla="*/ 91 h 849" name="T13"/>
              <a:gd fmla="*/ 86 w 467" name="T14"/>
              <a:gd fmla="*/ 59 h 849" name="T15"/>
              <a:gd fmla="*/ 73 w 467" name="T16"/>
              <a:gd fmla="*/ 74 h 849" name="T17"/>
              <a:gd fmla="*/ 107 w 467" name="T18"/>
              <a:gd fmla="*/ 106 h 849" name="T19"/>
              <a:gd fmla="*/ 121 w 467" name="T20"/>
              <a:gd fmla="*/ 91 h 849" name="T21"/>
              <a:gd fmla="*/ 187 w 467" name="T22"/>
              <a:gd fmla="*/ 159 h 849" name="T23"/>
              <a:gd fmla="*/ 155 w 467" name="T24"/>
              <a:gd fmla="*/ 124 h 849" name="T25"/>
              <a:gd fmla="*/ 140 w 467" name="T26"/>
              <a:gd fmla="*/ 138 h 849" name="T27"/>
              <a:gd fmla="*/ 172 w 467" name="T28"/>
              <a:gd fmla="*/ 172 h 849" name="T29"/>
              <a:gd fmla="*/ 187 w 467" name="T30"/>
              <a:gd fmla="*/ 159 h 849" name="T31"/>
              <a:gd fmla="*/ 187 w 467" name="T32"/>
              <a:gd fmla="*/ 159 h 849" name="T33"/>
              <a:gd fmla="*/ 246 w 467" name="T34"/>
              <a:gd fmla="*/ 233 h 849" name="T35"/>
              <a:gd fmla="*/ 217 w 467" name="T36"/>
              <a:gd fmla="*/ 195 h 849" name="T37"/>
              <a:gd fmla="*/ 202 w 467" name="T38"/>
              <a:gd fmla="*/ 208 h 849" name="T39"/>
              <a:gd fmla="*/ 230 w 467" name="T40"/>
              <a:gd fmla="*/ 245 h 849" name="T41"/>
              <a:gd fmla="*/ 246 w 467" name="T42"/>
              <a:gd fmla="*/ 233 h 849" name="T43"/>
              <a:gd fmla="*/ 300 w 467" name="T44"/>
              <a:gd fmla="*/ 311 h 849" name="T45"/>
              <a:gd fmla="*/ 274 w 467" name="T46"/>
              <a:gd fmla="*/ 271 h 849" name="T47"/>
              <a:gd fmla="*/ 257 w 467" name="T48"/>
              <a:gd fmla="*/ 282 h 849" name="T49"/>
              <a:gd fmla="*/ 283 w 467" name="T50"/>
              <a:gd fmla="*/ 321 h 849" name="T51"/>
              <a:gd fmla="*/ 300 w 467" name="T52"/>
              <a:gd fmla="*/ 311 h 849" name="T53"/>
              <a:gd fmla="*/ 346 w 467" name="T54"/>
              <a:gd fmla="*/ 393 h 849" name="T55"/>
              <a:gd fmla="*/ 324 w 467" name="T56"/>
              <a:gd fmla="*/ 352 h 849" name="T57"/>
              <a:gd fmla="*/ 306 w 467" name="T58"/>
              <a:gd fmla="*/ 361 h 849" name="T59"/>
              <a:gd fmla="*/ 328 w 467" name="T60"/>
              <a:gd fmla="*/ 402 h 849" name="T61"/>
              <a:gd fmla="*/ 346 w 467" name="T62"/>
              <a:gd fmla="*/ 393 h 849" name="T63"/>
              <a:gd fmla="*/ 385 w 467" name="T64"/>
              <a:gd fmla="*/ 480 h 849" name="T65"/>
              <a:gd fmla="*/ 367 w 467" name="T66"/>
              <a:gd fmla="*/ 436 h 849" name="T67"/>
              <a:gd fmla="*/ 348 w 467" name="T68"/>
              <a:gd fmla="*/ 444 h 849" name="T69"/>
              <a:gd fmla="*/ 367 w 467" name="T70"/>
              <a:gd fmla="*/ 487 h 849" name="T71"/>
              <a:gd fmla="*/ 385 w 467" name="T72"/>
              <a:gd fmla="*/ 480 h 849" name="T73"/>
              <a:gd fmla="*/ 417 w 467" name="T74"/>
              <a:gd fmla="*/ 569 h 849" name="T75"/>
              <a:gd fmla="*/ 402 w 467" name="T76"/>
              <a:gd fmla="*/ 524 h 849" name="T77"/>
              <a:gd fmla="*/ 384 w 467" name="T78"/>
              <a:gd fmla="*/ 531 h 849" name="T79"/>
              <a:gd fmla="*/ 398 w 467" name="T80"/>
              <a:gd fmla="*/ 575 h 849" name="T81"/>
              <a:gd fmla="*/ 417 w 467" name="T82"/>
              <a:gd fmla="*/ 569 h 849" name="T83"/>
              <a:gd fmla="*/ 442 w 467" name="T84"/>
              <a:gd fmla="*/ 660 h 849" name="T85"/>
              <a:gd fmla="*/ 431 w 467" name="T86"/>
              <a:gd fmla="*/ 614 h 849" name="T87"/>
              <a:gd fmla="*/ 411 w 467" name="T88"/>
              <a:gd fmla="*/ 619 h 849" name="T89"/>
              <a:gd fmla="*/ 422 w 467" name="T90"/>
              <a:gd fmla="*/ 665 h 849" name="T91"/>
              <a:gd fmla="*/ 442 w 467" name="T92"/>
              <a:gd fmla="*/ 660 h 849" name="T93"/>
              <a:gd fmla="*/ 458 w 467" name="T94"/>
              <a:gd fmla="*/ 753 h 849" name="T95"/>
              <a:gd fmla="*/ 451 w 467" name="T96"/>
              <a:gd fmla="*/ 707 h 849" name="T97"/>
              <a:gd fmla="*/ 431 w 467" name="T98"/>
              <a:gd fmla="*/ 710 h 849" name="T99"/>
              <a:gd fmla="*/ 438 w 467" name="T100"/>
              <a:gd fmla="*/ 756 h 849" name="T101"/>
              <a:gd fmla="*/ 458 w 467" name="T102"/>
              <a:gd fmla="*/ 753 h 849" name="T103"/>
              <a:gd fmla="*/ 467 w 467" name="T104"/>
              <a:gd fmla="*/ 848 h 849" name="T105"/>
              <a:gd fmla="*/ 464 w 467" name="T106"/>
              <a:gd fmla="*/ 801 h 849" name="T107"/>
              <a:gd fmla="*/ 444 w 467" name="T108"/>
              <a:gd fmla="*/ 802 h 849" name="T109"/>
              <a:gd fmla="*/ 447 w 467" name="T110"/>
              <a:gd fmla="*/ 849 h 849" name="T111"/>
              <a:gd fmla="*/ 467 w 467" name="T112"/>
              <a:gd fmla="*/ 848 h 849"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849" w="467">
                <a:moveTo>
                  <a:pt x="50" y="29"/>
                </a:moveTo>
                <a:cubicBezTo>
                  <a:pt x="37" y="19"/>
                  <a:pt x="25" y="10"/>
                  <a:pt x="12" y="0"/>
                </a:cubicBezTo>
                <a:cubicBezTo>
                  <a:pt x="0" y="16"/>
                  <a:pt x="0" y="16"/>
                  <a:pt x="0" y="16"/>
                </a:cubicBezTo>
                <a:cubicBezTo>
                  <a:pt x="13" y="25"/>
                  <a:pt x="25" y="35"/>
                  <a:pt x="37" y="45"/>
                </a:cubicBezTo>
                <a:cubicBezTo>
                  <a:pt x="50" y="29"/>
                  <a:pt x="50" y="29"/>
                  <a:pt x="50" y="29"/>
                </a:cubicBezTo>
                <a:cubicBezTo>
                  <a:pt x="50" y="29"/>
                  <a:pt x="50" y="29"/>
                  <a:pt x="50" y="29"/>
                </a:cubicBezTo>
                <a:moveTo>
                  <a:pt x="121" y="91"/>
                </a:moveTo>
                <a:cubicBezTo>
                  <a:pt x="110" y="80"/>
                  <a:pt x="98" y="70"/>
                  <a:pt x="86" y="59"/>
                </a:cubicBezTo>
                <a:cubicBezTo>
                  <a:pt x="73" y="74"/>
                  <a:pt x="73" y="74"/>
                  <a:pt x="73" y="74"/>
                </a:cubicBezTo>
                <a:cubicBezTo>
                  <a:pt x="84" y="85"/>
                  <a:pt x="96" y="95"/>
                  <a:pt x="107" y="106"/>
                </a:cubicBezTo>
                <a:cubicBezTo>
                  <a:pt x="121" y="91"/>
                  <a:pt x="121" y="91"/>
                  <a:pt x="121" y="91"/>
                </a:cubicBezTo>
                <a:moveTo>
                  <a:pt x="187" y="159"/>
                </a:moveTo>
                <a:cubicBezTo>
                  <a:pt x="176" y="147"/>
                  <a:pt x="166" y="136"/>
                  <a:pt x="155" y="124"/>
                </a:cubicBezTo>
                <a:cubicBezTo>
                  <a:pt x="140" y="138"/>
                  <a:pt x="140" y="138"/>
                  <a:pt x="140" y="138"/>
                </a:cubicBezTo>
                <a:cubicBezTo>
                  <a:pt x="151" y="150"/>
                  <a:pt x="161" y="161"/>
                  <a:pt x="172" y="172"/>
                </a:cubicBezTo>
                <a:cubicBezTo>
                  <a:pt x="187" y="159"/>
                  <a:pt x="187" y="159"/>
                  <a:pt x="187" y="159"/>
                </a:cubicBezTo>
                <a:cubicBezTo>
                  <a:pt x="187" y="159"/>
                  <a:pt x="187" y="159"/>
                  <a:pt x="187" y="159"/>
                </a:cubicBezTo>
                <a:moveTo>
                  <a:pt x="246" y="233"/>
                </a:moveTo>
                <a:cubicBezTo>
                  <a:pt x="237" y="220"/>
                  <a:pt x="227" y="208"/>
                  <a:pt x="217" y="195"/>
                </a:cubicBezTo>
                <a:cubicBezTo>
                  <a:pt x="202" y="208"/>
                  <a:pt x="202" y="208"/>
                  <a:pt x="202" y="208"/>
                </a:cubicBezTo>
                <a:cubicBezTo>
                  <a:pt x="212" y="220"/>
                  <a:pt x="221" y="232"/>
                  <a:pt x="230" y="245"/>
                </a:cubicBezTo>
                <a:cubicBezTo>
                  <a:pt x="246" y="233"/>
                  <a:pt x="246" y="233"/>
                  <a:pt x="246" y="233"/>
                </a:cubicBezTo>
                <a:moveTo>
                  <a:pt x="300" y="311"/>
                </a:moveTo>
                <a:cubicBezTo>
                  <a:pt x="291" y="297"/>
                  <a:pt x="283" y="284"/>
                  <a:pt x="274" y="271"/>
                </a:cubicBezTo>
                <a:cubicBezTo>
                  <a:pt x="257" y="282"/>
                  <a:pt x="257" y="282"/>
                  <a:pt x="257" y="282"/>
                </a:cubicBezTo>
                <a:cubicBezTo>
                  <a:pt x="266" y="295"/>
                  <a:pt x="275" y="308"/>
                  <a:pt x="283" y="321"/>
                </a:cubicBezTo>
                <a:cubicBezTo>
                  <a:pt x="300" y="311"/>
                  <a:pt x="300" y="311"/>
                  <a:pt x="300" y="311"/>
                </a:cubicBezTo>
                <a:moveTo>
                  <a:pt x="346" y="393"/>
                </a:moveTo>
                <a:cubicBezTo>
                  <a:pt x="339" y="379"/>
                  <a:pt x="332" y="365"/>
                  <a:pt x="324" y="352"/>
                </a:cubicBezTo>
                <a:cubicBezTo>
                  <a:pt x="306" y="361"/>
                  <a:pt x="306" y="361"/>
                  <a:pt x="306" y="361"/>
                </a:cubicBezTo>
                <a:cubicBezTo>
                  <a:pt x="314" y="375"/>
                  <a:pt x="321" y="389"/>
                  <a:pt x="328" y="402"/>
                </a:cubicBezTo>
                <a:cubicBezTo>
                  <a:pt x="346" y="393"/>
                  <a:pt x="346" y="393"/>
                  <a:pt x="346" y="393"/>
                </a:cubicBezTo>
                <a:moveTo>
                  <a:pt x="385" y="480"/>
                </a:moveTo>
                <a:cubicBezTo>
                  <a:pt x="380" y="465"/>
                  <a:pt x="373" y="450"/>
                  <a:pt x="367" y="436"/>
                </a:cubicBezTo>
                <a:cubicBezTo>
                  <a:pt x="348" y="444"/>
                  <a:pt x="348" y="444"/>
                  <a:pt x="348" y="444"/>
                </a:cubicBezTo>
                <a:cubicBezTo>
                  <a:pt x="355" y="458"/>
                  <a:pt x="361" y="473"/>
                  <a:pt x="367" y="487"/>
                </a:cubicBezTo>
                <a:cubicBezTo>
                  <a:pt x="385" y="480"/>
                  <a:pt x="385" y="480"/>
                  <a:pt x="385" y="480"/>
                </a:cubicBezTo>
                <a:moveTo>
                  <a:pt x="417" y="569"/>
                </a:moveTo>
                <a:cubicBezTo>
                  <a:pt x="413" y="554"/>
                  <a:pt x="408" y="539"/>
                  <a:pt x="402" y="524"/>
                </a:cubicBezTo>
                <a:cubicBezTo>
                  <a:pt x="384" y="531"/>
                  <a:pt x="384" y="531"/>
                  <a:pt x="384" y="531"/>
                </a:cubicBezTo>
                <a:cubicBezTo>
                  <a:pt x="389" y="545"/>
                  <a:pt x="394" y="560"/>
                  <a:pt x="398" y="575"/>
                </a:cubicBezTo>
                <a:cubicBezTo>
                  <a:pt x="417" y="569"/>
                  <a:pt x="417" y="569"/>
                  <a:pt x="417" y="569"/>
                </a:cubicBezTo>
                <a:moveTo>
                  <a:pt x="442" y="660"/>
                </a:moveTo>
                <a:cubicBezTo>
                  <a:pt x="438" y="645"/>
                  <a:pt x="435" y="629"/>
                  <a:pt x="431" y="614"/>
                </a:cubicBezTo>
                <a:cubicBezTo>
                  <a:pt x="411" y="619"/>
                  <a:pt x="411" y="619"/>
                  <a:pt x="411" y="619"/>
                </a:cubicBezTo>
                <a:cubicBezTo>
                  <a:pt x="415" y="634"/>
                  <a:pt x="419" y="649"/>
                  <a:pt x="422" y="665"/>
                </a:cubicBezTo>
                <a:cubicBezTo>
                  <a:pt x="442" y="660"/>
                  <a:pt x="442" y="660"/>
                  <a:pt x="442" y="660"/>
                </a:cubicBezTo>
                <a:moveTo>
                  <a:pt x="458" y="753"/>
                </a:moveTo>
                <a:cubicBezTo>
                  <a:pt x="456" y="738"/>
                  <a:pt x="454" y="722"/>
                  <a:pt x="451" y="707"/>
                </a:cubicBezTo>
                <a:cubicBezTo>
                  <a:pt x="431" y="710"/>
                  <a:pt x="431" y="710"/>
                  <a:pt x="431" y="710"/>
                </a:cubicBezTo>
                <a:cubicBezTo>
                  <a:pt x="434" y="725"/>
                  <a:pt x="436" y="741"/>
                  <a:pt x="438" y="756"/>
                </a:cubicBezTo>
                <a:cubicBezTo>
                  <a:pt x="458" y="753"/>
                  <a:pt x="458" y="753"/>
                  <a:pt x="458" y="753"/>
                </a:cubicBezTo>
                <a:moveTo>
                  <a:pt x="467" y="848"/>
                </a:moveTo>
                <a:cubicBezTo>
                  <a:pt x="466" y="832"/>
                  <a:pt x="465" y="816"/>
                  <a:pt x="464" y="801"/>
                </a:cubicBezTo>
                <a:cubicBezTo>
                  <a:pt x="444" y="802"/>
                  <a:pt x="444" y="802"/>
                  <a:pt x="444" y="802"/>
                </a:cubicBezTo>
                <a:cubicBezTo>
                  <a:pt x="445" y="818"/>
                  <a:pt x="446" y="833"/>
                  <a:pt x="447" y="849"/>
                </a:cubicBezTo>
                <a:cubicBezTo>
                  <a:pt x="467" y="848"/>
                  <a:pt x="467" y="848"/>
                  <a:pt x="467" y="848"/>
                </a:cubicBezTo>
              </a:path>
            </a:pathLst>
          </a:custGeom>
          <a:solidFill>
            <a:schemeClr val="tx2"/>
          </a:solidFill>
          <a:ln>
            <a:noFill/>
          </a:ln>
          <a:extLst/>
        </p:spPr>
        <p:txBody>
          <a:bodyPr anchor="t" anchorCtr="0" bIns="30480" compatLnSpc="1" lIns="60960" numCol="1" rIns="60960" tIns="30480" vert="horz" wrap="square">
            <a:prstTxWarp prst="textNoShape">
              <a:avLst/>
            </a:prstTxWarp>
          </a:bodyPr>
          <a:lstStyle/>
          <a:p>
            <a:pPr>
              <a:lnSpc>
                <a:spcPts val="1500"/>
              </a:lnSpc>
            </a:pPr>
            <a:endParaRPr lang="en-US" sz="1200">
              <a:solidFill>
                <a:srgbClr val="44546A"/>
              </a:solidFill>
              <a:latin panose="020f0302020204030204" typeface="Calibri Light"/>
              <a:ea charset="-122" panose="020b0503020204020204" pitchFamily="34" typeface="微软雅黑"/>
            </a:endParaRPr>
          </a:p>
        </p:txBody>
      </p:sp>
      <p:sp>
        <p:nvSpPr>
          <p:cNvPr id="51" name="Freeform 77"/>
          <p:cNvSpPr/>
          <p:nvPr/>
        </p:nvSpPr>
        <p:spPr bwMode="auto">
          <a:xfrm>
            <a:off x="3324521" y="3996886"/>
            <a:ext cx="1508791" cy="850900"/>
          </a:xfrm>
          <a:custGeom>
            <a:gdLst>
              <a:gd fmla="*/ 451 w 806" name="T0"/>
              <a:gd fmla="*/ 0 h 454" name="T1"/>
              <a:gd fmla="*/ 294 w 806" name="T2"/>
              <a:gd fmla="*/ 119 h 454" name="T3"/>
              <a:gd fmla="*/ 235 w 806" name="T4"/>
              <a:gd fmla="*/ 103 h 454" name="T5"/>
              <a:gd fmla="*/ 118 w 806" name="T6"/>
              <a:gd fmla="*/ 220 h 454" name="T7"/>
              <a:gd fmla="*/ 0 w 806" name="T8"/>
              <a:gd fmla="*/ 337 h 454" name="T9"/>
              <a:gd fmla="*/ 118 w 806" name="T10"/>
              <a:gd fmla="*/ 454 h 454" name="T11"/>
              <a:gd fmla="*/ 665 w 806" name="T12"/>
              <a:gd fmla="*/ 454 h 454" name="T13"/>
              <a:gd fmla="*/ 806 w 806" name="T14"/>
              <a:gd fmla="*/ 313 h 454" name="T15"/>
              <a:gd fmla="*/ 744 w 806" name="T16"/>
              <a:gd fmla="*/ 196 h 454" name="T17"/>
              <a:gd fmla="*/ 744 w 806" name="T18"/>
              <a:gd fmla="*/ 194 h 454" name="T19"/>
              <a:gd fmla="*/ 636 w 806" name="T20"/>
              <a:gd fmla="*/ 86 h 454" name="T21"/>
              <a:gd fmla="*/ 598 w 806" name="T22"/>
              <a:gd fmla="*/ 93 h 454" name="T23"/>
              <a:gd fmla="*/ 451 w 806" name="T24"/>
              <a:gd fmla="*/ 0 h 45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52" w="805">
                <a:moveTo>
                  <a:pt x="451" y="0"/>
                </a:moveTo>
                <a:cubicBezTo>
                  <a:pt x="376" y="0"/>
                  <a:pt x="313" y="50"/>
                  <a:pt x="294" y="119"/>
                </a:cubicBezTo>
                <a:cubicBezTo>
                  <a:pt x="277" y="109"/>
                  <a:pt x="257" y="103"/>
                  <a:pt x="235" y="103"/>
                </a:cubicBezTo>
                <a:cubicBezTo>
                  <a:pt x="170" y="103"/>
                  <a:pt x="118" y="155"/>
                  <a:pt x="118" y="220"/>
                </a:cubicBezTo>
                <a:cubicBezTo>
                  <a:pt x="53" y="220"/>
                  <a:pt x="0" y="272"/>
                  <a:pt x="0" y="337"/>
                </a:cubicBezTo>
                <a:cubicBezTo>
                  <a:pt x="0" y="402"/>
                  <a:pt x="53" y="454"/>
                  <a:pt x="118" y="454"/>
                </a:cubicBezTo>
                <a:cubicBezTo>
                  <a:pt x="665" y="454"/>
                  <a:pt x="665" y="454"/>
                  <a:pt x="665" y="454"/>
                </a:cubicBezTo>
                <a:cubicBezTo>
                  <a:pt x="743" y="454"/>
                  <a:pt x="806" y="391"/>
                  <a:pt x="806" y="313"/>
                </a:cubicBezTo>
                <a:cubicBezTo>
                  <a:pt x="806" y="265"/>
                  <a:pt x="782" y="222"/>
                  <a:pt x="744" y="196"/>
                </a:cubicBezTo>
                <a:cubicBezTo>
                  <a:pt x="744" y="196"/>
                  <a:pt x="744" y="195"/>
                  <a:pt x="744" y="194"/>
                </a:cubicBezTo>
                <a:cubicBezTo>
                  <a:pt x="744" y="135"/>
                  <a:pt x="696" y="86"/>
                  <a:pt x="636" y="86"/>
                </a:cubicBezTo>
                <a:cubicBezTo>
                  <a:pt x="623" y="86"/>
                  <a:pt x="610" y="89"/>
                  <a:pt x="598" y="93"/>
                </a:cubicBezTo>
                <a:cubicBezTo>
                  <a:pt x="572" y="38"/>
                  <a:pt x="516" y="0"/>
                  <a:pt x="451" y="0"/>
                </a:cubicBezTo>
              </a:path>
            </a:pathLst>
          </a:custGeom>
          <a:solidFill>
            <a:schemeClr val="accent4"/>
          </a:solidFill>
          <a:ln>
            <a:noFill/>
          </a:ln>
          <a:extLst/>
        </p:spPr>
        <p:txBody>
          <a:bodyPr anchor="t" anchorCtr="0" bIns="30480" compatLnSpc="1" lIns="60960" numCol="1" rIns="60960" tIns="30480" vert="horz" wrap="square">
            <a:prstTxWarp prst="textNoShape">
              <a:avLst/>
            </a:prstTxWarp>
          </a:bodyPr>
          <a:lstStyle/>
          <a:p>
            <a:pPr>
              <a:lnSpc>
                <a:spcPts val="1500"/>
              </a:lnSpc>
            </a:pPr>
            <a:endParaRPr lang="en-US" sz="1200">
              <a:solidFill>
                <a:srgbClr val="44546A"/>
              </a:solidFill>
              <a:latin panose="020f0302020204030204" typeface="Calibri Light"/>
              <a:ea charset="-122" panose="020b0503020204020204" pitchFamily="34" typeface="微软雅黑"/>
            </a:endParaRPr>
          </a:p>
        </p:txBody>
      </p:sp>
      <p:sp>
        <p:nvSpPr>
          <p:cNvPr id="52" name="Freeform 78"/>
          <p:cNvSpPr/>
          <p:nvPr/>
        </p:nvSpPr>
        <p:spPr bwMode="auto">
          <a:xfrm>
            <a:off x="5119133" y="1523191"/>
            <a:ext cx="1938363" cy="1092200"/>
          </a:xfrm>
          <a:custGeom>
            <a:gdLst>
              <a:gd fmla="*/ 954 w 1034" name="T0"/>
              <a:gd fmla="*/ 252 h 583" name="T1"/>
              <a:gd fmla="*/ 954 w 1034" name="T2"/>
              <a:gd fmla="*/ 249 h 583" name="T3"/>
              <a:gd fmla="*/ 815 w 1034" name="T4"/>
              <a:gd fmla="*/ 110 h 583" name="T5"/>
              <a:gd fmla="*/ 767 w 1034" name="T6"/>
              <a:gd fmla="*/ 119 h 583" name="T7"/>
              <a:gd fmla="*/ 578 w 1034" name="T8"/>
              <a:gd fmla="*/ 0 h 583" name="T9"/>
              <a:gd fmla="*/ 377 w 1034" name="T10"/>
              <a:gd fmla="*/ 152 h 583" name="T11"/>
              <a:gd fmla="*/ 301 w 1034" name="T12"/>
              <a:gd fmla="*/ 131 h 583" name="T13"/>
              <a:gd fmla="*/ 150 w 1034" name="T14"/>
              <a:gd fmla="*/ 282 h 583" name="T15"/>
              <a:gd fmla="*/ 0 w 1034" name="T16"/>
              <a:gd fmla="*/ 432 h 583" name="T17"/>
              <a:gd fmla="*/ 150 w 1034" name="T18"/>
              <a:gd fmla="*/ 583 h 583" name="T19"/>
              <a:gd fmla="*/ 853 w 1034" name="T20"/>
              <a:gd fmla="*/ 583 h 583" name="T21"/>
              <a:gd fmla="*/ 1034 w 1034" name="T22"/>
              <a:gd fmla="*/ 402 h 583" name="T23"/>
              <a:gd fmla="*/ 954 w 1034" name="T24"/>
              <a:gd fmla="*/ 252 h 58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583" w="1034">
                <a:moveTo>
                  <a:pt x="954" y="252"/>
                </a:moveTo>
                <a:cubicBezTo>
                  <a:pt x="954" y="251"/>
                  <a:pt x="954" y="250"/>
                  <a:pt x="954" y="249"/>
                </a:cubicBezTo>
                <a:cubicBezTo>
                  <a:pt x="954" y="172"/>
                  <a:pt x="892" y="110"/>
                  <a:pt x="815" y="110"/>
                </a:cubicBezTo>
                <a:cubicBezTo>
                  <a:pt x="798" y="110"/>
                  <a:pt x="782" y="113"/>
                  <a:pt x="767" y="119"/>
                </a:cubicBezTo>
                <a:cubicBezTo>
                  <a:pt x="733" y="49"/>
                  <a:pt x="661" y="0"/>
                  <a:pt x="578" y="0"/>
                </a:cubicBezTo>
                <a:cubicBezTo>
                  <a:pt x="482" y="0"/>
                  <a:pt x="402" y="64"/>
                  <a:pt x="377" y="152"/>
                </a:cubicBezTo>
                <a:cubicBezTo>
                  <a:pt x="355" y="139"/>
                  <a:pt x="329" y="131"/>
                  <a:pt x="301" y="131"/>
                </a:cubicBezTo>
                <a:cubicBezTo>
                  <a:pt x="218" y="131"/>
                  <a:pt x="150" y="199"/>
                  <a:pt x="150" y="282"/>
                </a:cubicBezTo>
                <a:cubicBezTo>
                  <a:pt x="67" y="282"/>
                  <a:pt x="0" y="349"/>
                  <a:pt x="0" y="432"/>
                </a:cubicBezTo>
                <a:cubicBezTo>
                  <a:pt x="0" y="515"/>
                  <a:pt x="67" y="583"/>
                  <a:pt x="150" y="583"/>
                </a:cubicBezTo>
                <a:cubicBezTo>
                  <a:pt x="853" y="583"/>
                  <a:pt x="853" y="583"/>
                  <a:pt x="853" y="583"/>
                </a:cubicBezTo>
                <a:cubicBezTo>
                  <a:pt x="953" y="583"/>
                  <a:pt x="1034" y="502"/>
                  <a:pt x="1034" y="402"/>
                </a:cubicBezTo>
                <a:cubicBezTo>
                  <a:pt x="1034" y="339"/>
                  <a:pt x="1002" y="284"/>
                  <a:pt x="954" y="252"/>
                </a:cubicBezTo>
                <a:close/>
              </a:path>
            </a:pathLst>
          </a:custGeom>
          <a:solidFill>
            <a:schemeClr val="accent2"/>
          </a:solidFill>
          <a:ln>
            <a:noFill/>
          </a:ln>
          <a:extLst/>
        </p:spPr>
        <p:txBody>
          <a:bodyPr anchor="t" anchorCtr="0" bIns="30480" compatLnSpc="1" lIns="60960" numCol="1" rIns="60960" tIns="30480" vert="horz" wrap="square">
            <a:prstTxWarp prst="textNoShape">
              <a:avLst/>
            </a:prstTxWarp>
          </a:bodyPr>
          <a:lstStyle/>
          <a:p>
            <a:pPr>
              <a:lnSpc>
                <a:spcPts val="1500"/>
              </a:lnSpc>
            </a:pPr>
            <a:endParaRPr lang="en-US" sz="1200">
              <a:solidFill>
                <a:srgbClr val="44546A"/>
              </a:solidFill>
              <a:latin panose="020f0302020204030204" typeface="Calibri Light"/>
              <a:ea charset="-122" panose="020b0503020204020204" pitchFamily="34" typeface="微软雅黑"/>
            </a:endParaRPr>
          </a:p>
        </p:txBody>
      </p:sp>
      <p:sp>
        <p:nvSpPr>
          <p:cNvPr id="53" name="Freeform 77"/>
          <p:cNvSpPr/>
          <p:nvPr/>
        </p:nvSpPr>
        <p:spPr bwMode="auto">
          <a:xfrm>
            <a:off x="7460953" y="4015695"/>
            <a:ext cx="1508791" cy="850900"/>
          </a:xfrm>
          <a:custGeom>
            <a:gdLst>
              <a:gd fmla="*/ 451 w 806" name="T0"/>
              <a:gd fmla="*/ 0 h 454" name="T1"/>
              <a:gd fmla="*/ 294 w 806" name="T2"/>
              <a:gd fmla="*/ 119 h 454" name="T3"/>
              <a:gd fmla="*/ 235 w 806" name="T4"/>
              <a:gd fmla="*/ 103 h 454" name="T5"/>
              <a:gd fmla="*/ 118 w 806" name="T6"/>
              <a:gd fmla="*/ 220 h 454" name="T7"/>
              <a:gd fmla="*/ 0 w 806" name="T8"/>
              <a:gd fmla="*/ 337 h 454" name="T9"/>
              <a:gd fmla="*/ 118 w 806" name="T10"/>
              <a:gd fmla="*/ 454 h 454" name="T11"/>
              <a:gd fmla="*/ 665 w 806" name="T12"/>
              <a:gd fmla="*/ 454 h 454" name="T13"/>
              <a:gd fmla="*/ 806 w 806" name="T14"/>
              <a:gd fmla="*/ 313 h 454" name="T15"/>
              <a:gd fmla="*/ 744 w 806" name="T16"/>
              <a:gd fmla="*/ 196 h 454" name="T17"/>
              <a:gd fmla="*/ 744 w 806" name="T18"/>
              <a:gd fmla="*/ 194 h 454" name="T19"/>
              <a:gd fmla="*/ 636 w 806" name="T20"/>
              <a:gd fmla="*/ 86 h 454" name="T21"/>
              <a:gd fmla="*/ 598 w 806" name="T22"/>
              <a:gd fmla="*/ 93 h 454" name="T23"/>
              <a:gd fmla="*/ 451 w 806" name="T24"/>
              <a:gd fmla="*/ 0 h 45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52" w="805">
                <a:moveTo>
                  <a:pt x="451" y="0"/>
                </a:moveTo>
                <a:cubicBezTo>
                  <a:pt x="376" y="0"/>
                  <a:pt x="313" y="50"/>
                  <a:pt x="294" y="119"/>
                </a:cubicBezTo>
                <a:cubicBezTo>
                  <a:pt x="277" y="109"/>
                  <a:pt x="257" y="103"/>
                  <a:pt x="235" y="103"/>
                </a:cubicBezTo>
                <a:cubicBezTo>
                  <a:pt x="170" y="103"/>
                  <a:pt x="118" y="155"/>
                  <a:pt x="118" y="220"/>
                </a:cubicBezTo>
                <a:cubicBezTo>
                  <a:pt x="53" y="220"/>
                  <a:pt x="0" y="272"/>
                  <a:pt x="0" y="337"/>
                </a:cubicBezTo>
                <a:cubicBezTo>
                  <a:pt x="0" y="402"/>
                  <a:pt x="53" y="454"/>
                  <a:pt x="118" y="454"/>
                </a:cubicBezTo>
                <a:cubicBezTo>
                  <a:pt x="665" y="454"/>
                  <a:pt x="665" y="454"/>
                  <a:pt x="665" y="454"/>
                </a:cubicBezTo>
                <a:cubicBezTo>
                  <a:pt x="743" y="454"/>
                  <a:pt x="806" y="391"/>
                  <a:pt x="806" y="313"/>
                </a:cubicBezTo>
                <a:cubicBezTo>
                  <a:pt x="806" y="265"/>
                  <a:pt x="782" y="222"/>
                  <a:pt x="744" y="196"/>
                </a:cubicBezTo>
                <a:cubicBezTo>
                  <a:pt x="744" y="196"/>
                  <a:pt x="744" y="195"/>
                  <a:pt x="744" y="194"/>
                </a:cubicBezTo>
                <a:cubicBezTo>
                  <a:pt x="744" y="135"/>
                  <a:pt x="696" y="86"/>
                  <a:pt x="636" y="86"/>
                </a:cubicBezTo>
                <a:cubicBezTo>
                  <a:pt x="623" y="86"/>
                  <a:pt x="610" y="89"/>
                  <a:pt x="598" y="93"/>
                </a:cubicBezTo>
                <a:cubicBezTo>
                  <a:pt x="572" y="38"/>
                  <a:pt x="516" y="0"/>
                  <a:pt x="451" y="0"/>
                </a:cubicBezTo>
              </a:path>
            </a:pathLst>
          </a:custGeom>
          <a:solidFill>
            <a:schemeClr val="accent3"/>
          </a:solidFill>
          <a:ln>
            <a:noFill/>
          </a:ln>
          <a:extLst/>
        </p:spPr>
        <p:txBody>
          <a:bodyPr anchor="t" anchorCtr="0" bIns="30480" compatLnSpc="1" lIns="60960" numCol="1" rIns="60960" tIns="30480" vert="horz" wrap="square">
            <a:prstTxWarp prst="textNoShape">
              <a:avLst/>
            </a:prstTxWarp>
          </a:bodyPr>
          <a:lstStyle/>
          <a:p>
            <a:pPr>
              <a:lnSpc>
                <a:spcPts val="1500"/>
              </a:lnSpc>
            </a:pPr>
            <a:endParaRPr lang="en-US" sz="1200">
              <a:solidFill>
                <a:srgbClr val="44546A"/>
              </a:solidFill>
              <a:latin panose="020f0302020204030204" typeface="Calibri Light"/>
              <a:ea charset="-122" panose="020b0503020204020204" pitchFamily="34" typeface="微软雅黑"/>
            </a:endParaRPr>
          </a:p>
        </p:txBody>
      </p:sp>
      <p:grpSp>
        <p:nvGrpSpPr>
          <p:cNvPr id="54" name="Group 126"/>
          <p:cNvGrpSpPr/>
          <p:nvPr/>
        </p:nvGrpSpPr>
        <p:grpSpPr>
          <a:xfrm>
            <a:off x="4719888" y="2700669"/>
            <a:ext cx="2736803" cy="1615487"/>
            <a:chOff x="9436597" y="5579572"/>
            <a:chExt cx="5473605" cy="3230973"/>
          </a:xfrm>
          <a:solidFill>
            <a:schemeClr val="accent4"/>
          </a:solidFill>
        </p:grpSpPr>
        <p:sp>
          <p:nvSpPr>
            <p:cNvPr id="55" name="Freeform 5"/>
            <p:cNvSpPr>
              <a:spLocks noChangeArrowheads="1"/>
            </p:cNvSpPr>
            <p:nvPr/>
          </p:nvSpPr>
          <p:spPr bwMode="auto">
            <a:xfrm>
              <a:off x="9436597" y="6505981"/>
              <a:ext cx="713663" cy="713630"/>
            </a:xfrm>
            <a:custGeom>
              <a:gdLst>
                <a:gd fmla="*/ 942 w 1248" name="T0"/>
                <a:gd fmla="*/ 0 h 1253" name="T1"/>
                <a:gd fmla="*/ 942 w 1248" name="T2"/>
                <a:gd fmla="*/ 0 h 1253" name="T3"/>
                <a:gd fmla="*/ 585 w 1248" name="T4"/>
                <a:gd fmla="*/ 506 h 1253" name="T5"/>
                <a:gd fmla="*/ 0 w 1248" name="T6"/>
                <a:gd fmla="*/ 305 h 1253" name="T7"/>
                <a:gd fmla="*/ 502 w 1248" name="T8"/>
                <a:gd fmla="*/ 662 h 1253" name="T9"/>
                <a:gd fmla="*/ 300 w 1248" name="T10"/>
                <a:gd fmla="*/ 1252 h 1253" name="T11"/>
                <a:gd fmla="*/ 662 w 1248" name="T12"/>
                <a:gd fmla="*/ 745 h 1253" name="T13"/>
                <a:gd fmla="*/ 1247 w 1248" name="T14"/>
                <a:gd fmla="*/ 946 h 1253" name="T15"/>
                <a:gd fmla="*/ 741 w 1248" name="T16"/>
                <a:gd fmla="*/ 589 h 1253" name="T17"/>
                <a:gd fmla="*/ 942 w 1248" name="T18"/>
                <a:gd fmla="*/ 0 h 125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253" w="1248">
                  <a:moveTo>
                    <a:pt x="942" y="0"/>
                  </a:moveTo>
                  <a:lnTo>
                    <a:pt x="942" y="0"/>
                  </a:lnTo>
                  <a:lnTo>
                    <a:pt x="585" y="506"/>
                  </a:lnTo>
                  <a:lnTo>
                    <a:pt x="0" y="305"/>
                  </a:lnTo>
                  <a:lnTo>
                    <a:pt x="502" y="662"/>
                  </a:lnTo>
                  <a:lnTo>
                    <a:pt x="300" y="1252"/>
                  </a:lnTo>
                  <a:lnTo>
                    <a:pt x="662" y="745"/>
                  </a:lnTo>
                  <a:lnTo>
                    <a:pt x="1247" y="946"/>
                  </a:lnTo>
                  <a:lnTo>
                    <a:pt x="741" y="589"/>
                  </a:lnTo>
                  <a:lnTo>
                    <a:pt x="942" y="0"/>
                  </a:lnTo>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56" name="Freeform 7"/>
            <p:cNvSpPr>
              <a:spLocks noChangeArrowheads="1"/>
            </p:cNvSpPr>
            <p:nvPr/>
          </p:nvSpPr>
          <p:spPr bwMode="auto">
            <a:xfrm>
              <a:off x="12952538" y="5579572"/>
              <a:ext cx="307727" cy="314258"/>
            </a:xfrm>
            <a:custGeom>
              <a:gdLst>
                <a:gd fmla="*/ 496 w 539" name="T0"/>
                <a:gd fmla="*/ 0 h 545" name="T1"/>
                <a:gd fmla="*/ 496 w 539" name="T2"/>
                <a:gd fmla="*/ 0 h 545" name="T3"/>
                <a:gd fmla="*/ 263 w 539" name="T4"/>
                <a:gd fmla="*/ 213 h 545" name="T5"/>
                <a:gd fmla="*/ 0 w 539" name="T6"/>
                <a:gd fmla="*/ 42 h 545" name="T7"/>
                <a:gd fmla="*/ 207 w 539" name="T8"/>
                <a:gd fmla="*/ 280 h 545" name="T9"/>
                <a:gd fmla="*/ 41 w 539" name="T10"/>
                <a:gd fmla="*/ 544 h 545" name="T11"/>
                <a:gd fmla="*/ 273 w 539" name="T12"/>
                <a:gd fmla="*/ 337 h 545" name="T13"/>
                <a:gd fmla="*/ 538 w 539" name="T14"/>
                <a:gd fmla="*/ 502 h 545" name="T15"/>
                <a:gd fmla="*/ 331 w 539" name="T16"/>
                <a:gd fmla="*/ 269 h 545" name="T17"/>
                <a:gd fmla="*/ 496 w 539" name="T18"/>
                <a:gd fmla="*/ 0 h 54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45" w="539">
                  <a:moveTo>
                    <a:pt x="496" y="0"/>
                  </a:moveTo>
                  <a:lnTo>
                    <a:pt x="496" y="0"/>
                  </a:lnTo>
                  <a:lnTo>
                    <a:pt x="263" y="213"/>
                  </a:lnTo>
                  <a:lnTo>
                    <a:pt x="0" y="42"/>
                  </a:lnTo>
                  <a:lnTo>
                    <a:pt x="207" y="280"/>
                  </a:lnTo>
                  <a:lnTo>
                    <a:pt x="41" y="544"/>
                  </a:lnTo>
                  <a:lnTo>
                    <a:pt x="273" y="337"/>
                  </a:lnTo>
                  <a:lnTo>
                    <a:pt x="538" y="502"/>
                  </a:lnTo>
                  <a:lnTo>
                    <a:pt x="331" y="269"/>
                  </a:lnTo>
                  <a:lnTo>
                    <a:pt x="496" y="0"/>
                  </a:lnTo>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57" name="Freeform 9"/>
            <p:cNvSpPr>
              <a:spLocks noChangeArrowheads="1"/>
            </p:cNvSpPr>
            <p:nvPr/>
          </p:nvSpPr>
          <p:spPr bwMode="auto">
            <a:xfrm>
              <a:off x="10094606" y="8434091"/>
              <a:ext cx="307727" cy="314258"/>
            </a:xfrm>
            <a:custGeom>
              <a:gdLst>
                <a:gd fmla="*/ 497 w 539" name="T0"/>
                <a:gd fmla="*/ 0 h 545" name="T1"/>
                <a:gd fmla="*/ 497 w 539" name="T2"/>
                <a:gd fmla="*/ 0 h 545" name="T3"/>
                <a:gd fmla="*/ 497 w 539" name="T4"/>
                <a:gd fmla="*/ 0 h 545" name="T5"/>
                <a:gd fmla="*/ 264 w 539" name="T6"/>
                <a:gd fmla="*/ 213 h 545" name="T7"/>
                <a:gd fmla="*/ 0 w 539" name="T8"/>
                <a:gd fmla="*/ 42 h 545" name="T9"/>
                <a:gd fmla="*/ 207 w 539" name="T10"/>
                <a:gd fmla="*/ 279 h 545" name="T11"/>
                <a:gd fmla="*/ 41 w 539" name="T12"/>
                <a:gd fmla="*/ 544 h 545" name="T13"/>
                <a:gd fmla="*/ 274 w 539" name="T14"/>
                <a:gd fmla="*/ 336 h 545" name="T15"/>
                <a:gd fmla="*/ 538 w 539" name="T16"/>
                <a:gd fmla="*/ 502 h 545" name="T17"/>
                <a:gd fmla="*/ 332 w 539" name="T18"/>
                <a:gd fmla="*/ 269 h 545" name="T19"/>
                <a:gd fmla="*/ 497 w 539" name="T20"/>
                <a:gd fmla="*/ 0 h 5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45" w="539">
                  <a:moveTo>
                    <a:pt x="497" y="0"/>
                  </a:moveTo>
                  <a:lnTo>
                    <a:pt x="497" y="0"/>
                  </a:lnTo>
                  <a:lnTo>
                    <a:pt x="497" y="0"/>
                  </a:lnTo>
                  <a:cubicBezTo>
                    <a:pt x="264" y="213"/>
                    <a:pt x="264" y="213"/>
                    <a:pt x="264" y="213"/>
                  </a:cubicBezTo>
                  <a:cubicBezTo>
                    <a:pt x="0" y="42"/>
                    <a:pt x="0" y="42"/>
                    <a:pt x="0" y="42"/>
                  </a:cubicBezTo>
                  <a:cubicBezTo>
                    <a:pt x="207" y="279"/>
                    <a:pt x="207" y="279"/>
                    <a:pt x="207" y="279"/>
                  </a:cubicBezTo>
                  <a:cubicBezTo>
                    <a:pt x="41" y="544"/>
                    <a:pt x="41" y="544"/>
                    <a:pt x="41" y="544"/>
                  </a:cubicBezTo>
                  <a:cubicBezTo>
                    <a:pt x="274" y="336"/>
                    <a:pt x="274" y="336"/>
                    <a:pt x="274" y="336"/>
                  </a:cubicBezTo>
                  <a:cubicBezTo>
                    <a:pt x="538" y="502"/>
                    <a:pt x="538" y="502"/>
                    <a:pt x="538" y="502"/>
                  </a:cubicBezTo>
                  <a:cubicBezTo>
                    <a:pt x="332" y="269"/>
                    <a:pt x="332" y="269"/>
                    <a:pt x="332" y="269"/>
                  </a:cubicBezTo>
                  <a:cubicBezTo>
                    <a:pt x="497" y="0"/>
                    <a:pt x="497" y="0"/>
                    <a:pt x="497" y="0"/>
                  </a:cubicBezTo>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58" name="Freeform 11"/>
            <p:cNvSpPr>
              <a:spLocks noChangeArrowheads="1"/>
            </p:cNvSpPr>
            <p:nvPr/>
          </p:nvSpPr>
          <p:spPr bwMode="auto">
            <a:xfrm>
              <a:off x="14602475" y="7055933"/>
              <a:ext cx="307727" cy="304439"/>
            </a:xfrm>
            <a:custGeom>
              <a:gdLst>
                <a:gd fmla="*/ 496 w 539" name="T0"/>
                <a:gd fmla="*/ 0 h 539" name="T1"/>
                <a:gd fmla="*/ 263 w 539" name="T2"/>
                <a:gd fmla="*/ 207 h 539" name="T3"/>
                <a:gd fmla="*/ 0 w 539" name="T4"/>
                <a:gd fmla="*/ 42 h 539" name="T5"/>
                <a:gd fmla="*/ 207 w 539" name="T6"/>
                <a:gd fmla="*/ 274 h 539" name="T7"/>
                <a:gd fmla="*/ 42 w 539" name="T8"/>
                <a:gd fmla="*/ 538 h 539" name="T9"/>
                <a:gd fmla="*/ 274 w 539" name="T10"/>
                <a:gd fmla="*/ 331 h 539" name="T11"/>
                <a:gd fmla="*/ 538 w 539" name="T12"/>
                <a:gd fmla="*/ 497 h 539" name="T13"/>
                <a:gd fmla="*/ 331 w 539" name="T14"/>
                <a:gd fmla="*/ 264 h 539" name="T15"/>
                <a:gd fmla="*/ 496 w 539" name="T16"/>
                <a:gd fmla="*/ 0 h 53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39" w="539">
                  <a:moveTo>
                    <a:pt x="496" y="0"/>
                  </a:moveTo>
                  <a:lnTo>
                    <a:pt x="263" y="207"/>
                  </a:lnTo>
                  <a:lnTo>
                    <a:pt x="0" y="42"/>
                  </a:lnTo>
                  <a:lnTo>
                    <a:pt x="207" y="274"/>
                  </a:lnTo>
                  <a:lnTo>
                    <a:pt x="42" y="538"/>
                  </a:lnTo>
                  <a:lnTo>
                    <a:pt x="274" y="331"/>
                  </a:lnTo>
                  <a:lnTo>
                    <a:pt x="538" y="497"/>
                  </a:lnTo>
                  <a:lnTo>
                    <a:pt x="331" y="264"/>
                  </a:lnTo>
                  <a:lnTo>
                    <a:pt x="496" y="0"/>
                  </a:lnTo>
                </a:path>
              </a:pathLst>
            </a:custGeom>
            <a:grpFill/>
            <a:ln>
              <a:noFill/>
            </a:ln>
            <a:effectLst/>
            <a:extLst>
              <a:ext uri="{91240B29-F687-4f45-9708-019B960494DF}">
                <a14:hiddenLine cap="flat" w="9525">
                  <a:solidFill>
                    <a:srgbClr val="808080"/>
                  </a:solidFill>
                  <a:round/>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sp>
          <p:nvSpPr>
            <p:cNvPr id="59" name="Freeform 12"/>
            <p:cNvSpPr>
              <a:spLocks noChangeArrowheads="1"/>
            </p:cNvSpPr>
            <p:nvPr/>
          </p:nvSpPr>
          <p:spPr bwMode="auto">
            <a:xfrm>
              <a:off x="13633466" y="8096915"/>
              <a:ext cx="713663" cy="713630"/>
            </a:xfrm>
            <a:custGeom>
              <a:gdLst>
                <a:gd fmla="*/ 947 w 1248" name="T0"/>
                <a:gd fmla="*/ 0 h 1249" name="T1"/>
                <a:gd fmla="*/ 947 w 1248" name="T2"/>
                <a:gd fmla="*/ 0 h 1249" name="T3"/>
                <a:gd fmla="*/ 591 w 1248" name="T4"/>
                <a:gd fmla="*/ 507 h 1249" name="T5"/>
                <a:gd fmla="*/ 0 w 1248" name="T6"/>
                <a:gd fmla="*/ 306 h 1249" name="T7"/>
                <a:gd fmla="*/ 508 w 1248" name="T8"/>
                <a:gd fmla="*/ 663 h 1249" name="T9"/>
                <a:gd fmla="*/ 306 w 1248" name="T10"/>
                <a:gd fmla="*/ 1248 h 1249" name="T11"/>
                <a:gd fmla="*/ 306 w 1248" name="T12"/>
                <a:gd fmla="*/ 1248 h 1249" name="T13"/>
                <a:gd fmla="*/ 663 w 1248" name="T14"/>
                <a:gd fmla="*/ 745 h 1249" name="T15"/>
                <a:gd fmla="*/ 1247 w 1248" name="T16"/>
                <a:gd fmla="*/ 947 h 1249" name="T17"/>
                <a:gd fmla="*/ 745 w 1248" name="T18"/>
                <a:gd fmla="*/ 585 h 1249" name="T19"/>
                <a:gd fmla="*/ 947 w 1248" name="T20"/>
                <a:gd fmla="*/ 0 h 124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249" w="1248">
                  <a:moveTo>
                    <a:pt x="947" y="0"/>
                  </a:moveTo>
                  <a:lnTo>
                    <a:pt x="947" y="0"/>
                  </a:lnTo>
                  <a:lnTo>
                    <a:pt x="591" y="507"/>
                  </a:lnTo>
                  <a:lnTo>
                    <a:pt x="0" y="306"/>
                  </a:lnTo>
                  <a:lnTo>
                    <a:pt x="508" y="663"/>
                  </a:lnTo>
                  <a:lnTo>
                    <a:pt x="306" y="1248"/>
                  </a:lnTo>
                  <a:lnTo>
                    <a:pt x="306" y="1248"/>
                  </a:lnTo>
                  <a:lnTo>
                    <a:pt x="663" y="745"/>
                  </a:lnTo>
                  <a:lnTo>
                    <a:pt x="1247" y="947"/>
                  </a:lnTo>
                  <a:lnTo>
                    <a:pt x="745" y="585"/>
                  </a:lnTo>
                  <a:lnTo>
                    <a:pt x="947" y="0"/>
                  </a:lnTo>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defRPr/>
              </a:pPr>
              <a:endParaRPr lang="en-US" sz="1200">
                <a:solidFill>
                  <a:prstClr val="black"/>
                </a:solidFill>
                <a:latin panose="020f0302020204030204" typeface="Calibri Light"/>
                <a:ea charset="-122" panose="020b0503020204020204" pitchFamily="34" typeface="微软雅黑"/>
              </a:endParaRPr>
            </a:p>
          </p:txBody>
        </p:sp>
      </p:grpSp>
      <p:sp>
        <p:nvSpPr>
          <p:cNvPr id="60" name="TextBox 132"/>
          <p:cNvSpPr txBox="1"/>
          <p:nvPr/>
        </p:nvSpPr>
        <p:spPr>
          <a:xfrm>
            <a:off x="4698705" y="1910681"/>
            <a:ext cx="2807347" cy="251463"/>
          </a:xfrm>
          <a:prstGeom prst="rect">
            <a:avLst/>
          </a:prstGeom>
          <a:noFill/>
        </p:spPr>
        <p:txBody>
          <a:bodyPr bIns="0" lIns="0" rIns="0" tIns="60963" wrap="square">
            <a:spAutoFit/>
          </a:bodyPr>
          <a:lstStyle/>
          <a:p>
            <a:pPr algn="ctr" defTabSz="609462">
              <a:lnSpc>
                <a:spcPts val="1500"/>
              </a:lnSpc>
              <a:defRPr/>
            </a:pPr>
            <a:r>
              <a:rPr b="1" lang="en-US" sz="1200">
                <a:solidFill>
                  <a:prstClr val="white"/>
                </a:solidFill>
                <a:latin typeface="Lato Regular"/>
                <a:ea charset="-122" panose="020b0503020204020204" pitchFamily="34" typeface="微软雅黑"/>
                <a:cs typeface="Lato Regular"/>
              </a:rPr>
              <a:t>CREATIVE</a:t>
            </a:r>
          </a:p>
        </p:txBody>
      </p:sp>
      <p:sp>
        <p:nvSpPr>
          <p:cNvPr id="61" name="TextBox 133"/>
          <p:cNvSpPr txBox="1"/>
          <p:nvPr/>
        </p:nvSpPr>
        <p:spPr>
          <a:xfrm>
            <a:off x="6844464" y="4306134"/>
            <a:ext cx="2807347" cy="251463"/>
          </a:xfrm>
          <a:prstGeom prst="rect">
            <a:avLst/>
          </a:prstGeom>
          <a:noFill/>
        </p:spPr>
        <p:txBody>
          <a:bodyPr bIns="0" lIns="0" rIns="0" tIns="60963" wrap="square">
            <a:spAutoFit/>
          </a:bodyPr>
          <a:lstStyle/>
          <a:p>
            <a:pPr algn="ctr" defTabSz="609462">
              <a:lnSpc>
                <a:spcPts val="1500"/>
              </a:lnSpc>
              <a:defRPr/>
            </a:pPr>
            <a:r>
              <a:rPr b="1" lang="en-US" sz="1200">
                <a:solidFill>
                  <a:prstClr val="white"/>
                </a:solidFill>
                <a:latin typeface="Lato Regular"/>
                <a:ea charset="-122" panose="020b0503020204020204" pitchFamily="34" typeface="微软雅黑"/>
                <a:cs typeface="Lato Regular"/>
              </a:rPr>
              <a:t>SUCCESS</a:t>
            </a:r>
          </a:p>
        </p:txBody>
      </p:sp>
      <p:sp>
        <p:nvSpPr>
          <p:cNvPr id="62" name="TextBox 134"/>
          <p:cNvSpPr txBox="1"/>
          <p:nvPr/>
        </p:nvSpPr>
        <p:spPr>
          <a:xfrm>
            <a:off x="2668100" y="4296514"/>
            <a:ext cx="2807347" cy="251463"/>
          </a:xfrm>
          <a:prstGeom prst="rect">
            <a:avLst/>
          </a:prstGeom>
          <a:noFill/>
        </p:spPr>
        <p:txBody>
          <a:bodyPr bIns="0" lIns="0" rIns="0" tIns="60963" wrap="square">
            <a:spAutoFit/>
          </a:bodyPr>
          <a:lstStyle/>
          <a:p>
            <a:pPr algn="ctr" defTabSz="609462">
              <a:lnSpc>
                <a:spcPts val="1500"/>
              </a:lnSpc>
              <a:defRPr/>
            </a:pPr>
            <a:r>
              <a:rPr b="1" lang="en-US" sz="1200">
                <a:solidFill>
                  <a:prstClr val="white"/>
                </a:solidFill>
                <a:latin typeface="Lato Regular"/>
                <a:ea charset="-122" panose="020b0503020204020204" pitchFamily="34" typeface="微软雅黑"/>
                <a:cs typeface="Lato Regular"/>
              </a:rPr>
              <a:t>ANALYSIS</a:t>
            </a:r>
          </a:p>
        </p:txBody>
      </p:sp>
      <p:sp>
        <p:nvSpPr>
          <p:cNvPr id="63" name="矩形 62"/>
          <p:cNvSpPr/>
          <p:nvPr/>
        </p:nvSpPr>
        <p:spPr>
          <a:xfrm>
            <a:off x="2040466" y="3330409"/>
            <a:ext cx="2429647" cy="472440"/>
          </a:xfrm>
          <a:prstGeom prst="rect">
            <a:avLst/>
          </a:prstGeom>
        </p:spPr>
        <p:txBody>
          <a:bodyPr wrap="square">
            <a:spAutoFit/>
          </a:bodyPr>
          <a:lstStyle/>
          <a:p>
            <a:pPr fontAlgn="base">
              <a:lnSpc>
                <a:spcPts val="1500"/>
              </a:lnSpc>
              <a:spcBef>
                <a:spcPct val="0"/>
              </a:spcBef>
              <a:spcAft>
                <a:spcPct val="0"/>
              </a:spcAft>
            </a:pPr>
            <a:r>
              <a:rPr altLang="en-US" lang="zh-CN" sz="1200">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
        <p:nvSpPr>
          <p:cNvPr id="64" name="矩形 63"/>
          <p:cNvSpPr/>
          <p:nvPr/>
        </p:nvSpPr>
        <p:spPr>
          <a:xfrm>
            <a:off x="8069488" y="5054213"/>
            <a:ext cx="2429647" cy="472440"/>
          </a:xfrm>
          <a:prstGeom prst="rect">
            <a:avLst/>
          </a:prstGeom>
        </p:spPr>
        <p:txBody>
          <a:bodyPr wrap="square">
            <a:spAutoFit/>
          </a:bodyPr>
          <a:lstStyle/>
          <a:p>
            <a:pPr fontAlgn="base">
              <a:lnSpc>
                <a:spcPts val="1500"/>
              </a:lnSpc>
              <a:spcBef>
                <a:spcPct val="0"/>
              </a:spcBef>
              <a:spcAft>
                <a:spcPct val="0"/>
              </a:spcAft>
            </a:pPr>
            <a:r>
              <a:rPr altLang="en-US" lang="zh-CN" sz="1200">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
        <p:nvSpPr>
          <p:cNvPr id="65" name="矩形 64"/>
          <p:cNvSpPr/>
          <p:nvPr/>
        </p:nvSpPr>
        <p:spPr>
          <a:xfrm>
            <a:off x="7599937" y="1605194"/>
            <a:ext cx="2429647" cy="472440"/>
          </a:xfrm>
          <a:prstGeom prst="rect">
            <a:avLst/>
          </a:prstGeom>
        </p:spPr>
        <p:txBody>
          <a:bodyPr wrap="square">
            <a:spAutoFit/>
          </a:bodyPr>
          <a:lstStyle/>
          <a:p>
            <a:pPr fontAlgn="base">
              <a:lnSpc>
                <a:spcPts val="1500"/>
              </a:lnSpc>
              <a:spcBef>
                <a:spcPct val="0"/>
              </a:spcBef>
              <a:spcAft>
                <a:spcPct val="0"/>
              </a:spcAft>
            </a:pPr>
            <a:r>
              <a:rPr altLang="en-US" lang="zh-CN" sz="1200">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Tree>
    <p:extLst>
      <p:ext uri="{BB962C8B-B14F-4D97-AF65-F5344CB8AC3E}">
        <p14:creationId val="1778706909"/>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60"/>
                                        </p:tgtEl>
                                        <p:attrNameLst>
                                          <p:attrName>style.visibility</p:attrName>
                                        </p:attrNameLst>
                                      </p:cBhvr>
                                      <p:to>
                                        <p:strVal val="visible"/>
                                      </p:to>
                                    </p:set>
                                    <p:animEffect filter="fade" transition="in">
                                      <p:cBhvr>
                                        <p:cTn dur="500" id="7"/>
                                        <p:tgtEl>
                                          <p:spTgt spid="60"/>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52"/>
                                        </p:tgtEl>
                                        <p:attrNameLst>
                                          <p:attrName>style.visibility</p:attrName>
                                        </p:attrNameLst>
                                      </p:cBhvr>
                                      <p:to>
                                        <p:strVal val="visible"/>
                                      </p:to>
                                    </p:set>
                                    <p:animEffect filter="wipe(left)" transition="in">
                                      <p:cBhvr>
                                        <p:cTn dur="500" id="11"/>
                                        <p:tgtEl>
                                          <p:spTgt spid="52"/>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50"/>
                                        </p:tgtEl>
                                        <p:attrNameLst>
                                          <p:attrName>style.visibility</p:attrName>
                                        </p:attrNameLst>
                                      </p:cBhvr>
                                      <p:to>
                                        <p:strVal val="visible"/>
                                      </p:to>
                                    </p:set>
                                    <p:animEffect filter="wipe(left)" transition="in">
                                      <p:cBhvr>
                                        <p:cTn dur="500" id="15"/>
                                        <p:tgtEl>
                                          <p:spTgt spid="50"/>
                                        </p:tgtEl>
                                      </p:cBhvr>
                                    </p:animEffect>
                                  </p:childTnLst>
                                </p:cTn>
                              </p:par>
                              <p:par>
                                <p:cTn fill="hold" grpId="0" id="16" nodeType="withEffect" presetClass="entr" presetID="22" presetSubtype="2">
                                  <p:stCondLst>
                                    <p:cond delay="0"/>
                                  </p:stCondLst>
                                  <p:childTnLst>
                                    <p:set>
                                      <p:cBhvr>
                                        <p:cTn dur="1" fill="hold" id="17">
                                          <p:stCondLst>
                                            <p:cond delay="0"/>
                                          </p:stCondLst>
                                        </p:cTn>
                                        <p:tgtEl>
                                          <p:spTgt spid="53"/>
                                        </p:tgtEl>
                                        <p:attrNameLst>
                                          <p:attrName>style.visibility</p:attrName>
                                        </p:attrNameLst>
                                      </p:cBhvr>
                                      <p:to>
                                        <p:strVal val="visible"/>
                                      </p:to>
                                    </p:set>
                                    <p:animEffect filter="wipe(right)" transition="in">
                                      <p:cBhvr>
                                        <p:cTn dur="500" id="18"/>
                                        <p:tgtEl>
                                          <p:spTgt spid="53"/>
                                        </p:tgtEl>
                                      </p:cBhvr>
                                    </p:animEffect>
                                  </p:childTnLst>
                                </p:cTn>
                              </p:par>
                              <p:par>
                                <p:cTn fill="hold" grpId="0" id="19" nodeType="withEffect" presetClass="entr" presetID="22" presetSubtype="2">
                                  <p:stCondLst>
                                    <p:cond delay="0"/>
                                  </p:stCondLst>
                                  <p:childTnLst>
                                    <p:set>
                                      <p:cBhvr>
                                        <p:cTn dur="1" fill="hold" id="20">
                                          <p:stCondLst>
                                            <p:cond delay="0"/>
                                          </p:stCondLst>
                                        </p:cTn>
                                        <p:tgtEl>
                                          <p:spTgt spid="61"/>
                                        </p:tgtEl>
                                        <p:attrNameLst>
                                          <p:attrName>style.visibility</p:attrName>
                                        </p:attrNameLst>
                                      </p:cBhvr>
                                      <p:to>
                                        <p:strVal val="visible"/>
                                      </p:to>
                                    </p:set>
                                    <p:animEffect filter="wipe(right)" transition="in">
                                      <p:cBhvr>
                                        <p:cTn dur="500" id="21"/>
                                        <p:tgtEl>
                                          <p:spTgt spid="61"/>
                                        </p:tgtEl>
                                      </p:cBhvr>
                                    </p:animEffect>
                                  </p:childTnLst>
                                </p:cTn>
                              </p:par>
                            </p:childTnLst>
                          </p:cTn>
                        </p:par>
                        <p:par>
                          <p:cTn fill="hold" id="22" nodeType="afterGroup">
                            <p:stCondLst>
                              <p:cond delay="1500"/>
                            </p:stCondLst>
                            <p:childTnLst>
                              <p:par>
                                <p:cTn fill="hold" grpId="0" id="23" nodeType="afterEffect" presetClass="entr" presetID="22" presetSubtype="2">
                                  <p:stCondLst>
                                    <p:cond delay="0"/>
                                  </p:stCondLst>
                                  <p:childTnLst>
                                    <p:set>
                                      <p:cBhvr>
                                        <p:cTn dur="1" fill="hold" id="24">
                                          <p:stCondLst>
                                            <p:cond delay="0"/>
                                          </p:stCondLst>
                                        </p:cTn>
                                        <p:tgtEl>
                                          <p:spTgt spid="49"/>
                                        </p:tgtEl>
                                        <p:attrNameLst>
                                          <p:attrName>style.visibility</p:attrName>
                                        </p:attrNameLst>
                                      </p:cBhvr>
                                      <p:to>
                                        <p:strVal val="visible"/>
                                      </p:to>
                                    </p:set>
                                    <p:animEffect filter="wipe(right)" transition="in">
                                      <p:cBhvr>
                                        <p:cTn dur="500" id="25"/>
                                        <p:tgtEl>
                                          <p:spTgt spid="49"/>
                                        </p:tgtEl>
                                      </p:cBhvr>
                                    </p:animEffect>
                                  </p:childTnLst>
                                </p:cTn>
                              </p:par>
                              <p:par>
                                <p:cTn fill="hold" grpId="0" id="26" nodeType="withEffect" presetClass="entr" presetID="22" presetSubtype="8">
                                  <p:stCondLst>
                                    <p:cond delay="0"/>
                                  </p:stCondLst>
                                  <p:childTnLst>
                                    <p:set>
                                      <p:cBhvr>
                                        <p:cTn dur="1" fill="hold" id="27">
                                          <p:stCondLst>
                                            <p:cond delay="0"/>
                                          </p:stCondLst>
                                        </p:cTn>
                                        <p:tgtEl>
                                          <p:spTgt spid="51"/>
                                        </p:tgtEl>
                                        <p:attrNameLst>
                                          <p:attrName>style.visibility</p:attrName>
                                        </p:attrNameLst>
                                      </p:cBhvr>
                                      <p:to>
                                        <p:strVal val="visible"/>
                                      </p:to>
                                    </p:set>
                                    <p:animEffect filter="wipe(left)" transition="in">
                                      <p:cBhvr>
                                        <p:cTn dur="500" id="28"/>
                                        <p:tgtEl>
                                          <p:spTgt spid="51"/>
                                        </p:tgtEl>
                                      </p:cBhvr>
                                    </p:animEffect>
                                  </p:childTnLst>
                                </p:cTn>
                              </p:par>
                              <p:par>
                                <p:cTn fill="hold" grpId="0" id="29" nodeType="withEffect" presetClass="entr" presetID="22" presetSubtype="8">
                                  <p:stCondLst>
                                    <p:cond delay="0"/>
                                  </p:stCondLst>
                                  <p:childTnLst>
                                    <p:set>
                                      <p:cBhvr>
                                        <p:cTn dur="1" fill="hold" id="30">
                                          <p:stCondLst>
                                            <p:cond delay="0"/>
                                          </p:stCondLst>
                                        </p:cTn>
                                        <p:tgtEl>
                                          <p:spTgt spid="62"/>
                                        </p:tgtEl>
                                        <p:attrNameLst>
                                          <p:attrName>style.visibility</p:attrName>
                                        </p:attrNameLst>
                                      </p:cBhvr>
                                      <p:to>
                                        <p:strVal val="visible"/>
                                      </p:to>
                                    </p:set>
                                    <p:animEffect filter="wipe(left)" transition="in">
                                      <p:cBhvr>
                                        <p:cTn dur="500" id="31"/>
                                        <p:tgtEl>
                                          <p:spTgt spid="62"/>
                                        </p:tgtEl>
                                      </p:cBhvr>
                                    </p:animEffect>
                                  </p:childTnLst>
                                </p:cTn>
                              </p:par>
                              <p:par>
                                <p:cTn fill="hold" id="32" nodeType="withEffect" presetClass="entr" presetID="53" presetSubtype="0">
                                  <p:stCondLst>
                                    <p:cond delay="0"/>
                                  </p:stCondLst>
                                  <p:childTnLst>
                                    <p:set>
                                      <p:cBhvr>
                                        <p:cTn dur="1" fill="hold" id="33">
                                          <p:stCondLst>
                                            <p:cond delay="0"/>
                                          </p:stCondLst>
                                        </p:cTn>
                                        <p:tgtEl>
                                          <p:spTgt spid="3"/>
                                        </p:tgtEl>
                                        <p:attrNameLst>
                                          <p:attrName>style.visibility</p:attrName>
                                        </p:attrNameLst>
                                      </p:cBhvr>
                                      <p:to>
                                        <p:strVal val="visible"/>
                                      </p:to>
                                    </p:set>
                                    <p:anim calcmode="lin" valueType="num">
                                      <p:cBhvr>
                                        <p:cTn dur="500" fill="hold" id="34"/>
                                        <p:tgtEl>
                                          <p:spTgt spid="3"/>
                                        </p:tgtEl>
                                        <p:attrNameLst>
                                          <p:attrName>ppt_w</p:attrName>
                                        </p:attrNameLst>
                                      </p:cBhvr>
                                      <p:tavLst>
                                        <p:tav tm="0">
                                          <p:val>
                                            <p:fltVal val="0"/>
                                          </p:val>
                                        </p:tav>
                                        <p:tav tm="100000">
                                          <p:val>
                                            <p:strVal val="#ppt_w"/>
                                          </p:val>
                                        </p:tav>
                                      </p:tavLst>
                                    </p:anim>
                                    <p:anim calcmode="lin" valueType="num">
                                      <p:cBhvr>
                                        <p:cTn dur="500" fill="hold" id="35"/>
                                        <p:tgtEl>
                                          <p:spTgt spid="3"/>
                                        </p:tgtEl>
                                        <p:attrNameLst>
                                          <p:attrName>ppt_h</p:attrName>
                                        </p:attrNameLst>
                                      </p:cBhvr>
                                      <p:tavLst>
                                        <p:tav tm="0">
                                          <p:val>
                                            <p:fltVal val="0"/>
                                          </p:val>
                                        </p:tav>
                                        <p:tav tm="100000">
                                          <p:val>
                                            <p:strVal val="#ppt_h"/>
                                          </p:val>
                                        </p:tav>
                                      </p:tavLst>
                                    </p:anim>
                                    <p:animEffect filter="fade" transition="in">
                                      <p:cBhvr>
                                        <p:cTn dur="500" id="36"/>
                                        <p:tgtEl>
                                          <p:spTgt spid="3"/>
                                        </p:tgtEl>
                                      </p:cBhvr>
                                    </p:animEffect>
                                  </p:childTnLst>
                                </p:cTn>
                              </p:par>
                              <p:par>
                                <p:cTn fill="hold" id="37" nodeType="withEffect" presetClass="entr" presetID="53" presetSubtype="0">
                                  <p:stCondLst>
                                    <p:cond delay="0"/>
                                  </p:stCondLst>
                                  <p:childTnLst>
                                    <p:set>
                                      <p:cBhvr>
                                        <p:cTn dur="1" fill="hold" id="38">
                                          <p:stCondLst>
                                            <p:cond delay="0"/>
                                          </p:stCondLst>
                                        </p:cTn>
                                        <p:tgtEl>
                                          <p:spTgt spid="54"/>
                                        </p:tgtEl>
                                        <p:attrNameLst>
                                          <p:attrName>style.visibility</p:attrName>
                                        </p:attrNameLst>
                                      </p:cBhvr>
                                      <p:to>
                                        <p:strVal val="visible"/>
                                      </p:to>
                                    </p:set>
                                    <p:anim calcmode="lin" valueType="num">
                                      <p:cBhvr>
                                        <p:cTn dur="500" fill="hold" id="39"/>
                                        <p:tgtEl>
                                          <p:spTgt spid="54"/>
                                        </p:tgtEl>
                                        <p:attrNameLst>
                                          <p:attrName>ppt_w</p:attrName>
                                        </p:attrNameLst>
                                      </p:cBhvr>
                                      <p:tavLst>
                                        <p:tav tm="0">
                                          <p:val>
                                            <p:fltVal val="0"/>
                                          </p:val>
                                        </p:tav>
                                        <p:tav tm="100000">
                                          <p:val>
                                            <p:strVal val="#ppt_w"/>
                                          </p:val>
                                        </p:tav>
                                      </p:tavLst>
                                    </p:anim>
                                    <p:anim calcmode="lin" valueType="num">
                                      <p:cBhvr>
                                        <p:cTn dur="500" fill="hold" id="40"/>
                                        <p:tgtEl>
                                          <p:spTgt spid="54"/>
                                        </p:tgtEl>
                                        <p:attrNameLst>
                                          <p:attrName>ppt_h</p:attrName>
                                        </p:attrNameLst>
                                      </p:cBhvr>
                                      <p:tavLst>
                                        <p:tav tm="0">
                                          <p:val>
                                            <p:fltVal val="0"/>
                                          </p:val>
                                        </p:tav>
                                        <p:tav tm="100000">
                                          <p:val>
                                            <p:strVal val="#ppt_h"/>
                                          </p:val>
                                        </p:tav>
                                      </p:tavLst>
                                    </p:anim>
                                    <p:animEffect filter="fade" transition="in">
                                      <p:cBhvr>
                                        <p:cTn dur="500" id="41"/>
                                        <p:tgtEl>
                                          <p:spTgt spid="54"/>
                                        </p:tgtEl>
                                      </p:cBhvr>
                                    </p:animEffect>
                                  </p:childTnLst>
                                </p:cTn>
                              </p:par>
                            </p:childTnLst>
                          </p:cTn>
                        </p:par>
                        <p:par>
                          <p:cTn fill="hold" id="42" nodeType="afterGroup">
                            <p:stCondLst>
                              <p:cond delay="2000"/>
                            </p:stCondLst>
                            <p:childTnLst>
                              <p:par>
                                <p:cTn fill="hold" grpId="0" id="43" nodeType="afterEffect" presetClass="entr" presetID="10" presetSubtype="0">
                                  <p:stCondLst>
                                    <p:cond delay="0"/>
                                  </p:stCondLst>
                                  <p:childTnLst>
                                    <p:set>
                                      <p:cBhvr>
                                        <p:cTn dur="1" fill="hold" id="44">
                                          <p:stCondLst>
                                            <p:cond delay="0"/>
                                          </p:stCondLst>
                                        </p:cTn>
                                        <p:tgtEl>
                                          <p:spTgt spid="65"/>
                                        </p:tgtEl>
                                        <p:attrNameLst>
                                          <p:attrName>style.visibility</p:attrName>
                                        </p:attrNameLst>
                                      </p:cBhvr>
                                      <p:to>
                                        <p:strVal val="visible"/>
                                      </p:to>
                                    </p:set>
                                    <p:animEffect filter="fade" transition="in">
                                      <p:cBhvr>
                                        <p:cTn dur="500" id="45"/>
                                        <p:tgtEl>
                                          <p:spTgt spid="65"/>
                                        </p:tgtEl>
                                      </p:cBhvr>
                                    </p:animEffect>
                                  </p:childTnLst>
                                </p:cTn>
                              </p:par>
                              <p:par>
                                <p:cTn fill="hold" grpId="0" id="46" nodeType="withEffect" presetClass="entr" presetID="10" presetSubtype="0">
                                  <p:stCondLst>
                                    <p:cond delay="0"/>
                                  </p:stCondLst>
                                  <p:childTnLst>
                                    <p:set>
                                      <p:cBhvr>
                                        <p:cTn dur="1" fill="hold" id="47">
                                          <p:stCondLst>
                                            <p:cond delay="0"/>
                                          </p:stCondLst>
                                        </p:cTn>
                                        <p:tgtEl>
                                          <p:spTgt spid="64"/>
                                        </p:tgtEl>
                                        <p:attrNameLst>
                                          <p:attrName>style.visibility</p:attrName>
                                        </p:attrNameLst>
                                      </p:cBhvr>
                                      <p:to>
                                        <p:strVal val="visible"/>
                                      </p:to>
                                    </p:set>
                                    <p:animEffect filter="fade" transition="in">
                                      <p:cBhvr>
                                        <p:cTn dur="500" id="48"/>
                                        <p:tgtEl>
                                          <p:spTgt spid="64"/>
                                        </p:tgtEl>
                                      </p:cBhvr>
                                    </p:animEffect>
                                  </p:childTnLst>
                                </p:cTn>
                              </p:par>
                              <p:par>
                                <p:cTn fill="hold" grpId="0" id="49" nodeType="withEffect" presetClass="entr" presetID="10" presetSubtype="0">
                                  <p:stCondLst>
                                    <p:cond delay="0"/>
                                  </p:stCondLst>
                                  <p:childTnLst>
                                    <p:set>
                                      <p:cBhvr>
                                        <p:cTn dur="1" fill="hold" id="50">
                                          <p:stCondLst>
                                            <p:cond delay="0"/>
                                          </p:stCondLst>
                                        </p:cTn>
                                        <p:tgtEl>
                                          <p:spTgt spid="63"/>
                                        </p:tgtEl>
                                        <p:attrNameLst>
                                          <p:attrName>style.visibility</p:attrName>
                                        </p:attrNameLst>
                                      </p:cBhvr>
                                      <p:to>
                                        <p:strVal val="visible"/>
                                      </p:to>
                                    </p:set>
                                    <p:animEffect filter="fade" transition="in">
                                      <p:cBhvr>
                                        <p:cTn dur="500" id="51"/>
                                        <p:tgtEl>
                                          <p:spTgt spid="6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9"/>
      <p:bldP grpId="0" spid="50"/>
      <p:bldP grpId="0" spid="51"/>
      <p:bldP grpId="0" spid="52"/>
      <p:bldP grpId="0" spid="53"/>
      <p:bldP grpId="0" spid="60"/>
      <p:bldP grpId="0" spid="61"/>
      <p:bldP grpId="0" spid="62"/>
      <p:bldP grpId="0" spid="63"/>
      <p:bldP grpId="0" spid="64"/>
      <p:bldP grpId="0" spid="65"/>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教学分析</a:t>
            </a:r>
          </a:p>
        </p:txBody>
      </p:sp>
      <p:sp>
        <p:nvSpPr>
          <p:cNvPr id="3" name="Oval 84"/>
          <p:cNvSpPr/>
          <p:nvPr/>
        </p:nvSpPr>
        <p:spPr bwMode="auto">
          <a:xfrm>
            <a:off x="1786495" y="1984703"/>
            <a:ext cx="764860" cy="76506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62">
              <a:lnSpc>
                <a:spcPts val="1500"/>
              </a:lnSpc>
              <a:defRPr/>
            </a:pPr>
            <a:endParaRPr lang="en-US" sz="1200">
              <a:solidFill>
                <a:prstClr val="white"/>
              </a:solidFill>
              <a:latin panose="020f0302020204030204" typeface="Calibri Light"/>
              <a:ea charset="-122" panose="020b0503020204020204" pitchFamily="34" typeface="微软雅黑"/>
            </a:endParaRPr>
          </a:p>
        </p:txBody>
      </p:sp>
      <p:sp>
        <p:nvSpPr>
          <p:cNvPr id="5" name="Oval 87"/>
          <p:cNvSpPr/>
          <p:nvPr/>
        </p:nvSpPr>
        <p:spPr bwMode="auto">
          <a:xfrm>
            <a:off x="1793259" y="2976191"/>
            <a:ext cx="764860" cy="765060"/>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62">
              <a:lnSpc>
                <a:spcPts val="1500"/>
              </a:lnSpc>
              <a:defRPr/>
            </a:pPr>
            <a:endParaRPr lang="en-US" sz="1200">
              <a:solidFill>
                <a:prstClr val="white"/>
              </a:solidFill>
              <a:latin panose="020f0302020204030204" typeface="Calibri Light"/>
              <a:ea charset="-122" panose="020b0503020204020204" pitchFamily="34" typeface="微软雅黑"/>
            </a:endParaRPr>
          </a:p>
        </p:txBody>
      </p:sp>
      <p:sp>
        <p:nvSpPr>
          <p:cNvPr id="6" name="Oval 91"/>
          <p:cNvSpPr/>
          <p:nvPr/>
        </p:nvSpPr>
        <p:spPr bwMode="auto">
          <a:xfrm>
            <a:off x="1788710" y="3980562"/>
            <a:ext cx="764860" cy="765060"/>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62">
              <a:lnSpc>
                <a:spcPts val="1500"/>
              </a:lnSpc>
              <a:defRPr/>
            </a:pPr>
            <a:endParaRPr lang="en-US" sz="1200">
              <a:solidFill>
                <a:prstClr val="white"/>
              </a:solidFill>
              <a:latin panose="020f0302020204030204" typeface="Calibri Light"/>
              <a:ea charset="-122" panose="020b0503020204020204" pitchFamily="34" typeface="微软雅黑"/>
            </a:endParaRPr>
          </a:p>
        </p:txBody>
      </p:sp>
      <p:sp>
        <p:nvSpPr>
          <p:cNvPr id="7" name="Freeform 36"/>
          <p:cNvSpPr>
            <a:spLocks noChangeArrowheads="1"/>
          </p:cNvSpPr>
          <p:nvPr/>
        </p:nvSpPr>
        <p:spPr bwMode="auto">
          <a:xfrm>
            <a:off x="2034914" y="2190162"/>
            <a:ext cx="272695" cy="354873"/>
          </a:xfrm>
          <a:custGeom>
            <a:gdLst>
              <a:gd fmla="*/ 115 w 320" name="T0"/>
              <a:gd fmla="*/ 62 h 417" name="T1"/>
              <a:gd fmla="*/ 115 w 320" name="T2"/>
              <a:gd fmla="*/ 62 h 417" name="T3"/>
              <a:gd fmla="*/ 62 w 320" name="T4"/>
              <a:gd fmla="*/ 0 h 417" name="T5"/>
              <a:gd fmla="*/ 0 w 320" name="T6"/>
              <a:gd fmla="*/ 62 h 417" name="T7"/>
              <a:gd fmla="*/ 36 w 320" name="T8"/>
              <a:gd fmla="*/ 115 h 417" name="T9"/>
              <a:gd fmla="*/ 36 w 320" name="T10"/>
              <a:gd fmla="*/ 301 h 417" name="T11"/>
              <a:gd fmla="*/ 0 w 320" name="T12"/>
              <a:gd fmla="*/ 354 h 417" name="T13"/>
              <a:gd fmla="*/ 62 w 320" name="T14"/>
              <a:gd fmla="*/ 416 h 417" name="T15"/>
              <a:gd fmla="*/ 115 w 320" name="T16"/>
              <a:gd fmla="*/ 354 h 417" name="T17"/>
              <a:gd fmla="*/ 80 w 320" name="T18"/>
              <a:gd fmla="*/ 301 h 417" name="T19"/>
              <a:gd fmla="*/ 80 w 320" name="T20"/>
              <a:gd fmla="*/ 115 h 417" name="T21"/>
              <a:gd fmla="*/ 115 w 320" name="T22"/>
              <a:gd fmla="*/ 62 h 417" name="T23"/>
              <a:gd fmla="*/ 98 w 320" name="T24"/>
              <a:gd fmla="*/ 354 h 417" name="T25"/>
              <a:gd fmla="*/ 98 w 320" name="T26"/>
              <a:gd fmla="*/ 354 h 417" name="T27"/>
              <a:gd fmla="*/ 62 w 320" name="T28"/>
              <a:gd fmla="*/ 390 h 417" name="T29"/>
              <a:gd fmla="*/ 27 w 320" name="T30"/>
              <a:gd fmla="*/ 354 h 417" name="T31"/>
              <a:gd fmla="*/ 62 w 320" name="T32"/>
              <a:gd fmla="*/ 319 h 417" name="T33"/>
              <a:gd fmla="*/ 98 w 320" name="T34"/>
              <a:gd fmla="*/ 354 h 417" name="T35"/>
              <a:gd fmla="*/ 62 w 320" name="T36"/>
              <a:gd fmla="*/ 88 h 417" name="T37"/>
              <a:gd fmla="*/ 62 w 320" name="T38"/>
              <a:gd fmla="*/ 88 h 417" name="T39"/>
              <a:gd fmla="*/ 27 w 320" name="T40"/>
              <a:gd fmla="*/ 62 h 417" name="T41"/>
              <a:gd fmla="*/ 62 w 320" name="T42"/>
              <a:gd fmla="*/ 27 h 417" name="T43"/>
              <a:gd fmla="*/ 98 w 320" name="T44"/>
              <a:gd fmla="*/ 62 h 417" name="T45"/>
              <a:gd fmla="*/ 62 w 320" name="T46"/>
              <a:gd fmla="*/ 88 h 417" name="T47"/>
              <a:gd fmla="*/ 284 w 320" name="T48"/>
              <a:gd fmla="*/ 301 h 417" name="T49"/>
              <a:gd fmla="*/ 284 w 320" name="T50"/>
              <a:gd fmla="*/ 301 h 417" name="T51"/>
              <a:gd fmla="*/ 284 w 320" name="T52"/>
              <a:gd fmla="*/ 115 h 417" name="T53"/>
              <a:gd fmla="*/ 319 w 320" name="T54"/>
              <a:gd fmla="*/ 62 h 417" name="T55"/>
              <a:gd fmla="*/ 257 w 320" name="T56"/>
              <a:gd fmla="*/ 0 h 417" name="T57"/>
              <a:gd fmla="*/ 195 w 320" name="T58"/>
              <a:gd fmla="*/ 62 h 417" name="T59"/>
              <a:gd fmla="*/ 239 w 320" name="T60"/>
              <a:gd fmla="*/ 115 h 417" name="T61"/>
              <a:gd fmla="*/ 239 w 320" name="T62"/>
              <a:gd fmla="*/ 301 h 417" name="T63"/>
              <a:gd fmla="*/ 195 w 320" name="T64"/>
              <a:gd fmla="*/ 354 h 417" name="T65"/>
              <a:gd fmla="*/ 257 w 320" name="T66"/>
              <a:gd fmla="*/ 416 h 417" name="T67"/>
              <a:gd fmla="*/ 319 w 320" name="T68"/>
              <a:gd fmla="*/ 354 h 417" name="T69"/>
              <a:gd fmla="*/ 284 w 320" name="T70"/>
              <a:gd fmla="*/ 301 h 417" name="T71"/>
              <a:gd fmla="*/ 221 w 320" name="T72"/>
              <a:gd fmla="*/ 62 h 417" name="T73"/>
              <a:gd fmla="*/ 221 w 320" name="T74"/>
              <a:gd fmla="*/ 62 h 417" name="T75"/>
              <a:gd fmla="*/ 257 w 320" name="T76"/>
              <a:gd fmla="*/ 27 h 417" name="T77"/>
              <a:gd fmla="*/ 292 w 320" name="T78"/>
              <a:gd fmla="*/ 62 h 417" name="T79"/>
              <a:gd fmla="*/ 257 w 320" name="T80"/>
              <a:gd fmla="*/ 88 h 417" name="T81"/>
              <a:gd fmla="*/ 221 w 320" name="T82"/>
              <a:gd fmla="*/ 62 h 417" name="T83"/>
              <a:gd fmla="*/ 257 w 320" name="T84"/>
              <a:gd fmla="*/ 390 h 417" name="T85"/>
              <a:gd fmla="*/ 257 w 320" name="T86"/>
              <a:gd fmla="*/ 390 h 417" name="T87"/>
              <a:gd fmla="*/ 221 w 320" name="T88"/>
              <a:gd fmla="*/ 354 h 417" name="T89"/>
              <a:gd fmla="*/ 257 w 320" name="T90"/>
              <a:gd fmla="*/ 319 h 417" name="T91"/>
              <a:gd fmla="*/ 292 w 320" name="T92"/>
              <a:gd fmla="*/ 354 h 417" name="T93"/>
              <a:gd fmla="*/ 257 w 320" name="T94"/>
              <a:gd fmla="*/ 390 h 417"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417" w="320">
                <a:moveTo>
                  <a:pt x="115" y="62"/>
                </a:moveTo>
                <a:lnTo>
                  <a:pt x="115" y="62"/>
                </a:lnTo>
                <a:cubicBezTo>
                  <a:pt x="115" y="27"/>
                  <a:pt x="89" y="0"/>
                  <a:pt x="62" y="0"/>
                </a:cubicBezTo>
                <a:cubicBezTo>
                  <a:pt x="27" y="0"/>
                  <a:pt x="0" y="27"/>
                  <a:pt x="0" y="62"/>
                </a:cubicBezTo>
                <a:cubicBezTo>
                  <a:pt x="0" y="80"/>
                  <a:pt x="18" y="106"/>
                  <a:pt x="36" y="115"/>
                </a:cubicBezTo>
                <a:cubicBezTo>
                  <a:pt x="36" y="301"/>
                  <a:pt x="36" y="301"/>
                  <a:pt x="36" y="301"/>
                </a:cubicBezTo>
                <a:cubicBezTo>
                  <a:pt x="18" y="310"/>
                  <a:pt x="0" y="328"/>
                  <a:pt x="0" y="354"/>
                </a:cubicBezTo>
                <a:cubicBezTo>
                  <a:pt x="0" y="390"/>
                  <a:pt x="27" y="416"/>
                  <a:pt x="62" y="416"/>
                </a:cubicBezTo>
                <a:cubicBezTo>
                  <a:pt x="89" y="416"/>
                  <a:pt x="115" y="390"/>
                  <a:pt x="115" y="354"/>
                </a:cubicBezTo>
                <a:cubicBezTo>
                  <a:pt x="115" y="328"/>
                  <a:pt x="106" y="310"/>
                  <a:pt x="80" y="301"/>
                </a:cubicBezTo>
                <a:cubicBezTo>
                  <a:pt x="80" y="115"/>
                  <a:pt x="80" y="115"/>
                  <a:pt x="80" y="115"/>
                </a:cubicBezTo>
                <a:cubicBezTo>
                  <a:pt x="106" y="106"/>
                  <a:pt x="115" y="80"/>
                  <a:pt x="115" y="62"/>
                </a:cubicBezTo>
                <a:close/>
                <a:moveTo>
                  <a:pt x="98" y="354"/>
                </a:moveTo>
                <a:lnTo>
                  <a:pt x="98" y="354"/>
                </a:lnTo>
                <a:cubicBezTo>
                  <a:pt x="98" y="372"/>
                  <a:pt x="80" y="390"/>
                  <a:pt x="62" y="390"/>
                </a:cubicBezTo>
                <a:cubicBezTo>
                  <a:pt x="44" y="390"/>
                  <a:pt x="27" y="372"/>
                  <a:pt x="27" y="354"/>
                </a:cubicBezTo>
                <a:cubicBezTo>
                  <a:pt x="27" y="337"/>
                  <a:pt x="44" y="319"/>
                  <a:pt x="62" y="319"/>
                </a:cubicBezTo>
                <a:cubicBezTo>
                  <a:pt x="80" y="319"/>
                  <a:pt x="98" y="337"/>
                  <a:pt x="98" y="354"/>
                </a:cubicBezTo>
                <a:close/>
                <a:moveTo>
                  <a:pt x="62" y="88"/>
                </a:moveTo>
                <a:lnTo>
                  <a:pt x="62" y="88"/>
                </a:lnTo>
                <a:cubicBezTo>
                  <a:pt x="44" y="88"/>
                  <a:pt x="27" y="80"/>
                  <a:pt x="27" y="62"/>
                </a:cubicBezTo>
                <a:cubicBezTo>
                  <a:pt x="27" y="35"/>
                  <a:pt x="44" y="27"/>
                  <a:pt x="62" y="27"/>
                </a:cubicBezTo>
                <a:cubicBezTo>
                  <a:pt x="80" y="27"/>
                  <a:pt x="98" y="35"/>
                  <a:pt x="98" y="62"/>
                </a:cubicBezTo>
                <a:cubicBezTo>
                  <a:pt x="98" y="80"/>
                  <a:pt x="80" y="88"/>
                  <a:pt x="62" y="88"/>
                </a:cubicBezTo>
                <a:close/>
                <a:moveTo>
                  <a:pt x="284" y="301"/>
                </a:moveTo>
                <a:lnTo>
                  <a:pt x="284" y="301"/>
                </a:lnTo>
                <a:cubicBezTo>
                  <a:pt x="284" y="115"/>
                  <a:pt x="284" y="115"/>
                  <a:pt x="284" y="115"/>
                </a:cubicBezTo>
                <a:cubicBezTo>
                  <a:pt x="302" y="106"/>
                  <a:pt x="319" y="80"/>
                  <a:pt x="319" y="62"/>
                </a:cubicBezTo>
                <a:cubicBezTo>
                  <a:pt x="319" y="27"/>
                  <a:pt x="292" y="0"/>
                  <a:pt x="257" y="0"/>
                </a:cubicBezTo>
                <a:cubicBezTo>
                  <a:pt x="221" y="0"/>
                  <a:pt x="195" y="27"/>
                  <a:pt x="195" y="62"/>
                </a:cubicBezTo>
                <a:cubicBezTo>
                  <a:pt x="195" y="80"/>
                  <a:pt x="212" y="106"/>
                  <a:pt x="239" y="115"/>
                </a:cubicBezTo>
                <a:cubicBezTo>
                  <a:pt x="239" y="301"/>
                  <a:pt x="239" y="301"/>
                  <a:pt x="239" y="301"/>
                </a:cubicBezTo>
                <a:cubicBezTo>
                  <a:pt x="212" y="310"/>
                  <a:pt x="195" y="328"/>
                  <a:pt x="195" y="354"/>
                </a:cubicBezTo>
                <a:cubicBezTo>
                  <a:pt x="195" y="390"/>
                  <a:pt x="221" y="416"/>
                  <a:pt x="257" y="416"/>
                </a:cubicBezTo>
                <a:cubicBezTo>
                  <a:pt x="292" y="416"/>
                  <a:pt x="319" y="390"/>
                  <a:pt x="319" y="354"/>
                </a:cubicBezTo>
                <a:cubicBezTo>
                  <a:pt x="319" y="328"/>
                  <a:pt x="302" y="310"/>
                  <a:pt x="284" y="301"/>
                </a:cubicBezTo>
                <a:close/>
                <a:moveTo>
                  <a:pt x="221" y="62"/>
                </a:moveTo>
                <a:lnTo>
                  <a:pt x="221" y="62"/>
                </a:lnTo>
                <a:cubicBezTo>
                  <a:pt x="221" y="35"/>
                  <a:pt x="239" y="27"/>
                  <a:pt x="257" y="27"/>
                </a:cubicBezTo>
                <a:cubicBezTo>
                  <a:pt x="275" y="27"/>
                  <a:pt x="292" y="35"/>
                  <a:pt x="292" y="62"/>
                </a:cubicBezTo>
                <a:cubicBezTo>
                  <a:pt x="292" y="80"/>
                  <a:pt x="275" y="88"/>
                  <a:pt x="257" y="88"/>
                </a:cubicBezTo>
                <a:cubicBezTo>
                  <a:pt x="239" y="88"/>
                  <a:pt x="221" y="80"/>
                  <a:pt x="221" y="62"/>
                </a:cubicBezTo>
                <a:close/>
                <a:moveTo>
                  <a:pt x="257" y="390"/>
                </a:moveTo>
                <a:lnTo>
                  <a:pt x="257" y="390"/>
                </a:lnTo>
                <a:cubicBezTo>
                  <a:pt x="239" y="390"/>
                  <a:pt x="221" y="372"/>
                  <a:pt x="221" y="354"/>
                </a:cubicBezTo>
                <a:cubicBezTo>
                  <a:pt x="221" y="337"/>
                  <a:pt x="239" y="319"/>
                  <a:pt x="257" y="319"/>
                </a:cubicBezTo>
                <a:cubicBezTo>
                  <a:pt x="275" y="319"/>
                  <a:pt x="292" y="337"/>
                  <a:pt x="292" y="354"/>
                </a:cubicBezTo>
                <a:cubicBezTo>
                  <a:pt x="292" y="372"/>
                  <a:pt x="275" y="390"/>
                  <a:pt x="257" y="390"/>
                </a:cubicBez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prstClr val="black"/>
              </a:solidFill>
              <a:latin panose="020f0302020204030204" typeface="Calibri Light"/>
              <a:ea charset="-122" panose="020b0503020204020204" pitchFamily="34" typeface="微软雅黑"/>
            </a:endParaRPr>
          </a:p>
        </p:txBody>
      </p:sp>
      <p:sp>
        <p:nvSpPr>
          <p:cNvPr id="8" name="Freeform 39"/>
          <p:cNvSpPr>
            <a:spLocks noChangeArrowheads="1"/>
          </p:cNvSpPr>
          <p:nvPr/>
        </p:nvSpPr>
        <p:spPr bwMode="auto">
          <a:xfrm>
            <a:off x="2013421" y="3184089"/>
            <a:ext cx="316312" cy="316315"/>
          </a:xfrm>
          <a:custGeom>
            <a:gdLst>
              <a:gd fmla="*/ 399 w 444" name="T0"/>
              <a:gd fmla="*/ 53 h 444" name="T1"/>
              <a:gd fmla="*/ 399 w 444" name="T2"/>
              <a:gd fmla="*/ 53 h 444" name="T3"/>
              <a:gd fmla="*/ 372 w 444" name="T4"/>
              <a:gd fmla="*/ 53 h 444" name="T5"/>
              <a:gd fmla="*/ 372 w 444" name="T6"/>
              <a:gd fmla="*/ 98 h 444" name="T7"/>
              <a:gd fmla="*/ 293 w 444" name="T8"/>
              <a:gd fmla="*/ 98 h 444" name="T9"/>
              <a:gd fmla="*/ 293 w 444" name="T10"/>
              <a:gd fmla="*/ 53 h 444" name="T11"/>
              <a:gd fmla="*/ 151 w 444" name="T12"/>
              <a:gd fmla="*/ 53 h 444" name="T13"/>
              <a:gd fmla="*/ 151 w 444" name="T14"/>
              <a:gd fmla="*/ 98 h 444" name="T15"/>
              <a:gd fmla="*/ 71 w 444" name="T16"/>
              <a:gd fmla="*/ 98 h 444" name="T17"/>
              <a:gd fmla="*/ 71 w 444" name="T18"/>
              <a:gd fmla="*/ 53 h 444" name="T19"/>
              <a:gd fmla="*/ 45 w 444" name="T20"/>
              <a:gd fmla="*/ 53 h 444" name="T21"/>
              <a:gd fmla="*/ 0 w 444" name="T22"/>
              <a:gd fmla="*/ 98 h 444" name="T23"/>
              <a:gd fmla="*/ 0 w 444" name="T24"/>
              <a:gd fmla="*/ 399 h 444" name="T25"/>
              <a:gd fmla="*/ 45 w 444" name="T26"/>
              <a:gd fmla="*/ 443 h 444" name="T27"/>
              <a:gd fmla="*/ 399 w 444" name="T28"/>
              <a:gd fmla="*/ 443 h 444" name="T29"/>
              <a:gd fmla="*/ 443 w 444" name="T30"/>
              <a:gd fmla="*/ 399 h 444" name="T31"/>
              <a:gd fmla="*/ 443 w 444" name="T32"/>
              <a:gd fmla="*/ 98 h 444" name="T33"/>
              <a:gd fmla="*/ 399 w 444" name="T34"/>
              <a:gd fmla="*/ 53 h 444" name="T35"/>
              <a:gd fmla="*/ 399 w 444" name="T36"/>
              <a:gd fmla="*/ 399 h 444" name="T37"/>
              <a:gd fmla="*/ 399 w 444" name="T38"/>
              <a:gd fmla="*/ 399 h 444" name="T39"/>
              <a:gd fmla="*/ 45 w 444" name="T40"/>
              <a:gd fmla="*/ 399 h 444" name="T41"/>
              <a:gd fmla="*/ 45 w 444" name="T42"/>
              <a:gd fmla="*/ 196 h 444" name="T43"/>
              <a:gd fmla="*/ 399 w 444" name="T44"/>
              <a:gd fmla="*/ 196 h 444" name="T45"/>
              <a:gd fmla="*/ 399 w 444" name="T46"/>
              <a:gd fmla="*/ 399 h 444" name="T47"/>
              <a:gd fmla="*/ 124 w 444" name="T48"/>
              <a:gd fmla="*/ 0 h 444" name="T49"/>
              <a:gd fmla="*/ 124 w 444" name="T50"/>
              <a:gd fmla="*/ 0 h 444" name="T51"/>
              <a:gd fmla="*/ 89 w 444" name="T52"/>
              <a:gd fmla="*/ 0 h 444" name="T53"/>
              <a:gd fmla="*/ 89 w 444" name="T54"/>
              <a:gd fmla="*/ 89 h 444" name="T55"/>
              <a:gd fmla="*/ 124 w 444" name="T56"/>
              <a:gd fmla="*/ 89 h 444" name="T57"/>
              <a:gd fmla="*/ 124 w 444" name="T58"/>
              <a:gd fmla="*/ 0 h 444" name="T59"/>
              <a:gd fmla="*/ 354 w 444" name="T60"/>
              <a:gd fmla="*/ 0 h 444" name="T61"/>
              <a:gd fmla="*/ 354 w 444" name="T62"/>
              <a:gd fmla="*/ 0 h 444" name="T63"/>
              <a:gd fmla="*/ 319 w 444" name="T64"/>
              <a:gd fmla="*/ 0 h 444" name="T65"/>
              <a:gd fmla="*/ 319 w 444" name="T66"/>
              <a:gd fmla="*/ 89 h 444" name="T67"/>
              <a:gd fmla="*/ 354 w 444" name="T68"/>
              <a:gd fmla="*/ 89 h 444" name="T69"/>
              <a:gd fmla="*/ 354 w 444" name="T70"/>
              <a:gd fmla="*/ 0 h 444"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442" w="442">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prstClr val="black"/>
              </a:solidFill>
              <a:latin panose="020f0302020204030204" typeface="Calibri Light"/>
              <a:ea charset="-122" panose="020b0503020204020204" pitchFamily="34" typeface="微软雅黑"/>
            </a:endParaRPr>
          </a:p>
        </p:txBody>
      </p:sp>
      <p:sp>
        <p:nvSpPr>
          <p:cNvPr id="9" name="Freeform 21"/>
          <p:cNvSpPr>
            <a:spLocks noChangeArrowheads="1"/>
          </p:cNvSpPr>
          <p:nvPr/>
        </p:nvSpPr>
        <p:spPr bwMode="auto">
          <a:xfrm>
            <a:off x="1930876" y="4232410"/>
            <a:ext cx="493793" cy="275303"/>
          </a:xfrm>
          <a:custGeom>
            <a:gdLst>
              <a:gd fmla="*/ 249 w 497" name="T0"/>
              <a:gd fmla="*/ 0 h 276" name="T1"/>
              <a:gd fmla="*/ 249 w 497" name="T2"/>
              <a:gd fmla="*/ 0 h 276" name="T3"/>
              <a:gd fmla="*/ 0 w 497" name="T4"/>
              <a:gd fmla="*/ 133 h 276" name="T5"/>
              <a:gd fmla="*/ 249 w 497" name="T6"/>
              <a:gd fmla="*/ 275 h 276" name="T7"/>
              <a:gd fmla="*/ 496 w 497" name="T8"/>
              <a:gd fmla="*/ 133 h 276" name="T9"/>
              <a:gd fmla="*/ 249 w 497" name="T10"/>
              <a:gd fmla="*/ 0 h 276" name="T11"/>
              <a:gd fmla="*/ 249 w 497" name="T12"/>
              <a:gd fmla="*/ 239 h 276" name="T13"/>
              <a:gd fmla="*/ 249 w 497" name="T14"/>
              <a:gd fmla="*/ 239 h 276" name="T15"/>
              <a:gd fmla="*/ 142 w 497" name="T16"/>
              <a:gd fmla="*/ 133 h 276" name="T17"/>
              <a:gd fmla="*/ 249 w 497" name="T18"/>
              <a:gd fmla="*/ 26 h 276" name="T19"/>
              <a:gd fmla="*/ 355 w 497" name="T20"/>
              <a:gd fmla="*/ 133 h 276" name="T21"/>
              <a:gd fmla="*/ 249 w 497" name="T22"/>
              <a:gd fmla="*/ 239 h 276" name="T23"/>
              <a:gd fmla="*/ 249 w 497" name="T24"/>
              <a:gd fmla="*/ 133 h 276" name="T25"/>
              <a:gd fmla="*/ 249 w 497" name="T26"/>
              <a:gd fmla="*/ 133 h 276" name="T27"/>
              <a:gd fmla="*/ 249 w 497" name="T28"/>
              <a:gd fmla="*/ 79 h 276" name="T29"/>
              <a:gd fmla="*/ 195 w 497" name="T30"/>
              <a:gd fmla="*/ 133 h 276" name="T31"/>
              <a:gd fmla="*/ 249 w 497" name="T32"/>
              <a:gd fmla="*/ 186 h 276" name="T33"/>
              <a:gd fmla="*/ 302 w 497" name="T34"/>
              <a:gd fmla="*/ 133 h 276" name="T35"/>
              <a:gd fmla="*/ 249 w 497" name="T36"/>
              <a:gd fmla="*/ 133 h 27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76" w="497">
                <a:moveTo>
                  <a:pt x="249" y="0"/>
                </a:moveTo>
                <a:lnTo>
                  <a:pt x="249" y="0"/>
                </a:lnTo>
                <a:cubicBezTo>
                  <a:pt x="89" y="0"/>
                  <a:pt x="0" y="115"/>
                  <a:pt x="0" y="133"/>
                </a:cubicBezTo>
                <a:cubicBezTo>
                  <a:pt x="0" y="151"/>
                  <a:pt x="89" y="275"/>
                  <a:pt x="249" y="275"/>
                </a:cubicBezTo>
                <a:cubicBezTo>
                  <a:pt x="408" y="275"/>
                  <a:pt x="496" y="151"/>
                  <a:pt x="496" y="133"/>
                </a:cubicBezTo>
                <a:cubicBezTo>
                  <a:pt x="496" y="115"/>
                  <a:pt x="408" y="0"/>
                  <a:pt x="249" y="0"/>
                </a:cubicBezTo>
                <a:close/>
                <a:moveTo>
                  <a:pt x="249" y="239"/>
                </a:moveTo>
                <a:lnTo>
                  <a:pt x="249" y="239"/>
                </a:lnTo>
                <a:cubicBezTo>
                  <a:pt x="186" y="239"/>
                  <a:pt x="142" y="195"/>
                  <a:pt x="142" y="133"/>
                </a:cubicBezTo>
                <a:cubicBezTo>
                  <a:pt x="142" y="79"/>
                  <a:pt x="186" y="26"/>
                  <a:pt x="249" y="26"/>
                </a:cubicBezTo>
                <a:cubicBezTo>
                  <a:pt x="310" y="26"/>
                  <a:pt x="355" y="79"/>
                  <a:pt x="355" y="133"/>
                </a:cubicBezTo>
                <a:cubicBezTo>
                  <a:pt x="355" y="195"/>
                  <a:pt x="310" y="239"/>
                  <a:pt x="249" y="239"/>
                </a:cubicBezTo>
                <a:close/>
                <a:moveTo>
                  <a:pt x="249" y="133"/>
                </a:moveTo>
                <a:lnTo>
                  <a:pt x="249" y="133"/>
                </a:lnTo>
                <a:cubicBezTo>
                  <a:pt x="239" y="123"/>
                  <a:pt x="266" y="79"/>
                  <a:pt x="249" y="79"/>
                </a:cubicBezTo>
                <a:cubicBezTo>
                  <a:pt x="221" y="79"/>
                  <a:pt x="195" y="107"/>
                  <a:pt x="195" y="133"/>
                </a:cubicBezTo>
                <a:cubicBezTo>
                  <a:pt x="195" y="168"/>
                  <a:pt x="221" y="186"/>
                  <a:pt x="249" y="186"/>
                </a:cubicBezTo>
                <a:cubicBezTo>
                  <a:pt x="274" y="186"/>
                  <a:pt x="302" y="168"/>
                  <a:pt x="302" y="133"/>
                </a:cubicBezTo>
                <a:cubicBezTo>
                  <a:pt x="302" y="123"/>
                  <a:pt x="257" y="142"/>
                  <a:pt x="249" y="133"/>
                </a:cubicBez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prstClr val="black"/>
              </a:solidFill>
              <a:latin panose="020f0302020204030204" typeface="Calibri Light"/>
              <a:ea charset="-122" panose="020b0503020204020204" pitchFamily="34" typeface="微软雅黑"/>
            </a:endParaRPr>
          </a:p>
        </p:txBody>
      </p:sp>
      <p:sp>
        <p:nvSpPr>
          <p:cNvPr id="10" name="Freeform 22"/>
          <p:cNvSpPr/>
          <p:nvPr/>
        </p:nvSpPr>
        <p:spPr bwMode="auto">
          <a:xfrm>
            <a:off x="8305237" y="1677340"/>
            <a:ext cx="925643" cy="724835"/>
          </a:xfrm>
          <a:custGeom>
            <a:gdLst>
              <a:gd fmla="*/ 61 w 518" name="T0"/>
              <a:gd fmla="*/ 371 h 406" name="T1"/>
              <a:gd fmla="*/ 344 w 518" name="T2"/>
              <a:gd fmla="*/ 262 h 406" name="T3"/>
              <a:gd fmla="*/ 518 w 518" name="T4"/>
              <a:gd fmla="*/ 7 h 406" name="T5"/>
              <a:gd fmla="*/ 52 w 518" name="T6"/>
              <a:gd fmla="*/ 170 h 406" name="T7"/>
              <a:gd fmla="*/ 40 w 518" name="T8"/>
              <a:gd fmla="*/ 354 h 406" name="T9"/>
              <a:gd fmla="*/ 410 w 518" name="T10"/>
              <a:gd fmla="*/ 52 h 406" name="T11"/>
              <a:gd fmla="*/ 61 w 518" name="T12"/>
              <a:gd fmla="*/ 371 h 406" name="T13"/>
            </a:gdLst>
            <a:cxnLst>
              <a:cxn ang="0">
                <a:pos x="T0" y="T1"/>
              </a:cxn>
              <a:cxn ang="0">
                <a:pos x="T2" y="T3"/>
              </a:cxn>
              <a:cxn ang="0">
                <a:pos x="T4" y="T5"/>
              </a:cxn>
              <a:cxn ang="0">
                <a:pos x="T6" y="T7"/>
              </a:cxn>
              <a:cxn ang="0">
                <a:pos x="T8" y="T9"/>
              </a:cxn>
              <a:cxn ang="0">
                <a:pos x="T10" y="T11"/>
              </a:cxn>
              <a:cxn ang="0">
                <a:pos x="T12" y="T13"/>
              </a:cxn>
            </a:cxnLst>
            <a:rect b="b" l="0" r="r" t="0"/>
            <a:pathLst>
              <a:path h="406" w="518">
                <a:moveTo>
                  <a:pt x="61" y="371"/>
                </a:moveTo>
                <a:cubicBezTo>
                  <a:pt x="183" y="406"/>
                  <a:pt x="299" y="379"/>
                  <a:pt x="344" y="262"/>
                </a:cubicBezTo>
                <a:cubicBezTo>
                  <a:pt x="392" y="143"/>
                  <a:pt x="434" y="58"/>
                  <a:pt x="518" y="7"/>
                </a:cubicBezTo>
                <a:cubicBezTo>
                  <a:pt x="331" y="0"/>
                  <a:pt x="159" y="28"/>
                  <a:pt x="52" y="170"/>
                </a:cubicBezTo>
                <a:cubicBezTo>
                  <a:pt x="0" y="241"/>
                  <a:pt x="6" y="303"/>
                  <a:pt x="40" y="354"/>
                </a:cubicBezTo>
                <a:cubicBezTo>
                  <a:pt x="128" y="217"/>
                  <a:pt x="262" y="119"/>
                  <a:pt x="410" y="52"/>
                </a:cubicBezTo>
                <a:cubicBezTo>
                  <a:pt x="240" y="142"/>
                  <a:pt x="138" y="244"/>
                  <a:pt x="61" y="371"/>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11" name="Freeform 23"/>
          <p:cNvSpPr/>
          <p:nvPr/>
        </p:nvSpPr>
        <p:spPr bwMode="auto">
          <a:xfrm>
            <a:off x="7197996" y="1873099"/>
            <a:ext cx="786355" cy="580220"/>
          </a:xfrm>
          <a:custGeom>
            <a:gdLst>
              <a:gd fmla="*/ 404 w 441" name="T0"/>
              <a:gd fmla="*/ 263 h 325" name="T1"/>
              <a:gd fmla="*/ 164 w 441" name="T2"/>
              <a:gd fmla="*/ 220 h 325" name="T3"/>
              <a:gd fmla="*/ 0 w 441" name="T4"/>
              <a:gd fmla="*/ 29 h 325" name="T5"/>
              <a:gd fmla="*/ 338 w 441" name="T6"/>
              <a:gd fmla="*/ 79 h 325" name="T7"/>
              <a:gd fmla="*/ 415 w 441" name="T8"/>
              <a:gd fmla="*/ 244 h 325" name="T9"/>
              <a:gd fmla="*/ 109 w 441" name="T10"/>
              <a:gd fmla="*/ 53 h 325" name="T11"/>
              <a:gd fmla="*/ 404 w 441" name="T12"/>
              <a:gd fmla="*/ 263 h 325" name="T13"/>
            </a:gdLst>
            <a:cxnLst>
              <a:cxn ang="0">
                <a:pos x="T0" y="T1"/>
              </a:cxn>
              <a:cxn ang="0">
                <a:pos x="T2" y="T3"/>
              </a:cxn>
              <a:cxn ang="0">
                <a:pos x="T4" y="T5"/>
              </a:cxn>
              <a:cxn ang="0">
                <a:pos x="T6" y="T7"/>
              </a:cxn>
              <a:cxn ang="0">
                <a:pos x="T8" y="T9"/>
              </a:cxn>
              <a:cxn ang="0">
                <a:pos x="T10" y="T11"/>
              </a:cxn>
              <a:cxn ang="0">
                <a:pos x="T12" y="T13"/>
              </a:cxn>
            </a:cxnLst>
            <a:rect b="b" l="0" r="r" t="0"/>
            <a:pathLst>
              <a:path h="325" w="441">
                <a:moveTo>
                  <a:pt x="404" y="263"/>
                </a:moveTo>
                <a:cubicBezTo>
                  <a:pt x="322" y="325"/>
                  <a:pt x="221" y="320"/>
                  <a:pt x="164" y="220"/>
                </a:cubicBezTo>
                <a:cubicBezTo>
                  <a:pt x="123" y="144"/>
                  <a:pt x="82" y="76"/>
                  <a:pt x="0" y="29"/>
                </a:cubicBezTo>
                <a:cubicBezTo>
                  <a:pt x="126" y="0"/>
                  <a:pt x="241" y="8"/>
                  <a:pt x="338" y="79"/>
                </a:cubicBezTo>
                <a:cubicBezTo>
                  <a:pt x="338" y="79"/>
                  <a:pt x="441" y="140"/>
                  <a:pt x="415" y="244"/>
                </a:cubicBezTo>
                <a:cubicBezTo>
                  <a:pt x="334" y="154"/>
                  <a:pt x="226" y="93"/>
                  <a:pt x="109" y="53"/>
                </a:cubicBezTo>
                <a:cubicBezTo>
                  <a:pt x="244" y="109"/>
                  <a:pt x="334" y="176"/>
                  <a:pt x="404" y="263"/>
                </a:cubicBezTo>
                <a:close/>
              </a:path>
            </a:pathLst>
          </a:custGeom>
          <a:solidFill>
            <a:schemeClr val="accent3"/>
          </a:solidFill>
          <a:ln>
            <a:noFill/>
          </a:ln>
          <a:extLst>
            <a:ext uri="{91240B29-F687-4f45-9708-019B960494DF}">
              <a14:hiddenLine w="9525">
                <a:solidFill>
                  <a:srgbClr val="000000"/>
                </a:solidFill>
                <a:round/>
                <a:headEnd/>
                <a:tailEnd/>
              </a14:hiddenLine>
            </a:ext>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12" name="Freeform 24"/>
          <p:cNvSpPr/>
          <p:nvPr/>
        </p:nvSpPr>
        <p:spPr bwMode="auto">
          <a:xfrm>
            <a:off x="6921186" y="2211707"/>
            <a:ext cx="2796319" cy="3775837"/>
          </a:xfrm>
          <a:custGeom>
            <a:gdLst>
              <a:gd fmla="*/ 1317 w 1567" name="T0"/>
              <a:gd fmla="*/ 1087 h 2116" name="T1"/>
              <a:gd fmla="*/ 1512 w 1567" name="T2"/>
              <a:gd fmla="*/ 862 h 2116" name="T3"/>
              <a:gd fmla="*/ 1211 w 1567" name="T4"/>
              <a:gd fmla="*/ 1050 h 2116" name="T5"/>
              <a:gd fmla="*/ 1029 w 1567" name="T6"/>
              <a:gd fmla="*/ 1123 h 2116" name="T7"/>
              <a:gd fmla="*/ 1064 w 1567" name="T8"/>
              <a:gd fmla="*/ 1044 h 2116" name="T9"/>
              <a:gd fmla="*/ 1111 w 1567" name="T10"/>
              <a:gd fmla="*/ 909 h 2116" name="T11"/>
              <a:gd fmla="*/ 1567 w 1567" name="T12"/>
              <a:gd fmla="*/ 524 h 2116" name="T13"/>
              <a:gd fmla="*/ 1131 w 1567" name="T14"/>
              <a:gd fmla="*/ 761 h 2116" name="T15"/>
              <a:gd fmla="*/ 1114 w 1567" name="T16"/>
              <a:gd fmla="*/ 579 h 2116" name="T17"/>
              <a:gd fmla="*/ 1284 w 1567" name="T18"/>
              <a:gd fmla="*/ 266 h 2116" name="T19"/>
              <a:gd fmla="*/ 1087 w 1567" name="T20"/>
              <a:gd fmla="*/ 490 h 2116" name="T21"/>
              <a:gd fmla="*/ 987 w 1567" name="T22"/>
              <a:gd fmla="*/ 310 h 2116" name="T23"/>
              <a:gd fmla="*/ 1017 w 1567" name="T24"/>
              <a:gd fmla="*/ 937 h 2116" name="T25"/>
              <a:gd fmla="*/ 795 w 1567" name="T26"/>
              <a:gd fmla="*/ 509 h 2116" name="T27"/>
              <a:gd fmla="*/ 899 w 1567" name="T28"/>
              <a:gd fmla="*/ 1168 h 2116" name="T29"/>
              <a:gd fmla="*/ 820 w 1567" name="T30"/>
              <a:gd fmla="*/ 1358 h 2116" name="T31"/>
              <a:gd fmla="*/ 644 w 1567" name="T32"/>
              <a:gd fmla="*/ 942 h 2116" name="T33"/>
              <a:gd fmla="*/ 873 w 1567" name="T34"/>
              <a:gd fmla="*/ 0 h 2116" name="T35"/>
              <a:gd fmla="*/ 680 w 1567" name="T36"/>
              <a:gd fmla="*/ 282 h 2116" name="T37"/>
              <a:gd fmla="*/ 520 w 1567" name="T38"/>
              <a:gd fmla="*/ 22 h 2116" name="T39"/>
              <a:gd fmla="*/ 629 w 1567" name="T40"/>
              <a:gd fmla="*/ 396 h 2116" name="T41"/>
              <a:gd fmla="*/ 549 w 1567" name="T42"/>
              <a:gd fmla="*/ 886 h 2116" name="T43"/>
              <a:gd fmla="*/ 589 w 1567" name="T44"/>
              <a:gd fmla="*/ 1130 h 2116" name="T45"/>
              <a:gd fmla="*/ 407 w 1567" name="T46"/>
              <a:gd fmla="*/ 295 h 2116" name="T47"/>
              <a:gd fmla="*/ 382 w 1567" name="T48"/>
              <a:gd fmla="*/ 671 h 2116" name="T49"/>
              <a:gd fmla="*/ 0 w 1567" name="T50"/>
              <a:gd fmla="*/ 548 h 2116" name="T51"/>
              <a:gd fmla="*/ 389 w 1567" name="T52"/>
              <a:gd fmla="*/ 754 h 2116" name="T53"/>
              <a:gd fmla="*/ 479 w 1567" name="T54"/>
              <a:gd fmla="*/ 1122 h 2116" name="T55"/>
              <a:gd fmla="*/ 290 w 1567" name="T56"/>
              <a:gd fmla="*/ 1097 h 2116" name="T57"/>
              <a:gd fmla="*/ 72 w 1567" name="T58"/>
              <a:gd fmla="*/ 825 h 2116" name="T59"/>
              <a:gd fmla="*/ 226 w 1567" name="T60"/>
              <a:gd fmla="*/ 1109 h 2116" name="T61"/>
              <a:gd fmla="*/ 18 w 1567" name="T62"/>
              <a:gd fmla="*/ 1208 h 2116" name="T63"/>
              <a:gd fmla="*/ 538 w 1567" name="T64"/>
              <a:gd fmla="*/ 1241 h 2116" name="T65"/>
              <a:gd fmla="*/ 608 w 1567" name="T66"/>
              <a:gd fmla="*/ 1347 h 2116" name="T67"/>
              <a:gd fmla="*/ 890 w 1567" name="T68"/>
              <a:gd fmla="*/ 2115 h 2116" name="T69"/>
              <a:gd fmla="*/ 1166 w 1567" name="T70"/>
              <a:gd fmla="*/ 2116 h 2116" name="T71"/>
              <a:gd fmla="*/ 983 w 1567" name="T72"/>
              <a:gd fmla="*/ 1539 h 2116" name="T73"/>
              <a:gd fmla="*/ 961 w 1567" name="T74"/>
              <a:gd fmla="*/ 1354 h 2116" name="T75"/>
              <a:gd fmla="*/ 1231 w 1567" name="T76"/>
              <a:gd fmla="*/ 1112 h 2116" name="T77"/>
              <a:gd fmla="*/ 1233 w 1567" name="T78"/>
              <a:gd fmla="*/ 1112 h 2116" name="T79"/>
              <a:gd fmla="*/ 1534 w 1567" name="T80"/>
              <a:gd fmla="*/ 1290 h 2116" name="T81"/>
              <a:gd fmla="*/ 1317 w 1567" name="T82"/>
              <a:gd fmla="*/ 1087 h 2116"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2116" w="1567">
                <a:moveTo>
                  <a:pt x="1317" y="1087"/>
                </a:moveTo>
                <a:cubicBezTo>
                  <a:pt x="1416" y="1050"/>
                  <a:pt x="1504" y="971"/>
                  <a:pt x="1512" y="862"/>
                </a:cubicBezTo>
                <a:cubicBezTo>
                  <a:pt x="1478" y="1038"/>
                  <a:pt x="1315" y="1034"/>
                  <a:pt x="1211" y="1050"/>
                </a:cubicBezTo>
                <a:cubicBezTo>
                  <a:pt x="1127" y="1062"/>
                  <a:pt x="1077" y="1082"/>
                  <a:pt x="1029" y="1123"/>
                </a:cubicBezTo>
                <a:cubicBezTo>
                  <a:pt x="1039" y="1099"/>
                  <a:pt x="1051" y="1072"/>
                  <a:pt x="1064" y="1044"/>
                </a:cubicBezTo>
                <a:cubicBezTo>
                  <a:pt x="1084" y="1001"/>
                  <a:pt x="1100" y="955"/>
                  <a:pt x="1111" y="909"/>
                </a:cubicBezTo>
                <a:cubicBezTo>
                  <a:pt x="1186" y="731"/>
                  <a:pt x="1324" y="527"/>
                  <a:pt x="1567" y="524"/>
                </a:cubicBezTo>
                <a:cubicBezTo>
                  <a:pt x="1423" y="513"/>
                  <a:pt x="1253" y="617"/>
                  <a:pt x="1131" y="761"/>
                </a:cubicBezTo>
                <a:cubicBezTo>
                  <a:pt x="1133" y="701"/>
                  <a:pt x="1128" y="640"/>
                  <a:pt x="1114" y="579"/>
                </a:cubicBezTo>
                <a:cubicBezTo>
                  <a:pt x="1110" y="465"/>
                  <a:pt x="1145" y="339"/>
                  <a:pt x="1284" y="266"/>
                </a:cubicBezTo>
                <a:cubicBezTo>
                  <a:pt x="1198" y="305"/>
                  <a:pt x="1120" y="381"/>
                  <a:pt x="1087" y="490"/>
                </a:cubicBezTo>
                <a:cubicBezTo>
                  <a:pt x="1063" y="428"/>
                  <a:pt x="1030" y="368"/>
                  <a:pt x="987" y="310"/>
                </a:cubicBezTo>
                <a:cubicBezTo>
                  <a:pt x="1142" y="559"/>
                  <a:pt x="1095" y="764"/>
                  <a:pt x="1017" y="937"/>
                </a:cubicBezTo>
                <a:cubicBezTo>
                  <a:pt x="1010" y="754"/>
                  <a:pt x="917" y="601"/>
                  <a:pt x="795" y="509"/>
                </a:cubicBezTo>
                <a:cubicBezTo>
                  <a:pt x="986" y="704"/>
                  <a:pt x="971" y="980"/>
                  <a:pt x="899" y="1168"/>
                </a:cubicBezTo>
                <a:cubicBezTo>
                  <a:pt x="858" y="1245"/>
                  <a:pt x="831" y="1297"/>
                  <a:pt x="820" y="1358"/>
                </a:cubicBezTo>
                <a:cubicBezTo>
                  <a:pt x="739" y="1210"/>
                  <a:pt x="668" y="1046"/>
                  <a:pt x="644" y="942"/>
                </a:cubicBezTo>
                <a:cubicBezTo>
                  <a:pt x="590" y="708"/>
                  <a:pt x="609" y="334"/>
                  <a:pt x="873" y="0"/>
                </a:cubicBezTo>
                <a:cubicBezTo>
                  <a:pt x="805" y="76"/>
                  <a:pt x="736" y="174"/>
                  <a:pt x="680" y="282"/>
                </a:cubicBezTo>
                <a:cubicBezTo>
                  <a:pt x="666" y="167"/>
                  <a:pt x="601" y="75"/>
                  <a:pt x="520" y="22"/>
                </a:cubicBezTo>
                <a:cubicBezTo>
                  <a:pt x="659" y="127"/>
                  <a:pt x="661" y="276"/>
                  <a:pt x="629" y="396"/>
                </a:cubicBezTo>
                <a:cubicBezTo>
                  <a:pt x="567" y="550"/>
                  <a:pt x="531" y="720"/>
                  <a:pt x="549" y="886"/>
                </a:cubicBezTo>
                <a:cubicBezTo>
                  <a:pt x="553" y="926"/>
                  <a:pt x="566" y="1049"/>
                  <a:pt x="589" y="1130"/>
                </a:cubicBezTo>
                <a:cubicBezTo>
                  <a:pt x="449" y="940"/>
                  <a:pt x="359" y="660"/>
                  <a:pt x="407" y="295"/>
                </a:cubicBezTo>
                <a:cubicBezTo>
                  <a:pt x="383" y="407"/>
                  <a:pt x="375" y="535"/>
                  <a:pt x="382" y="671"/>
                </a:cubicBezTo>
                <a:cubicBezTo>
                  <a:pt x="273" y="554"/>
                  <a:pt x="124" y="521"/>
                  <a:pt x="0" y="548"/>
                </a:cubicBezTo>
                <a:cubicBezTo>
                  <a:pt x="204" y="520"/>
                  <a:pt x="330" y="635"/>
                  <a:pt x="389" y="754"/>
                </a:cubicBezTo>
                <a:cubicBezTo>
                  <a:pt x="405" y="880"/>
                  <a:pt x="431" y="1004"/>
                  <a:pt x="479" y="1122"/>
                </a:cubicBezTo>
                <a:cubicBezTo>
                  <a:pt x="416" y="1100"/>
                  <a:pt x="352" y="1093"/>
                  <a:pt x="290" y="1097"/>
                </a:cubicBezTo>
                <a:cubicBezTo>
                  <a:pt x="187" y="1057"/>
                  <a:pt x="87" y="977"/>
                  <a:pt x="72" y="825"/>
                </a:cubicBezTo>
                <a:cubicBezTo>
                  <a:pt x="75" y="926"/>
                  <a:pt x="126" y="1037"/>
                  <a:pt x="226" y="1109"/>
                </a:cubicBezTo>
                <a:cubicBezTo>
                  <a:pt x="150" y="1126"/>
                  <a:pt x="78" y="1159"/>
                  <a:pt x="18" y="1208"/>
                </a:cubicBezTo>
                <a:cubicBezTo>
                  <a:pt x="255" y="1128"/>
                  <a:pt x="417" y="1158"/>
                  <a:pt x="538" y="1241"/>
                </a:cubicBezTo>
                <a:cubicBezTo>
                  <a:pt x="559" y="1276"/>
                  <a:pt x="582" y="1314"/>
                  <a:pt x="608" y="1347"/>
                </a:cubicBezTo>
                <a:cubicBezTo>
                  <a:pt x="818" y="1627"/>
                  <a:pt x="936" y="1846"/>
                  <a:pt x="890" y="2115"/>
                </a:cubicBezTo>
                <a:cubicBezTo>
                  <a:pt x="1166" y="2116"/>
                  <a:pt x="1166" y="2116"/>
                  <a:pt x="1166" y="2116"/>
                </a:cubicBezTo>
                <a:cubicBezTo>
                  <a:pt x="1176" y="1919"/>
                  <a:pt x="1116" y="1721"/>
                  <a:pt x="983" y="1539"/>
                </a:cubicBezTo>
                <a:cubicBezTo>
                  <a:pt x="963" y="1471"/>
                  <a:pt x="955" y="1413"/>
                  <a:pt x="961" y="1354"/>
                </a:cubicBezTo>
                <a:cubicBezTo>
                  <a:pt x="1010" y="1233"/>
                  <a:pt x="1076" y="1141"/>
                  <a:pt x="1231" y="1112"/>
                </a:cubicBezTo>
                <a:cubicBezTo>
                  <a:pt x="1233" y="1112"/>
                  <a:pt x="1233" y="1112"/>
                  <a:pt x="1233" y="1112"/>
                </a:cubicBezTo>
                <a:cubicBezTo>
                  <a:pt x="1343" y="1115"/>
                  <a:pt x="1465" y="1152"/>
                  <a:pt x="1534" y="1290"/>
                </a:cubicBezTo>
                <a:cubicBezTo>
                  <a:pt x="1499" y="1204"/>
                  <a:pt x="1423" y="1125"/>
                  <a:pt x="1317" y="1087"/>
                </a:cubicBezTo>
                <a:close/>
              </a:path>
            </a:pathLst>
          </a:custGeom>
          <a:solidFill>
            <a:schemeClr val="accent6"/>
          </a:solidFill>
          <a:ln>
            <a:noFill/>
          </a:ln>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13" name="Freeform 25"/>
          <p:cNvSpPr/>
          <p:nvPr/>
        </p:nvSpPr>
        <p:spPr bwMode="auto">
          <a:xfrm>
            <a:off x="7522411" y="2425101"/>
            <a:ext cx="252127" cy="414443"/>
          </a:xfrm>
          <a:custGeom>
            <a:gdLst>
              <a:gd fmla="*/ 55 w 141" name="T0"/>
              <a:gd fmla="*/ 228 h 232" name="T1"/>
              <a:gd fmla="*/ 17 w 141" name="T2"/>
              <a:gd fmla="*/ 142 h 232" name="T3"/>
              <a:gd fmla="*/ 26 w 141" name="T4"/>
              <a:gd fmla="*/ 0 h 232" name="T5"/>
              <a:gd fmla="*/ 137 w 141" name="T6"/>
              <a:gd fmla="*/ 158 h 232" name="T7"/>
              <a:gd fmla="*/ 69 w 141" name="T8"/>
              <a:gd fmla="*/ 228 h 232" name="T9"/>
              <a:gd fmla="*/ 51 w 141" name="T10"/>
              <a:gd fmla="*/ 43 h 232" name="T11"/>
              <a:gd fmla="*/ 55 w 141" name="T12"/>
              <a:gd fmla="*/ 228 h 232" name="T13"/>
            </a:gdLst>
            <a:cxnLst>
              <a:cxn ang="0">
                <a:pos x="T0" y="T1"/>
              </a:cxn>
              <a:cxn ang="0">
                <a:pos x="T2" y="T3"/>
              </a:cxn>
              <a:cxn ang="0">
                <a:pos x="T4" y="T5"/>
              </a:cxn>
              <a:cxn ang="0">
                <a:pos x="T6" y="T7"/>
              </a:cxn>
              <a:cxn ang="0">
                <a:pos x="T8" y="T9"/>
              </a:cxn>
              <a:cxn ang="0">
                <a:pos x="T10" y="T11"/>
              </a:cxn>
              <a:cxn ang="0">
                <a:pos x="T12" y="T13"/>
              </a:cxn>
            </a:cxnLst>
            <a:rect b="b" l="0" r="r" t="0"/>
            <a:pathLst>
              <a:path h="231" w="141">
                <a:moveTo>
                  <a:pt x="55" y="228"/>
                </a:moveTo>
                <a:cubicBezTo>
                  <a:pt x="16" y="208"/>
                  <a:pt x="0" y="173"/>
                  <a:pt x="17" y="142"/>
                </a:cubicBezTo>
                <a:cubicBezTo>
                  <a:pt x="37" y="97"/>
                  <a:pt x="38" y="48"/>
                  <a:pt x="26" y="0"/>
                </a:cubicBezTo>
                <a:cubicBezTo>
                  <a:pt x="76" y="39"/>
                  <a:pt x="131" y="85"/>
                  <a:pt x="137" y="158"/>
                </a:cubicBezTo>
                <a:cubicBezTo>
                  <a:pt x="141" y="206"/>
                  <a:pt x="122" y="232"/>
                  <a:pt x="69" y="228"/>
                </a:cubicBezTo>
                <a:cubicBezTo>
                  <a:pt x="75" y="175"/>
                  <a:pt x="74" y="108"/>
                  <a:pt x="51" y="43"/>
                </a:cubicBezTo>
                <a:cubicBezTo>
                  <a:pt x="74" y="116"/>
                  <a:pt x="70" y="172"/>
                  <a:pt x="55" y="228"/>
                </a:cubicBezTo>
                <a:close/>
              </a:path>
            </a:pathLst>
          </a:custGeom>
          <a:solidFill>
            <a:schemeClr val="accent5"/>
          </a:solidFill>
          <a:ln>
            <a:noFill/>
          </a:ln>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14" name="Freeform 26"/>
          <p:cNvSpPr/>
          <p:nvPr/>
        </p:nvSpPr>
        <p:spPr bwMode="auto">
          <a:xfrm>
            <a:off x="6214171" y="2992975"/>
            <a:ext cx="846301" cy="537895"/>
          </a:xfrm>
          <a:custGeom>
            <a:gdLst>
              <a:gd fmla="*/ 474 w 474" name="T0"/>
              <a:gd fmla="*/ 114 h 302" name="T1"/>
              <a:gd fmla="*/ 270 w 474" name="T2"/>
              <a:gd fmla="*/ 278 h 302" name="T3"/>
              <a:gd fmla="*/ 0 w 474" name="T4"/>
              <a:gd fmla="*/ 277 h 302" name="T5"/>
              <a:gd fmla="*/ 278 w 474" name="T6"/>
              <a:gd fmla="*/ 38 h 302" name="T7"/>
              <a:gd fmla="*/ 466 w 474" name="T8"/>
              <a:gd fmla="*/ 93 h 302" name="T9"/>
              <a:gd fmla="*/ 97 w 474" name="T10"/>
              <a:gd fmla="*/ 205 h 302" name="T11"/>
              <a:gd fmla="*/ 474 w 474" name="T12"/>
              <a:gd fmla="*/ 114 h 302" name="T13"/>
            </a:gdLst>
            <a:cxnLst>
              <a:cxn ang="0">
                <a:pos x="T0" y="T1"/>
              </a:cxn>
              <a:cxn ang="0">
                <a:pos x="T2" y="T3"/>
              </a:cxn>
              <a:cxn ang="0">
                <a:pos x="T4" y="T5"/>
              </a:cxn>
              <a:cxn ang="0">
                <a:pos x="T6" y="T7"/>
              </a:cxn>
              <a:cxn ang="0">
                <a:pos x="T8" y="T9"/>
              </a:cxn>
              <a:cxn ang="0">
                <a:pos x="T10" y="T11"/>
              </a:cxn>
              <a:cxn ang="0">
                <a:pos x="T12" y="T13"/>
              </a:cxn>
            </a:cxnLst>
            <a:rect b="b" l="0" r="r" t="0"/>
            <a:pathLst>
              <a:path h="302" w="472">
                <a:moveTo>
                  <a:pt x="474" y="114"/>
                </a:moveTo>
                <a:cubicBezTo>
                  <a:pt x="466" y="226"/>
                  <a:pt x="392" y="302"/>
                  <a:pt x="270" y="278"/>
                </a:cubicBezTo>
                <a:cubicBezTo>
                  <a:pt x="179" y="260"/>
                  <a:pt x="94" y="245"/>
                  <a:pt x="0" y="277"/>
                </a:cubicBezTo>
                <a:cubicBezTo>
                  <a:pt x="64" y="156"/>
                  <a:pt x="154" y="67"/>
                  <a:pt x="278" y="38"/>
                </a:cubicBezTo>
                <a:cubicBezTo>
                  <a:pt x="278" y="38"/>
                  <a:pt x="399" y="0"/>
                  <a:pt x="466" y="93"/>
                </a:cubicBezTo>
                <a:cubicBezTo>
                  <a:pt x="335" y="95"/>
                  <a:pt x="208" y="140"/>
                  <a:pt x="97" y="205"/>
                </a:cubicBezTo>
                <a:cubicBezTo>
                  <a:pt x="235" y="136"/>
                  <a:pt x="353" y="111"/>
                  <a:pt x="474" y="114"/>
                </a:cubicBezTo>
                <a:close/>
              </a:path>
            </a:pathLst>
          </a:custGeom>
          <a:solidFill>
            <a:schemeClr val="accent1"/>
          </a:solidFill>
          <a:ln>
            <a:noFill/>
          </a:ln>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15" name="Freeform 27"/>
          <p:cNvSpPr/>
          <p:nvPr/>
        </p:nvSpPr>
        <p:spPr bwMode="auto">
          <a:xfrm>
            <a:off x="6924711" y="3395071"/>
            <a:ext cx="238023" cy="373880"/>
          </a:xfrm>
          <a:custGeom>
            <a:gdLst>
              <a:gd fmla="*/ 82 w 134" name="T0"/>
              <a:gd fmla="*/ 210 h 210" name="T1"/>
              <a:gd fmla="*/ 124 w 134" name="T2"/>
              <a:gd fmla="*/ 133 h 210" name="T3"/>
              <a:gd fmla="*/ 132 w 134" name="T4"/>
              <a:gd fmla="*/ 0 h 210" name="T5"/>
              <a:gd fmla="*/ 9 w 134" name="T6"/>
              <a:gd fmla="*/ 134 h 210" name="T7"/>
              <a:gd fmla="*/ 74 w 134" name="T8"/>
              <a:gd fmla="*/ 210 h 210" name="T9"/>
              <a:gd fmla="*/ 102 w 134" name="T10"/>
              <a:gd fmla="*/ 37 h 210" name="T11"/>
              <a:gd fmla="*/ 82 w 134" name="T12"/>
              <a:gd fmla="*/ 210 h 210" name="T13"/>
            </a:gdLst>
            <a:cxnLst>
              <a:cxn ang="0">
                <a:pos x="T0" y="T1"/>
              </a:cxn>
              <a:cxn ang="0">
                <a:pos x="T2" y="T3"/>
              </a:cxn>
              <a:cxn ang="0">
                <a:pos x="T4" y="T5"/>
              </a:cxn>
              <a:cxn ang="0">
                <a:pos x="T6" y="T7"/>
              </a:cxn>
              <a:cxn ang="0">
                <a:pos x="T8" y="T9"/>
              </a:cxn>
              <a:cxn ang="0">
                <a:pos x="T10" y="T11"/>
              </a:cxn>
              <a:cxn ang="0">
                <a:pos x="T12" y="T13"/>
              </a:cxn>
            </a:cxnLst>
            <a:rect b="b" l="0" r="r" t="0"/>
            <a:pathLst>
              <a:path h="210" w="134">
                <a:moveTo>
                  <a:pt x="82" y="210"/>
                </a:moveTo>
                <a:cubicBezTo>
                  <a:pt x="122" y="198"/>
                  <a:pt x="134" y="166"/>
                  <a:pt x="124" y="133"/>
                </a:cubicBezTo>
                <a:cubicBezTo>
                  <a:pt x="111" y="88"/>
                  <a:pt x="115" y="45"/>
                  <a:pt x="132" y="0"/>
                </a:cubicBezTo>
                <a:cubicBezTo>
                  <a:pt x="81" y="31"/>
                  <a:pt x="24" y="67"/>
                  <a:pt x="9" y="134"/>
                </a:cubicBezTo>
                <a:cubicBezTo>
                  <a:pt x="0" y="179"/>
                  <a:pt x="21" y="206"/>
                  <a:pt x="74" y="210"/>
                </a:cubicBezTo>
                <a:cubicBezTo>
                  <a:pt x="56" y="151"/>
                  <a:pt x="71" y="89"/>
                  <a:pt x="102" y="37"/>
                </a:cubicBezTo>
                <a:cubicBezTo>
                  <a:pt x="71" y="103"/>
                  <a:pt x="67" y="156"/>
                  <a:pt x="82" y="210"/>
                </a:cubicBezTo>
                <a:close/>
              </a:path>
            </a:pathLst>
          </a:custGeom>
          <a:solidFill>
            <a:schemeClr val="accent2"/>
          </a:solidFill>
          <a:ln>
            <a:noFill/>
          </a:ln>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16" name="Freeform 28"/>
          <p:cNvSpPr/>
          <p:nvPr/>
        </p:nvSpPr>
        <p:spPr bwMode="auto">
          <a:xfrm>
            <a:off x="6413405" y="4167521"/>
            <a:ext cx="673515" cy="901192"/>
          </a:xfrm>
          <a:custGeom>
            <a:gdLst>
              <a:gd fmla="*/ 345 w 377" name="T0"/>
              <a:gd fmla="*/ 105 h 505" name="T1"/>
              <a:gd fmla="*/ 268 w 377" name="T2"/>
              <a:gd fmla="*/ 291 h 505" name="T3"/>
              <a:gd fmla="*/ 44 w 377" name="T4"/>
              <a:gd fmla="*/ 505 h 505" name="T5"/>
              <a:gd fmla="*/ 99 w 377" name="T6"/>
              <a:gd fmla="*/ 84 h 505" name="T7"/>
              <a:gd fmla="*/ 329 w 377" name="T8"/>
              <a:gd fmla="*/ 84 h 505" name="T9"/>
              <a:gd fmla="*/ 68 w 377" name="T10"/>
              <a:gd fmla="*/ 393 h 505" name="T11"/>
              <a:gd fmla="*/ 345 w 377" name="T12"/>
              <a:gd fmla="*/ 105 h 505" name="T13"/>
            </a:gdLst>
            <a:cxnLst>
              <a:cxn ang="0">
                <a:pos x="T0" y="T1"/>
              </a:cxn>
              <a:cxn ang="0">
                <a:pos x="T2" y="T3"/>
              </a:cxn>
              <a:cxn ang="0">
                <a:pos x="T4" y="T5"/>
              </a:cxn>
              <a:cxn ang="0">
                <a:pos x="T6" y="T7"/>
              </a:cxn>
              <a:cxn ang="0">
                <a:pos x="T8" y="T9"/>
              </a:cxn>
              <a:cxn ang="0">
                <a:pos x="T10" y="T11"/>
              </a:cxn>
              <a:cxn ang="0">
                <a:pos x="T12" y="T13"/>
              </a:cxn>
            </a:cxnLst>
            <a:rect b="b" l="0" r="r" t="0"/>
            <a:pathLst>
              <a:path h="505" w="377">
                <a:moveTo>
                  <a:pt x="345" y="105"/>
                </a:moveTo>
                <a:cubicBezTo>
                  <a:pt x="377" y="194"/>
                  <a:pt x="341" y="258"/>
                  <a:pt x="268" y="291"/>
                </a:cubicBezTo>
                <a:cubicBezTo>
                  <a:pt x="171" y="334"/>
                  <a:pt x="97" y="407"/>
                  <a:pt x="44" y="505"/>
                </a:cubicBezTo>
                <a:cubicBezTo>
                  <a:pt x="21" y="365"/>
                  <a:pt x="0" y="210"/>
                  <a:pt x="99" y="84"/>
                </a:cubicBezTo>
                <a:cubicBezTo>
                  <a:pt x="165" y="0"/>
                  <a:pt x="245" y="1"/>
                  <a:pt x="329" y="84"/>
                </a:cubicBezTo>
                <a:cubicBezTo>
                  <a:pt x="199" y="142"/>
                  <a:pt x="114" y="261"/>
                  <a:pt x="68" y="393"/>
                </a:cubicBezTo>
                <a:cubicBezTo>
                  <a:pt x="133" y="240"/>
                  <a:pt x="223" y="153"/>
                  <a:pt x="345" y="105"/>
                </a:cubicBezTo>
                <a:close/>
              </a:path>
            </a:pathLst>
          </a:custGeom>
          <a:solidFill>
            <a:schemeClr val="accent4"/>
          </a:solidFill>
          <a:ln>
            <a:noFill/>
          </a:ln>
          <a:extLst>
            <a:ext uri="{91240B29-F687-4f45-9708-019B960494DF}">
              <a14:hiddenLine w="9525">
                <a:solidFill>
                  <a:srgbClr val="000000"/>
                </a:solidFill>
                <a:round/>
                <a:headEnd/>
                <a:tailEnd/>
              </a14:hiddenLine>
            </a:ext>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17" name="Freeform 29"/>
          <p:cNvSpPr/>
          <p:nvPr/>
        </p:nvSpPr>
        <p:spPr bwMode="auto">
          <a:xfrm>
            <a:off x="8146556" y="3007084"/>
            <a:ext cx="264469" cy="202813"/>
          </a:xfrm>
          <a:custGeom>
            <a:gdLst>
              <a:gd fmla="*/ 131 w 148" name="T0"/>
              <a:gd fmla="*/ 93 h 114" name="T1"/>
              <a:gd fmla="*/ 52 w 148" name="T2"/>
              <a:gd fmla="*/ 75 h 114" name="T3"/>
              <a:gd fmla="*/ 0 w 148" name="T4"/>
              <a:gd fmla="*/ 10 h 114" name="T5"/>
              <a:gd fmla="*/ 111 w 148" name="T6"/>
              <a:gd fmla="*/ 31 h 114" name="T7"/>
              <a:gd fmla="*/ 137 w 148" name="T8"/>
              <a:gd fmla="*/ 85 h 114" name="T9"/>
              <a:gd fmla="*/ 37 w 148" name="T10"/>
              <a:gd fmla="*/ 19 h 114" name="T11"/>
              <a:gd fmla="*/ 131 w 148" name="T12"/>
              <a:gd fmla="*/ 93 h 114" name="T13"/>
            </a:gdLst>
            <a:cxnLst>
              <a:cxn ang="0">
                <a:pos x="T0" y="T1"/>
              </a:cxn>
              <a:cxn ang="0">
                <a:pos x="T2" y="T3"/>
              </a:cxn>
              <a:cxn ang="0">
                <a:pos x="T4" y="T5"/>
              </a:cxn>
              <a:cxn ang="0">
                <a:pos x="T6" y="T7"/>
              </a:cxn>
              <a:cxn ang="0">
                <a:pos x="T8" y="T9"/>
              </a:cxn>
              <a:cxn ang="0">
                <a:pos x="T10" y="T11"/>
              </a:cxn>
              <a:cxn ang="0">
                <a:pos x="T12" y="T13"/>
              </a:cxn>
            </a:cxnLst>
            <a:rect b="b" l="0" r="r" t="0"/>
            <a:pathLst>
              <a:path h="114" w="148">
                <a:moveTo>
                  <a:pt x="131" y="93"/>
                </a:moveTo>
                <a:cubicBezTo>
                  <a:pt x="101" y="114"/>
                  <a:pt x="70" y="110"/>
                  <a:pt x="52" y="75"/>
                </a:cubicBezTo>
                <a:cubicBezTo>
                  <a:pt x="39" y="51"/>
                  <a:pt x="26" y="27"/>
                  <a:pt x="0" y="10"/>
                </a:cubicBezTo>
                <a:cubicBezTo>
                  <a:pt x="43" y="0"/>
                  <a:pt x="80" y="6"/>
                  <a:pt x="111" y="31"/>
                </a:cubicBezTo>
                <a:cubicBezTo>
                  <a:pt x="111" y="31"/>
                  <a:pt x="148" y="51"/>
                  <a:pt x="137" y="85"/>
                </a:cubicBezTo>
                <a:cubicBezTo>
                  <a:pt x="111" y="58"/>
                  <a:pt x="74" y="33"/>
                  <a:pt x="37" y="19"/>
                </a:cubicBezTo>
                <a:cubicBezTo>
                  <a:pt x="79" y="41"/>
                  <a:pt x="108" y="63"/>
                  <a:pt x="131" y="93"/>
                </a:cubicBezTo>
                <a:close/>
              </a:path>
            </a:pathLst>
          </a:custGeom>
          <a:solidFill>
            <a:schemeClr val="accent3"/>
          </a:solidFill>
          <a:ln>
            <a:noFill/>
          </a:ln>
          <a:extLst>
            <a:ext uri="{91240B29-F687-4f45-9708-019B960494DF}">
              <a14:hiddenLine w="9525">
                <a:solidFill>
                  <a:srgbClr val="000000"/>
                </a:solidFill>
                <a:round/>
                <a:headEnd/>
                <a:tailEnd/>
              </a14:hiddenLine>
            </a:ext>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18" name="Freeform 30"/>
          <p:cNvSpPr/>
          <p:nvPr/>
        </p:nvSpPr>
        <p:spPr bwMode="auto">
          <a:xfrm>
            <a:off x="8317581" y="2537970"/>
            <a:ext cx="479571" cy="335081"/>
          </a:xfrm>
          <a:custGeom>
            <a:gdLst>
              <a:gd fmla="*/ 221 w 268" name="T0"/>
              <a:gd fmla="*/ 165 h 188" name="T1"/>
              <a:gd fmla="*/ 123 w 268" name="T2"/>
              <a:gd fmla="*/ 142 h 188" name="T3"/>
              <a:gd fmla="*/ 0 w 268" name="T4"/>
              <a:gd fmla="*/ 43 h 188" name="T5"/>
              <a:gd fmla="*/ 213 w 268" name="T6"/>
              <a:gd fmla="*/ 42 h 188" name="T7"/>
              <a:gd fmla="*/ 230 w 268" name="T8"/>
              <a:gd fmla="*/ 157 h 188" name="T9"/>
              <a:gd fmla="*/ 56 w 268" name="T10"/>
              <a:gd fmla="*/ 47 h 188" name="T11"/>
              <a:gd fmla="*/ 221 w 268" name="T12"/>
              <a:gd fmla="*/ 165 h 188" name="T13"/>
            </a:gdLst>
            <a:cxnLst>
              <a:cxn ang="0">
                <a:pos x="T0" y="T1"/>
              </a:cxn>
              <a:cxn ang="0">
                <a:pos x="T2" y="T3"/>
              </a:cxn>
              <a:cxn ang="0">
                <a:pos x="T4" y="T5"/>
              </a:cxn>
              <a:cxn ang="0">
                <a:pos x="T6" y="T7"/>
              </a:cxn>
              <a:cxn ang="0">
                <a:pos x="T8" y="T9"/>
              </a:cxn>
              <a:cxn ang="0">
                <a:pos x="T10" y="T11"/>
              </a:cxn>
              <a:cxn ang="0">
                <a:pos x="T12" y="T13"/>
              </a:cxn>
            </a:cxnLst>
            <a:rect b="b" l="0" r="r" t="0"/>
            <a:pathLst>
              <a:path h="188" w="268">
                <a:moveTo>
                  <a:pt x="221" y="165"/>
                </a:moveTo>
                <a:cubicBezTo>
                  <a:pt x="181" y="188"/>
                  <a:pt x="144" y="174"/>
                  <a:pt x="123" y="142"/>
                </a:cubicBezTo>
                <a:cubicBezTo>
                  <a:pt x="95" y="96"/>
                  <a:pt x="53" y="62"/>
                  <a:pt x="0" y="43"/>
                </a:cubicBezTo>
                <a:cubicBezTo>
                  <a:pt x="67" y="20"/>
                  <a:pt x="145" y="0"/>
                  <a:pt x="213" y="42"/>
                </a:cubicBezTo>
                <a:cubicBezTo>
                  <a:pt x="261" y="67"/>
                  <a:pt x="268" y="110"/>
                  <a:pt x="230" y="157"/>
                </a:cubicBezTo>
                <a:cubicBezTo>
                  <a:pt x="191" y="95"/>
                  <a:pt x="127" y="61"/>
                  <a:pt x="56" y="47"/>
                </a:cubicBezTo>
                <a:cubicBezTo>
                  <a:pt x="138" y="70"/>
                  <a:pt x="188" y="108"/>
                  <a:pt x="221" y="165"/>
                </a:cubicBezTo>
                <a:close/>
              </a:path>
            </a:pathLst>
          </a:custGeom>
          <a:solidFill>
            <a:schemeClr val="accent5"/>
          </a:solidFill>
          <a:ln>
            <a:noFill/>
          </a:ln>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19" name="Freeform 31"/>
          <p:cNvSpPr/>
          <p:nvPr/>
        </p:nvSpPr>
        <p:spPr bwMode="auto">
          <a:xfrm>
            <a:off x="9110987" y="2437446"/>
            <a:ext cx="666463" cy="456769"/>
          </a:xfrm>
          <a:custGeom>
            <a:gdLst>
              <a:gd fmla="*/ 8 w 374" name="T0"/>
              <a:gd fmla="*/ 178 h 256" name="T1"/>
              <a:gd fmla="*/ 209 w 374" name="T2"/>
              <a:gd fmla="*/ 185 h 256" name="T3"/>
              <a:gd fmla="*/ 374 w 374" name="T4"/>
              <a:gd fmla="*/ 58 h 256" name="T5"/>
              <a:gd fmla="*/ 91 w 374" name="T6"/>
              <a:gd fmla="*/ 41 h 256" name="T7"/>
              <a:gd fmla="*/ 1 w 374" name="T8"/>
              <a:gd fmla="*/ 162 h 256" name="T9"/>
              <a:gd fmla="*/ 284 w 374" name="T10"/>
              <a:gd fmla="*/ 59 h 256" name="T11"/>
              <a:gd fmla="*/ 8 w 374" name="T12"/>
              <a:gd fmla="*/ 178 h 256" name="T13"/>
            </a:gdLst>
            <a:cxnLst>
              <a:cxn ang="0">
                <a:pos x="T0" y="T1"/>
              </a:cxn>
              <a:cxn ang="0">
                <a:pos x="T2" y="T3"/>
              </a:cxn>
              <a:cxn ang="0">
                <a:pos x="T4" y="T5"/>
              </a:cxn>
              <a:cxn ang="0">
                <a:pos x="T6" y="T7"/>
              </a:cxn>
              <a:cxn ang="0">
                <a:pos x="T8" y="T9"/>
              </a:cxn>
              <a:cxn ang="0">
                <a:pos x="T10" y="T11"/>
              </a:cxn>
              <a:cxn ang="0">
                <a:pos x="T12" y="T13"/>
              </a:cxn>
            </a:cxnLst>
            <a:rect b="b" l="0" r="r" t="0"/>
            <a:pathLst>
              <a:path h="256" w="374">
                <a:moveTo>
                  <a:pt x="8" y="178"/>
                </a:moveTo>
                <a:cubicBezTo>
                  <a:pt x="66" y="246"/>
                  <a:pt x="148" y="256"/>
                  <a:pt x="209" y="185"/>
                </a:cubicBezTo>
                <a:cubicBezTo>
                  <a:pt x="255" y="130"/>
                  <a:pt x="302" y="80"/>
                  <a:pt x="374" y="58"/>
                </a:cubicBezTo>
                <a:cubicBezTo>
                  <a:pt x="279" y="13"/>
                  <a:pt x="183" y="0"/>
                  <a:pt x="91" y="41"/>
                </a:cubicBezTo>
                <a:cubicBezTo>
                  <a:pt x="91" y="41"/>
                  <a:pt x="0" y="74"/>
                  <a:pt x="1" y="162"/>
                </a:cubicBezTo>
                <a:cubicBezTo>
                  <a:pt x="85" y="102"/>
                  <a:pt x="182" y="70"/>
                  <a:pt x="284" y="59"/>
                </a:cubicBezTo>
                <a:cubicBezTo>
                  <a:pt x="163" y="80"/>
                  <a:pt x="79" y="121"/>
                  <a:pt x="8" y="178"/>
                </a:cubicBezTo>
                <a:close/>
              </a:path>
            </a:pathLst>
          </a:custGeom>
          <a:solidFill>
            <a:schemeClr val="accent4"/>
          </a:solidFill>
          <a:ln>
            <a:noFill/>
          </a:ln>
          <a:extLst>
            <a:ext uri="{91240B29-F687-4f45-9708-019B960494DF}">
              <a14:hiddenLine w="9525">
                <a:solidFill>
                  <a:srgbClr val="000000"/>
                </a:solidFill>
                <a:round/>
                <a:headEnd/>
                <a:tailEnd/>
              </a14:hiddenLine>
            </a:ext>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20" name="Freeform 32"/>
          <p:cNvSpPr/>
          <p:nvPr/>
        </p:nvSpPr>
        <p:spPr bwMode="auto">
          <a:xfrm>
            <a:off x="9521797" y="2952412"/>
            <a:ext cx="930931" cy="555531"/>
          </a:xfrm>
          <a:custGeom>
            <a:gdLst>
              <a:gd fmla="*/ 0 w 522" name="T0"/>
              <a:gd fmla="*/ 133 h 312" name="T1"/>
              <a:gd fmla="*/ 246 w 522" name="T2"/>
              <a:gd fmla="*/ 259 h 312" name="T3"/>
              <a:gd fmla="*/ 522 w 522" name="T4"/>
              <a:gd fmla="*/ 201 h 312" name="T5"/>
              <a:gd fmla="*/ 185 w 522" name="T6"/>
              <a:gd fmla="*/ 11 h 312" name="T7"/>
              <a:gd fmla="*/ 3 w 522" name="T8"/>
              <a:gd fmla="*/ 109 h 312" name="T9"/>
              <a:gd fmla="*/ 409 w 522" name="T10"/>
              <a:gd fmla="*/ 147 h 312" name="T11"/>
              <a:gd fmla="*/ 0 w 522" name="T12"/>
              <a:gd fmla="*/ 133 h 312" name="T13"/>
            </a:gdLst>
            <a:cxnLst>
              <a:cxn ang="0">
                <a:pos x="T0" y="T1"/>
              </a:cxn>
              <a:cxn ang="0">
                <a:pos x="T2" y="T3"/>
              </a:cxn>
              <a:cxn ang="0">
                <a:pos x="T4" y="T5"/>
              </a:cxn>
              <a:cxn ang="0">
                <a:pos x="T6" y="T7"/>
              </a:cxn>
              <a:cxn ang="0">
                <a:pos x="T8" y="T9"/>
              </a:cxn>
              <a:cxn ang="0">
                <a:pos x="T10" y="T11"/>
              </a:cxn>
              <a:cxn ang="0">
                <a:pos x="T12" y="T13"/>
              </a:cxn>
            </a:cxnLst>
            <a:rect b="b" l="0" r="r" t="0"/>
            <a:pathLst>
              <a:path h="312" w="522">
                <a:moveTo>
                  <a:pt x="0" y="133"/>
                </a:moveTo>
                <a:cubicBezTo>
                  <a:pt x="30" y="249"/>
                  <a:pt x="124" y="312"/>
                  <a:pt x="246" y="259"/>
                </a:cubicBezTo>
                <a:cubicBezTo>
                  <a:pt x="332" y="221"/>
                  <a:pt x="419" y="188"/>
                  <a:pt x="522" y="201"/>
                </a:cubicBezTo>
                <a:cubicBezTo>
                  <a:pt x="431" y="89"/>
                  <a:pt x="321" y="17"/>
                  <a:pt x="185" y="11"/>
                </a:cubicBezTo>
                <a:cubicBezTo>
                  <a:pt x="185" y="11"/>
                  <a:pt x="51" y="0"/>
                  <a:pt x="3" y="109"/>
                </a:cubicBezTo>
                <a:cubicBezTo>
                  <a:pt x="137" y="85"/>
                  <a:pt x="279" y="104"/>
                  <a:pt x="409" y="147"/>
                </a:cubicBezTo>
                <a:cubicBezTo>
                  <a:pt x="249" y="106"/>
                  <a:pt x="124" y="106"/>
                  <a:pt x="0" y="133"/>
                </a:cubicBez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21" name="Freeform 33"/>
          <p:cNvSpPr/>
          <p:nvPr/>
        </p:nvSpPr>
        <p:spPr bwMode="auto">
          <a:xfrm>
            <a:off x="9537663" y="3532631"/>
            <a:ext cx="162208" cy="239848"/>
          </a:xfrm>
          <a:custGeom>
            <a:gdLst>
              <a:gd fmla="*/ 40 w 91" name="T0"/>
              <a:gd fmla="*/ 134 h 134" name="T1"/>
              <a:gd fmla="*/ 9 w 91" name="T2"/>
              <a:gd fmla="*/ 85 h 134" name="T3"/>
              <a:gd fmla="*/ 0 w 91" name="T4"/>
              <a:gd fmla="*/ 0 h 134" name="T5"/>
              <a:gd fmla="*/ 84 w 91" name="T6"/>
              <a:gd fmla="*/ 82 h 134" name="T7"/>
              <a:gd fmla="*/ 45 w 91" name="T8"/>
              <a:gd fmla="*/ 132 h 134" name="T9"/>
              <a:gd fmla="*/ 21 w 91" name="T10"/>
              <a:gd fmla="*/ 24 h 134" name="T11"/>
              <a:gd fmla="*/ 40 w 91" name="T12"/>
              <a:gd fmla="*/ 134 h 134" name="T13"/>
            </a:gdLst>
            <a:cxnLst>
              <a:cxn ang="0">
                <a:pos x="T0" y="T1"/>
              </a:cxn>
              <a:cxn ang="0">
                <a:pos x="T2" y="T3"/>
              </a:cxn>
              <a:cxn ang="0">
                <a:pos x="T4" y="T5"/>
              </a:cxn>
              <a:cxn ang="0">
                <a:pos x="T6" y="T7"/>
              </a:cxn>
              <a:cxn ang="0">
                <a:pos x="T8" y="T9"/>
              </a:cxn>
              <a:cxn ang="0">
                <a:pos x="T10" y="T11"/>
              </a:cxn>
              <a:cxn ang="0">
                <a:pos x="T12" y="T13"/>
              </a:cxn>
            </a:cxnLst>
            <a:rect b="b" l="0" r="r" t="0"/>
            <a:pathLst>
              <a:path h="134" w="91">
                <a:moveTo>
                  <a:pt x="40" y="134"/>
                </a:moveTo>
                <a:cubicBezTo>
                  <a:pt x="16" y="126"/>
                  <a:pt x="6" y="107"/>
                  <a:pt x="9" y="85"/>
                </a:cubicBezTo>
                <a:cubicBezTo>
                  <a:pt x="18" y="56"/>
                  <a:pt x="13" y="27"/>
                  <a:pt x="0" y="0"/>
                </a:cubicBezTo>
                <a:cubicBezTo>
                  <a:pt x="34" y="16"/>
                  <a:pt x="71" y="39"/>
                  <a:pt x="84" y="82"/>
                </a:cubicBezTo>
                <a:cubicBezTo>
                  <a:pt x="91" y="109"/>
                  <a:pt x="80" y="127"/>
                  <a:pt x="45" y="132"/>
                </a:cubicBezTo>
                <a:cubicBezTo>
                  <a:pt x="54" y="94"/>
                  <a:pt x="42" y="57"/>
                  <a:pt x="21" y="24"/>
                </a:cubicBezTo>
                <a:cubicBezTo>
                  <a:pt x="44" y="65"/>
                  <a:pt x="49" y="97"/>
                  <a:pt x="40" y="134"/>
                </a:cubicBezTo>
                <a:close/>
              </a:path>
            </a:pathLst>
          </a:custGeom>
          <a:solidFill>
            <a:schemeClr val="accent5"/>
          </a:solidFill>
          <a:ln>
            <a:noFill/>
          </a:ln>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22" name="Freeform 34"/>
          <p:cNvSpPr/>
          <p:nvPr/>
        </p:nvSpPr>
        <p:spPr bwMode="auto">
          <a:xfrm>
            <a:off x="9424823" y="4361516"/>
            <a:ext cx="573016" cy="885320"/>
          </a:xfrm>
          <a:custGeom>
            <a:gdLst>
              <a:gd fmla="*/ 79 w 321" name="T0"/>
              <a:gd fmla="*/ 23 h 496" name="T1"/>
              <a:gd fmla="*/ 81 w 321" name="T2"/>
              <a:gd fmla="*/ 282 h 496" name="T3"/>
              <a:gd fmla="*/ 232 w 321" name="T4"/>
              <a:gd fmla="*/ 496 h 496" name="T5"/>
              <a:gd fmla="*/ 241 w 321" name="T6"/>
              <a:gd fmla="*/ 77 h 496" name="T7"/>
              <a:gd fmla="*/ 98 w 321" name="T8"/>
              <a:gd fmla="*/ 12 h 496" name="T9"/>
              <a:gd fmla="*/ 226 w 321" name="T10"/>
              <a:gd fmla="*/ 397 h 496" name="T11"/>
              <a:gd fmla="*/ 79 w 321" name="T12"/>
              <a:gd fmla="*/ 23 h 496" name="T13"/>
            </a:gdLst>
            <a:cxnLst>
              <a:cxn ang="0">
                <a:pos x="T0" y="T1"/>
              </a:cxn>
              <a:cxn ang="0">
                <a:pos x="T2" y="T3"/>
              </a:cxn>
              <a:cxn ang="0">
                <a:pos x="T4" y="T5"/>
              </a:cxn>
              <a:cxn ang="0">
                <a:pos x="T6" y="T7"/>
              </a:cxn>
              <a:cxn ang="0">
                <a:pos x="T8" y="T9"/>
              </a:cxn>
              <a:cxn ang="0">
                <a:pos x="T10" y="T11"/>
              </a:cxn>
              <a:cxn ang="0">
                <a:pos x="T12" y="T13"/>
              </a:cxn>
            </a:cxnLst>
            <a:rect b="b" l="0" r="r" t="0"/>
            <a:pathLst>
              <a:path h="496" w="321">
                <a:moveTo>
                  <a:pt x="79" y="23"/>
                </a:moveTo>
                <a:cubicBezTo>
                  <a:pt x="16" y="109"/>
                  <a:pt x="0" y="208"/>
                  <a:pt x="81" y="282"/>
                </a:cubicBezTo>
                <a:cubicBezTo>
                  <a:pt x="160" y="356"/>
                  <a:pt x="215" y="413"/>
                  <a:pt x="232" y="496"/>
                </a:cubicBezTo>
                <a:cubicBezTo>
                  <a:pt x="294" y="351"/>
                  <a:pt x="321" y="204"/>
                  <a:pt x="241" y="77"/>
                </a:cubicBezTo>
                <a:cubicBezTo>
                  <a:pt x="200" y="12"/>
                  <a:pt x="149" y="0"/>
                  <a:pt x="98" y="12"/>
                </a:cubicBezTo>
                <a:cubicBezTo>
                  <a:pt x="181" y="124"/>
                  <a:pt x="221" y="261"/>
                  <a:pt x="226" y="397"/>
                </a:cubicBezTo>
                <a:cubicBezTo>
                  <a:pt x="208" y="234"/>
                  <a:pt x="157" y="123"/>
                  <a:pt x="79" y="23"/>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t" anchorCtr="0" bIns="22860" compatLnSpc="1" lIns="45720" numCol="1" rIns="45720" tIns="22860" vert="horz" wrap="square">
            <a:prstTxWarp prst="textNoShape">
              <a:avLst/>
            </a:prstTxWarp>
          </a:bodyPr>
          <a:lstStyle/>
          <a:p>
            <a:pPr>
              <a:lnSpc>
                <a:spcPts val="1500"/>
              </a:lnSpc>
            </a:pPr>
            <a:endParaRPr lang="bg-BG" sz="1200">
              <a:solidFill>
                <a:prstClr val="black"/>
              </a:solidFill>
              <a:latin panose="020f0302020204030204" typeface="Calibri Light"/>
              <a:ea charset="-122" panose="020b0503020204020204" pitchFamily="34" typeface="微软雅黑"/>
            </a:endParaRPr>
          </a:p>
        </p:txBody>
      </p:sp>
      <p:sp>
        <p:nvSpPr>
          <p:cNvPr id="23" name="Oval 47"/>
          <p:cNvSpPr/>
          <p:nvPr/>
        </p:nvSpPr>
        <p:spPr bwMode="auto">
          <a:xfrm>
            <a:off x="1796779" y="4954247"/>
            <a:ext cx="764860" cy="76506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62">
              <a:lnSpc>
                <a:spcPts val="1500"/>
              </a:lnSpc>
              <a:defRPr/>
            </a:pPr>
            <a:endParaRPr lang="en-US" sz="1200">
              <a:solidFill>
                <a:prstClr val="white"/>
              </a:solidFill>
              <a:latin panose="020f0302020204030204" typeface="Calibri Light"/>
              <a:ea charset="-122" panose="020b0503020204020204" pitchFamily="34" typeface="微软雅黑"/>
            </a:endParaRPr>
          </a:p>
        </p:txBody>
      </p:sp>
      <p:sp>
        <p:nvSpPr>
          <p:cNvPr id="24" name="Freeform 127"/>
          <p:cNvSpPr>
            <a:spLocks noChangeArrowheads="1"/>
          </p:cNvSpPr>
          <p:nvPr/>
        </p:nvSpPr>
        <p:spPr bwMode="auto">
          <a:xfrm>
            <a:off x="1983314" y="5167413"/>
            <a:ext cx="414209" cy="333567"/>
          </a:xfrm>
          <a:custGeom>
            <a:gdLst>
              <a:gd fmla="*/ 169 w 497" name="T0"/>
              <a:gd fmla="*/ 196 h 400" name="T1"/>
              <a:gd fmla="*/ 169 w 497" name="T2"/>
              <a:gd fmla="*/ 196 h 400" name="T3"/>
              <a:gd fmla="*/ 248 w 497" name="T4"/>
              <a:gd fmla="*/ 275 h 400" name="T5"/>
              <a:gd fmla="*/ 328 w 497" name="T6"/>
              <a:gd fmla="*/ 196 h 400" name="T7"/>
              <a:gd fmla="*/ 248 w 497" name="T8"/>
              <a:gd fmla="*/ 116 h 400" name="T9"/>
              <a:gd fmla="*/ 169 w 497" name="T10"/>
              <a:gd fmla="*/ 196 h 400" name="T11"/>
              <a:gd fmla="*/ 116 w 497" name="T12"/>
              <a:gd fmla="*/ 169 h 400" name="T13"/>
              <a:gd fmla="*/ 116 w 497" name="T14"/>
              <a:gd fmla="*/ 169 h 400" name="T15"/>
              <a:gd fmla="*/ 248 w 497" name="T16"/>
              <a:gd fmla="*/ 63 h 400" name="T17"/>
              <a:gd fmla="*/ 345 w 497" name="T18"/>
              <a:gd fmla="*/ 98 h 400" name="T19"/>
              <a:gd fmla="*/ 390 w 497" name="T20"/>
              <a:gd fmla="*/ 98 h 400" name="T21"/>
              <a:gd fmla="*/ 390 w 497" name="T22"/>
              <a:gd fmla="*/ 54 h 400" name="T23"/>
              <a:gd fmla="*/ 248 w 497" name="T24"/>
              <a:gd fmla="*/ 0 h 400" name="T25"/>
              <a:gd fmla="*/ 62 w 497" name="T26"/>
              <a:gd fmla="*/ 143 h 400" name="T27"/>
              <a:gd fmla="*/ 0 w 497" name="T28"/>
              <a:gd fmla="*/ 143 h 400" name="T29"/>
              <a:gd fmla="*/ 0 w 497" name="T30"/>
              <a:gd fmla="*/ 196 h 400" name="T31"/>
              <a:gd fmla="*/ 80 w 497" name="T32"/>
              <a:gd fmla="*/ 196 h 400" name="T33"/>
              <a:gd fmla="*/ 116 w 497" name="T34"/>
              <a:gd fmla="*/ 169 h 400" name="T35"/>
              <a:gd fmla="*/ 416 w 497" name="T36"/>
              <a:gd fmla="*/ 196 h 400" name="T37"/>
              <a:gd fmla="*/ 416 w 497" name="T38"/>
              <a:gd fmla="*/ 196 h 400" name="T39"/>
              <a:gd fmla="*/ 381 w 497" name="T40"/>
              <a:gd fmla="*/ 231 h 400" name="T41"/>
              <a:gd fmla="*/ 248 w 497" name="T42"/>
              <a:gd fmla="*/ 337 h 400" name="T43"/>
              <a:gd fmla="*/ 151 w 497" name="T44"/>
              <a:gd fmla="*/ 293 h 400" name="T45"/>
              <a:gd fmla="*/ 107 w 497" name="T46"/>
              <a:gd fmla="*/ 293 h 400" name="T47"/>
              <a:gd fmla="*/ 107 w 497" name="T48"/>
              <a:gd fmla="*/ 337 h 400" name="T49"/>
              <a:gd fmla="*/ 248 w 497" name="T50"/>
              <a:gd fmla="*/ 399 h 400" name="T51"/>
              <a:gd fmla="*/ 435 w 497" name="T52"/>
              <a:gd fmla="*/ 257 h 400" name="T53"/>
              <a:gd fmla="*/ 496 w 497" name="T54"/>
              <a:gd fmla="*/ 257 h 400" name="T55"/>
              <a:gd fmla="*/ 496 w 497" name="T56"/>
              <a:gd fmla="*/ 196 h 400" name="T57"/>
              <a:gd fmla="*/ 416 w 497" name="T58"/>
              <a:gd fmla="*/ 196 h 400"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400" w="497">
                <a:moveTo>
                  <a:pt x="169" y="196"/>
                </a:moveTo>
                <a:lnTo>
                  <a:pt x="169" y="196"/>
                </a:lnTo>
                <a:cubicBezTo>
                  <a:pt x="169" y="240"/>
                  <a:pt x="204" y="275"/>
                  <a:pt x="248" y="275"/>
                </a:cubicBezTo>
                <a:cubicBezTo>
                  <a:pt x="292" y="275"/>
                  <a:pt x="328" y="240"/>
                  <a:pt x="328" y="196"/>
                </a:cubicBezTo>
                <a:cubicBezTo>
                  <a:pt x="328" y="151"/>
                  <a:pt x="292" y="116"/>
                  <a:pt x="248" y="116"/>
                </a:cubicBezTo>
                <a:cubicBezTo>
                  <a:pt x="204" y="116"/>
                  <a:pt x="169" y="151"/>
                  <a:pt x="169" y="196"/>
                </a:cubicBezTo>
                <a:close/>
                <a:moveTo>
                  <a:pt x="116" y="169"/>
                </a:moveTo>
                <a:lnTo>
                  <a:pt x="116" y="169"/>
                </a:lnTo>
                <a:cubicBezTo>
                  <a:pt x="124" y="107"/>
                  <a:pt x="186" y="63"/>
                  <a:pt x="248" y="63"/>
                </a:cubicBezTo>
                <a:cubicBezTo>
                  <a:pt x="284" y="63"/>
                  <a:pt x="319" y="71"/>
                  <a:pt x="345" y="98"/>
                </a:cubicBezTo>
                <a:cubicBezTo>
                  <a:pt x="354" y="107"/>
                  <a:pt x="381" y="107"/>
                  <a:pt x="390" y="98"/>
                </a:cubicBezTo>
                <a:cubicBezTo>
                  <a:pt x="399" y="89"/>
                  <a:pt x="399" y="71"/>
                  <a:pt x="390" y="54"/>
                </a:cubicBezTo>
                <a:cubicBezTo>
                  <a:pt x="354" y="18"/>
                  <a:pt x="301" y="0"/>
                  <a:pt x="248" y="0"/>
                </a:cubicBezTo>
                <a:cubicBezTo>
                  <a:pt x="160" y="0"/>
                  <a:pt x="80" y="54"/>
                  <a:pt x="62" y="143"/>
                </a:cubicBezTo>
                <a:cubicBezTo>
                  <a:pt x="0" y="143"/>
                  <a:pt x="0" y="143"/>
                  <a:pt x="0" y="143"/>
                </a:cubicBezTo>
                <a:cubicBezTo>
                  <a:pt x="0" y="196"/>
                  <a:pt x="0" y="196"/>
                  <a:pt x="0" y="196"/>
                </a:cubicBezTo>
                <a:cubicBezTo>
                  <a:pt x="80" y="196"/>
                  <a:pt x="80" y="196"/>
                  <a:pt x="80" y="196"/>
                </a:cubicBezTo>
                <a:cubicBezTo>
                  <a:pt x="107" y="196"/>
                  <a:pt x="107" y="178"/>
                  <a:pt x="116" y="169"/>
                </a:cubicBezTo>
                <a:close/>
                <a:moveTo>
                  <a:pt x="416" y="196"/>
                </a:moveTo>
                <a:lnTo>
                  <a:pt x="416" y="196"/>
                </a:lnTo>
                <a:cubicBezTo>
                  <a:pt x="390" y="196"/>
                  <a:pt x="390" y="222"/>
                  <a:pt x="381" y="231"/>
                </a:cubicBezTo>
                <a:cubicBezTo>
                  <a:pt x="372" y="293"/>
                  <a:pt x="319" y="337"/>
                  <a:pt x="248" y="337"/>
                </a:cubicBezTo>
                <a:cubicBezTo>
                  <a:pt x="213" y="337"/>
                  <a:pt x="177" y="319"/>
                  <a:pt x="151" y="293"/>
                </a:cubicBezTo>
                <a:cubicBezTo>
                  <a:pt x="142" y="284"/>
                  <a:pt x="116" y="284"/>
                  <a:pt x="107" y="293"/>
                </a:cubicBezTo>
                <a:cubicBezTo>
                  <a:pt x="97" y="310"/>
                  <a:pt x="97" y="328"/>
                  <a:pt x="107" y="337"/>
                </a:cubicBezTo>
                <a:cubicBezTo>
                  <a:pt x="142" y="373"/>
                  <a:pt x="195" y="399"/>
                  <a:pt x="248" y="399"/>
                </a:cubicBezTo>
                <a:cubicBezTo>
                  <a:pt x="337" y="399"/>
                  <a:pt x="416" y="337"/>
                  <a:pt x="435" y="257"/>
                </a:cubicBezTo>
                <a:cubicBezTo>
                  <a:pt x="496" y="257"/>
                  <a:pt x="496" y="257"/>
                  <a:pt x="496" y="257"/>
                </a:cubicBezTo>
                <a:cubicBezTo>
                  <a:pt x="496" y="196"/>
                  <a:pt x="496" y="196"/>
                  <a:pt x="496" y="196"/>
                </a:cubicBezTo>
                <a:lnTo>
                  <a:pt x="416" y="196"/>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lnSpc>
                <a:spcPts val="1500"/>
              </a:lnSpc>
            </a:pPr>
            <a:endParaRPr lang="en-US" sz="1200">
              <a:solidFill>
                <a:prstClr val="black"/>
              </a:solidFill>
              <a:latin panose="020f0302020204030204" typeface="Calibri Light"/>
              <a:ea charset="-122" panose="020b0503020204020204" pitchFamily="34" typeface="微软雅黑"/>
            </a:endParaRPr>
          </a:p>
        </p:txBody>
      </p:sp>
      <p:sp>
        <p:nvSpPr>
          <p:cNvPr id="25" name="矩形 24"/>
          <p:cNvSpPr/>
          <p:nvPr/>
        </p:nvSpPr>
        <p:spPr>
          <a:xfrm>
            <a:off x="2732927" y="2193904"/>
            <a:ext cx="2994620" cy="472440"/>
          </a:xfrm>
          <a:prstGeom prst="rect">
            <a:avLst/>
          </a:prstGeom>
        </p:spPr>
        <p:txBody>
          <a:bodyPr wrap="square">
            <a:spAutoFit/>
          </a:bodyPr>
          <a:lstStyle/>
          <a:p>
            <a:pPr fontAlgn="base">
              <a:lnSpc>
                <a:spcPts val="1500"/>
              </a:lnSpc>
              <a:spcBef>
                <a:spcPct val="0"/>
              </a:spcBef>
              <a:spcAft>
                <a:spcPct val="0"/>
              </a:spcAft>
            </a:pPr>
            <a:r>
              <a:rPr altLang="en-US" lang="zh-CN" sz="1200">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
        <p:nvSpPr>
          <p:cNvPr id="26" name="矩形 25"/>
          <p:cNvSpPr/>
          <p:nvPr/>
        </p:nvSpPr>
        <p:spPr>
          <a:xfrm>
            <a:off x="2718731" y="3186802"/>
            <a:ext cx="2994620" cy="472440"/>
          </a:xfrm>
          <a:prstGeom prst="rect">
            <a:avLst/>
          </a:prstGeom>
        </p:spPr>
        <p:txBody>
          <a:bodyPr wrap="square">
            <a:spAutoFit/>
          </a:bodyPr>
          <a:lstStyle/>
          <a:p>
            <a:pPr fontAlgn="base">
              <a:lnSpc>
                <a:spcPts val="1500"/>
              </a:lnSpc>
              <a:spcBef>
                <a:spcPct val="0"/>
              </a:spcBef>
              <a:spcAft>
                <a:spcPct val="0"/>
              </a:spcAft>
            </a:pPr>
            <a:r>
              <a:rPr altLang="en-US" lang="zh-CN" sz="1200">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
        <p:nvSpPr>
          <p:cNvPr id="27" name="矩形 26"/>
          <p:cNvSpPr/>
          <p:nvPr/>
        </p:nvSpPr>
        <p:spPr>
          <a:xfrm>
            <a:off x="2661710" y="4206940"/>
            <a:ext cx="2994620" cy="472440"/>
          </a:xfrm>
          <a:prstGeom prst="rect">
            <a:avLst/>
          </a:prstGeom>
        </p:spPr>
        <p:txBody>
          <a:bodyPr wrap="square">
            <a:spAutoFit/>
          </a:bodyPr>
          <a:lstStyle/>
          <a:p>
            <a:pPr fontAlgn="base">
              <a:lnSpc>
                <a:spcPts val="1500"/>
              </a:lnSpc>
              <a:spcBef>
                <a:spcPct val="0"/>
              </a:spcBef>
              <a:spcAft>
                <a:spcPct val="0"/>
              </a:spcAft>
            </a:pPr>
            <a:r>
              <a:rPr altLang="en-US" lang="zh-CN" sz="1200">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
        <p:nvSpPr>
          <p:cNvPr id="28" name="矩形 27"/>
          <p:cNvSpPr/>
          <p:nvPr/>
        </p:nvSpPr>
        <p:spPr>
          <a:xfrm>
            <a:off x="2649979" y="5167412"/>
            <a:ext cx="2994620" cy="472440"/>
          </a:xfrm>
          <a:prstGeom prst="rect">
            <a:avLst/>
          </a:prstGeom>
        </p:spPr>
        <p:txBody>
          <a:bodyPr wrap="square">
            <a:spAutoFit/>
          </a:bodyPr>
          <a:lstStyle/>
          <a:p>
            <a:pPr fontAlgn="base">
              <a:lnSpc>
                <a:spcPts val="1500"/>
              </a:lnSpc>
              <a:spcBef>
                <a:spcPct val="0"/>
              </a:spcBef>
              <a:spcAft>
                <a:spcPct val="0"/>
              </a:spcAft>
            </a:pPr>
            <a:r>
              <a:rPr altLang="en-US" lang="zh-CN" sz="1200">
                <a:latin charset="-122" panose="020b0503020204020204" pitchFamily="34" typeface="微软雅黑"/>
                <a:ea charset="-122" panose="020b0503020204020204" pitchFamily="34" typeface="微软雅黑"/>
                <a:sym charset="-122" panose="02010601030101010101" pitchFamily="2" typeface="方正姚体"/>
              </a:rPr>
              <a:t>双击输入替换内容编辑文字双击输入替换内容编辑文字</a:t>
            </a:r>
          </a:p>
        </p:txBody>
      </p:sp>
    </p:spTree>
    <p:extLst>
      <p:ext uri="{BB962C8B-B14F-4D97-AF65-F5344CB8AC3E}">
        <p14:creationId val="165043315"/>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3"/>
                                        </p:tgtEl>
                                        <p:attrNameLst>
                                          <p:attrName>style.visibility</p:attrName>
                                        </p:attrNameLst>
                                      </p:cBhvr>
                                      <p:to>
                                        <p:strVal val="visible"/>
                                      </p:to>
                                    </p:set>
                                    <p:anim calcmode="lin" valueType="num">
                                      <p:cBhvr>
                                        <p:cTn dur="500" fill="hold" id="7"/>
                                        <p:tgtEl>
                                          <p:spTgt spid="3"/>
                                        </p:tgtEl>
                                        <p:attrNameLst>
                                          <p:attrName>ppt_w</p:attrName>
                                        </p:attrNameLst>
                                      </p:cBhvr>
                                      <p:tavLst>
                                        <p:tav tm="0">
                                          <p:val>
                                            <p:fltVal val="0"/>
                                          </p:val>
                                        </p:tav>
                                        <p:tav tm="100000">
                                          <p:val>
                                            <p:strVal val="#ppt_w"/>
                                          </p:val>
                                        </p:tav>
                                      </p:tavLst>
                                    </p:anim>
                                    <p:anim calcmode="lin" valueType="num">
                                      <p:cBhvr>
                                        <p:cTn dur="500" fill="hold" id="8"/>
                                        <p:tgtEl>
                                          <p:spTgt spid="3"/>
                                        </p:tgtEl>
                                        <p:attrNameLst>
                                          <p:attrName>ppt_h</p:attrName>
                                        </p:attrNameLst>
                                      </p:cBhvr>
                                      <p:tavLst>
                                        <p:tav tm="0">
                                          <p:val>
                                            <p:fltVal val="0"/>
                                          </p:val>
                                        </p:tav>
                                        <p:tav tm="100000">
                                          <p:val>
                                            <p:strVal val="#ppt_h"/>
                                          </p:val>
                                        </p:tav>
                                      </p:tavLst>
                                    </p:anim>
                                    <p:animEffect filter="fade" transition="in">
                                      <p:cBhvr>
                                        <p:cTn dur="500" id="9"/>
                                        <p:tgtEl>
                                          <p:spTgt spid="3"/>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7"/>
                                        </p:tgtEl>
                                        <p:attrNameLst>
                                          <p:attrName>style.visibility</p:attrName>
                                        </p:attrNameLst>
                                      </p:cBhvr>
                                      <p:to>
                                        <p:strVal val="visible"/>
                                      </p:to>
                                    </p:set>
                                    <p:anim calcmode="lin" valueType="num">
                                      <p:cBhvr>
                                        <p:cTn dur="500" fill="hold" id="12"/>
                                        <p:tgtEl>
                                          <p:spTgt spid="7"/>
                                        </p:tgtEl>
                                        <p:attrNameLst>
                                          <p:attrName>ppt_w</p:attrName>
                                        </p:attrNameLst>
                                      </p:cBhvr>
                                      <p:tavLst>
                                        <p:tav tm="0">
                                          <p:val>
                                            <p:fltVal val="0"/>
                                          </p:val>
                                        </p:tav>
                                        <p:tav tm="100000">
                                          <p:val>
                                            <p:strVal val="#ppt_w"/>
                                          </p:val>
                                        </p:tav>
                                      </p:tavLst>
                                    </p:anim>
                                    <p:anim calcmode="lin" valueType="num">
                                      <p:cBhvr>
                                        <p:cTn dur="500" fill="hold" id="13"/>
                                        <p:tgtEl>
                                          <p:spTgt spid="7"/>
                                        </p:tgtEl>
                                        <p:attrNameLst>
                                          <p:attrName>ppt_h</p:attrName>
                                        </p:attrNameLst>
                                      </p:cBhvr>
                                      <p:tavLst>
                                        <p:tav tm="0">
                                          <p:val>
                                            <p:fltVal val="0"/>
                                          </p:val>
                                        </p:tav>
                                        <p:tav tm="100000">
                                          <p:val>
                                            <p:strVal val="#ppt_h"/>
                                          </p:val>
                                        </p:tav>
                                      </p:tavLst>
                                    </p:anim>
                                    <p:animEffect filter="fade" transition="in">
                                      <p:cBhvr>
                                        <p:cTn dur="500" id="14"/>
                                        <p:tgtEl>
                                          <p:spTgt spid="7"/>
                                        </p:tgtEl>
                                      </p:cBhvr>
                                    </p:animEffect>
                                  </p:childTnLst>
                                </p:cTn>
                              </p:par>
                            </p:childTnLst>
                          </p:cTn>
                        </p:par>
                        <p:par>
                          <p:cTn fill="hold" id="15" nodeType="afterGroup">
                            <p:stCondLst>
                              <p:cond delay="500"/>
                            </p:stCondLst>
                            <p:childTnLst>
                              <p:par>
                                <p:cTn fill="hold" grpId="0" id="16" nodeType="afterEffect" presetClass="entr" presetID="53" presetSubtype="0">
                                  <p:stCondLst>
                                    <p:cond delay="0"/>
                                  </p:stCondLst>
                                  <p:childTnLst>
                                    <p:set>
                                      <p:cBhvr>
                                        <p:cTn dur="1" fill="hold" id="17">
                                          <p:stCondLst>
                                            <p:cond delay="0"/>
                                          </p:stCondLst>
                                        </p:cTn>
                                        <p:tgtEl>
                                          <p:spTgt spid="5"/>
                                        </p:tgtEl>
                                        <p:attrNameLst>
                                          <p:attrName>style.visibility</p:attrName>
                                        </p:attrNameLst>
                                      </p:cBhvr>
                                      <p:to>
                                        <p:strVal val="visible"/>
                                      </p:to>
                                    </p:set>
                                    <p:anim calcmode="lin" valueType="num">
                                      <p:cBhvr>
                                        <p:cTn dur="500" fill="hold" id="18"/>
                                        <p:tgtEl>
                                          <p:spTgt spid="5"/>
                                        </p:tgtEl>
                                        <p:attrNameLst>
                                          <p:attrName>ppt_w</p:attrName>
                                        </p:attrNameLst>
                                      </p:cBhvr>
                                      <p:tavLst>
                                        <p:tav tm="0">
                                          <p:val>
                                            <p:fltVal val="0"/>
                                          </p:val>
                                        </p:tav>
                                        <p:tav tm="100000">
                                          <p:val>
                                            <p:strVal val="#ppt_w"/>
                                          </p:val>
                                        </p:tav>
                                      </p:tavLst>
                                    </p:anim>
                                    <p:anim calcmode="lin" valueType="num">
                                      <p:cBhvr>
                                        <p:cTn dur="500" fill="hold" id="19"/>
                                        <p:tgtEl>
                                          <p:spTgt spid="5"/>
                                        </p:tgtEl>
                                        <p:attrNameLst>
                                          <p:attrName>ppt_h</p:attrName>
                                        </p:attrNameLst>
                                      </p:cBhvr>
                                      <p:tavLst>
                                        <p:tav tm="0">
                                          <p:val>
                                            <p:fltVal val="0"/>
                                          </p:val>
                                        </p:tav>
                                        <p:tav tm="100000">
                                          <p:val>
                                            <p:strVal val="#ppt_h"/>
                                          </p:val>
                                        </p:tav>
                                      </p:tavLst>
                                    </p:anim>
                                    <p:animEffect filter="fade" transition="in">
                                      <p:cBhvr>
                                        <p:cTn dur="500" id="20"/>
                                        <p:tgtEl>
                                          <p:spTgt spid="5"/>
                                        </p:tgtEl>
                                      </p:cBhvr>
                                    </p:animEffect>
                                  </p:childTnLst>
                                </p:cTn>
                              </p:par>
                              <p:par>
                                <p:cTn fill="hold" grpId="0" id="21" nodeType="withEffect" presetClass="entr" presetID="53" presetSubtype="0">
                                  <p:stCondLst>
                                    <p:cond delay="0"/>
                                  </p:stCondLst>
                                  <p:childTnLst>
                                    <p:set>
                                      <p:cBhvr>
                                        <p:cTn dur="1" fill="hold" id="22">
                                          <p:stCondLst>
                                            <p:cond delay="0"/>
                                          </p:stCondLst>
                                        </p:cTn>
                                        <p:tgtEl>
                                          <p:spTgt spid="8"/>
                                        </p:tgtEl>
                                        <p:attrNameLst>
                                          <p:attrName>style.visibility</p:attrName>
                                        </p:attrNameLst>
                                      </p:cBhvr>
                                      <p:to>
                                        <p:strVal val="visible"/>
                                      </p:to>
                                    </p:set>
                                    <p:anim calcmode="lin" valueType="num">
                                      <p:cBhvr>
                                        <p:cTn dur="500" fill="hold" id="23"/>
                                        <p:tgtEl>
                                          <p:spTgt spid="8"/>
                                        </p:tgtEl>
                                        <p:attrNameLst>
                                          <p:attrName>ppt_w</p:attrName>
                                        </p:attrNameLst>
                                      </p:cBhvr>
                                      <p:tavLst>
                                        <p:tav tm="0">
                                          <p:val>
                                            <p:fltVal val="0"/>
                                          </p:val>
                                        </p:tav>
                                        <p:tav tm="100000">
                                          <p:val>
                                            <p:strVal val="#ppt_w"/>
                                          </p:val>
                                        </p:tav>
                                      </p:tavLst>
                                    </p:anim>
                                    <p:anim calcmode="lin" valueType="num">
                                      <p:cBhvr>
                                        <p:cTn dur="500" fill="hold" id="24"/>
                                        <p:tgtEl>
                                          <p:spTgt spid="8"/>
                                        </p:tgtEl>
                                        <p:attrNameLst>
                                          <p:attrName>ppt_h</p:attrName>
                                        </p:attrNameLst>
                                      </p:cBhvr>
                                      <p:tavLst>
                                        <p:tav tm="0">
                                          <p:val>
                                            <p:fltVal val="0"/>
                                          </p:val>
                                        </p:tav>
                                        <p:tav tm="100000">
                                          <p:val>
                                            <p:strVal val="#ppt_h"/>
                                          </p:val>
                                        </p:tav>
                                      </p:tavLst>
                                    </p:anim>
                                    <p:animEffect filter="fade" transition="in">
                                      <p:cBhvr>
                                        <p:cTn dur="500" id="25"/>
                                        <p:tgtEl>
                                          <p:spTgt spid="8"/>
                                        </p:tgtEl>
                                      </p:cBhvr>
                                    </p:animEffect>
                                  </p:childTnLst>
                                </p:cTn>
                              </p:par>
                            </p:childTnLst>
                          </p:cTn>
                        </p:par>
                        <p:par>
                          <p:cTn fill="hold" id="26" nodeType="afterGroup">
                            <p:stCondLst>
                              <p:cond delay="1000"/>
                            </p:stCondLst>
                            <p:childTnLst>
                              <p:par>
                                <p:cTn fill="hold" grpId="0" id="27" nodeType="afterEffect" presetClass="entr" presetID="53" presetSubtype="0">
                                  <p:stCondLst>
                                    <p:cond delay="0"/>
                                  </p:stCondLst>
                                  <p:childTnLst>
                                    <p:set>
                                      <p:cBhvr>
                                        <p:cTn dur="1" fill="hold" id="28">
                                          <p:stCondLst>
                                            <p:cond delay="0"/>
                                          </p:stCondLst>
                                        </p:cTn>
                                        <p:tgtEl>
                                          <p:spTgt spid="6"/>
                                        </p:tgtEl>
                                        <p:attrNameLst>
                                          <p:attrName>style.visibility</p:attrName>
                                        </p:attrNameLst>
                                      </p:cBhvr>
                                      <p:to>
                                        <p:strVal val="visible"/>
                                      </p:to>
                                    </p:set>
                                    <p:anim calcmode="lin" valueType="num">
                                      <p:cBhvr>
                                        <p:cTn dur="500" fill="hold" id="29"/>
                                        <p:tgtEl>
                                          <p:spTgt spid="6"/>
                                        </p:tgtEl>
                                        <p:attrNameLst>
                                          <p:attrName>ppt_w</p:attrName>
                                        </p:attrNameLst>
                                      </p:cBhvr>
                                      <p:tavLst>
                                        <p:tav tm="0">
                                          <p:val>
                                            <p:fltVal val="0"/>
                                          </p:val>
                                        </p:tav>
                                        <p:tav tm="100000">
                                          <p:val>
                                            <p:strVal val="#ppt_w"/>
                                          </p:val>
                                        </p:tav>
                                      </p:tavLst>
                                    </p:anim>
                                    <p:anim calcmode="lin" valueType="num">
                                      <p:cBhvr>
                                        <p:cTn dur="500" fill="hold" id="30"/>
                                        <p:tgtEl>
                                          <p:spTgt spid="6"/>
                                        </p:tgtEl>
                                        <p:attrNameLst>
                                          <p:attrName>ppt_h</p:attrName>
                                        </p:attrNameLst>
                                      </p:cBhvr>
                                      <p:tavLst>
                                        <p:tav tm="0">
                                          <p:val>
                                            <p:fltVal val="0"/>
                                          </p:val>
                                        </p:tav>
                                        <p:tav tm="100000">
                                          <p:val>
                                            <p:strVal val="#ppt_h"/>
                                          </p:val>
                                        </p:tav>
                                      </p:tavLst>
                                    </p:anim>
                                    <p:animEffect filter="fade" transition="in">
                                      <p:cBhvr>
                                        <p:cTn dur="500" id="31"/>
                                        <p:tgtEl>
                                          <p:spTgt spid="6"/>
                                        </p:tgtEl>
                                      </p:cBhvr>
                                    </p:animEffect>
                                  </p:childTnLst>
                                </p:cTn>
                              </p:par>
                              <p:par>
                                <p:cTn fill="hold" grpId="0" id="32" nodeType="with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par>
                          <p:cTn fill="hold" id="37" nodeType="afterGroup">
                            <p:stCondLst>
                              <p:cond delay="1500"/>
                            </p:stCondLst>
                            <p:childTnLst>
                              <p:par>
                                <p:cTn fill="hold" grpId="0" id="38" nodeType="afterEffect" presetClass="entr" presetID="53" presetSubtype="0">
                                  <p:stCondLst>
                                    <p:cond delay="0"/>
                                  </p:stCondLst>
                                  <p:childTnLst>
                                    <p:set>
                                      <p:cBhvr>
                                        <p:cTn dur="1" fill="hold" id="39">
                                          <p:stCondLst>
                                            <p:cond delay="0"/>
                                          </p:stCondLst>
                                        </p:cTn>
                                        <p:tgtEl>
                                          <p:spTgt spid="24"/>
                                        </p:tgtEl>
                                        <p:attrNameLst>
                                          <p:attrName>style.visibility</p:attrName>
                                        </p:attrNameLst>
                                      </p:cBhvr>
                                      <p:to>
                                        <p:strVal val="visible"/>
                                      </p:to>
                                    </p:set>
                                    <p:anim calcmode="lin" valueType="num">
                                      <p:cBhvr>
                                        <p:cTn dur="500" fill="hold" id="40"/>
                                        <p:tgtEl>
                                          <p:spTgt spid="24"/>
                                        </p:tgtEl>
                                        <p:attrNameLst>
                                          <p:attrName>ppt_w</p:attrName>
                                        </p:attrNameLst>
                                      </p:cBhvr>
                                      <p:tavLst>
                                        <p:tav tm="0">
                                          <p:val>
                                            <p:fltVal val="0"/>
                                          </p:val>
                                        </p:tav>
                                        <p:tav tm="100000">
                                          <p:val>
                                            <p:strVal val="#ppt_w"/>
                                          </p:val>
                                        </p:tav>
                                      </p:tavLst>
                                    </p:anim>
                                    <p:anim calcmode="lin" valueType="num">
                                      <p:cBhvr>
                                        <p:cTn dur="500" fill="hold" id="41"/>
                                        <p:tgtEl>
                                          <p:spTgt spid="24"/>
                                        </p:tgtEl>
                                        <p:attrNameLst>
                                          <p:attrName>ppt_h</p:attrName>
                                        </p:attrNameLst>
                                      </p:cBhvr>
                                      <p:tavLst>
                                        <p:tav tm="0">
                                          <p:val>
                                            <p:fltVal val="0"/>
                                          </p:val>
                                        </p:tav>
                                        <p:tav tm="100000">
                                          <p:val>
                                            <p:strVal val="#ppt_h"/>
                                          </p:val>
                                        </p:tav>
                                      </p:tavLst>
                                    </p:anim>
                                    <p:animEffect filter="fade" transition="in">
                                      <p:cBhvr>
                                        <p:cTn dur="500" id="42"/>
                                        <p:tgtEl>
                                          <p:spTgt spid="24"/>
                                        </p:tgtEl>
                                      </p:cBhvr>
                                    </p:animEffect>
                                  </p:childTnLst>
                                </p:cTn>
                              </p:par>
                              <p:par>
                                <p:cTn fill="hold" grpId="0" id="43" nodeType="withEffect" presetClass="entr" presetID="53" presetSubtype="0">
                                  <p:stCondLst>
                                    <p:cond delay="0"/>
                                  </p:stCondLst>
                                  <p:childTnLst>
                                    <p:set>
                                      <p:cBhvr>
                                        <p:cTn dur="1" fill="hold" id="44">
                                          <p:stCondLst>
                                            <p:cond delay="0"/>
                                          </p:stCondLst>
                                        </p:cTn>
                                        <p:tgtEl>
                                          <p:spTgt spid="23"/>
                                        </p:tgtEl>
                                        <p:attrNameLst>
                                          <p:attrName>style.visibility</p:attrName>
                                        </p:attrNameLst>
                                      </p:cBhvr>
                                      <p:to>
                                        <p:strVal val="visible"/>
                                      </p:to>
                                    </p:set>
                                    <p:anim calcmode="lin" valueType="num">
                                      <p:cBhvr>
                                        <p:cTn dur="500" fill="hold" id="45"/>
                                        <p:tgtEl>
                                          <p:spTgt spid="23"/>
                                        </p:tgtEl>
                                        <p:attrNameLst>
                                          <p:attrName>ppt_w</p:attrName>
                                        </p:attrNameLst>
                                      </p:cBhvr>
                                      <p:tavLst>
                                        <p:tav tm="0">
                                          <p:val>
                                            <p:fltVal val="0"/>
                                          </p:val>
                                        </p:tav>
                                        <p:tav tm="100000">
                                          <p:val>
                                            <p:strVal val="#ppt_w"/>
                                          </p:val>
                                        </p:tav>
                                      </p:tavLst>
                                    </p:anim>
                                    <p:anim calcmode="lin" valueType="num">
                                      <p:cBhvr>
                                        <p:cTn dur="500" fill="hold" id="46"/>
                                        <p:tgtEl>
                                          <p:spTgt spid="23"/>
                                        </p:tgtEl>
                                        <p:attrNameLst>
                                          <p:attrName>ppt_h</p:attrName>
                                        </p:attrNameLst>
                                      </p:cBhvr>
                                      <p:tavLst>
                                        <p:tav tm="0">
                                          <p:val>
                                            <p:fltVal val="0"/>
                                          </p:val>
                                        </p:tav>
                                        <p:tav tm="100000">
                                          <p:val>
                                            <p:strVal val="#ppt_h"/>
                                          </p:val>
                                        </p:tav>
                                      </p:tavLst>
                                    </p:anim>
                                    <p:animEffect filter="fade" transition="in">
                                      <p:cBhvr>
                                        <p:cTn dur="500" id="47"/>
                                        <p:tgtEl>
                                          <p:spTgt spid="23"/>
                                        </p:tgtEl>
                                      </p:cBhvr>
                                    </p:animEffect>
                                  </p:childTnLst>
                                </p:cTn>
                              </p:par>
                            </p:childTnLst>
                          </p:cTn>
                        </p:par>
                        <p:par>
                          <p:cTn fill="hold" id="48" nodeType="afterGroup">
                            <p:stCondLst>
                              <p:cond delay="2000"/>
                            </p:stCondLst>
                            <p:childTnLst>
                              <p:par>
                                <p:cTn fill="hold" grpId="0" id="49" nodeType="afterEffect" presetClass="entr" presetID="22" presetSubtype="4">
                                  <p:stCondLst>
                                    <p:cond delay="0"/>
                                  </p:stCondLst>
                                  <p:childTnLst>
                                    <p:set>
                                      <p:cBhvr>
                                        <p:cTn dur="1" fill="hold" id="50">
                                          <p:stCondLst>
                                            <p:cond delay="0"/>
                                          </p:stCondLst>
                                        </p:cTn>
                                        <p:tgtEl>
                                          <p:spTgt spid="12"/>
                                        </p:tgtEl>
                                        <p:attrNameLst>
                                          <p:attrName>style.visibility</p:attrName>
                                        </p:attrNameLst>
                                      </p:cBhvr>
                                      <p:to>
                                        <p:strVal val="visible"/>
                                      </p:to>
                                    </p:set>
                                    <p:animEffect filter="wipe(down)" transition="in">
                                      <p:cBhvr>
                                        <p:cTn dur="500" id="51"/>
                                        <p:tgtEl>
                                          <p:spTgt spid="12"/>
                                        </p:tgtEl>
                                      </p:cBhvr>
                                    </p:animEffect>
                                  </p:childTnLst>
                                </p:cTn>
                              </p:par>
                            </p:childTnLst>
                          </p:cTn>
                        </p:par>
                        <p:par>
                          <p:cTn fill="hold" id="52" nodeType="afterGroup">
                            <p:stCondLst>
                              <p:cond delay="2500"/>
                            </p:stCondLst>
                            <p:childTnLst>
                              <p:par>
                                <p:cTn fill="hold" grpId="0" id="53" nodeType="afterEffect" presetClass="entr" presetID="42" presetSubtype="0">
                                  <p:stCondLst>
                                    <p:cond delay="0"/>
                                  </p:stCondLst>
                                  <p:childTnLst>
                                    <p:set>
                                      <p:cBhvr>
                                        <p:cTn dur="1" fill="hold" id="54">
                                          <p:stCondLst>
                                            <p:cond delay="0"/>
                                          </p:stCondLst>
                                        </p:cTn>
                                        <p:tgtEl>
                                          <p:spTgt spid="16"/>
                                        </p:tgtEl>
                                        <p:attrNameLst>
                                          <p:attrName>style.visibility</p:attrName>
                                        </p:attrNameLst>
                                      </p:cBhvr>
                                      <p:to>
                                        <p:strVal val="visible"/>
                                      </p:to>
                                    </p:set>
                                    <p:animEffect filter="fade" transition="in">
                                      <p:cBhvr>
                                        <p:cTn dur="1000" id="55"/>
                                        <p:tgtEl>
                                          <p:spTgt spid="16"/>
                                        </p:tgtEl>
                                      </p:cBhvr>
                                    </p:animEffect>
                                    <p:anim calcmode="lin" valueType="num">
                                      <p:cBhvr>
                                        <p:cTn dur="1000" fill="hold" id="56"/>
                                        <p:tgtEl>
                                          <p:spTgt spid="16"/>
                                        </p:tgtEl>
                                        <p:attrNameLst>
                                          <p:attrName>ppt_x</p:attrName>
                                        </p:attrNameLst>
                                      </p:cBhvr>
                                      <p:tavLst>
                                        <p:tav tm="0">
                                          <p:val>
                                            <p:strVal val="#ppt_x"/>
                                          </p:val>
                                        </p:tav>
                                        <p:tav tm="100000">
                                          <p:val>
                                            <p:strVal val="#ppt_x"/>
                                          </p:val>
                                        </p:tav>
                                      </p:tavLst>
                                    </p:anim>
                                    <p:anim calcmode="lin" valueType="num">
                                      <p:cBhvr>
                                        <p:cTn dur="1000" fill="hold" id="57"/>
                                        <p:tgtEl>
                                          <p:spTgt spid="16"/>
                                        </p:tgtEl>
                                        <p:attrNameLst>
                                          <p:attrName>ppt_y</p:attrName>
                                        </p:attrNameLst>
                                      </p:cBhvr>
                                      <p:tavLst>
                                        <p:tav tm="0">
                                          <p:val>
                                            <p:strVal val="#ppt_y+.1"/>
                                          </p:val>
                                        </p:tav>
                                        <p:tav tm="100000">
                                          <p:val>
                                            <p:strVal val="#ppt_y"/>
                                          </p:val>
                                        </p:tav>
                                      </p:tavLst>
                                    </p:anim>
                                  </p:childTnLst>
                                </p:cTn>
                              </p:par>
                              <p:par>
                                <p:cTn fill="hold" grpId="0" id="58" nodeType="withEffect" presetClass="entr" presetID="42" presetSubtype="0">
                                  <p:stCondLst>
                                    <p:cond delay="0"/>
                                  </p:stCondLst>
                                  <p:childTnLst>
                                    <p:set>
                                      <p:cBhvr>
                                        <p:cTn dur="1" fill="hold" id="59">
                                          <p:stCondLst>
                                            <p:cond delay="0"/>
                                          </p:stCondLst>
                                        </p:cTn>
                                        <p:tgtEl>
                                          <p:spTgt spid="17"/>
                                        </p:tgtEl>
                                        <p:attrNameLst>
                                          <p:attrName>style.visibility</p:attrName>
                                        </p:attrNameLst>
                                      </p:cBhvr>
                                      <p:to>
                                        <p:strVal val="visible"/>
                                      </p:to>
                                    </p:set>
                                    <p:animEffect filter="fade" transition="in">
                                      <p:cBhvr>
                                        <p:cTn dur="1000" id="60"/>
                                        <p:tgtEl>
                                          <p:spTgt spid="17"/>
                                        </p:tgtEl>
                                      </p:cBhvr>
                                    </p:animEffect>
                                    <p:anim calcmode="lin" valueType="num">
                                      <p:cBhvr>
                                        <p:cTn dur="1000" fill="hold" id="61"/>
                                        <p:tgtEl>
                                          <p:spTgt spid="17"/>
                                        </p:tgtEl>
                                        <p:attrNameLst>
                                          <p:attrName>ppt_x</p:attrName>
                                        </p:attrNameLst>
                                      </p:cBhvr>
                                      <p:tavLst>
                                        <p:tav tm="0">
                                          <p:val>
                                            <p:strVal val="#ppt_x"/>
                                          </p:val>
                                        </p:tav>
                                        <p:tav tm="100000">
                                          <p:val>
                                            <p:strVal val="#ppt_x"/>
                                          </p:val>
                                        </p:tav>
                                      </p:tavLst>
                                    </p:anim>
                                    <p:anim calcmode="lin" valueType="num">
                                      <p:cBhvr>
                                        <p:cTn dur="1000" fill="hold" id="62"/>
                                        <p:tgtEl>
                                          <p:spTgt spid="17"/>
                                        </p:tgtEl>
                                        <p:attrNameLst>
                                          <p:attrName>ppt_y</p:attrName>
                                        </p:attrNameLst>
                                      </p:cBhvr>
                                      <p:tavLst>
                                        <p:tav tm="0">
                                          <p:val>
                                            <p:strVal val="#ppt_y+.1"/>
                                          </p:val>
                                        </p:tav>
                                        <p:tav tm="100000">
                                          <p:val>
                                            <p:strVal val="#ppt_y"/>
                                          </p:val>
                                        </p:tav>
                                      </p:tavLst>
                                    </p:anim>
                                  </p:childTnLst>
                                </p:cTn>
                              </p:par>
                              <p:par>
                                <p:cTn fill="hold" grpId="0" id="63" nodeType="withEffect" presetClass="entr" presetID="42" presetSubtype="0">
                                  <p:stCondLst>
                                    <p:cond delay="0"/>
                                  </p:stCondLst>
                                  <p:childTnLst>
                                    <p:set>
                                      <p:cBhvr>
                                        <p:cTn dur="1" fill="hold" id="64">
                                          <p:stCondLst>
                                            <p:cond delay="0"/>
                                          </p:stCondLst>
                                        </p:cTn>
                                        <p:tgtEl>
                                          <p:spTgt spid="14"/>
                                        </p:tgtEl>
                                        <p:attrNameLst>
                                          <p:attrName>style.visibility</p:attrName>
                                        </p:attrNameLst>
                                      </p:cBhvr>
                                      <p:to>
                                        <p:strVal val="visible"/>
                                      </p:to>
                                    </p:set>
                                    <p:animEffect filter="fade" transition="in">
                                      <p:cBhvr>
                                        <p:cTn dur="1000" id="65"/>
                                        <p:tgtEl>
                                          <p:spTgt spid="14"/>
                                        </p:tgtEl>
                                      </p:cBhvr>
                                    </p:animEffect>
                                    <p:anim calcmode="lin" valueType="num">
                                      <p:cBhvr>
                                        <p:cTn dur="1000" fill="hold" id="66"/>
                                        <p:tgtEl>
                                          <p:spTgt spid="14"/>
                                        </p:tgtEl>
                                        <p:attrNameLst>
                                          <p:attrName>ppt_x</p:attrName>
                                        </p:attrNameLst>
                                      </p:cBhvr>
                                      <p:tavLst>
                                        <p:tav tm="0">
                                          <p:val>
                                            <p:strVal val="#ppt_x"/>
                                          </p:val>
                                        </p:tav>
                                        <p:tav tm="100000">
                                          <p:val>
                                            <p:strVal val="#ppt_x"/>
                                          </p:val>
                                        </p:tav>
                                      </p:tavLst>
                                    </p:anim>
                                    <p:anim calcmode="lin" valueType="num">
                                      <p:cBhvr>
                                        <p:cTn dur="1000" fill="hold" id="67"/>
                                        <p:tgtEl>
                                          <p:spTgt spid="14"/>
                                        </p:tgtEl>
                                        <p:attrNameLst>
                                          <p:attrName>ppt_y</p:attrName>
                                        </p:attrNameLst>
                                      </p:cBhvr>
                                      <p:tavLst>
                                        <p:tav tm="0">
                                          <p:val>
                                            <p:strVal val="#ppt_y+.1"/>
                                          </p:val>
                                        </p:tav>
                                        <p:tav tm="100000">
                                          <p:val>
                                            <p:strVal val="#ppt_y"/>
                                          </p:val>
                                        </p:tav>
                                      </p:tavLst>
                                    </p:anim>
                                  </p:childTnLst>
                                </p:cTn>
                              </p:par>
                              <p:par>
                                <p:cTn fill="hold" grpId="0" id="68" nodeType="withEffect" presetClass="entr" presetID="42" presetSubtype="0">
                                  <p:stCondLst>
                                    <p:cond delay="0"/>
                                  </p:stCondLst>
                                  <p:childTnLst>
                                    <p:set>
                                      <p:cBhvr>
                                        <p:cTn dur="1" fill="hold" id="69">
                                          <p:stCondLst>
                                            <p:cond delay="0"/>
                                          </p:stCondLst>
                                        </p:cTn>
                                        <p:tgtEl>
                                          <p:spTgt spid="10"/>
                                        </p:tgtEl>
                                        <p:attrNameLst>
                                          <p:attrName>style.visibility</p:attrName>
                                        </p:attrNameLst>
                                      </p:cBhvr>
                                      <p:to>
                                        <p:strVal val="visible"/>
                                      </p:to>
                                    </p:set>
                                    <p:animEffect filter="fade" transition="in">
                                      <p:cBhvr>
                                        <p:cTn dur="1000" id="70"/>
                                        <p:tgtEl>
                                          <p:spTgt spid="10"/>
                                        </p:tgtEl>
                                      </p:cBhvr>
                                    </p:animEffect>
                                    <p:anim calcmode="lin" valueType="num">
                                      <p:cBhvr>
                                        <p:cTn dur="1000" fill="hold" id="71"/>
                                        <p:tgtEl>
                                          <p:spTgt spid="10"/>
                                        </p:tgtEl>
                                        <p:attrNameLst>
                                          <p:attrName>ppt_x</p:attrName>
                                        </p:attrNameLst>
                                      </p:cBhvr>
                                      <p:tavLst>
                                        <p:tav tm="0">
                                          <p:val>
                                            <p:strVal val="#ppt_x"/>
                                          </p:val>
                                        </p:tav>
                                        <p:tav tm="100000">
                                          <p:val>
                                            <p:strVal val="#ppt_x"/>
                                          </p:val>
                                        </p:tav>
                                      </p:tavLst>
                                    </p:anim>
                                    <p:anim calcmode="lin" valueType="num">
                                      <p:cBhvr>
                                        <p:cTn dur="1000" fill="hold" id="72"/>
                                        <p:tgtEl>
                                          <p:spTgt spid="10"/>
                                        </p:tgtEl>
                                        <p:attrNameLst>
                                          <p:attrName>ppt_y</p:attrName>
                                        </p:attrNameLst>
                                      </p:cBhvr>
                                      <p:tavLst>
                                        <p:tav tm="0">
                                          <p:val>
                                            <p:strVal val="#ppt_y+.1"/>
                                          </p:val>
                                        </p:tav>
                                        <p:tav tm="100000">
                                          <p:val>
                                            <p:strVal val="#ppt_y"/>
                                          </p:val>
                                        </p:tav>
                                      </p:tavLst>
                                    </p:anim>
                                  </p:childTnLst>
                                </p:cTn>
                              </p:par>
                              <p:par>
                                <p:cTn fill="hold" grpId="0" id="73" nodeType="withEffect" presetClass="entr" presetID="42" presetSubtype="0">
                                  <p:stCondLst>
                                    <p:cond delay="0"/>
                                  </p:stCondLst>
                                  <p:childTnLst>
                                    <p:set>
                                      <p:cBhvr>
                                        <p:cTn dur="1" fill="hold" id="74">
                                          <p:stCondLst>
                                            <p:cond delay="0"/>
                                          </p:stCondLst>
                                        </p:cTn>
                                        <p:tgtEl>
                                          <p:spTgt spid="22"/>
                                        </p:tgtEl>
                                        <p:attrNameLst>
                                          <p:attrName>style.visibility</p:attrName>
                                        </p:attrNameLst>
                                      </p:cBhvr>
                                      <p:to>
                                        <p:strVal val="visible"/>
                                      </p:to>
                                    </p:set>
                                    <p:animEffect filter="fade" transition="in">
                                      <p:cBhvr>
                                        <p:cTn dur="1000" id="75"/>
                                        <p:tgtEl>
                                          <p:spTgt spid="22"/>
                                        </p:tgtEl>
                                      </p:cBhvr>
                                    </p:animEffect>
                                    <p:anim calcmode="lin" valueType="num">
                                      <p:cBhvr>
                                        <p:cTn dur="1000" fill="hold" id="76"/>
                                        <p:tgtEl>
                                          <p:spTgt spid="22"/>
                                        </p:tgtEl>
                                        <p:attrNameLst>
                                          <p:attrName>ppt_x</p:attrName>
                                        </p:attrNameLst>
                                      </p:cBhvr>
                                      <p:tavLst>
                                        <p:tav tm="0">
                                          <p:val>
                                            <p:strVal val="#ppt_x"/>
                                          </p:val>
                                        </p:tav>
                                        <p:tav tm="100000">
                                          <p:val>
                                            <p:strVal val="#ppt_x"/>
                                          </p:val>
                                        </p:tav>
                                      </p:tavLst>
                                    </p:anim>
                                    <p:anim calcmode="lin" valueType="num">
                                      <p:cBhvr>
                                        <p:cTn dur="1000" fill="hold" id="77"/>
                                        <p:tgtEl>
                                          <p:spTgt spid="22"/>
                                        </p:tgtEl>
                                        <p:attrNameLst>
                                          <p:attrName>ppt_y</p:attrName>
                                        </p:attrNameLst>
                                      </p:cBhvr>
                                      <p:tavLst>
                                        <p:tav tm="0">
                                          <p:val>
                                            <p:strVal val="#ppt_y+.1"/>
                                          </p:val>
                                        </p:tav>
                                        <p:tav tm="100000">
                                          <p:val>
                                            <p:strVal val="#ppt_y"/>
                                          </p:val>
                                        </p:tav>
                                      </p:tavLst>
                                    </p:anim>
                                  </p:childTnLst>
                                </p:cTn>
                              </p:par>
                              <p:par>
                                <p:cTn fill="hold" grpId="0" id="78" nodeType="withEffect" presetClass="entr" presetID="42" presetSubtype="0">
                                  <p:stCondLst>
                                    <p:cond delay="0"/>
                                  </p:stCondLst>
                                  <p:childTnLst>
                                    <p:set>
                                      <p:cBhvr>
                                        <p:cTn dur="1" fill="hold" id="79">
                                          <p:stCondLst>
                                            <p:cond delay="0"/>
                                          </p:stCondLst>
                                        </p:cTn>
                                        <p:tgtEl>
                                          <p:spTgt spid="13"/>
                                        </p:tgtEl>
                                        <p:attrNameLst>
                                          <p:attrName>style.visibility</p:attrName>
                                        </p:attrNameLst>
                                      </p:cBhvr>
                                      <p:to>
                                        <p:strVal val="visible"/>
                                      </p:to>
                                    </p:set>
                                    <p:animEffect filter="fade" transition="in">
                                      <p:cBhvr>
                                        <p:cTn dur="1000" id="80"/>
                                        <p:tgtEl>
                                          <p:spTgt spid="13"/>
                                        </p:tgtEl>
                                      </p:cBhvr>
                                    </p:animEffect>
                                    <p:anim calcmode="lin" valueType="num">
                                      <p:cBhvr>
                                        <p:cTn dur="1000" fill="hold" id="81"/>
                                        <p:tgtEl>
                                          <p:spTgt spid="13"/>
                                        </p:tgtEl>
                                        <p:attrNameLst>
                                          <p:attrName>ppt_x</p:attrName>
                                        </p:attrNameLst>
                                      </p:cBhvr>
                                      <p:tavLst>
                                        <p:tav tm="0">
                                          <p:val>
                                            <p:strVal val="#ppt_x"/>
                                          </p:val>
                                        </p:tav>
                                        <p:tav tm="100000">
                                          <p:val>
                                            <p:strVal val="#ppt_x"/>
                                          </p:val>
                                        </p:tav>
                                      </p:tavLst>
                                    </p:anim>
                                    <p:anim calcmode="lin" valueType="num">
                                      <p:cBhvr>
                                        <p:cTn dur="1000" fill="hold" id="82"/>
                                        <p:tgtEl>
                                          <p:spTgt spid="13"/>
                                        </p:tgtEl>
                                        <p:attrNameLst>
                                          <p:attrName>ppt_y</p:attrName>
                                        </p:attrNameLst>
                                      </p:cBhvr>
                                      <p:tavLst>
                                        <p:tav tm="0">
                                          <p:val>
                                            <p:strVal val="#ppt_y+.1"/>
                                          </p:val>
                                        </p:tav>
                                        <p:tav tm="100000">
                                          <p:val>
                                            <p:strVal val="#ppt_y"/>
                                          </p:val>
                                        </p:tav>
                                      </p:tavLst>
                                    </p:anim>
                                  </p:childTnLst>
                                </p:cTn>
                              </p:par>
                            </p:childTnLst>
                          </p:cTn>
                        </p:par>
                        <p:par>
                          <p:cTn fill="hold" id="83" nodeType="afterGroup">
                            <p:stCondLst>
                              <p:cond delay="3500"/>
                            </p:stCondLst>
                            <p:childTnLst>
                              <p:par>
                                <p:cTn fill="hold" grpId="0" id="84" nodeType="afterEffect" presetClass="entr" presetID="42" presetSubtype="0">
                                  <p:stCondLst>
                                    <p:cond delay="0"/>
                                  </p:stCondLst>
                                  <p:childTnLst>
                                    <p:set>
                                      <p:cBhvr>
                                        <p:cTn dur="1" fill="hold" id="85">
                                          <p:stCondLst>
                                            <p:cond delay="0"/>
                                          </p:stCondLst>
                                        </p:cTn>
                                        <p:tgtEl>
                                          <p:spTgt spid="15"/>
                                        </p:tgtEl>
                                        <p:attrNameLst>
                                          <p:attrName>style.visibility</p:attrName>
                                        </p:attrNameLst>
                                      </p:cBhvr>
                                      <p:to>
                                        <p:strVal val="visible"/>
                                      </p:to>
                                    </p:set>
                                    <p:animEffect filter="fade" transition="in">
                                      <p:cBhvr>
                                        <p:cTn dur="1000" id="86"/>
                                        <p:tgtEl>
                                          <p:spTgt spid="15"/>
                                        </p:tgtEl>
                                      </p:cBhvr>
                                    </p:animEffect>
                                    <p:anim calcmode="lin" valueType="num">
                                      <p:cBhvr>
                                        <p:cTn dur="1000" fill="hold" id="87"/>
                                        <p:tgtEl>
                                          <p:spTgt spid="15"/>
                                        </p:tgtEl>
                                        <p:attrNameLst>
                                          <p:attrName>ppt_x</p:attrName>
                                        </p:attrNameLst>
                                      </p:cBhvr>
                                      <p:tavLst>
                                        <p:tav tm="0">
                                          <p:val>
                                            <p:strVal val="#ppt_x"/>
                                          </p:val>
                                        </p:tav>
                                        <p:tav tm="100000">
                                          <p:val>
                                            <p:strVal val="#ppt_x"/>
                                          </p:val>
                                        </p:tav>
                                      </p:tavLst>
                                    </p:anim>
                                    <p:anim calcmode="lin" valueType="num">
                                      <p:cBhvr>
                                        <p:cTn dur="1000" fill="hold" id="88"/>
                                        <p:tgtEl>
                                          <p:spTgt spid="15"/>
                                        </p:tgtEl>
                                        <p:attrNameLst>
                                          <p:attrName>ppt_y</p:attrName>
                                        </p:attrNameLst>
                                      </p:cBhvr>
                                      <p:tavLst>
                                        <p:tav tm="0">
                                          <p:val>
                                            <p:strVal val="#ppt_y+.1"/>
                                          </p:val>
                                        </p:tav>
                                        <p:tav tm="100000">
                                          <p:val>
                                            <p:strVal val="#ppt_y"/>
                                          </p:val>
                                        </p:tav>
                                      </p:tavLst>
                                    </p:anim>
                                  </p:childTnLst>
                                </p:cTn>
                              </p:par>
                              <p:par>
                                <p:cTn fill="hold" grpId="0" id="89" nodeType="withEffect" presetClass="entr" presetID="42" presetSubtype="0">
                                  <p:stCondLst>
                                    <p:cond delay="0"/>
                                  </p:stCondLst>
                                  <p:childTnLst>
                                    <p:set>
                                      <p:cBhvr>
                                        <p:cTn dur="1" fill="hold" id="90">
                                          <p:stCondLst>
                                            <p:cond delay="0"/>
                                          </p:stCondLst>
                                        </p:cTn>
                                        <p:tgtEl>
                                          <p:spTgt spid="18"/>
                                        </p:tgtEl>
                                        <p:attrNameLst>
                                          <p:attrName>style.visibility</p:attrName>
                                        </p:attrNameLst>
                                      </p:cBhvr>
                                      <p:to>
                                        <p:strVal val="visible"/>
                                      </p:to>
                                    </p:set>
                                    <p:animEffect filter="fade" transition="in">
                                      <p:cBhvr>
                                        <p:cTn dur="1000" id="91"/>
                                        <p:tgtEl>
                                          <p:spTgt spid="18"/>
                                        </p:tgtEl>
                                      </p:cBhvr>
                                    </p:animEffect>
                                    <p:anim calcmode="lin" valueType="num">
                                      <p:cBhvr>
                                        <p:cTn dur="1000" fill="hold" id="92"/>
                                        <p:tgtEl>
                                          <p:spTgt spid="18"/>
                                        </p:tgtEl>
                                        <p:attrNameLst>
                                          <p:attrName>ppt_x</p:attrName>
                                        </p:attrNameLst>
                                      </p:cBhvr>
                                      <p:tavLst>
                                        <p:tav tm="0">
                                          <p:val>
                                            <p:strVal val="#ppt_x"/>
                                          </p:val>
                                        </p:tav>
                                        <p:tav tm="100000">
                                          <p:val>
                                            <p:strVal val="#ppt_x"/>
                                          </p:val>
                                        </p:tav>
                                      </p:tavLst>
                                    </p:anim>
                                    <p:anim calcmode="lin" valueType="num">
                                      <p:cBhvr>
                                        <p:cTn dur="1000" fill="hold" id="93"/>
                                        <p:tgtEl>
                                          <p:spTgt spid="18"/>
                                        </p:tgtEl>
                                        <p:attrNameLst>
                                          <p:attrName>ppt_y</p:attrName>
                                        </p:attrNameLst>
                                      </p:cBhvr>
                                      <p:tavLst>
                                        <p:tav tm="0">
                                          <p:val>
                                            <p:strVal val="#ppt_y+.1"/>
                                          </p:val>
                                        </p:tav>
                                        <p:tav tm="100000">
                                          <p:val>
                                            <p:strVal val="#ppt_y"/>
                                          </p:val>
                                        </p:tav>
                                      </p:tavLst>
                                    </p:anim>
                                  </p:childTnLst>
                                </p:cTn>
                              </p:par>
                              <p:par>
                                <p:cTn fill="hold" grpId="0" id="94" nodeType="withEffect" presetClass="entr" presetID="42" presetSubtype="0">
                                  <p:stCondLst>
                                    <p:cond delay="0"/>
                                  </p:stCondLst>
                                  <p:childTnLst>
                                    <p:set>
                                      <p:cBhvr>
                                        <p:cTn dur="1" fill="hold" id="95">
                                          <p:stCondLst>
                                            <p:cond delay="0"/>
                                          </p:stCondLst>
                                        </p:cTn>
                                        <p:tgtEl>
                                          <p:spTgt spid="19"/>
                                        </p:tgtEl>
                                        <p:attrNameLst>
                                          <p:attrName>style.visibility</p:attrName>
                                        </p:attrNameLst>
                                      </p:cBhvr>
                                      <p:to>
                                        <p:strVal val="visible"/>
                                      </p:to>
                                    </p:set>
                                    <p:animEffect filter="fade" transition="in">
                                      <p:cBhvr>
                                        <p:cTn dur="1000" id="96"/>
                                        <p:tgtEl>
                                          <p:spTgt spid="19"/>
                                        </p:tgtEl>
                                      </p:cBhvr>
                                    </p:animEffect>
                                    <p:anim calcmode="lin" valueType="num">
                                      <p:cBhvr>
                                        <p:cTn dur="1000" fill="hold" id="97"/>
                                        <p:tgtEl>
                                          <p:spTgt spid="19"/>
                                        </p:tgtEl>
                                        <p:attrNameLst>
                                          <p:attrName>ppt_x</p:attrName>
                                        </p:attrNameLst>
                                      </p:cBhvr>
                                      <p:tavLst>
                                        <p:tav tm="0">
                                          <p:val>
                                            <p:strVal val="#ppt_x"/>
                                          </p:val>
                                        </p:tav>
                                        <p:tav tm="100000">
                                          <p:val>
                                            <p:strVal val="#ppt_x"/>
                                          </p:val>
                                        </p:tav>
                                      </p:tavLst>
                                    </p:anim>
                                    <p:anim calcmode="lin" valueType="num">
                                      <p:cBhvr>
                                        <p:cTn dur="1000" fill="hold" id="98"/>
                                        <p:tgtEl>
                                          <p:spTgt spid="19"/>
                                        </p:tgtEl>
                                        <p:attrNameLst>
                                          <p:attrName>ppt_y</p:attrName>
                                        </p:attrNameLst>
                                      </p:cBhvr>
                                      <p:tavLst>
                                        <p:tav tm="0">
                                          <p:val>
                                            <p:strVal val="#ppt_y+.1"/>
                                          </p:val>
                                        </p:tav>
                                        <p:tav tm="100000">
                                          <p:val>
                                            <p:strVal val="#ppt_y"/>
                                          </p:val>
                                        </p:tav>
                                      </p:tavLst>
                                    </p:anim>
                                  </p:childTnLst>
                                </p:cTn>
                              </p:par>
                              <p:par>
                                <p:cTn fill="hold" grpId="0" id="99" nodeType="withEffect" presetClass="entr" presetID="42" presetSubtype="0">
                                  <p:stCondLst>
                                    <p:cond delay="0"/>
                                  </p:stCondLst>
                                  <p:childTnLst>
                                    <p:set>
                                      <p:cBhvr>
                                        <p:cTn dur="1" fill="hold" id="100">
                                          <p:stCondLst>
                                            <p:cond delay="0"/>
                                          </p:stCondLst>
                                        </p:cTn>
                                        <p:tgtEl>
                                          <p:spTgt spid="20"/>
                                        </p:tgtEl>
                                        <p:attrNameLst>
                                          <p:attrName>style.visibility</p:attrName>
                                        </p:attrNameLst>
                                      </p:cBhvr>
                                      <p:to>
                                        <p:strVal val="visible"/>
                                      </p:to>
                                    </p:set>
                                    <p:animEffect filter="fade" transition="in">
                                      <p:cBhvr>
                                        <p:cTn dur="1000" id="101"/>
                                        <p:tgtEl>
                                          <p:spTgt spid="20"/>
                                        </p:tgtEl>
                                      </p:cBhvr>
                                    </p:animEffect>
                                    <p:anim calcmode="lin" valueType="num">
                                      <p:cBhvr>
                                        <p:cTn dur="1000" fill="hold" id="102"/>
                                        <p:tgtEl>
                                          <p:spTgt spid="20"/>
                                        </p:tgtEl>
                                        <p:attrNameLst>
                                          <p:attrName>ppt_x</p:attrName>
                                        </p:attrNameLst>
                                      </p:cBhvr>
                                      <p:tavLst>
                                        <p:tav tm="0">
                                          <p:val>
                                            <p:strVal val="#ppt_x"/>
                                          </p:val>
                                        </p:tav>
                                        <p:tav tm="100000">
                                          <p:val>
                                            <p:strVal val="#ppt_x"/>
                                          </p:val>
                                        </p:tav>
                                      </p:tavLst>
                                    </p:anim>
                                    <p:anim calcmode="lin" valueType="num">
                                      <p:cBhvr>
                                        <p:cTn dur="1000" fill="hold" id="103"/>
                                        <p:tgtEl>
                                          <p:spTgt spid="20"/>
                                        </p:tgtEl>
                                        <p:attrNameLst>
                                          <p:attrName>ppt_y</p:attrName>
                                        </p:attrNameLst>
                                      </p:cBhvr>
                                      <p:tavLst>
                                        <p:tav tm="0">
                                          <p:val>
                                            <p:strVal val="#ppt_y+.1"/>
                                          </p:val>
                                        </p:tav>
                                        <p:tav tm="100000">
                                          <p:val>
                                            <p:strVal val="#ppt_y"/>
                                          </p:val>
                                        </p:tav>
                                      </p:tavLst>
                                    </p:anim>
                                  </p:childTnLst>
                                </p:cTn>
                              </p:par>
                              <p:par>
                                <p:cTn fill="hold" grpId="0" id="104" nodeType="withEffect" presetClass="entr" presetID="42" presetSubtype="0">
                                  <p:stCondLst>
                                    <p:cond delay="0"/>
                                  </p:stCondLst>
                                  <p:childTnLst>
                                    <p:set>
                                      <p:cBhvr>
                                        <p:cTn dur="1" fill="hold" id="105">
                                          <p:stCondLst>
                                            <p:cond delay="0"/>
                                          </p:stCondLst>
                                        </p:cTn>
                                        <p:tgtEl>
                                          <p:spTgt spid="21"/>
                                        </p:tgtEl>
                                        <p:attrNameLst>
                                          <p:attrName>style.visibility</p:attrName>
                                        </p:attrNameLst>
                                      </p:cBhvr>
                                      <p:to>
                                        <p:strVal val="visible"/>
                                      </p:to>
                                    </p:set>
                                    <p:animEffect filter="fade" transition="in">
                                      <p:cBhvr>
                                        <p:cTn dur="1000" id="106"/>
                                        <p:tgtEl>
                                          <p:spTgt spid="21"/>
                                        </p:tgtEl>
                                      </p:cBhvr>
                                    </p:animEffect>
                                    <p:anim calcmode="lin" valueType="num">
                                      <p:cBhvr>
                                        <p:cTn dur="1000" fill="hold" id="107"/>
                                        <p:tgtEl>
                                          <p:spTgt spid="21"/>
                                        </p:tgtEl>
                                        <p:attrNameLst>
                                          <p:attrName>ppt_x</p:attrName>
                                        </p:attrNameLst>
                                      </p:cBhvr>
                                      <p:tavLst>
                                        <p:tav tm="0">
                                          <p:val>
                                            <p:strVal val="#ppt_x"/>
                                          </p:val>
                                        </p:tav>
                                        <p:tav tm="100000">
                                          <p:val>
                                            <p:strVal val="#ppt_x"/>
                                          </p:val>
                                        </p:tav>
                                      </p:tavLst>
                                    </p:anim>
                                    <p:anim calcmode="lin" valueType="num">
                                      <p:cBhvr>
                                        <p:cTn dur="1000" fill="hold" id="108"/>
                                        <p:tgtEl>
                                          <p:spTgt spid="21"/>
                                        </p:tgtEl>
                                        <p:attrNameLst>
                                          <p:attrName>ppt_y</p:attrName>
                                        </p:attrNameLst>
                                      </p:cBhvr>
                                      <p:tavLst>
                                        <p:tav tm="0">
                                          <p:val>
                                            <p:strVal val="#ppt_y+.1"/>
                                          </p:val>
                                        </p:tav>
                                        <p:tav tm="100000">
                                          <p:val>
                                            <p:strVal val="#ppt_y"/>
                                          </p:val>
                                        </p:tav>
                                      </p:tavLst>
                                    </p:anim>
                                  </p:childTnLst>
                                </p:cTn>
                              </p:par>
                              <p:par>
                                <p:cTn fill="hold" grpId="0" id="109" nodeType="withEffect" presetClass="entr" presetID="42" presetSubtype="0">
                                  <p:stCondLst>
                                    <p:cond delay="0"/>
                                  </p:stCondLst>
                                  <p:childTnLst>
                                    <p:set>
                                      <p:cBhvr>
                                        <p:cTn dur="1" fill="hold" id="110">
                                          <p:stCondLst>
                                            <p:cond delay="0"/>
                                          </p:stCondLst>
                                        </p:cTn>
                                        <p:tgtEl>
                                          <p:spTgt spid="11"/>
                                        </p:tgtEl>
                                        <p:attrNameLst>
                                          <p:attrName>style.visibility</p:attrName>
                                        </p:attrNameLst>
                                      </p:cBhvr>
                                      <p:to>
                                        <p:strVal val="visible"/>
                                      </p:to>
                                    </p:set>
                                    <p:animEffect filter="fade" transition="in">
                                      <p:cBhvr>
                                        <p:cTn dur="1000" id="111"/>
                                        <p:tgtEl>
                                          <p:spTgt spid="11"/>
                                        </p:tgtEl>
                                      </p:cBhvr>
                                    </p:animEffect>
                                    <p:anim calcmode="lin" valueType="num">
                                      <p:cBhvr>
                                        <p:cTn dur="1000" fill="hold" id="112"/>
                                        <p:tgtEl>
                                          <p:spTgt spid="11"/>
                                        </p:tgtEl>
                                        <p:attrNameLst>
                                          <p:attrName>ppt_x</p:attrName>
                                        </p:attrNameLst>
                                      </p:cBhvr>
                                      <p:tavLst>
                                        <p:tav tm="0">
                                          <p:val>
                                            <p:strVal val="#ppt_x"/>
                                          </p:val>
                                        </p:tav>
                                        <p:tav tm="100000">
                                          <p:val>
                                            <p:strVal val="#ppt_x"/>
                                          </p:val>
                                        </p:tav>
                                      </p:tavLst>
                                    </p:anim>
                                    <p:anim calcmode="lin" valueType="num">
                                      <p:cBhvr>
                                        <p:cTn dur="1000" fill="hold" id="113"/>
                                        <p:tgtEl>
                                          <p:spTgt spid="11"/>
                                        </p:tgtEl>
                                        <p:attrNameLst>
                                          <p:attrName>ppt_y</p:attrName>
                                        </p:attrNameLst>
                                      </p:cBhvr>
                                      <p:tavLst>
                                        <p:tav tm="0">
                                          <p:val>
                                            <p:strVal val="#ppt_y+.1"/>
                                          </p:val>
                                        </p:tav>
                                        <p:tav tm="100000">
                                          <p:val>
                                            <p:strVal val="#ppt_y"/>
                                          </p:val>
                                        </p:tav>
                                      </p:tavLst>
                                    </p:anim>
                                  </p:childTnLst>
                                </p:cTn>
                              </p:par>
                            </p:childTnLst>
                          </p:cTn>
                        </p:par>
                        <p:par>
                          <p:cTn fill="hold" id="114" nodeType="afterGroup">
                            <p:stCondLst>
                              <p:cond delay="4500"/>
                            </p:stCondLst>
                            <p:childTnLst>
                              <p:par>
                                <p:cTn fill="hold" grpId="0" id="115" nodeType="afterEffect" presetClass="entr" presetID="10" presetSubtype="0">
                                  <p:stCondLst>
                                    <p:cond delay="0"/>
                                  </p:stCondLst>
                                  <p:childTnLst>
                                    <p:set>
                                      <p:cBhvr>
                                        <p:cTn dur="1" fill="hold" id="116">
                                          <p:stCondLst>
                                            <p:cond delay="0"/>
                                          </p:stCondLst>
                                        </p:cTn>
                                        <p:tgtEl>
                                          <p:spTgt spid="25"/>
                                        </p:tgtEl>
                                        <p:attrNameLst>
                                          <p:attrName>style.visibility</p:attrName>
                                        </p:attrNameLst>
                                      </p:cBhvr>
                                      <p:to>
                                        <p:strVal val="visible"/>
                                      </p:to>
                                    </p:set>
                                    <p:animEffect filter="fade" transition="in">
                                      <p:cBhvr>
                                        <p:cTn dur="500" id="117"/>
                                        <p:tgtEl>
                                          <p:spTgt spid="25"/>
                                        </p:tgtEl>
                                      </p:cBhvr>
                                    </p:animEffect>
                                  </p:childTnLst>
                                </p:cTn>
                              </p:par>
                              <p:par>
                                <p:cTn fill="hold" grpId="0" id="118" nodeType="withEffect" presetClass="entr" presetID="10" presetSubtype="0">
                                  <p:stCondLst>
                                    <p:cond delay="0"/>
                                  </p:stCondLst>
                                  <p:childTnLst>
                                    <p:set>
                                      <p:cBhvr>
                                        <p:cTn dur="1" fill="hold" id="119">
                                          <p:stCondLst>
                                            <p:cond delay="0"/>
                                          </p:stCondLst>
                                        </p:cTn>
                                        <p:tgtEl>
                                          <p:spTgt spid="26"/>
                                        </p:tgtEl>
                                        <p:attrNameLst>
                                          <p:attrName>style.visibility</p:attrName>
                                        </p:attrNameLst>
                                      </p:cBhvr>
                                      <p:to>
                                        <p:strVal val="visible"/>
                                      </p:to>
                                    </p:set>
                                    <p:animEffect filter="fade" transition="in">
                                      <p:cBhvr>
                                        <p:cTn dur="500" id="120"/>
                                        <p:tgtEl>
                                          <p:spTgt spid="26"/>
                                        </p:tgtEl>
                                      </p:cBhvr>
                                    </p:animEffect>
                                  </p:childTnLst>
                                </p:cTn>
                              </p:par>
                              <p:par>
                                <p:cTn fill="hold" grpId="0" id="121" nodeType="withEffect" presetClass="entr" presetID="10" presetSubtype="0">
                                  <p:stCondLst>
                                    <p:cond delay="0"/>
                                  </p:stCondLst>
                                  <p:childTnLst>
                                    <p:set>
                                      <p:cBhvr>
                                        <p:cTn dur="1" fill="hold" id="122">
                                          <p:stCondLst>
                                            <p:cond delay="0"/>
                                          </p:stCondLst>
                                        </p:cTn>
                                        <p:tgtEl>
                                          <p:spTgt spid="27"/>
                                        </p:tgtEl>
                                        <p:attrNameLst>
                                          <p:attrName>style.visibility</p:attrName>
                                        </p:attrNameLst>
                                      </p:cBhvr>
                                      <p:to>
                                        <p:strVal val="visible"/>
                                      </p:to>
                                    </p:set>
                                    <p:animEffect filter="fade" transition="in">
                                      <p:cBhvr>
                                        <p:cTn dur="500" id="123"/>
                                        <p:tgtEl>
                                          <p:spTgt spid="27"/>
                                        </p:tgtEl>
                                      </p:cBhvr>
                                    </p:animEffect>
                                  </p:childTnLst>
                                </p:cTn>
                              </p:par>
                              <p:par>
                                <p:cTn fill="hold" grpId="0" id="124" nodeType="withEffect" presetClass="entr" presetID="10" presetSubtype="0">
                                  <p:stCondLst>
                                    <p:cond delay="0"/>
                                  </p:stCondLst>
                                  <p:childTnLst>
                                    <p:set>
                                      <p:cBhvr>
                                        <p:cTn dur="1" fill="hold" id="125">
                                          <p:stCondLst>
                                            <p:cond delay="0"/>
                                          </p:stCondLst>
                                        </p:cTn>
                                        <p:tgtEl>
                                          <p:spTgt spid="28"/>
                                        </p:tgtEl>
                                        <p:attrNameLst>
                                          <p:attrName>style.visibility</p:attrName>
                                        </p:attrNameLst>
                                      </p:cBhvr>
                                      <p:to>
                                        <p:strVal val="visible"/>
                                      </p:to>
                                    </p:set>
                                    <p:animEffect filter="fade" transition="in">
                                      <p:cBhvr>
                                        <p:cTn dur="500" id="126"/>
                                        <p:tgtEl>
                                          <p:spTgt spid="2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0"/>
      <p:bldP grpId="0" spid="21"/>
      <p:bldP grpId="0" spid="22"/>
      <p:bldP grpId="0" spid="23"/>
      <p:bldP grpId="0" spid="24"/>
      <p:bldP grpId="0" spid="25"/>
      <p:bldP grpId="0" spid="26"/>
      <p:bldP grpId="0" spid="27"/>
      <p:bldP grpId="0" spid="28"/>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0" y="0"/>
            <a:ext cx="12192000" cy="6858000"/>
          </a:xfrm>
          <a:prstGeom prst="rect">
            <a:avLst/>
          </a:prstGeom>
          <a:solidFill>
            <a:srgbClr val="F7F2D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4" name="图片 3"/>
          <p:cNvPicPr>
            <a:picLocks noChangeAspect="1"/>
          </p:cNvPicPr>
          <p:nvPr/>
        </p:nvPicPr>
        <p:blipFill>
          <a:blip r:embed="rId2">
            <a:extLst>
              <a:ext uri="{28A0092B-C50C-407E-A947-70E740481C1C}">
                <a14:useLocalDpi val="0"/>
              </a:ext>
            </a:extLst>
          </a:blip>
          <a:stretch>
            <a:fillRect/>
          </a:stretch>
        </p:blipFill>
        <p:spPr>
          <a:xfrm>
            <a:off x="-2098964" y="197429"/>
            <a:ext cx="12192000" cy="5715000"/>
          </a:xfrm>
          <a:prstGeom prst="rect">
            <a:avLst/>
          </a:prstGeom>
        </p:spPr>
      </p:pic>
      <p:pic>
        <p:nvPicPr>
          <p:cNvPr id="6" name="图片 5"/>
          <p:cNvPicPr>
            <a:picLocks noChangeAspect="1"/>
          </p:cNvPicPr>
          <p:nvPr/>
        </p:nvPicPr>
        <p:blipFill>
          <a:blip r:embed="rId3">
            <a:extLst>
              <a:ext uri="{28A0092B-C50C-407E-A947-70E740481C1C}">
                <a14:useLocalDpi val="0"/>
              </a:ext>
            </a:extLst>
          </a:blip>
          <a:srcRect l="26421" r="22272" t="53545"/>
          <a:stretch>
            <a:fillRect/>
          </a:stretch>
        </p:blipFill>
        <p:spPr>
          <a:xfrm>
            <a:off x="221671" y="3366656"/>
            <a:ext cx="8789291" cy="3730338"/>
          </a:xfrm>
          <a:prstGeom prst="rect">
            <a:avLst/>
          </a:prstGeom>
        </p:spPr>
      </p:pic>
      <p:sp>
        <p:nvSpPr>
          <p:cNvPr id="8" name="文本框 7"/>
          <p:cNvSpPr txBox="1"/>
          <p:nvPr/>
        </p:nvSpPr>
        <p:spPr>
          <a:xfrm>
            <a:off x="7259482" y="2104369"/>
            <a:ext cx="4585032" cy="914400"/>
          </a:xfrm>
          <a:prstGeom prst="rect">
            <a:avLst/>
          </a:prstGeom>
          <a:noFill/>
        </p:spPr>
        <p:txBody>
          <a:bodyPr rtlCol="0" wrap="square">
            <a:spAutoFit/>
          </a:bodyPr>
          <a:lstStyle/>
          <a:p>
            <a:pPr algn="ctr"/>
            <a:r>
              <a:rPr altLang="zh-CN" b="1" lang="en-US" smtClean="0" sz="5400">
                <a:solidFill>
                  <a:srgbClr val="784B23"/>
                </a:solidFill>
                <a:latin charset="-122" panose="020b0503020204020204" pitchFamily="34" typeface="微软雅黑"/>
                <a:ea charset="-122" panose="020b0503020204020204" pitchFamily="34" typeface="微软雅黑"/>
              </a:rPr>
              <a:t>PART  TWO</a:t>
            </a:r>
          </a:p>
        </p:txBody>
      </p:sp>
      <p:sp>
        <p:nvSpPr>
          <p:cNvPr id="9" name="文本框 8"/>
          <p:cNvSpPr txBox="1"/>
          <p:nvPr/>
        </p:nvSpPr>
        <p:spPr>
          <a:xfrm>
            <a:off x="7538715" y="3291799"/>
            <a:ext cx="4026569" cy="914400"/>
          </a:xfrm>
          <a:prstGeom prst="rect">
            <a:avLst/>
          </a:prstGeom>
          <a:noFill/>
        </p:spPr>
        <p:txBody>
          <a:bodyPr rtlCol="0" wrap="square">
            <a:spAutoFit/>
          </a:bodyPr>
          <a:lstStyle/>
          <a:p>
            <a:pPr algn="ctr"/>
            <a:r>
              <a:rPr altLang="en-US" b="1" lang="zh-CN" smtClean="0" sz="5400">
                <a:solidFill>
                  <a:srgbClr val="784B23"/>
                </a:solidFill>
                <a:latin charset="-122" panose="020b0503020204020204" pitchFamily="34" typeface="微软雅黑"/>
                <a:ea charset="-122" panose="020b0503020204020204" pitchFamily="34" typeface="微软雅黑"/>
              </a:rPr>
              <a:t>教学设计</a:t>
            </a:r>
          </a:p>
        </p:txBody>
      </p:sp>
    </p:spTree>
    <p:extLst>
      <p:ext uri="{BB962C8B-B14F-4D97-AF65-F5344CB8AC3E}">
        <p14:creationId val="895819880"/>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fade" transition="in">
                                      <p:cBhvr>
                                        <p:cTn dur="1250" id="7"/>
                                        <p:tgtEl>
                                          <p:spTgt spid="3"/>
                                        </p:tgtEl>
                                      </p:cBhvr>
                                    </p:animEffect>
                                  </p:childTnLst>
                                </p:cTn>
                              </p:par>
                            </p:childTnLst>
                          </p:cTn>
                        </p:par>
                        <p:par>
                          <p:cTn fill="hold" id="8" nodeType="afterGroup">
                            <p:stCondLst>
                              <p:cond delay="1250"/>
                            </p:stCondLst>
                            <p:childTnLst>
                              <p:par>
                                <p:cTn fill="hold" id="9" nodeType="afterEffect" presetClass="entr" presetID="10" presetSubtype="0">
                                  <p:stCondLst>
                                    <p:cond delay="0"/>
                                  </p:stCondLst>
                                  <p:childTnLst>
                                    <p:set>
                                      <p:cBhvr>
                                        <p:cTn dur="1" fill="hold" id="10">
                                          <p:stCondLst>
                                            <p:cond delay="0"/>
                                          </p:stCondLst>
                                        </p:cTn>
                                        <p:tgtEl>
                                          <p:spTgt spid="6"/>
                                        </p:tgtEl>
                                        <p:attrNameLst>
                                          <p:attrName>style.visibility</p:attrName>
                                        </p:attrNameLst>
                                      </p:cBhvr>
                                      <p:to>
                                        <p:strVal val="visible"/>
                                      </p:to>
                                    </p:set>
                                    <p:animEffect filter="fade" transition="in">
                                      <p:cBhvr>
                                        <p:cTn dur="1250" id="11"/>
                                        <p:tgtEl>
                                          <p:spTgt spid="6"/>
                                        </p:tgtEl>
                                      </p:cBhvr>
                                    </p:animEffect>
                                  </p:childTnLst>
                                </p:cTn>
                              </p:par>
                            </p:childTnLst>
                          </p:cTn>
                        </p:par>
                        <p:par>
                          <p:cTn fill="hold" id="12" nodeType="afterGroup">
                            <p:stCondLst>
                              <p:cond delay="2500"/>
                            </p:stCondLst>
                            <p:childTnLst>
                              <p:par>
                                <p:cTn fill="hold" id="13" nodeType="afterEffect" presetClass="entr" presetID="53" presetSubtype="0">
                                  <p:stCondLst>
                                    <p:cond delay="0"/>
                                  </p:stCondLst>
                                  <p:childTnLst>
                                    <p:set>
                                      <p:cBhvr>
                                        <p:cTn dur="1" fill="hold" id="14">
                                          <p:stCondLst>
                                            <p:cond delay="0"/>
                                          </p:stCondLst>
                                        </p:cTn>
                                        <p:tgtEl>
                                          <p:spTgt spid="4"/>
                                        </p:tgtEl>
                                        <p:attrNameLst>
                                          <p:attrName>style.visibility</p:attrName>
                                        </p:attrNameLst>
                                      </p:cBhvr>
                                      <p:to>
                                        <p:strVal val="visible"/>
                                      </p:to>
                                    </p:set>
                                    <p:anim calcmode="lin" valueType="num">
                                      <p:cBhvr>
                                        <p:cTn dur="1250" fill="hold" id="15"/>
                                        <p:tgtEl>
                                          <p:spTgt spid="4"/>
                                        </p:tgtEl>
                                        <p:attrNameLst>
                                          <p:attrName>ppt_w</p:attrName>
                                        </p:attrNameLst>
                                      </p:cBhvr>
                                      <p:tavLst>
                                        <p:tav tm="0">
                                          <p:val>
                                            <p:fltVal val="0"/>
                                          </p:val>
                                        </p:tav>
                                        <p:tav tm="100000">
                                          <p:val>
                                            <p:strVal val="#ppt_w"/>
                                          </p:val>
                                        </p:tav>
                                      </p:tavLst>
                                    </p:anim>
                                    <p:anim calcmode="lin" valueType="num">
                                      <p:cBhvr>
                                        <p:cTn dur="1250" fill="hold" id="16"/>
                                        <p:tgtEl>
                                          <p:spTgt spid="4"/>
                                        </p:tgtEl>
                                        <p:attrNameLst>
                                          <p:attrName>ppt_h</p:attrName>
                                        </p:attrNameLst>
                                      </p:cBhvr>
                                      <p:tavLst>
                                        <p:tav tm="0">
                                          <p:val>
                                            <p:fltVal val="0"/>
                                          </p:val>
                                        </p:tav>
                                        <p:tav tm="100000">
                                          <p:val>
                                            <p:strVal val="#ppt_h"/>
                                          </p:val>
                                        </p:tav>
                                      </p:tavLst>
                                    </p:anim>
                                    <p:animEffect filter="fade" transition="in">
                                      <p:cBhvr>
                                        <p:cTn dur="1250" id="17"/>
                                        <p:tgtEl>
                                          <p:spTgt spid="4"/>
                                        </p:tgtEl>
                                      </p:cBhvr>
                                    </p:animEffect>
                                  </p:childTnLst>
                                </p:cTn>
                              </p:par>
                            </p:childTnLst>
                          </p:cTn>
                        </p:par>
                        <p:par>
                          <p:cTn fill="hold" id="18" nodeType="afterGroup">
                            <p:stCondLst>
                              <p:cond delay="3750"/>
                            </p:stCondLst>
                            <p:childTnLst>
                              <p:par>
                                <p:cTn fill="hold" grpId="0" id="19" nodeType="afterEffect" presetClass="entr" presetID="10" presetSubtype="0">
                                  <p:stCondLst>
                                    <p:cond delay="0"/>
                                  </p:stCondLst>
                                  <p:childTnLst>
                                    <p:set>
                                      <p:cBhvr>
                                        <p:cTn dur="1" fill="hold" id="20">
                                          <p:stCondLst>
                                            <p:cond delay="0"/>
                                          </p:stCondLst>
                                        </p:cTn>
                                        <p:tgtEl>
                                          <p:spTgt spid="8"/>
                                        </p:tgtEl>
                                        <p:attrNameLst>
                                          <p:attrName>style.visibility</p:attrName>
                                        </p:attrNameLst>
                                      </p:cBhvr>
                                      <p:to>
                                        <p:strVal val="visible"/>
                                      </p:to>
                                    </p:set>
                                    <p:animEffect filter="fade" transition="in">
                                      <p:cBhvr>
                                        <p:cTn dur="500" id="21"/>
                                        <p:tgtEl>
                                          <p:spTgt spid="8"/>
                                        </p:tgtEl>
                                      </p:cBhvr>
                                    </p:animEffect>
                                  </p:childTnLst>
                                </p:cTn>
                              </p:par>
                            </p:childTnLst>
                          </p:cTn>
                        </p:par>
                        <p:par>
                          <p:cTn fill="hold" id="22" nodeType="afterGroup">
                            <p:stCondLst>
                              <p:cond delay="4250"/>
                            </p:stCondLst>
                            <p:childTnLst>
                              <p:par>
                                <p:cTn fill="hold" grpId="0" id="23" nodeType="afterEffect" presetClass="entr" presetID="10" presetSubtype="0">
                                  <p:stCondLst>
                                    <p:cond delay="0"/>
                                  </p:stCondLst>
                                  <p:childTnLst>
                                    <p:set>
                                      <p:cBhvr>
                                        <p:cTn dur="1" fill="hold" id="24">
                                          <p:stCondLst>
                                            <p:cond delay="0"/>
                                          </p:stCondLst>
                                        </p:cTn>
                                        <p:tgtEl>
                                          <p:spTgt spid="9"/>
                                        </p:tgtEl>
                                        <p:attrNameLst>
                                          <p:attrName>style.visibility</p:attrName>
                                        </p:attrNameLst>
                                      </p:cBhvr>
                                      <p:to>
                                        <p:strVal val="visible"/>
                                      </p:to>
                                    </p:set>
                                    <p:animEffect filter="fade" transition="in">
                                      <p:cBhvr>
                                        <p:cTn dur="500" id="25"/>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8"/>
      <p:bldP grpId="0" spid="9"/>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042609" y="514702"/>
            <a:ext cx="4026569" cy="457200"/>
          </a:xfrm>
          <a:prstGeom prst="rect">
            <a:avLst/>
          </a:prstGeom>
          <a:noFill/>
        </p:spPr>
        <p:txBody>
          <a:bodyPr rtlCol="0" wrap="square">
            <a:spAutoFit/>
          </a:bodyPr>
          <a:lstStyle/>
          <a:p>
            <a:pPr algn="ctr"/>
            <a:r>
              <a:rPr altLang="en-US" lang="zh-CN" smtClean="0" sz="2400">
                <a:solidFill>
                  <a:srgbClr val="784B23"/>
                </a:solidFill>
                <a:latin charset="-122" panose="020b0503020204020204" pitchFamily="34" typeface="微软雅黑"/>
                <a:ea charset="-122" panose="020b0503020204020204" pitchFamily="34" typeface="微软雅黑"/>
              </a:rPr>
              <a:t>教学设计</a:t>
            </a:r>
          </a:p>
        </p:txBody>
      </p:sp>
      <p:sp>
        <p:nvSpPr>
          <p:cNvPr id="3" name="Bent Arrow 13"/>
          <p:cNvSpPr/>
          <p:nvPr/>
        </p:nvSpPr>
        <p:spPr>
          <a:xfrm flipH="1" rot="10800000">
            <a:off x="3547595" y="5436840"/>
            <a:ext cx="2282843" cy="603675"/>
          </a:xfrm>
          <a:prstGeom prst="bentArrow">
            <a:avLst>
              <a:gd fmla="val 17673" name="adj1"/>
              <a:gd fmla="val 3577" name="adj2"/>
              <a:gd fmla="val 0" name="adj3"/>
              <a:gd fmla="val 70302" name="adj4"/>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tx1"/>
              </a:solidFill>
            </a:endParaRPr>
          </a:p>
        </p:txBody>
      </p:sp>
      <p:grpSp>
        <p:nvGrpSpPr>
          <p:cNvPr id="4" name="Group 9"/>
          <p:cNvGrpSpPr/>
          <p:nvPr/>
        </p:nvGrpSpPr>
        <p:grpSpPr>
          <a:xfrm flipH="1">
            <a:off x="6402892" y="3201803"/>
            <a:ext cx="1444816" cy="3656220"/>
            <a:chOff x="2152507" y="1411974"/>
            <a:chExt cx="1739158" cy="3516910"/>
          </a:xfrm>
          <a:solidFill>
            <a:schemeClr val="accent6"/>
          </a:solidFill>
        </p:grpSpPr>
        <p:sp>
          <p:nvSpPr>
            <p:cNvPr id="5" name="Bent Arrow 10"/>
            <p:cNvSpPr/>
            <p:nvPr/>
          </p:nvSpPr>
          <p:spPr>
            <a:xfrm rot="16200000">
              <a:off x="1677486" y="1886995"/>
              <a:ext cx="1819621" cy="869579"/>
            </a:xfrm>
            <a:prstGeom prst="bentArrow">
              <a:avLst>
                <a:gd fmla="val 17673" name="adj1"/>
                <a:gd fmla="val 10250" name="adj2"/>
                <a:gd fmla="val 0" name="adj3"/>
                <a:gd fmla="val 70302" name="adj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tx1"/>
                </a:solidFill>
              </a:endParaRPr>
            </a:p>
          </p:txBody>
        </p:sp>
        <p:sp>
          <p:nvSpPr>
            <p:cNvPr id="6" name="Bent Arrow 11"/>
            <p:cNvSpPr/>
            <p:nvPr/>
          </p:nvSpPr>
          <p:spPr>
            <a:xfrm rot="5400000">
              <a:off x="2547066" y="3584284"/>
              <a:ext cx="1819620" cy="869579"/>
            </a:xfrm>
            <a:prstGeom prst="bentArrow">
              <a:avLst>
                <a:gd fmla="val 17673" name="adj1"/>
                <a:gd fmla="val 10250" name="adj2"/>
                <a:gd fmla="val 0" name="adj3"/>
                <a:gd fmla="val 70302" name="adj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tx1"/>
                </a:solidFill>
              </a:endParaRPr>
            </a:p>
          </p:txBody>
        </p:sp>
      </p:grpSp>
      <p:grpSp>
        <p:nvGrpSpPr>
          <p:cNvPr id="7" name="Group 26"/>
          <p:cNvGrpSpPr/>
          <p:nvPr/>
        </p:nvGrpSpPr>
        <p:grpSpPr>
          <a:xfrm>
            <a:off x="6326429" y="2533696"/>
            <a:ext cx="2891055" cy="1817016"/>
            <a:chOff x="686838" y="2184398"/>
            <a:chExt cx="1192213" cy="749301"/>
          </a:xfrm>
          <a:solidFill>
            <a:schemeClr val="accent6"/>
          </a:solidFill>
        </p:grpSpPr>
        <p:sp>
          <p:nvSpPr>
            <p:cNvPr id="8" name="Freeform 7"/>
            <p:cNvSpPr>
              <a:spLocks noEditPoints="1"/>
            </p:cNvSpPr>
            <p:nvPr/>
          </p:nvSpPr>
          <p:spPr bwMode="auto">
            <a:xfrm>
              <a:off x="686838" y="2198686"/>
              <a:ext cx="609600" cy="735013"/>
            </a:xfrm>
            <a:custGeom>
              <a:cxnLst>
                <a:cxn ang="0">
                  <a:pos x="128" y="28"/>
                </a:cxn>
                <a:cxn ang="0">
                  <a:pos x="94" y="16"/>
                </a:cxn>
                <a:cxn ang="0">
                  <a:pos x="39" y="70"/>
                </a:cxn>
                <a:cxn ang="0">
                  <a:pos x="40" y="80"/>
                </a:cxn>
                <a:cxn ang="0">
                  <a:pos x="0" y="136"/>
                </a:cxn>
                <a:cxn ang="0">
                  <a:pos x="59" y="195"/>
                </a:cxn>
                <a:cxn ang="0">
                  <a:pos x="67" y="194"/>
                </a:cxn>
                <a:cxn ang="0">
                  <a:pos x="162" y="194"/>
                </a:cxn>
                <a:cxn ang="0">
                  <a:pos x="162" y="0"/>
                </a:cxn>
                <a:cxn ang="0">
                  <a:pos x="128" y="28"/>
                </a:cxn>
                <a:cxn ang="0">
                  <a:pos x="134" y="107"/>
                </a:cxn>
                <a:cxn ang="0">
                  <a:pos x="134" y="106"/>
                </a:cxn>
                <a:cxn ang="0">
                  <a:pos x="134" y="107"/>
                </a:cxn>
              </a:cxnLst>
              <a:rect b="b" l="0" r="r" t="0"/>
              <a:pathLst>
                <a:path h="195" w="162">
                  <a:moveTo>
                    <a:pt x="128" y="28"/>
                  </a:moveTo>
                  <a:cubicBezTo>
                    <a:pt x="119" y="20"/>
                    <a:pt x="107" y="16"/>
                    <a:pt x="94" y="16"/>
                  </a:cubicBezTo>
                  <a:cubicBezTo>
                    <a:pt x="64" y="16"/>
                    <a:pt x="39" y="40"/>
                    <a:pt x="39" y="70"/>
                  </a:cubicBezTo>
                  <a:cubicBezTo>
                    <a:pt x="39" y="73"/>
                    <a:pt x="40" y="77"/>
                    <a:pt x="40" y="80"/>
                  </a:cubicBezTo>
                  <a:cubicBezTo>
                    <a:pt x="17" y="88"/>
                    <a:pt x="0" y="110"/>
                    <a:pt x="0" y="136"/>
                  </a:cubicBezTo>
                  <a:cubicBezTo>
                    <a:pt x="0" y="169"/>
                    <a:pt x="26" y="195"/>
                    <a:pt x="59" y="195"/>
                  </a:cubicBezTo>
                  <a:cubicBezTo>
                    <a:pt x="61" y="195"/>
                    <a:pt x="64" y="195"/>
                    <a:pt x="67" y="194"/>
                  </a:cubicBezTo>
                  <a:cubicBezTo>
                    <a:pt x="162" y="194"/>
                    <a:pt x="162" y="194"/>
                    <a:pt x="162" y="194"/>
                  </a:cubicBezTo>
                  <a:cubicBezTo>
                    <a:pt x="162" y="0"/>
                    <a:pt x="162" y="0"/>
                    <a:pt x="162" y="0"/>
                  </a:cubicBezTo>
                  <a:cubicBezTo>
                    <a:pt x="148" y="5"/>
                    <a:pt x="136" y="15"/>
                    <a:pt x="128" y="28"/>
                  </a:cubicBezTo>
                  <a:close/>
                  <a:moveTo>
                    <a:pt x="134" y="107"/>
                  </a:moveTo>
                  <a:cubicBezTo>
                    <a:pt x="134" y="107"/>
                    <a:pt x="134" y="107"/>
                    <a:pt x="134" y="106"/>
                  </a:cubicBezTo>
                  <a:cubicBezTo>
                    <a:pt x="134" y="107"/>
                    <a:pt x="134" y="107"/>
                    <a:pt x="134" y="107"/>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sp>
          <p:nvSpPr>
            <p:cNvPr id="9" name="Freeform 8"/>
            <p:cNvSpPr/>
            <p:nvPr/>
          </p:nvSpPr>
          <p:spPr bwMode="auto">
            <a:xfrm>
              <a:off x="1296438" y="2184398"/>
              <a:ext cx="582613" cy="749300"/>
            </a:xfrm>
            <a:custGeom>
              <a:cxnLst>
                <a:cxn ang="0">
                  <a:pos x="90" y="65"/>
                </a:cxn>
                <a:cxn ang="0">
                  <a:pos x="23" y="0"/>
                </a:cxn>
                <a:cxn ang="0">
                  <a:pos x="1" y="4"/>
                </a:cxn>
                <a:cxn ang="0">
                  <a:pos x="0" y="4"/>
                </a:cxn>
                <a:cxn ang="0">
                  <a:pos x="0" y="198"/>
                </a:cxn>
                <a:cxn ang="0">
                  <a:pos x="1" y="198"/>
                </a:cxn>
                <a:cxn ang="0">
                  <a:pos x="81" y="198"/>
                </a:cxn>
                <a:cxn ang="0">
                  <a:pos x="88" y="199"/>
                </a:cxn>
                <a:cxn ang="0">
                  <a:pos x="155" y="132"/>
                </a:cxn>
                <a:cxn ang="0">
                  <a:pos x="90" y="65"/>
                </a:cxn>
              </a:cxnLst>
              <a:rect b="b" l="0" r="r" t="0"/>
              <a:pathLst>
                <a:path h="199" w="155">
                  <a:moveTo>
                    <a:pt x="90" y="65"/>
                  </a:moveTo>
                  <a:cubicBezTo>
                    <a:pt x="89" y="29"/>
                    <a:pt x="60" y="0"/>
                    <a:pt x="23" y="0"/>
                  </a:cubicBezTo>
                  <a:cubicBezTo>
                    <a:pt x="15" y="0"/>
                    <a:pt x="8" y="1"/>
                    <a:pt x="1" y="4"/>
                  </a:cubicBezTo>
                  <a:cubicBezTo>
                    <a:pt x="0" y="4"/>
                    <a:pt x="0" y="4"/>
                    <a:pt x="0" y="4"/>
                  </a:cubicBezTo>
                  <a:cubicBezTo>
                    <a:pt x="0" y="198"/>
                    <a:pt x="0" y="198"/>
                    <a:pt x="0" y="198"/>
                  </a:cubicBezTo>
                  <a:cubicBezTo>
                    <a:pt x="1" y="198"/>
                    <a:pt x="1" y="198"/>
                    <a:pt x="1" y="198"/>
                  </a:cubicBezTo>
                  <a:cubicBezTo>
                    <a:pt x="81" y="198"/>
                    <a:pt x="81" y="198"/>
                    <a:pt x="81" y="198"/>
                  </a:cubicBezTo>
                  <a:cubicBezTo>
                    <a:pt x="83" y="199"/>
                    <a:pt x="85" y="199"/>
                    <a:pt x="88" y="199"/>
                  </a:cubicBezTo>
                  <a:cubicBezTo>
                    <a:pt x="125" y="199"/>
                    <a:pt x="155" y="169"/>
                    <a:pt x="155" y="132"/>
                  </a:cubicBezTo>
                  <a:cubicBezTo>
                    <a:pt x="155" y="95"/>
                    <a:pt x="126" y="66"/>
                    <a:pt x="90" y="65"/>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grpSp>
      <p:sp>
        <p:nvSpPr>
          <p:cNvPr id="10" name="Up Arrow 12"/>
          <p:cNvSpPr/>
          <p:nvPr/>
        </p:nvSpPr>
        <p:spPr>
          <a:xfrm>
            <a:off x="5749912" y="2227954"/>
            <a:ext cx="284709" cy="4630047"/>
          </a:xfrm>
          <a:prstGeom prst="upArrow">
            <a:avLst>
              <a:gd fmla="val 53549" name="adj1"/>
              <a:gd fmla="val 0" name="adj2"/>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grpSp>
        <p:nvGrpSpPr>
          <p:cNvPr id="11" name="Group 20"/>
          <p:cNvGrpSpPr/>
          <p:nvPr/>
        </p:nvGrpSpPr>
        <p:grpSpPr>
          <a:xfrm>
            <a:off x="4198469" y="1189226"/>
            <a:ext cx="3392623" cy="2132249"/>
            <a:chOff x="686838" y="2184398"/>
            <a:chExt cx="1192213" cy="749301"/>
          </a:xfrm>
          <a:solidFill>
            <a:schemeClr val="accent2"/>
          </a:solidFill>
        </p:grpSpPr>
        <p:sp>
          <p:nvSpPr>
            <p:cNvPr id="12" name="Freeform 7"/>
            <p:cNvSpPr>
              <a:spLocks noEditPoints="1"/>
            </p:cNvSpPr>
            <p:nvPr/>
          </p:nvSpPr>
          <p:spPr bwMode="auto">
            <a:xfrm>
              <a:off x="686838" y="2198686"/>
              <a:ext cx="609600" cy="735013"/>
            </a:xfrm>
            <a:custGeom>
              <a:cxnLst>
                <a:cxn ang="0">
                  <a:pos x="128" y="28"/>
                </a:cxn>
                <a:cxn ang="0">
                  <a:pos x="94" y="16"/>
                </a:cxn>
                <a:cxn ang="0">
                  <a:pos x="39" y="70"/>
                </a:cxn>
                <a:cxn ang="0">
                  <a:pos x="40" y="80"/>
                </a:cxn>
                <a:cxn ang="0">
                  <a:pos x="0" y="136"/>
                </a:cxn>
                <a:cxn ang="0">
                  <a:pos x="59" y="195"/>
                </a:cxn>
                <a:cxn ang="0">
                  <a:pos x="67" y="194"/>
                </a:cxn>
                <a:cxn ang="0">
                  <a:pos x="162" y="194"/>
                </a:cxn>
                <a:cxn ang="0">
                  <a:pos x="162" y="0"/>
                </a:cxn>
                <a:cxn ang="0">
                  <a:pos x="128" y="28"/>
                </a:cxn>
                <a:cxn ang="0">
                  <a:pos x="134" y="107"/>
                </a:cxn>
                <a:cxn ang="0">
                  <a:pos x="134" y="106"/>
                </a:cxn>
                <a:cxn ang="0">
                  <a:pos x="134" y="107"/>
                </a:cxn>
              </a:cxnLst>
              <a:rect b="b" l="0" r="r" t="0"/>
              <a:pathLst>
                <a:path h="195" w="162">
                  <a:moveTo>
                    <a:pt x="128" y="28"/>
                  </a:moveTo>
                  <a:cubicBezTo>
                    <a:pt x="119" y="20"/>
                    <a:pt x="107" y="16"/>
                    <a:pt x="94" y="16"/>
                  </a:cubicBezTo>
                  <a:cubicBezTo>
                    <a:pt x="64" y="16"/>
                    <a:pt x="39" y="40"/>
                    <a:pt x="39" y="70"/>
                  </a:cubicBezTo>
                  <a:cubicBezTo>
                    <a:pt x="39" y="73"/>
                    <a:pt x="40" y="77"/>
                    <a:pt x="40" y="80"/>
                  </a:cubicBezTo>
                  <a:cubicBezTo>
                    <a:pt x="17" y="88"/>
                    <a:pt x="0" y="110"/>
                    <a:pt x="0" y="136"/>
                  </a:cubicBezTo>
                  <a:cubicBezTo>
                    <a:pt x="0" y="169"/>
                    <a:pt x="26" y="195"/>
                    <a:pt x="59" y="195"/>
                  </a:cubicBezTo>
                  <a:cubicBezTo>
                    <a:pt x="61" y="195"/>
                    <a:pt x="64" y="195"/>
                    <a:pt x="67" y="194"/>
                  </a:cubicBezTo>
                  <a:cubicBezTo>
                    <a:pt x="162" y="194"/>
                    <a:pt x="162" y="194"/>
                    <a:pt x="162" y="194"/>
                  </a:cubicBezTo>
                  <a:cubicBezTo>
                    <a:pt x="162" y="0"/>
                    <a:pt x="162" y="0"/>
                    <a:pt x="162" y="0"/>
                  </a:cubicBezTo>
                  <a:cubicBezTo>
                    <a:pt x="148" y="5"/>
                    <a:pt x="136" y="15"/>
                    <a:pt x="128" y="28"/>
                  </a:cubicBezTo>
                  <a:close/>
                  <a:moveTo>
                    <a:pt x="134" y="107"/>
                  </a:moveTo>
                  <a:cubicBezTo>
                    <a:pt x="134" y="107"/>
                    <a:pt x="134" y="107"/>
                    <a:pt x="134" y="106"/>
                  </a:cubicBezTo>
                  <a:cubicBezTo>
                    <a:pt x="134" y="107"/>
                    <a:pt x="134" y="107"/>
                    <a:pt x="134" y="107"/>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sp>
          <p:nvSpPr>
            <p:cNvPr id="13" name="Freeform 8"/>
            <p:cNvSpPr/>
            <p:nvPr/>
          </p:nvSpPr>
          <p:spPr bwMode="auto">
            <a:xfrm>
              <a:off x="1296438" y="2184398"/>
              <a:ext cx="582613" cy="749300"/>
            </a:xfrm>
            <a:custGeom>
              <a:cxnLst>
                <a:cxn ang="0">
                  <a:pos x="90" y="65"/>
                </a:cxn>
                <a:cxn ang="0">
                  <a:pos x="23" y="0"/>
                </a:cxn>
                <a:cxn ang="0">
                  <a:pos x="1" y="4"/>
                </a:cxn>
                <a:cxn ang="0">
                  <a:pos x="0" y="4"/>
                </a:cxn>
                <a:cxn ang="0">
                  <a:pos x="0" y="198"/>
                </a:cxn>
                <a:cxn ang="0">
                  <a:pos x="1" y="198"/>
                </a:cxn>
                <a:cxn ang="0">
                  <a:pos x="81" y="198"/>
                </a:cxn>
                <a:cxn ang="0">
                  <a:pos x="88" y="199"/>
                </a:cxn>
                <a:cxn ang="0">
                  <a:pos x="155" y="132"/>
                </a:cxn>
                <a:cxn ang="0">
                  <a:pos x="90" y="65"/>
                </a:cxn>
              </a:cxnLst>
              <a:rect b="b" l="0" r="r" t="0"/>
              <a:pathLst>
                <a:path h="199" w="155">
                  <a:moveTo>
                    <a:pt x="90" y="65"/>
                  </a:moveTo>
                  <a:cubicBezTo>
                    <a:pt x="89" y="29"/>
                    <a:pt x="60" y="0"/>
                    <a:pt x="23" y="0"/>
                  </a:cubicBezTo>
                  <a:cubicBezTo>
                    <a:pt x="15" y="0"/>
                    <a:pt x="8" y="1"/>
                    <a:pt x="1" y="4"/>
                  </a:cubicBezTo>
                  <a:cubicBezTo>
                    <a:pt x="0" y="4"/>
                    <a:pt x="0" y="4"/>
                    <a:pt x="0" y="4"/>
                  </a:cubicBezTo>
                  <a:cubicBezTo>
                    <a:pt x="0" y="198"/>
                    <a:pt x="0" y="198"/>
                    <a:pt x="0" y="198"/>
                  </a:cubicBezTo>
                  <a:cubicBezTo>
                    <a:pt x="1" y="198"/>
                    <a:pt x="1" y="198"/>
                    <a:pt x="1" y="198"/>
                  </a:cubicBezTo>
                  <a:cubicBezTo>
                    <a:pt x="81" y="198"/>
                    <a:pt x="81" y="198"/>
                    <a:pt x="81" y="198"/>
                  </a:cubicBezTo>
                  <a:cubicBezTo>
                    <a:pt x="83" y="199"/>
                    <a:pt x="85" y="199"/>
                    <a:pt x="88" y="199"/>
                  </a:cubicBezTo>
                  <a:cubicBezTo>
                    <a:pt x="125" y="199"/>
                    <a:pt x="155" y="169"/>
                    <a:pt x="155" y="132"/>
                  </a:cubicBezTo>
                  <a:cubicBezTo>
                    <a:pt x="155" y="95"/>
                    <a:pt x="126" y="66"/>
                    <a:pt x="90" y="65"/>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grpSp>
      <p:sp>
        <p:nvSpPr>
          <p:cNvPr id="14" name="Up Arrow 5"/>
          <p:cNvSpPr/>
          <p:nvPr/>
        </p:nvSpPr>
        <p:spPr>
          <a:xfrm>
            <a:off x="6092873" y="3634155"/>
            <a:ext cx="248640" cy="3223844"/>
          </a:xfrm>
          <a:prstGeom prst="upArrow">
            <a:avLst>
              <a:gd fmla="val 53549" name="adj1"/>
              <a:gd fmla="val 0" name="adj2"/>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p>
        </p:txBody>
      </p:sp>
      <p:grpSp>
        <p:nvGrpSpPr>
          <p:cNvPr id="15" name="Group 8"/>
          <p:cNvGrpSpPr/>
          <p:nvPr/>
        </p:nvGrpSpPr>
        <p:grpSpPr>
          <a:xfrm>
            <a:off x="4160157" y="3199689"/>
            <a:ext cx="1444815" cy="3658335"/>
            <a:chOff x="2152508" y="1409938"/>
            <a:chExt cx="1739157" cy="3518946"/>
          </a:xfrm>
          <a:solidFill>
            <a:schemeClr val="accent1"/>
          </a:solidFill>
        </p:grpSpPr>
        <p:sp>
          <p:nvSpPr>
            <p:cNvPr id="16" name="Bent Arrow 4"/>
            <p:cNvSpPr/>
            <p:nvPr/>
          </p:nvSpPr>
          <p:spPr>
            <a:xfrm rot="16200000">
              <a:off x="1677487" y="1884959"/>
              <a:ext cx="1819622" cy="869579"/>
            </a:xfrm>
            <a:prstGeom prst="bentArrow">
              <a:avLst>
                <a:gd fmla="val 17673" name="adj1"/>
                <a:gd fmla="val 10250" name="adj2"/>
                <a:gd fmla="val 0" name="adj3"/>
                <a:gd fmla="val 70302" name="adj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tx1"/>
                </a:solidFill>
              </a:endParaRPr>
            </a:p>
          </p:txBody>
        </p:sp>
        <p:sp>
          <p:nvSpPr>
            <p:cNvPr id="17" name="Bent Arrow 7"/>
            <p:cNvSpPr/>
            <p:nvPr/>
          </p:nvSpPr>
          <p:spPr>
            <a:xfrm rot="5400000">
              <a:off x="2547066" y="3584284"/>
              <a:ext cx="1819620" cy="869579"/>
            </a:xfrm>
            <a:prstGeom prst="bentArrow">
              <a:avLst>
                <a:gd fmla="val 17673" name="adj1"/>
                <a:gd fmla="val 10250" name="adj2"/>
                <a:gd fmla="val 0" name="adj3"/>
                <a:gd fmla="val 70302" name="adj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tx1"/>
                </a:solidFill>
              </a:endParaRPr>
            </a:p>
          </p:txBody>
        </p:sp>
      </p:grpSp>
      <p:sp>
        <p:nvSpPr>
          <p:cNvPr id="18" name="Bent Arrow 14"/>
          <p:cNvSpPr/>
          <p:nvPr/>
        </p:nvSpPr>
        <p:spPr>
          <a:xfrm rot="10800000">
            <a:off x="6263744" y="5436838"/>
            <a:ext cx="2290153" cy="904025"/>
          </a:xfrm>
          <a:prstGeom prst="bentArrow">
            <a:avLst>
              <a:gd fmla="val 17673" name="adj1"/>
              <a:gd fmla="val 3577" name="adj2"/>
              <a:gd fmla="val 0" name="adj3"/>
              <a:gd fmla="val 70302" name="adj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tx1"/>
              </a:solidFill>
            </a:endParaRPr>
          </a:p>
        </p:txBody>
      </p:sp>
      <p:grpSp>
        <p:nvGrpSpPr>
          <p:cNvPr id="19" name="Group 19"/>
          <p:cNvGrpSpPr/>
          <p:nvPr/>
        </p:nvGrpSpPr>
        <p:grpSpPr>
          <a:xfrm>
            <a:off x="3100436" y="2200620"/>
            <a:ext cx="2280901" cy="1433537"/>
            <a:chOff x="686838" y="2184398"/>
            <a:chExt cx="1192213" cy="749301"/>
          </a:xfrm>
          <a:solidFill>
            <a:schemeClr val="accent1"/>
          </a:solidFill>
        </p:grpSpPr>
        <p:sp>
          <p:nvSpPr>
            <p:cNvPr id="20" name="Freeform 7"/>
            <p:cNvSpPr>
              <a:spLocks noEditPoints="1"/>
            </p:cNvSpPr>
            <p:nvPr/>
          </p:nvSpPr>
          <p:spPr bwMode="auto">
            <a:xfrm>
              <a:off x="686838" y="2198686"/>
              <a:ext cx="609600" cy="735013"/>
            </a:xfrm>
            <a:custGeom>
              <a:cxnLst>
                <a:cxn ang="0">
                  <a:pos x="128" y="28"/>
                </a:cxn>
                <a:cxn ang="0">
                  <a:pos x="94" y="16"/>
                </a:cxn>
                <a:cxn ang="0">
                  <a:pos x="39" y="70"/>
                </a:cxn>
                <a:cxn ang="0">
                  <a:pos x="40" y="80"/>
                </a:cxn>
                <a:cxn ang="0">
                  <a:pos x="0" y="136"/>
                </a:cxn>
                <a:cxn ang="0">
                  <a:pos x="59" y="195"/>
                </a:cxn>
                <a:cxn ang="0">
                  <a:pos x="67" y="194"/>
                </a:cxn>
                <a:cxn ang="0">
                  <a:pos x="162" y="194"/>
                </a:cxn>
                <a:cxn ang="0">
                  <a:pos x="162" y="0"/>
                </a:cxn>
                <a:cxn ang="0">
                  <a:pos x="128" y="28"/>
                </a:cxn>
                <a:cxn ang="0">
                  <a:pos x="134" y="107"/>
                </a:cxn>
                <a:cxn ang="0">
                  <a:pos x="134" y="106"/>
                </a:cxn>
                <a:cxn ang="0">
                  <a:pos x="134" y="107"/>
                </a:cxn>
              </a:cxnLst>
              <a:rect b="b" l="0" r="r" t="0"/>
              <a:pathLst>
                <a:path h="195" w="162">
                  <a:moveTo>
                    <a:pt x="128" y="28"/>
                  </a:moveTo>
                  <a:cubicBezTo>
                    <a:pt x="119" y="20"/>
                    <a:pt x="107" y="16"/>
                    <a:pt x="94" y="16"/>
                  </a:cubicBezTo>
                  <a:cubicBezTo>
                    <a:pt x="64" y="16"/>
                    <a:pt x="39" y="40"/>
                    <a:pt x="39" y="70"/>
                  </a:cubicBezTo>
                  <a:cubicBezTo>
                    <a:pt x="39" y="73"/>
                    <a:pt x="40" y="77"/>
                    <a:pt x="40" y="80"/>
                  </a:cubicBezTo>
                  <a:cubicBezTo>
                    <a:pt x="17" y="88"/>
                    <a:pt x="0" y="110"/>
                    <a:pt x="0" y="136"/>
                  </a:cubicBezTo>
                  <a:cubicBezTo>
                    <a:pt x="0" y="169"/>
                    <a:pt x="26" y="195"/>
                    <a:pt x="59" y="195"/>
                  </a:cubicBezTo>
                  <a:cubicBezTo>
                    <a:pt x="61" y="195"/>
                    <a:pt x="64" y="195"/>
                    <a:pt x="67" y="194"/>
                  </a:cubicBezTo>
                  <a:cubicBezTo>
                    <a:pt x="162" y="194"/>
                    <a:pt x="162" y="194"/>
                    <a:pt x="162" y="194"/>
                  </a:cubicBezTo>
                  <a:cubicBezTo>
                    <a:pt x="162" y="0"/>
                    <a:pt x="162" y="0"/>
                    <a:pt x="162" y="0"/>
                  </a:cubicBezTo>
                  <a:cubicBezTo>
                    <a:pt x="148" y="5"/>
                    <a:pt x="136" y="15"/>
                    <a:pt x="128" y="28"/>
                  </a:cubicBezTo>
                  <a:close/>
                  <a:moveTo>
                    <a:pt x="134" y="107"/>
                  </a:moveTo>
                  <a:cubicBezTo>
                    <a:pt x="134" y="107"/>
                    <a:pt x="134" y="107"/>
                    <a:pt x="134" y="106"/>
                  </a:cubicBezTo>
                  <a:cubicBezTo>
                    <a:pt x="134" y="107"/>
                    <a:pt x="134" y="107"/>
                    <a:pt x="134" y="107"/>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sp>
          <p:nvSpPr>
            <p:cNvPr id="21" name="Freeform 8"/>
            <p:cNvSpPr/>
            <p:nvPr/>
          </p:nvSpPr>
          <p:spPr bwMode="auto">
            <a:xfrm>
              <a:off x="1296438" y="2184398"/>
              <a:ext cx="582613" cy="749300"/>
            </a:xfrm>
            <a:custGeom>
              <a:cxnLst>
                <a:cxn ang="0">
                  <a:pos x="90" y="65"/>
                </a:cxn>
                <a:cxn ang="0">
                  <a:pos x="23" y="0"/>
                </a:cxn>
                <a:cxn ang="0">
                  <a:pos x="1" y="4"/>
                </a:cxn>
                <a:cxn ang="0">
                  <a:pos x="0" y="4"/>
                </a:cxn>
                <a:cxn ang="0">
                  <a:pos x="0" y="198"/>
                </a:cxn>
                <a:cxn ang="0">
                  <a:pos x="1" y="198"/>
                </a:cxn>
                <a:cxn ang="0">
                  <a:pos x="81" y="198"/>
                </a:cxn>
                <a:cxn ang="0">
                  <a:pos x="88" y="199"/>
                </a:cxn>
                <a:cxn ang="0">
                  <a:pos x="155" y="132"/>
                </a:cxn>
                <a:cxn ang="0">
                  <a:pos x="90" y="65"/>
                </a:cxn>
              </a:cxnLst>
              <a:rect b="b" l="0" r="r" t="0"/>
              <a:pathLst>
                <a:path h="199" w="155">
                  <a:moveTo>
                    <a:pt x="90" y="65"/>
                  </a:moveTo>
                  <a:cubicBezTo>
                    <a:pt x="89" y="29"/>
                    <a:pt x="60" y="0"/>
                    <a:pt x="23" y="0"/>
                  </a:cubicBezTo>
                  <a:cubicBezTo>
                    <a:pt x="15" y="0"/>
                    <a:pt x="8" y="1"/>
                    <a:pt x="1" y="4"/>
                  </a:cubicBezTo>
                  <a:cubicBezTo>
                    <a:pt x="0" y="4"/>
                    <a:pt x="0" y="4"/>
                    <a:pt x="0" y="4"/>
                  </a:cubicBezTo>
                  <a:cubicBezTo>
                    <a:pt x="0" y="198"/>
                    <a:pt x="0" y="198"/>
                    <a:pt x="0" y="198"/>
                  </a:cubicBezTo>
                  <a:cubicBezTo>
                    <a:pt x="1" y="198"/>
                    <a:pt x="1" y="198"/>
                    <a:pt x="1" y="198"/>
                  </a:cubicBezTo>
                  <a:cubicBezTo>
                    <a:pt x="81" y="198"/>
                    <a:pt x="81" y="198"/>
                    <a:pt x="81" y="198"/>
                  </a:cubicBezTo>
                  <a:cubicBezTo>
                    <a:pt x="83" y="199"/>
                    <a:pt x="85" y="199"/>
                    <a:pt x="88" y="199"/>
                  </a:cubicBezTo>
                  <a:cubicBezTo>
                    <a:pt x="125" y="199"/>
                    <a:pt x="155" y="169"/>
                    <a:pt x="155" y="132"/>
                  </a:cubicBezTo>
                  <a:cubicBezTo>
                    <a:pt x="155" y="95"/>
                    <a:pt x="126" y="66"/>
                    <a:pt x="90" y="65"/>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grpSp>
      <p:grpSp>
        <p:nvGrpSpPr>
          <p:cNvPr id="22" name="Group 23"/>
          <p:cNvGrpSpPr/>
          <p:nvPr/>
        </p:nvGrpSpPr>
        <p:grpSpPr>
          <a:xfrm>
            <a:off x="5097479" y="2584098"/>
            <a:ext cx="2280901" cy="1433537"/>
            <a:chOff x="686838" y="2184398"/>
            <a:chExt cx="1192213" cy="749301"/>
          </a:xfrm>
          <a:solidFill>
            <a:schemeClr val="accent3"/>
          </a:solidFill>
        </p:grpSpPr>
        <p:sp>
          <p:nvSpPr>
            <p:cNvPr id="23" name="Freeform 7"/>
            <p:cNvSpPr>
              <a:spLocks noEditPoints="1"/>
            </p:cNvSpPr>
            <p:nvPr/>
          </p:nvSpPr>
          <p:spPr bwMode="auto">
            <a:xfrm>
              <a:off x="686838" y="2198686"/>
              <a:ext cx="609600" cy="735013"/>
            </a:xfrm>
            <a:custGeom>
              <a:cxnLst>
                <a:cxn ang="0">
                  <a:pos x="128" y="28"/>
                </a:cxn>
                <a:cxn ang="0">
                  <a:pos x="94" y="16"/>
                </a:cxn>
                <a:cxn ang="0">
                  <a:pos x="39" y="70"/>
                </a:cxn>
                <a:cxn ang="0">
                  <a:pos x="40" y="80"/>
                </a:cxn>
                <a:cxn ang="0">
                  <a:pos x="0" y="136"/>
                </a:cxn>
                <a:cxn ang="0">
                  <a:pos x="59" y="195"/>
                </a:cxn>
                <a:cxn ang="0">
                  <a:pos x="67" y="194"/>
                </a:cxn>
                <a:cxn ang="0">
                  <a:pos x="162" y="194"/>
                </a:cxn>
                <a:cxn ang="0">
                  <a:pos x="162" y="0"/>
                </a:cxn>
                <a:cxn ang="0">
                  <a:pos x="128" y="28"/>
                </a:cxn>
                <a:cxn ang="0">
                  <a:pos x="134" y="107"/>
                </a:cxn>
                <a:cxn ang="0">
                  <a:pos x="134" y="106"/>
                </a:cxn>
                <a:cxn ang="0">
                  <a:pos x="134" y="107"/>
                </a:cxn>
              </a:cxnLst>
              <a:rect b="b" l="0" r="r" t="0"/>
              <a:pathLst>
                <a:path h="195" w="162">
                  <a:moveTo>
                    <a:pt x="128" y="28"/>
                  </a:moveTo>
                  <a:cubicBezTo>
                    <a:pt x="119" y="20"/>
                    <a:pt x="107" y="16"/>
                    <a:pt x="94" y="16"/>
                  </a:cubicBezTo>
                  <a:cubicBezTo>
                    <a:pt x="64" y="16"/>
                    <a:pt x="39" y="40"/>
                    <a:pt x="39" y="70"/>
                  </a:cubicBezTo>
                  <a:cubicBezTo>
                    <a:pt x="39" y="73"/>
                    <a:pt x="40" y="77"/>
                    <a:pt x="40" y="80"/>
                  </a:cubicBezTo>
                  <a:cubicBezTo>
                    <a:pt x="17" y="88"/>
                    <a:pt x="0" y="110"/>
                    <a:pt x="0" y="136"/>
                  </a:cubicBezTo>
                  <a:cubicBezTo>
                    <a:pt x="0" y="169"/>
                    <a:pt x="26" y="195"/>
                    <a:pt x="59" y="195"/>
                  </a:cubicBezTo>
                  <a:cubicBezTo>
                    <a:pt x="61" y="195"/>
                    <a:pt x="64" y="195"/>
                    <a:pt x="67" y="194"/>
                  </a:cubicBezTo>
                  <a:cubicBezTo>
                    <a:pt x="162" y="194"/>
                    <a:pt x="162" y="194"/>
                    <a:pt x="162" y="194"/>
                  </a:cubicBezTo>
                  <a:cubicBezTo>
                    <a:pt x="162" y="0"/>
                    <a:pt x="162" y="0"/>
                    <a:pt x="162" y="0"/>
                  </a:cubicBezTo>
                  <a:cubicBezTo>
                    <a:pt x="148" y="5"/>
                    <a:pt x="136" y="15"/>
                    <a:pt x="128" y="28"/>
                  </a:cubicBezTo>
                  <a:close/>
                  <a:moveTo>
                    <a:pt x="134" y="107"/>
                  </a:moveTo>
                  <a:cubicBezTo>
                    <a:pt x="134" y="107"/>
                    <a:pt x="134" y="107"/>
                    <a:pt x="134" y="106"/>
                  </a:cubicBezTo>
                  <a:cubicBezTo>
                    <a:pt x="134" y="107"/>
                    <a:pt x="134" y="107"/>
                    <a:pt x="134" y="107"/>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sp>
          <p:nvSpPr>
            <p:cNvPr id="24" name="Freeform 8"/>
            <p:cNvSpPr/>
            <p:nvPr/>
          </p:nvSpPr>
          <p:spPr bwMode="auto">
            <a:xfrm>
              <a:off x="1296438" y="2184398"/>
              <a:ext cx="582613" cy="749300"/>
            </a:xfrm>
            <a:custGeom>
              <a:cxnLst>
                <a:cxn ang="0">
                  <a:pos x="90" y="65"/>
                </a:cxn>
                <a:cxn ang="0">
                  <a:pos x="23" y="0"/>
                </a:cxn>
                <a:cxn ang="0">
                  <a:pos x="1" y="4"/>
                </a:cxn>
                <a:cxn ang="0">
                  <a:pos x="0" y="4"/>
                </a:cxn>
                <a:cxn ang="0">
                  <a:pos x="0" y="198"/>
                </a:cxn>
                <a:cxn ang="0">
                  <a:pos x="1" y="198"/>
                </a:cxn>
                <a:cxn ang="0">
                  <a:pos x="81" y="198"/>
                </a:cxn>
                <a:cxn ang="0">
                  <a:pos x="88" y="199"/>
                </a:cxn>
                <a:cxn ang="0">
                  <a:pos x="155" y="132"/>
                </a:cxn>
                <a:cxn ang="0">
                  <a:pos x="90" y="65"/>
                </a:cxn>
              </a:cxnLst>
              <a:rect b="b" l="0" r="r" t="0"/>
              <a:pathLst>
                <a:path h="199" w="155">
                  <a:moveTo>
                    <a:pt x="90" y="65"/>
                  </a:moveTo>
                  <a:cubicBezTo>
                    <a:pt x="89" y="29"/>
                    <a:pt x="60" y="0"/>
                    <a:pt x="23" y="0"/>
                  </a:cubicBezTo>
                  <a:cubicBezTo>
                    <a:pt x="15" y="0"/>
                    <a:pt x="8" y="1"/>
                    <a:pt x="1" y="4"/>
                  </a:cubicBezTo>
                  <a:cubicBezTo>
                    <a:pt x="0" y="4"/>
                    <a:pt x="0" y="4"/>
                    <a:pt x="0" y="4"/>
                  </a:cubicBezTo>
                  <a:cubicBezTo>
                    <a:pt x="0" y="198"/>
                    <a:pt x="0" y="198"/>
                    <a:pt x="0" y="198"/>
                  </a:cubicBezTo>
                  <a:cubicBezTo>
                    <a:pt x="1" y="198"/>
                    <a:pt x="1" y="198"/>
                    <a:pt x="1" y="198"/>
                  </a:cubicBezTo>
                  <a:cubicBezTo>
                    <a:pt x="81" y="198"/>
                    <a:pt x="81" y="198"/>
                    <a:pt x="81" y="198"/>
                  </a:cubicBezTo>
                  <a:cubicBezTo>
                    <a:pt x="83" y="199"/>
                    <a:pt x="85" y="199"/>
                    <a:pt x="88" y="199"/>
                  </a:cubicBezTo>
                  <a:cubicBezTo>
                    <a:pt x="125" y="199"/>
                    <a:pt x="155" y="169"/>
                    <a:pt x="155" y="132"/>
                  </a:cubicBezTo>
                  <a:cubicBezTo>
                    <a:pt x="155" y="95"/>
                    <a:pt x="126" y="66"/>
                    <a:pt x="90" y="65"/>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grpSp>
      <p:grpSp>
        <p:nvGrpSpPr>
          <p:cNvPr id="25" name="Group 29"/>
          <p:cNvGrpSpPr/>
          <p:nvPr/>
        </p:nvGrpSpPr>
        <p:grpSpPr>
          <a:xfrm>
            <a:off x="2712993" y="4541583"/>
            <a:ext cx="1756313" cy="1103836"/>
            <a:chOff x="686838" y="2184398"/>
            <a:chExt cx="1192213" cy="749301"/>
          </a:xfrm>
          <a:solidFill>
            <a:schemeClr val="accent5"/>
          </a:solidFill>
        </p:grpSpPr>
        <p:sp>
          <p:nvSpPr>
            <p:cNvPr id="26" name="Freeform 7"/>
            <p:cNvSpPr>
              <a:spLocks noEditPoints="1"/>
            </p:cNvSpPr>
            <p:nvPr/>
          </p:nvSpPr>
          <p:spPr bwMode="auto">
            <a:xfrm>
              <a:off x="686838" y="2198686"/>
              <a:ext cx="609600" cy="735013"/>
            </a:xfrm>
            <a:custGeom>
              <a:cxnLst>
                <a:cxn ang="0">
                  <a:pos x="128" y="28"/>
                </a:cxn>
                <a:cxn ang="0">
                  <a:pos x="94" y="16"/>
                </a:cxn>
                <a:cxn ang="0">
                  <a:pos x="39" y="70"/>
                </a:cxn>
                <a:cxn ang="0">
                  <a:pos x="40" y="80"/>
                </a:cxn>
                <a:cxn ang="0">
                  <a:pos x="0" y="136"/>
                </a:cxn>
                <a:cxn ang="0">
                  <a:pos x="59" y="195"/>
                </a:cxn>
                <a:cxn ang="0">
                  <a:pos x="67" y="194"/>
                </a:cxn>
                <a:cxn ang="0">
                  <a:pos x="162" y="194"/>
                </a:cxn>
                <a:cxn ang="0">
                  <a:pos x="162" y="0"/>
                </a:cxn>
                <a:cxn ang="0">
                  <a:pos x="128" y="28"/>
                </a:cxn>
                <a:cxn ang="0">
                  <a:pos x="134" y="107"/>
                </a:cxn>
                <a:cxn ang="0">
                  <a:pos x="134" y="106"/>
                </a:cxn>
                <a:cxn ang="0">
                  <a:pos x="134" y="107"/>
                </a:cxn>
              </a:cxnLst>
              <a:rect b="b" l="0" r="r" t="0"/>
              <a:pathLst>
                <a:path h="195" w="162">
                  <a:moveTo>
                    <a:pt x="128" y="28"/>
                  </a:moveTo>
                  <a:cubicBezTo>
                    <a:pt x="119" y="20"/>
                    <a:pt x="107" y="16"/>
                    <a:pt x="94" y="16"/>
                  </a:cubicBezTo>
                  <a:cubicBezTo>
                    <a:pt x="64" y="16"/>
                    <a:pt x="39" y="40"/>
                    <a:pt x="39" y="70"/>
                  </a:cubicBezTo>
                  <a:cubicBezTo>
                    <a:pt x="39" y="73"/>
                    <a:pt x="40" y="77"/>
                    <a:pt x="40" y="80"/>
                  </a:cubicBezTo>
                  <a:cubicBezTo>
                    <a:pt x="17" y="88"/>
                    <a:pt x="0" y="110"/>
                    <a:pt x="0" y="136"/>
                  </a:cubicBezTo>
                  <a:cubicBezTo>
                    <a:pt x="0" y="169"/>
                    <a:pt x="26" y="195"/>
                    <a:pt x="59" y="195"/>
                  </a:cubicBezTo>
                  <a:cubicBezTo>
                    <a:pt x="61" y="195"/>
                    <a:pt x="64" y="195"/>
                    <a:pt x="67" y="194"/>
                  </a:cubicBezTo>
                  <a:cubicBezTo>
                    <a:pt x="162" y="194"/>
                    <a:pt x="162" y="194"/>
                    <a:pt x="162" y="194"/>
                  </a:cubicBezTo>
                  <a:cubicBezTo>
                    <a:pt x="162" y="0"/>
                    <a:pt x="162" y="0"/>
                    <a:pt x="162" y="0"/>
                  </a:cubicBezTo>
                  <a:cubicBezTo>
                    <a:pt x="148" y="5"/>
                    <a:pt x="136" y="15"/>
                    <a:pt x="128" y="28"/>
                  </a:cubicBezTo>
                  <a:close/>
                  <a:moveTo>
                    <a:pt x="134" y="107"/>
                  </a:moveTo>
                  <a:cubicBezTo>
                    <a:pt x="134" y="107"/>
                    <a:pt x="134" y="107"/>
                    <a:pt x="134" y="106"/>
                  </a:cubicBezTo>
                  <a:cubicBezTo>
                    <a:pt x="134" y="107"/>
                    <a:pt x="134" y="107"/>
                    <a:pt x="134" y="107"/>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sp>
          <p:nvSpPr>
            <p:cNvPr id="27" name="Freeform 8"/>
            <p:cNvSpPr/>
            <p:nvPr/>
          </p:nvSpPr>
          <p:spPr bwMode="auto">
            <a:xfrm>
              <a:off x="1296438" y="2184398"/>
              <a:ext cx="582613" cy="749300"/>
            </a:xfrm>
            <a:custGeom>
              <a:cxnLst>
                <a:cxn ang="0">
                  <a:pos x="90" y="65"/>
                </a:cxn>
                <a:cxn ang="0">
                  <a:pos x="23" y="0"/>
                </a:cxn>
                <a:cxn ang="0">
                  <a:pos x="1" y="4"/>
                </a:cxn>
                <a:cxn ang="0">
                  <a:pos x="0" y="4"/>
                </a:cxn>
                <a:cxn ang="0">
                  <a:pos x="0" y="198"/>
                </a:cxn>
                <a:cxn ang="0">
                  <a:pos x="1" y="198"/>
                </a:cxn>
                <a:cxn ang="0">
                  <a:pos x="81" y="198"/>
                </a:cxn>
                <a:cxn ang="0">
                  <a:pos x="88" y="199"/>
                </a:cxn>
                <a:cxn ang="0">
                  <a:pos x="155" y="132"/>
                </a:cxn>
                <a:cxn ang="0">
                  <a:pos x="90" y="65"/>
                </a:cxn>
              </a:cxnLst>
              <a:rect b="b" l="0" r="r" t="0"/>
              <a:pathLst>
                <a:path h="199" w="155">
                  <a:moveTo>
                    <a:pt x="90" y="65"/>
                  </a:moveTo>
                  <a:cubicBezTo>
                    <a:pt x="89" y="29"/>
                    <a:pt x="60" y="0"/>
                    <a:pt x="23" y="0"/>
                  </a:cubicBezTo>
                  <a:cubicBezTo>
                    <a:pt x="15" y="0"/>
                    <a:pt x="8" y="1"/>
                    <a:pt x="1" y="4"/>
                  </a:cubicBezTo>
                  <a:cubicBezTo>
                    <a:pt x="0" y="4"/>
                    <a:pt x="0" y="4"/>
                    <a:pt x="0" y="4"/>
                  </a:cubicBezTo>
                  <a:cubicBezTo>
                    <a:pt x="0" y="198"/>
                    <a:pt x="0" y="198"/>
                    <a:pt x="0" y="198"/>
                  </a:cubicBezTo>
                  <a:cubicBezTo>
                    <a:pt x="1" y="198"/>
                    <a:pt x="1" y="198"/>
                    <a:pt x="1" y="198"/>
                  </a:cubicBezTo>
                  <a:cubicBezTo>
                    <a:pt x="81" y="198"/>
                    <a:pt x="81" y="198"/>
                    <a:pt x="81" y="198"/>
                  </a:cubicBezTo>
                  <a:cubicBezTo>
                    <a:pt x="83" y="199"/>
                    <a:pt x="85" y="199"/>
                    <a:pt x="88" y="199"/>
                  </a:cubicBezTo>
                  <a:cubicBezTo>
                    <a:pt x="125" y="199"/>
                    <a:pt x="155" y="169"/>
                    <a:pt x="155" y="132"/>
                  </a:cubicBezTo>
                  <a:cubicBezTo>
                    <a:pt x="155" y="95"/>
                    <a:pt x="126" y="66"/>
                    <a:pt x="90" y="65"/>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grpSp>
      <p:grpSp>
        <p:nvGrpSpPr>
          <p:cNvPr id="28" name="Group 32"/>
          <p:cNvGrpSpPr/>
          <p:nvPr/>
        </p:nvGrpSpPr>
        <p:grpSpPr>
          <a:xfrm>
            <a:off x="7675741" y="4541583"/>
            <a:ext cx="1756313" cy="1103836"/>
            <a:chOff x="686838" y="2184398"/>
            <a:chExt cx="1192213" cy="749301"/>
          </a:xfrm>
          <a:solidFill>
            <a:schemeClr val="accent3"/>
          </a:solidFill>
        </p:grpSpPr>
        <p:sp>
          <p:nvSpPr>
            <p:cNvPr id="29" name="Freeform 7"/>
            <p:cNvSpPr>
              <a:spLocks noEditPoints="1"/>
            </p:cNvSpPr>
            <p:nvPr/>
          </p:nvSpPr>
          <p:spPr bwMode="auto">
            <a:xfrm>
              <a:off x="686838" y="2198686"/>
              <a:ext cx="609600" cy="735013"/>
            </a:xfrm>
            <a:custGeom>
              <a:cxnLst>
                <a:cxn ang="0">
                  <a:pos x="128" y="28"/>
                </a:cxn>
                <a:cxn ang="0">
                  <a:pos x="94" y="16"/>
                </a:cxn>
                <a:cxn ang="0">
                  <a:pos x="39" y="70"/>
                </a:cxn>
                <a:cxn ang="0">
                  <a:pos x="40" y="80"/>
                </a:cxn>
                <a:cxn ang="0">
                  <a:pos x="0" y="136"/>
                </a:cxn>
                <a:cxn ang="0">
                  <a:pos x="59" y="195"/>
                </a:cxn>
                <a:cxn ang="0">
                  <a:pos x="67" y="194"/>
                </a:cxn>
                <a:cxn ang="0">
                  <a:pos x="162" y="194"/>
                </a:cxn>
                <a:cxn ang="0">
                  <a:pos x="162" y="0"/>
                </a:cxn>
                <a:cxn ang="0">
                  <a:pos x="128" y="28"/>
                </a:cxn>
                <a:cxn ang="0">
                  <a:pos x="134" y="107"/>
                </a:cxn>
                <a:cxn ang="0">
                  <a:pos x="134" y="106"/>
                </a:cxn>
                <a:cxn ang="0">
                  <a:pos x="134" y="107"/>
                </a:cxn>
              </a:cxnLst>
              <a:rect b="b" l="0" r="r" t="0"/>
              <a:pathLst>
                <a:path h="195" w="162">
                  <a:moveTo>
                    <a:pt x="128" y="28"/>
                  </a:moveTo>
                  <a:cubicBezTo>
                    <a:pt x="119" y="20"/>
                    <a:pt x="107" y="16"/>
                    <a:pt x="94" y="16"/>
                  </a:cubicBezTo>
                  <a:cubicBezTo>
                    <a:pt x="64" y="16"/>
                    <a:pt x="39" y="40"/>
                    <a:pt x="39" y="70"/>
                  </a:cubicBezTo>
                  <a:cubicBezTo>
                    <a:pt x="39" y="73"/>
                    <a:pt x="40" y="77"/>
                    <a:pt x="40" y="80"/>
                  </a:cubicBezTo>
                  <a:cubicBezTo>
                    <a:pt x="17" y="88"/>
                    <a:pt x="0" y="110"/>
                    <a:pt x="0" y="136"/>
                  </a:cubicBezTo>
                  <a:cubicBezTo>
                    <a:pt x="0" y="169"/>
                    <a:pt x="26" y="195"/>
                    <a:pt x="59" y="195"/>
                  </a:cubicBezTo>
                  <a:cubicBezTo>
                    <a:pt x="61" y="195"/>
                    <a:pt x="64" y="195"/>
                    <a:pt x="67" y="194"/>
                  </a:cubicBezTo>
                  <a:cubicBezTo>
                    <a:pt x="162" y="194"/>
                    <a:pt x="162" y="194"/>
                    <a:pt x="162" y="194"/>
                  </a:cubicBezTo>
                  <a:cubicBezTo>
                    <a:pt x="162" y="0"/>
                    <a:pt x="162" y="0"/>
                    <a:pt x="162" y="0"/>
                  </a:cubicBezTo>
                  <a:cubicBezTo>
                    <a:pt x="148" y="5"/>
                    <a:pt x="136" y="15"/>
                    <a:pt x="128" y="28"/>
                  </a:cubicBezTo>
                  <a:close/>
                  <a:moveTo>
                    <a:pt x="134" y="107"/>
                  </a:moveTo>
                  <a:cubicBezTo>
                    <a:pt x="134" y="107"/>
                    <a:pt x="134" y="107"/>
                    <a:pt x="134" y="106"/>
                  </a:cubicBezTo>
                  <a:cubicBezTo>
                    <a:pt x="134" y="107"/>
                    <a:pt x="134" y="107"/>
                    <a:pt x="134" y="107"/>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sp>
          <p:nvSpPr>
            <p:cNvPr id="30" name="Freeform 8"/>
            <p:cNvSpPr/>
            <p:nvPr/>
          </p:nvSpPr>
          <p:spPr bwMode="auto">
            <a:xfrm>
              <a:off x="1296438" y="2184398"/>
              <a:ext cx="582613" cy="749300"/>
            </a:xfrm>
            <a:custGeom>
              <a:cxnLst>
                <a:cxn ang="0">
                  <a:pos x="90" y="65"/>
                </a:cxn>
                <a:cxn ang="0">
                  <a:pos x="23" y="0"/>
                </a:cxn>
                <a:cxn ang="0">
                  <a:pos x="1" y="4"/>
                </a:cxn>
                <a:cxn ang="0">
                  <a:pos x="0" y="4"/>
                </a:cxn>
                <a:cxn ang="0">
                  <a:pos x="0" y="198"/>
                </a:cxn>
                <a:cxn ang="0">
                  <a:pos x="1" y="198"/>
                </a:cxn>
                <a:cxn ang="0">
                  <a:pos x="81" y="198"/>
                </a:cxn>
                <a:cxn ang="0">
                  <a:pos x="88" y="199"/>
                </a:cxn>
                <a:cxn ang="0">
                  <a:pos x="155" y="132"/>
                </a:cxn>
                <a:cxn ang="0">
                  <a:pos x="90" y="65"/>
                </a:cxn>
              </a:cxnLst>
              <a:rect b="b" l="0" r="r" t="0"/>
              <a:pathLst>
                <a:path h="199" w="155">
                  <a:moveTo>
                    <a:pt x="90" y="65"/>
                  </a:moveTo>
                  <a:cubicBezTo>
                    <a:pt x="89" y="29"/>
                    <a:pt x="60" y="0"/>
                    <a:pt x="23" y="0"/>
                  </a:cubicBezTo>
                  <a:cubicBezTo>
                    <a:pt x="15" y="0"/>
                    <a:pt x="8" y="1"/>
                    <a:pt x="1" y="4"/>
                  </a:cubicBezTo>
                  <a:cubicBezTo>
                    <a:pt x="0" y="4"/>
                    <a:pt x="0" y="4"/>
                    <a:pt x="0" y="4"/>
                  </a:cubicBezTo>
                  <a:cubicBezTo>
                    <a:pt x="0" y="198"/>
                    <a:pt x="0" y="198"/>
                    <a:pt x="0" y="198"/>
                  </a:cubicBezTo>
                  <a:cubicBezTo>
                    <a:pt x="1" y="198"/>
                    <a:pt x="1" y="198"/>
                    <a:pt x="1" y="198"/>
                  </a:cubicBezTo>
                  <a:cubicBezTo>
                    <a:pt x="81" y="198"/>
                    <a:pt x="81" y="198"/>
                    <a:pt x="81" y="198"/>
                  </a:cubicBezTo>
                  <a:cubicBezTo>
                    <a:pt x="83" y="199"/>
                    <a:pt x="85" y="199"/>
                    <a:pt x="88" y="199"/>
                  </a:cubicBezTo>
                  <a:cubicBezTo>
                    <a:pt x="125" y="199"/>
                    <a:pt x="155" y="169"/>
                    <a:pt x="155" y="132"/>
                  </a:cubicBezTo>
                  <a:cubicBezTo>
                    <a:pt x="155" y="95"/>
                    <a:pt x="126" y="66"/>
                    <a:pt x="90" y="65"/>
                  </a:cubicBez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2400">
                <a:solidFill>
                  <a:schemeClr val="accent4">
                    <a:lumMod val="50000"/>
                  </a:schemeClr>
                </a:solidFill>
              </a:endParaRPr>
            </a:p>
          </p:txBody>
        </p:sp>
      </p:grpSp>
      <p:sp>
        <p:nvSpPr>
          <p:cNvPr id="31" name="Freeform 5"/>
          <p:cNvSpPr>
            <a:spLocks noEditPoints="1"/>
          </p:cNvSpPr>
          <p:nvPr/>
        </p:nvSpPr>
        <p:spPr bwMode="auto">
          <a:xfrm>
            <a:off x="3811723" y="2584098"/>
            <a:ext cx="876309" cy="876309"/>
          </a:xfrm>
          <a:custGeom>
            <a:cxnLst>
              <a:cxn ang="0">
                <a:pos x="0" y="192"/>
              </a:cxn>
              <a:cxn ang="0">
                <a:pos x="255" y="135"/>
              </a:cxn>
              <a:cxn ang="0">
                <a:pos x="277" y="122"/>
              </a:cxn>
              <a:cxn ang="0">
                <a:pos x="303" y="116"/>
              </a:cxn>
              <a:cxn ang="0">
                <a:pos x="296" y="105"/>
              </a:cxn>
              <a:cxn ang="0">
                <a:pos x="278" y="89"/>
              </a:cxn>
              <a:cxn ang="0">
                <a:pos x="265" y="90"/>
              </a:cxn>
              <a:cxn ang="0">
                <a:pos x="256" y="82"/>
              </a:cxn>
              <a:cxn ang="0">
                <a:pos x="231" y="73"/>
              </a:cxn>
              <a:cxn ang="0">
                <a:pos x="234" y="98"/>
              </a:cxn>
              <a:cxn ang="0">
                <a:pos x="224" y="118"/>
              </a:cxn>
              <a:cxn ang="0">
                <a:pos x="205" y="103"/>
              </a:cxn>
              <a:cxn ang="0">
                <a:pos x="175" y="89"/>
              </a:cxn>
              <a:cxn ang="0">
                <a:pos x="183" y="68"/>
              </a:cxn>
              <a:cxn ang="0">
                <a:pos x="212" y="58"/>
              </a:cxn>
              <a:cxn ang="0">
                <a:pos x="207" y="47"/>
              </a:cxn>
              <a:cxn ang="0">
                <a:pos x="188" y="50"/>
              </a:cxn>
              <a:cxn ang="0">
                <a:pos x="168" y="37"/>
              </a:cxn>
              <a:cxn ang="0">
                <a:pos x="171" y="52"/>
              </a:cxn>
              <a:cxn ang="0">
                <a:pos x="157" y="52"/>
              </a:cxn>
              <a:cxn ang="0">
                <a:pos x="141" y="40"/>
              </a:cxn>
              <a:cxn ang="0">
                <a:pos x="126" y="47"/>
              </a:cxn>
              <a:cxn ang="0">
                <a:pos x="143" y="51"/>
              </a:cxn>
              <a:cxn ang="0">
                <a:pos x="131" y="58"/>
              </a:cxn>
              <a:cxn ang="0">
                <a:pos x="56" y="107"/>
              </a:cxn>
              <a:cxn ang="0">
                <a:pos x="65" y="118"/>
              </a:cxn>
              <a:cxn ang="0">
                <a:pos x="79" y="135"/>
              </a:cxn>
              <a:cxn ang="0">
                <a:pos x="74" y="158"/>
              </a:cxn>
              <a:cxn ang="0">
                <a:pos x="88" y="185"/>
              </a:cxn>
              <a:cxn ang="0">
                <a:pos x="108" y="214"/>
              </a:cxn>
              <a:cxn ang="0">
                <a:pos x="118" y="227"/>
              </a:cxn>
              <a:cxn ang="0">
                <a:pos x="105" y="197"/>
              </a:cxn>
              <a:cxn ang="0">
                <a:pos x="125" y="225"/>
              </a:cxn>
              <a:cxn ang="0">
                <a:pos x="150" y="255"/>
              </a:cxn>
              <a:cxn ang="0">
                <a:pos x="184" y="269"/>
              </a:cxn>
              <a:cxn ang="0">
                <a:pos x="213" y="290"/>
              </a:cxn>
              <a:cxn ang="0">
                <a:pos x="224" y="288"/>
              </a:cxn>
              <a:cxn ang="0">
                <a:pos x="212" y="268"/>
              </a:cxn>
              <a:cxn ang="0">
                <a:pos x="197" y="262"/>
              </a:cxn>
              <a:cxn ang="0">
                <a:pos x="194" y="239"/>
              </a:cxn>
              <a:cxn ang="0">
                <a:pos x="171" y="250"/>
              </a:cxn>
              <a:cxn ang="0">
                <a:pos x="168" y="210"/>
              </a:cxn>
              <a:cxn ang="0">
                <a:pos x="184" y="206"/>
              </a:cxn>
              <a:cxn ang="0">
                <a:pos x="196" y="202"/>
              </a:cxn>
              <a:cxn ang="0">
                <a:pos x="214" y="211"/>
              </a:cxn>
              <a:cxn ang="0">
                <a:pos x="221" y="205"/>
              </a:cxn>
              <a:cxn ang="0">
                <a:pos x="234" y="179"/>
              </a:cxn>
              <a:cxn ang="0">
                <a:pos x="233" y="171"/>
              </a:cxn>
              <a:cxn ang="0">
                <a:pos x="252" y="157"/>
              </a:cxn>
              <a:cxn ang="0">
                <a:pos x="266" y="143"/>
              </a:cxn>
              <a:cxn ang="0">
                <a:pos x="273" y="131"/>
              </a:cxn>
              <a:cxn ang="0">
                <a:pos x="255" y="135"/>
              </a:cxn>
              <a:cxn ang="0">
                <a:pos x="295" y="298"/>
              </a:cxn>
              <a:cxn ang="0">
                <a:pos x="272" y="288"/>
              </a:cxn>
              <a:cxn ang="0">
                <a:pos x="251" y="288"/>
              </a:cxn>
              <a:cxn ang="0">
                <a:pos x="236" y="286"/>
              </a:cxn>
              <a:cxn ang="0">
                <a:pos x="230" y="307"/>
              </a:cxn>
              <a:cxn ang="0">
                <a:pos x="223" y="335"/>
              </a:cxn>
              <a:cxn ang="0">
                <a:pos x="308" y="302"/>
              </a:cxn>
            </a:cxnLst>
            <a:rect b="b" l="0" r="r" t="0"/>
            <a:pathLst>
              <a:path h="384" w="384">
                <a:moveTo>
                  <a:pt x="384" y="192"/>
                </a:moveTo>
                <a:cubicBezTo>
                  <a:pt x="384" y="298"/>
                  <a:pt x="298" y="384"/>
                  <a:pt x="192" y="384"/>
                </a:cubicBezTo>
                <a:cubicBezTo>
                  <a:pt x="86" y="384"/>
                  <a:pt x="0" y="298"/>
                  <a:pt x="0" y="192"/>
                </a:cubicBezTo>
                <a:cubicBezTo>
                  <a:pt x="0" y="86"/>
                  <a:pt x="86" y="0"/>
                  <a:pt x="192" y="0"/>
                </a:cubicBezTo>
                <a:cubicBezTo>
                  <a:pt x="298" y="0"/>
                  <a:pt x="384" y="86"/>
                  <a:pt x="384" y="192"/>
                </a:cubicBezTo>
                <a:close/>
                <a:moveTo>
                  <a:pt x="255" y="135"/>
                </a:moveTo>
                <a:cubicBezTo>
                  <a:pt x="256" y="135"/>
                  <a:pt x="257" y="130"/>
                  <a:pt x="258" y="129"/>
                </a:cubicBezTo>
                <a:cubicBezTo>
                  <a:pt x="260" y="127"/>
                  <a:pt x="262" y="126"/>
                  <a:pt x="264" y="125"/>
                </a:cubicBezTo>
                <a:cubicBezTo>
                  <a:pt x="268" y="124"/>
                  <a:pt x="272" y="123"/>
                  <a:pt x="277" y="122"/>
                </a:cubicBezTo>
                <a:cubicBezTo>
                  <a:pt x="281" y="121"/>
                  <a:pt x="286" y="121"/>
                  <a:pt x="289" y="125"/>
                </a:cubicBezTo>
                <a:cubicBezTo>
                  <a:pt x="289" y="124"/>
                  <a:pt x="295" y="119"/>
                  <a:pt x="295" y="119"/>
                </a:cubicBezTo>
                <a:cubicBezTo>
                  <a:pt x="298" y="118"/>
                  <a:pt x="301" y="118"/>
                  <a:pt x="303" y="116"/>
                </a:cubicBezTo>
                <a:cubicBezTo>
                  <a:pt x="303" y="115"/>
                  <a:pt x="303" y="110"/>
                  <a:pt x="303" y="110"/>
                </a:cubicBezTo>
                <a:cubicBezTo>
                  <a:pt x="299" y="111"/>
                  <a:pt x="298" y="107"/>
                  <a:pt x="297" y="103"/>
                </a:cubicBezTo>
                <a:cubicBezTo>
                  <a:pt x="297" y="104"/>
                  <a:pt x="297" y="104"/>
                  <a:pt x="296" y="105"/>
                </a:cubicBezTo>
                <a:cubicBezTo>
                  <a:pt x="296" y="102"/>
                  <a:pt x="291" y="104"/>
                  <a:pt x="290" y="104"/>
                </a:cubicBezTo>
                <a:cubicBezTo>
                  <a:pt x="284" y="102"/>
                  <a:pt x="285" y="98"/>
                  <a:pt x="283" y="94"/>
                </a:cubicBezTo>
                <a:cubicBezTo>
                  <a:pt x="282" y="92"/>
                  <a:pt x="279" y="91"/>
                  <a:pt x="278" y="89"/>
                </a:cubicBezTo>
                <a:cubicBezTo>
                  <a:pt x="277" y="87"/>
                  <a:pt x="277" y="84"/>
                  <a:pt x="274" y="84"/>
                </a:cubicBezTo>
                <a:cubicBezTo>
                  <a:pt x="273" y="84"/>
                  <a:pt x="270" y="89"/>
                  <a:pt x="270" y="89"/>
                </a:cubicBezTo>
                <a:cubicBezTo>
                  <a:pt x="267" y="88"/>
                  <a:pt x="266" y="89"/>
                  <a:pt x="265" y="90"/>
                </a:cubicBezTo>
                <a:cubicBezTo>
                  <a:pt x="263" y="91"/>
                  <a:pt x="262" y="91"/>
                  <a:pt x="260" y="92"/>
                </a:cubicBezTo>
                <a:cubicBezTo>
                  <a:pt x="265" y="90"/>
                  <a:pt x="258" y="88"/>
                  <a:pt x="256" y="88"/>
                </a:cubicBezTo>
                <a:cubicBezTo>
                  <a:pt x="260" y="87"/>
                  <a:pt x="258" y="83"/>
                  <a:pt x="256" y="82"/>
                </a:cubicBezTo>
                <a:cubicBezTo>
                  <a:pt x="256" y="82"/>
                  <a:pt x="257" y="82"/>
                  <a:pt x="257" y="82"/>
                </a:cubicBezTo>
                <a:cubicBezTo>
                  <a:pt x="257" y="79"/>
                  <a:pt x="250" y="77"/>
                  <a:pt x="247" y="76"/>
                </a:cubicBezTo>
                <a:cubicBezTo>
                  <a:pt x="245" y="74"/>
                  <a:pt x="233" y="72"/>
                  <a:pt x="231" y="73"/>
                </a:cubicBezTo>
                <a:cubicBezTo>
                  <a:pt x="228" y="75"/>
                  <a:pt x="231" y="80"/>
                  <a:pt x="231" y="83"/>
                </a:cubicBezTo>
                <a:cubicBezTo>
                  <a:pt x="232" y="86"/>
                  <a:pt x="228" y="86"/>
                  <a:pt x="228" y="89"/>
                </a:cubicBezTo>
                <a:cubicBezTo>
                  <a:pt x="228" y="93"/>
                  <a:pt x="236" y="92"/>
                  <a:pt x="234" y="98"/>
                </a:cubicBezTo>
                <a:cubicBezTo>
                  <a:pt x="233" y="102"/>
                  <a:pt x="228" y="102"/>
                  <a:pt x="226" y="105"/>
                </a:cubicBezTo>
                <a:cubicBezTo>
                  <a:pt x="224" y="108"/>
                  <a:pt x="227" y="112"/>
                  <a:pt x="229" y="114"/>
                </a:cubicBezTo>
                <a:cubicBezTo>
                  <a:pt x="231" y="115"/>
                  <a:pt x="225" y="118"/>
                  <a:pt x="224" y="118"/>
                </a:cubicBezTo>
                <a:cubicBezTo>
                  <a:pt x="220" y="120"/>
                  <a:pt x="217" y="114"/>
                  <a:pt x="216" y="110"/>
                </a:cubicBezTo>
                <a:cubicBezTo>
                  <a:pt x="215" y="108"/>
                  <a:pt x="215" y="104"/>
                  <a:pt x="212" y="103"/>
                </a:cubicBezTo>
                <a:cubicBezTo>
                  <a:pt x="210" y="102"/>
                  <a:pt x="206" y="102"/>
                  <a:pt x="205" y="103"/>
                </a:cubicBezTo>
                <a:cubicBezTo>
                  <a:pt x="203" y="99"/>
                  <a:pt x="198" y="98"/>
                  <a:pt x="194" y="97"/>
                </a:cubicBezTo>
                <a:cubicBezTo>
                  <a:pt x="189" y="95"/>
                  <a:pt x="185" y="95"/>
                  <a:pt x="180" y="96"/>
                </a:cubicBezTo>
                <a:cubicBezTo>
                  <a:pt x="181" y="95"/>
                  <a:pt x="179" y="88"/>
                  <a:pt x="175" y="89"/>
                </a:cubicBezTo>
                <a:cubicBezTo>
                  <a:pt x="176" y="86"/>
                  <a:pt x="176" y="84"/>
                  <a:pt x="176" y="81"/>
                </a:cubicBezTo>
                <a:cubicBezTo>
                  <a:pt x="177" y="79"/>
                  <a:pt x="178" y="77"/>
                  <a:pt x="179" y="75"/>
                </a:cubicBezTo>
                <a:cubicBezTo>
                  <a:pt x="180" y="74"/>
                  <a:pt x="185" y="69"/>
                  <a:pt x="183" y="68"/>
                </a:cubicBezTo>
                <a:cubicBezTo>
                  <a:pt x="188" y="69"/>
                  <a:pt x="193" y="69"/>
                  <a:pt x="196" y="66"/>
                </a:cubicBezTo>
                <a:cubicBezTo>
                  <a:pt x="198" y="63"/>
                  <a:pt x="199" y="60"/>
                  <a:pt x="202" y="57"/>
                </a:cubicBezTo>
                <a:cubicBezTo>
                  <a:pt x="205" y="53"/>
                  <a:pt x="209" y="58"/>
                  <a:pt x="212" y="58"/>
                </a:cubicBezTo>
                <a:cubicBezTo>
                  <a:pt x="217" y="59"/>
                  <a:pt x="217" y="53"/>
                  <a:pt x="214" y="51"/>
                </a:cubicBezTo>
                <a:cubicBezTo>
                  <a:pt x="218" y="51"/>
                  <a:pt x="215" y="45"/>
                  <a:pt x="213" y="44"/>
                </a:cubicBezTo>
                <a:cubicBezTo>
                  <a:pt x="211" y="43"/>
                  <a:pt x="202" y="46"/>
                  <a:pt x="207" y="47"/>
                </a:cubicBezTo>
                <a:cubicBezTo>
                  <a:pt x="206" y="47"/>
                  <a:pt x="200" y="59"/>
                  <a:pt x="196" y="53"/>
                </a:cubicBezTo>
                <a:cubicBezTo>
                  <a:pt x="195" y="52"/>
                  <a:pt x="195" y="47"/>
                  <a:pt x="193" y="46"/>
                </a:cubicBezTo>
                <a:cubicBezTo>
                  <a:pt x="190" y="46"/>
                  <a:pt x="189" y="49"/>
                  <a:pt x="188" y="50"/>
                </a:cubicBezTo>
                <a:cubicBezTo>
                  <a:pt x="190" y="47"/>
                  <a:pt x="181" y="45"/>
                  <a:pt x="180" y="44"/>
                </a:cubicBezTo>
                <a:cubicBezTo>
                  <a:pt x="183" y="42"/>
                  <a:pt x="180" y="39"/>
                  <a:pt x="178" y="38"/>
                </a:cubicBezTo>
                <a:cubicBezTo>
                  <a:pt x="176" y="36"/>
                  <a:pt x="169" y="35"/>
                  <a:pt x="168" y="37"/>
                </a:cubicBezTo>
                <a:cubicBezTo>
                  <a:pt x="163" y="43"/>
                  <a:pt x="173" y="44"/>
                  <a:pt x="175" y="45"/>
                </a:cubicBezTo>
                <a:cubicBezTo>
                  <a:pt x="176" y="46"/>
                  <a:pt x="179" y="48"/>
                  <a:pt x="177" y="49"/>
                </a:cubicBezTo>
                <a:cubicBezTo>
                  <a:pt x="176" y="50"/>
                  <a:pt x="171" y="51"/>
                  <a:pt x="171" y="52"/>
                </a:cubicBezTo>
                <a:cubicBezTo>
                  <a:pt x="169" y="54"/>
                  <a:pt x="172" y="57"/>
                  <a:pt x="170" y="59"/>
                </a:cubicBezTo>
                <a:cubicBezTo>
                  <a:pt x="168" y="57"/>
                  <a:pt x="168" y="53"/>
                  <a:pt x="166" y="50"/>
                </a:cubicBezTo>
                <a:cubicBezTo>
                  <a:pt x="168" y="53"/>
                  <a:pt x="157" y="52"/>
                  <a:pt x="157" y="52"/>
                </a:cubicBezTo>
                <a:cubicBezTo>
                  <a:pt x="154" y="52"/>
                  <a:pt x="148" y="54"/>
                  <a:pt x="145" y="50"/>
                </a:cubicBezTo>
                <a:cubicBezTo>
                  <a:pt x="144" y="49"/>
                  <a:pt x="144" y="44"/>
                  <a:pt x="146" y="45"/>
                </a:cubicBezTo>
                <a:cubicBezTo>
                  <a:pt x="144" y="43"/>
                  <a:pt x="142" y="41"/>
                  <a:pt x="141" y="40"/>
                </a:cubicBezTo>
                <a:cubicBezTo>
                  <a:pt x="132" y="43"/>
                  <a:pt x="125" y="47"/>
                  <a:pt x="117" y="51"/>
                </a:cubicBezTo>
                <a:cubicBezTo>
                  <a:pt x="118" y="51"/>
                  <a:pt x="119" y="51"/>
                  <a:pt x="120" y="50"/>
                </a:cubicBezTo>
                <a:cubicBezTo>
                  <a:pt x="122" y="50"/>
                  <a:pt x="124" y="48"/>
                  <a:pt x="126" y="47"/>
                </a:cubicBezTo>
                <a:cubicBezTo>
                  <a:pt x="128" y="46"/>
                  <a:pt x="134" y="43"/>
                  <a:pt x="136" y="46"/>
                </a:cubicBezTo>
                <a:cubicBezTo>
                  <a:pt x="137" y="45"/>
                  <a:pt x="137" y="45"/>
                  <a:pt x="138" y="44"/>
                </a:cubicBezTo>
                <a:cubicBezTo>
                  <a:pt x="139" y="46"/>
                  <a:pt x="141" y="48"/>
                  <a:pt x="143" y="51"/>
                </a:cubicBezTo>
                <a:cubicBezTo>
                  <a:pt x="141" y="50"/>
                  <a:pt x="137" y="50"/>
                  <a:pt x="135" y="50"/>
                </a:cubicBezTo>
                <a:cubicBezTo>
                  <a:pt x="133" y="51"/>
                  <a:pt x="130" y="51"/>
                  <a:pt x="130" y="53"/>
                </a:cubicBezTo>
                <a:cubicBezTo>
                  <a:pt x="130" y="55"/>
                  <a:pt x="131" y="57"/>
                  <a:pt x="131" y="58"/>
                </a:cubicBezTo>
                <a:cubicBezTo>
                  <a:pt x="128" y="56"/>
                  <a:pt x="125" y="52"/>
                  <a:pt x="121" y="51"/>
                </a:cubicBezTo>
                <a:cubicBezTo>
                  <a:pt x="119" y="51"/>
                  <a:pt x="117" y="51"/>
                  <a:pt x="115" y="52"/>
                </a:cubicBezTo>
                <a:cubicBezTo>
                  <a:pt x="91" y="65"/>
                  <a:pt x="71" y="84"/>
                  <a:pt x="56" y="107"/>
                </a:cubicBezTo>
                <a:cubicBezTo>
                  <a:pt x="57" y="108"/>
                  <a:pt x="58" y="109"/>
                  <a:pt x="59" y="109"/>
                </a:cubicBezTo>
                <a:cubicBezTo>
                  <a:pt x="62" y="110"/>
                  <a:pt x="59" y="117"/>
                  <a:pt x="64" y="113"/>
                </a:cubicBezTo>
                <a:cubicBezTo>
                  <a:pt x="66" y="115"/>
                  <a:pt x="66" y="116"/>
                  <a:pt x="65" y="118"/>
                </a:cubicBezTo>
                <a:cubicBezTo>
                  <a:pt x="65" y="118"/>
                  <a:pt x="75" y="124"/>
                  <a:pt x="76" y="125"/>
                </a:cubicBezTo>
                <a:cubicBezTo>
                  <a:pt x="78" y="126"/>
                  <a:pt x="80" y="128"/>
                  <a:pt x="81" y="130"/>
                </a:cubicBezTo>
                <a:cubicBezTo>
                  <a:pt x="82" y="132"/>
                  <a:pt x="80" y="134"/>
                  <a:pt x="79" y="135"/>
                </a:cubicBezTo>
                <a:cubicBezTo>
                  <a:pt x="78" y="134"/>
                  <a:pt x="75" y="130"/>
                  <a:pt x="74" y="131"/>
                </a:cubicBezTo>
                <a:cubicBezTo>
                  <a:pt x="73" y="133"/>
                  <a:pt x="74" y="139"/>
                  <a:pt x="77" y="139"/>
                </a:cubicBezTo>
                <a:cubicBezTo>
                  <a:pt x="73" y="139"/>
                  <a:pt x="75" y="155"/>
                  <a:pt x="74" y="158"/>
                </a:cubicBezTo>
                <a:cubicBezTo>
                  <a:pt x="74" y="158"/>
                  <a:pt x="74" y="158"/>
                  <a:pt x="74" y="158"/>
                </a:cubicBezTo>
                <a:cubicBezTo>
                  <a:pt x="73" y="161"/>
                  <a:pt x="76" y="173"/>
                  <a:pt x="81" y="172"/>
                </a:cubicBezTo>
                <a:cubicBezTo>
                  <a:pt x="78" y="172"/>
                  <a:pt x="87" y="184"/>
                  <a:pt x="88" y="185"/>
                </a:cubicBezTo>
                <a:cubicBezTo>
                  <a:pt x="91" y="187"/>
                  <a:pt x="95" y="188"/>
                  <a:pt x="97" y="192"/>
                </a:cubicBezTo>
                <a:cubicBezTo>
                  <a:pt x="100" y="195"/>
                  <a:pt x="100" y="201"/>
                  <a:pt x="103" y="203"/>
                </a:cubicBezTo>
                <a:cubicBezTo>
                  <a:pt x="102" y="206"/>
                  <a:pt x="108" y="210"/>
                  <a:pt x="108" y="214"/>
                </a:cubicBezTo>
                <a:cubicBezTo>
                  <a:pt x="108" y="214"/>
                  <a:pt x="107" y="214"/>
                  <a:pt x="107" y="215"/>
                </a:cubicBezTo>
                <a:cubicBezTo>
                  <a:pt x="108" y="218"/>
                  <a:pt x="113" y="218"/>
                  <a:pt x="115" y="221"/>
                </a:cubicBezTo>
                <a:cubicBezTo>
                  <a:pt x="116" y="223"/>
                  <a:pt x="115" y="228"/>
                  <a:pt x="118" y="227"/>
                </a:cubicBezTo>
                <a:cubicBezTo>
                  <a:pt x="118" y="222"/>
                  <a:pt x="115" y="216"/>
                  <a:pt x="112" y="212"/>
                </a:cubicBezTo>
                <a:cubicBezTo>
                  <a:pt x="110" y="209"/>
                  <a:pt x="109" y="207"/>
                  <a:pt x="108" y="204"/>
                </a:cubicBezTo>
                <a:cubicBezTo>
                  <a:pt x="106" y="202"/>
                  <a:pt x="106" y="199"/>
                  <a:pt x="105" y="197"/>
                </a:cubicBezTo>
                <a:cubicBezTo>
                  <a:pt x="106" y="197"/>
                  <a:pt x="112" y="199"/>
                  <a:pt x="111" y="200"/>
                </a:cubicBezTo>
                <a:cubicBezTo>
                  <a:pt x="109" y="205"/>
                  <a:pt x="119" y="214"/>
                  <a:pt x="122" y="217"/>
                </a:cubicBezTo>
                <a:cubicBezTo>
                  <a:pt x="123" y="218"/>
                  <a:pt x="128" y="225"/>
                  <a:pt x="125" y="225"/>
                </a:cubicBezTo>
                <a:cubicBezTo>
                  <a:pt x="129" y="225"/>
                  <a:pt x="133" y="230"/>
                  <a:pt x="135" y="233"/>
                </a:cubicBezTo>
                <a:cubicBezTo>
                  <a:pt x="137" y="236"/>
                  <a:pt x="136" y="241"/>
                  <a:pt x="138" y="245"/>
                </a:cubicBezTo>
                <a:cubicBezTo>
                  <a:pt x="139" y="250"/>
                  <a:pt x="146" y="252"/>
                  <a:pt x="150" y="255"/>
                </a:cubicBezTo>
                <a:cubicBezTo>
                  <a:pt x="154" y="256"/>
                  <a:pt x="157" y="259"/>
                  <a:pt x="160" y="260"/>
                </a:cubicBezTo>
                <a:cubicBezTo>
                  <a:pt x="166" y="262"/>
                  <a:pt x="167" y="260"/>
                  <a:pt x="171" y="260"/>
                </a:cubicBezTo>
                <a:cubicBezTo>
                  <a:pt x="178" y="259"/>
                  <a:pt x="179" y="266"/>
                  <a:pt x="184" y="269"/>
                </a:cubicBezTo>
                <a:cubicBezTo>
                  <a:pt x="187" y="270"/>
                  <a:pt x="194" y="273"/>
                  <a:pt x="198" y="271"/>
                </a:cubicBezTo>
                <a:cubicBezTo>
                  <a:pt x="196" y="272"/>
                  <a:pt x="203" y="282"/>
                  <a:pt x="204" y="283"/>
                </a:cubicBezTo>
                <a:cubicBezTo>
                  <a:pt x="206" y="286"/>
                  <a:pt x="210" y="287"/>
                  <a:pt x="213" y="290"/>
                </a:cubicBezTo>
                <a:cubicBezTo>
                  <a:pt x="213" y="290"/>
                  <a:pt x="214" y="289"/>
                  <a:pt x="214" y="288"/>
                </a:cubicBezTo>
                <a:cubicBezTo>
                  <a:pt x="213" y="291"/>
                  <a:pt x="218" y="296"/>
                  <a:pt x="221" y="296"/>
                </a:cubicBezTo>
                <a:cubicBezTo>
                  <a:pt x="223" y="295"/>
                  <a:pt x="224" y="290"/>
                  <a:pt x="224" y="288"/>
                </a:cubicBezTo>
                <a:cubicBezTo>
                  <a:pt x="219" y="290"/>
                  <a:pt x="215" y="288"/>
                  <a:pt x="212" y="283"/>
                </a:cubicBezTo>
                <a:cubicBezTo>
                  <a:pt x="211" y="282"/>
                  <a:pt x="207" y="275"/>
                  <a:pt x="211" y="275"/>
                </a:cubicBezTo>
                <a:cubicBezTo>
                  <a:pt x="216" y="275"/>
                  <a:pt x="212" y="271"/>
                  <a:pt x="212" y="268"/>
                </a:cubicBezTo>
                <a:cubicBezTo>
                  <a:pt x="211" y="264"/>
                  <a:pt x="208" y="262"/>
                  <a:pt x="206" y="259"/>
                </a:cubicBezTo>
                <a:cubicBezTo>
                  <a:pt x="205" y="262"/>
                  <a:pt x="200" y="261"/>
                  <a:pt x="198" y="259"/>
                </a:cubicBezTo>
                <a:cubicBezTo>
                  <a:pt x="198" y="259"/>
                  <a:pt x="197" y="261"/>
                  <a:pt x="197" y="262"/>
                </a:cubicBezTo>
                <a:cubicBezTo>
                  <a:pt x="196" y="262"/>
                  <a:pt x="195" y="262"/>
                  <a:pt x="194" y="261"/>
                </a:cubicBezTo>
                <a:cubicBezTo>
                  <a:pt x="194" y="258"/>
                  <a:pt x="194" y="255"/>
                  <a:pt x="195" y="251"/>
                </a:cubicBezTo>
                <a:cubicBezTo>
                  <a:pt x="196" y="247"/>
                  <a:pt x="205" y="238"/>
                  <a:pt x="194" y="239"/>
                </a:cubicBezTo>
                <a:cubicBezTo>
                  <a:pt x="190" y="239"/>
                  <a:pt x="188" y="240"/>
                  <a:pt x="187" y="244"/>
                </a:cubicBezTo>
                <a:cubicBezTo>
                  <a:pt x="186" y="247"/>
                  <a:pt x="186" y="249"/>
                  <a:pt x="183" y="251"/>
                </a:cubicBezTo>
                <a:cubicBezTo>
                  <a:pt x="181" y="252"/>
                  <a:pt x="173" y="251"/>
                  <a:pt x="171" y="250"/>
                </a:cubicBezTo>
                <a:cubicBezTo>
                  <a:pt x="166" y="247"/>
                  <a:pt x="163" y="239"/>
                  <a:pt x="163" y="234"/>
                </a:cubicBezTo>
                <a:cubicBezTo>
                  <a:pt x="163" y="227"/>
                  <a:pt x="166" y="221"/>
                  <a:pt x="163" y="215"/>
                </a:cubicBezTo>
                <a:cubicBezTo>
                  <a:pt x="164" y="213"/>
                  <a:pt x="166" y="211"/>
                  <a:pt x="168" y="210"/>
                </a:cubicBezTo>
                <a:cubicBezTo>
                  <a:pt x="169" y="209"/>
                  <a:pt x="171" y="210"/>
                  <a:pt x="172" y="207"/>
                </a:cubicBezTo>
                <a:cubicBezTo>
                  <a:pt x="171" y="207"/>
                  <a:pt x="170" y="206"/>
                  <a:pt x="170" y="206"/>
                </a:cubicBezTo>
                <a:cubicBezTo>
                  <a:pt x="173" y="208"/>
                  <a:pt x="180" y="203"/>
                  <a:pt x="184" y="206"/>
                </a:cubicBezTo>
                <a:cubicBezTo>
                  <a:pt x="186" y="207"/>
                  <a:pt x="188" y="208"/>
                  <a:pt x="189" y="205"/>
                </a:cubicBezTo>
                <a:cubicBezTo>
                  <a:pt x="189" y="205"/>
                  <a:pt x="187" y="202"/>
                  <a:pt x="188" y="200"/>
                </a:cubicBezTo>
                <a:cubicBezTo>
                  <a:pt x="189" y="204"/>
                  <a:pt x="192" y="205"/>
                  <a:pt x="196" y="202"/>
                </a:cubicBezTo>
                <a:cubicBezTo>
                  <a:pt x="197" y="203"/>
                  <a:pt x="201" y="203"/>
                  <a:pt x="204" y="204"/>
                </a:cubicBezTo>
                <a:cubicBezTo>
                  <a:pt x="207" y="206"/>
                  <a:pt x="207" y="209"/>
                  <a:pt x="211" y="205"/>
                </a:cubicBezTo>
                <a:cubicBezTo>
                  <a:pt x="213" y="208"/>
                  <a:pt x="213" y="208"/>
                  <a:pt x="214" y="211"/>
                </a:cubicBezTo>
                <a:cubicBezTo>
                  <a:pt x="214" y="214"/>
                  <a:pt x="216" y="221"/>
                  <a:pt x="218" y="222"/>
                </a:cubicBezTo>
                <a:cubicBezTo>
                  <a:pt x="224" y="225"/>
                  <a:pt x="222" y="217"/>
                  <a:pt x="222" y="214"/>
                </a:cubicBezTo>
                <a:cubicBezTo>
                  <a:pt x="222" y="213"/>
                  <a:pt x="222" y="205"/>
                  <a:pt x="221" y="205"/>
                </a:cubicBezTo>
                <a:cubicBezTo>
                  <a:pt x="213" y="203"/>
                  <a:pt x="216" y="197"/>
                  <a:pt x="221" y="193"/>
                </a:cubicBezTo>
                <a:cubicBezTo>
                  <a:pt x="222" y="192"/>
                  <a:pt x="227" y="190"/>
                  <a:pt x="230" y="188"/>
                </a:cubicBezTo>
                <a:cubicBezTo>
                  <a:pt x="232" y="186"/>
                  <a:pt x="235" y="183"/>
                  <a:pt x="234" y="179"/>
                </a:cubicBezTo>
                <a:cubicBezTo>
                  <a:pt x="235" y="179"/>
                  <a:pt x="236" y="178"/>
                  <a:pt x="236" y="177"/>
                </a:cubicBezTo>
                <a:cubicBezTo>
                  <a:pt x="236" y="177"/>
                  <a:pt x="233" y="174"/>
                  <a:pt x="232" y="175"/>
                </a:cubicBezTo>
                <a:cubicBezTo>
                  <a:pt x="234" y="174"/>
                  <a:pt x="234" y="172"/>
                  <a:pt x="233" y="171"/>
                </a:cubicBezTo>
                <a:cubicBezTo>
                  <a:pt x="235" y="169"/>
                  <a:pt x="234" y="166"/>
                  <a:pt x="236" y="165"/>
                </a:cubicBezTo>
                <a:cubicBezTo>
                  <a:pt x="239" y="169"/>
                  <a:pt x="245" y="165"/>
                  <a:pt x="242" y="162"/>
                </a:cubicBezTo>
                <a:cubicBezTo>
                  <a:pt x="244" y="158"/>
                  <a:pt x="250" y="160"/>
                  <a:pt x="252" y="157"/>
                </a:cubicBezTo>
                <a:cubicBezTo>
                  <a:pt x="255" y="158"/>
                  <a:pt x="253" y="153"/>
                  <a:pt x="255" y="150"/>
                </a:cubicBezTo>
                <a:cubicBezTo>
                  <a:pt x="256" y="148"/>
                  <a:pt x="259" y="148"/>
                  <a:pt x="262" y="147"/>
                </a:cubicBezTo>
                <a:cubicBezTo>
                  <a:pt x="262" y="147"/>
                  <a:pt x="268" y="143"/>
                  <a:pt x="266" y="143"/>
                </a:cubicBezTo>
                <a:cubicBezTo>
                  <a:pt x="270" y="144"/>
                  <a:pt x="279" y="139"/>
                  <a:pt x="272" y="135"/>
                </a:cubicBezTo>
                <a:cubicBezTo>
                  <a:pt x="273" y="133"/>
                  <a:pt x="270" y="132"/>
                  <a:pt x="268" y="132"/>
                </a:cubicBezTo>
                <a:cubicBezTo>
                  <a:pt x="269" y="131"/>
                  <a:pt x="272" y="132"/>
                  <a:pt x="273" y="131"/>
                </a:cubicBezTo>
                <a:cubicBezTo>
                  <a:pt x="276" y="129"/>
                  <a:pt x="274" y="128"/>
                  <a:pt x="271" y="127"/>
                </a:cubicBezTo>
                <a:cubicBezTo>
                  <a:pt x="268" y="126"/>
                  <a:pt x="263" y="128"/>
                  <a:pt x="261" y="130"/>
                </a:cubicBezTo>
                <a:cubicBezTo>
                  <a:pt x="259" y="132"/>
                  <a:pt x="257" y="134"/>
                  <a:pt x="255" y="135"/>
                </a:cubicBezTo>
                <a:close/>
                <a:moveTo>
                  <a:pt x="308" y="302"/>
                </a:moveTo>
                <a:cubicBezTo>
                  <a:pt x="306" y="301"/>
                  <a:pt x="303" y="301"/>
                  <a:pt x="301" y="300"/>
                </a:cubicBezTo>
                <a:cubicBezTo>
                  <a:pt x="299" y="300"/>
                  <a:pt x="298" y="299"/>
                  <a:pt x="295" y="298"/>
                </a:cubicBezTo>
                <a:cubicBezTo>
                  <a:pt x="296" y="293"/>
                  <a:pt x="290" y="292"/>
                  <a:pt x="287" y="289"/>
                </a:cubicBezTo>
                <a:cubicBezTo>
                  <a:pt x="284" y="287"/>
                  <a:pt x="282" y="284"/>
                  <a:pt x="277" y="285"/>
                </a:cubicBezTo>
                <a:cubicBezTo>
                  <a:pt x="276" y="285"/>
                  <a:pt x="271" y="287"/>
                  <a:pt x="272" y="288"/>
                </a:cubicBezTo>
                <a:cubicBezTo>
                  <a:pt x="269" y="285"/>
                  <a:pt x="268" y="284"/>
                  <a:pt x="263" y="282"/>
                </a:cubicBezTo>
                <a:cubicBezTo>
                  <a:pt x="259" y="281"/>
                  <a:pt x="257" y="276"/>
                  <a:pt x="253" y="281"/>
                </a:cubicBezTo>
                <a:cubicBezTo>
                  <a:pt x="251" y="283"/>
                  <a:pt x="252" y="286"/>
                  <a:pt x="251" y="288"/>
                </a:cubicBezTo>
                <a:cubicBezTo>
                  <a:pt x="247" y="285"/>
                  <a:pt x="254" y="282"/>
                  <a:pt x="251" y="279"/>
                </a:cubicBezTo>
                <a:cubicBezTo>
                  <a:pt x="248" y="275"/>
                  <a:pt x="243" y="281"/>
                  <a:pt x="240" y="282"/>
                </a:cubicBezTo>
                <a:cubicBezTo>
                  <a:pt x="239" y="284"/>
                  <a:pt x="237" y="284"/>
                  <a:pt x="236" y="286"/>
                </a:cubicBezTo>
                <a:cubicBezTo>
                  <a:pt x="235" y="287"/>
                  <a:pt x="234" y="290"/>
                  <a:pt x="233" y="291"/>
                </a:cubicBezTo>
                <a:cubicBezTo>
                  <a:pt x="233" y="289"/>
                  <a:pt x="228" y="290"/>
                  <a:pt x="228" y="288"/>
                </a:cubicBezTo>
                <a:cubicBezTo>
                  <a:pt x="229" y="294"/>
                  <a:pt x="229" y="301"/>
                  <a:pt x="230" y="307"/>
                </a:cubicBezTo>
                <a:cubicBezTo>
                  <a:pt x="231" y="310"/>
                  <a:pt x="230" y="316"/>
                  <a:pt x="227" y="319"/>
                </a:cubicBezTo>
                <a:cubicBezTo>
                  <a:pt x="224" y="321"/>
                  <a:pt x="221" y="324"/>
                  <a:pt x="220" y="329"/>
                </a:cubicBezTo>
                <a:cubicBezTo>
                  <a:pt x="220" y="332"/>
                  <a:pt x="220" y="334"/>
                  <a:pt x="223" y="335"/>
                </a:cubicBezTo>
                <a:cubicBezTo>
                  <a:pt x="223" y="339"/>
                  <a:pt x="219" y="342"/>
                  <a:pt x="219" y="346"/>
                </a:cubicBezTo>
                <a:cubicBezTo>
                  <a:pt x="219" y="346"/>
                  <a:pt x="220" y="348"/>
                  <a:pt x="220" y="350"/>
                </a:cubicBezTo>
                <a:cubicBezTo>
                  <a:pt x="254" y="344"/>
                  <a:pt x="285" y="327"/>
                  <a:pt x="308" y="302"/>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2" name="Freeform 56"/>
          <p:cNvSpPr>
            <a:spLocks noEditPoints="1"/>
          </p:cNvSpPr>
          <p:nvPr/>
        </p:nvSpPr>
        <p:spPr bwMode="auto">
          <a:xfrm>
            <a:off x="5941639" y="3045199"/>
            <a:ext cx="644211" cy="644211"/>
          </a:xfrm>
          <a:custGeom>
            <a:cxnLst>
              <a:cxn ang="0">
                <a:pos x="64" y="42"/>
              </a:cxn>
              <a:cxn ang="0">
                <a:pos x="63" y="44"/>
              </a:cxn>
              <a:cxn ang="0">
                <a:pos x="33" y="64"/>
              </a:cxn>
              <a:cxn ang="0">
                <a:pos x="32" y="64"/>
              </a:cxn>
              <a:cxn ang="0">
                <a:pos x="30" y="64"/>
              </a:cxn>
              <a:cxn ang="0">
                <a:pos x="1" y="44"/>
              </a:cxn>
              <a:cxn ang="0">
                <a:pos x="0" y="42"/>
              </a:cxn>
              <a:cxn ang="0">
                <a:pos x="0" y="23"/>
              </a:cxn>
              <a:cxn ang="0">
                <a:pos x="1" y="20"/>
              </a:cxn>
              <a:cxn ang="0">
                <a:pos x="30" y="1"/>
              </a:cxn>
              <a:cxn ang="0">
                <a:pos x="32" y="0"/>
              </a:cxn>
              <a:cxn ang="0">
                <a:pos x="33" y="1"/>
              </a:cxn>
              <a:cxn ang="0">
                <a:pos x="63" y="20"/>
              </a:cxn>
              <a:cxn ang="0">
                <a:pos x="64" y="23"/>
              </a:cxn>
              <a:cxn ang="0">
                <a:pos x="64" y="42"/>
              </a:cxn>
              <a:cxn ang="0">
                <a:pos x="12" y="32"/>
              </a:cxn>
              <a:cxn ang="0">
                <a:pos x="5" y="28"/>
              </a:cxn>
              <a:cxn ang="0">
                <a:pos x="5" y="37"/>
              </a:cxn>
              <a:cxn ang="0">
                <a:pos x="12" y="32"/>
              </a:cxn>
              <a:cxn ang="0">
                <a:pos x="29" y="21"/>
              </a:cxn>
              <a:cxn ang="0">
                <a:pos x="29" y="8"/>
              </a:cxn>
              <a:cxn ang="0">
                <a:pos x="7" y="23"/>
              </a:cxn>
              <a:cxn ang="0">
                <a:pos x="17" y="29"/>
              </a:cxn>
              <a:cxn ang="0">
                <a:pos x="29" y="21"/>
              </a:cxn>
              <a:cxn ang="0">
                <a:pos x="29" y="56"/>
              </a:cxn>
              <a:cxn ang="0">
                <a:pos x="29" y="44"/>
              </a:cxn>
              <a:cxn ang="0">
                <a:pos x="17" y="36"/>
              </a:cxn>
              <a:cxn ang="0">
                <a:pos x="7" y="42"/>
              </a:cxn>
              <a:cxn ang="0">
                <a:pos x="29" y="56"/>
              </a:cxn>
              <a:cxn ang="0">
                <a:pos x="41" y="32"/>
              </a:cxn>
              <a:cxn ang="0">
                <a:pos x="32" y="26"/>
              </a:cxn>
              <a:cxn ang="0">
                <a:pos x="22" y="32"/>
              </a:cxn>
              <a:cxn ang="0">
                <a:pos x="32" y="39"/>
              </a:cxn>
              <a:cxn ang="0">
                <a:pos x="41" y="32"/>
              </a:cxn>
              <a:cxn ang="0">
                <a:pos x="56" y="23"/>
              </a:cxn>
              <a:cxn ang="0">
                <a:pos x="35" y="8"/>
              </a:cxn>
              <a:cxn ang="0">
                <a:pos x="35" y="21"/>
              </a:cxn>
              <a:cxn ang="0">
                <a:pos x="46" y="29"/>
              </a:cxn>
              <a:cxn ang="0">
                <a:pos x="56" y="23"/>
              </a:cxn>
              <a:cxn ang="0">
                <a:pos x="56" y="42"/>
              </a:cxn>
              <a:cxn ang="0">
                <a:pos x="46" y="36"/>
              </a:cxn>
              <a:cxn ang="0">
                <a:pos x="35" y="44"/>
              </a:cxn>
              <a:cxn ang="0">
                <a:pos x="35" y="56"/>
              </a:cxn>
              <a:cxn ang="0">
                <a:pos x="56" y="42"/>
              </a:cxn>
              <a:cxn ang="0">
                <a:pos x="58" y="37"/>
              </a:cxn>
              <a:cxn ang="0">
                <a:pos x="58" y="28"/>
              </a:cxn>
              <a:cxn ang="0">
                <a:pos x="51" y="32"/>
              </a:cxn>
              <a:cxn ang="0">
                <a:pos x="58" y="37"/>
              </a:cxn>
            </a:cxnLst>
            <a:rect b="b" l="0" r="r" t="0"/>
            <a:pathLst>
              <a:path h="64" w="64">
                <a:moveTo>
                  <a:pt x="64" y="42"/>
                </a:moveTo>
                <a:cubicBezTo>
                  <a:pt x="64" y="43"/>
                  <a:pt x="63" y="44"/>
                  <a:pt x="63" y="44"/>
                </a:cubicBezTo>
                <a:cubicBezTo>
                  <a:pt x="33" y="64"/>
                  <a:pt x="33" y="64"/>
                  <a:pt x="33" y="64"/>
                </a:cubicBezTo>
                <a:cubicBezTo>
                  <a:pt x="33" y="64"/>
                  <a:pt x="32" y="64"/>
                  <a:pt x="32" y="64"/>
                </a:cubicBezTo>
                <a:cubicBezTo>
                  <a:pt x="31" y="64"/>
                  <a:pt x="31" y="64"/>
                  <a:pt x="30" y="64"/>
                </a:cubicBezTo>
                <a:cubicBezTo>
                  <a:pt x="1" y="44"/>
                  <a:pt x="1" y="44"/>
                  <a:pt x="1" y="44"/>
                </a:cubicBezTo>
                <a:cubicBezTo>
                  <a:pt x="0" y="44"/>
                  <a:pt x="0" y="43"/>
                  <a:pt x="0" y="42"/>
                </a:cubicBezTo>
                <a:cubicBezTo>
                  <a:pt x="0" y="23"/>
                  <a:pt x="0" y="23"/>
                  <a:pt x="0" y="23"/>
                </a:cubicBezTo>
                <a:cubicBezTo>
                  <a:pt x="0" y="22"/>
                  <a:pt x="0" y="21"/>
                  <a:pt x="1" y="20"/>
                </a:cubicBezTo>
                <a:cubicBezTo>
                  <a:pt x="30" y="1"/>
                  <a:pt x="30" y="1"/>
                  <a:pt x="30" y="1"/>
                </a:cubicBezTo>
                <a:cubicBezTo>
                  <a:pt x="31" y="1"/>
                  <a:pt x="31" y="0"/>
                  <a:pt x="32" y="0"/>
                </a:cubicBezTo>
                <a:cubicBezTo>
                  <a:pt x="32" y="0"/>
                  <a:pt x="33" y="1"/>
                  <a:pt x="33" y="1"/>
                </a:cubicBezTo>
                <a:cubicBezTo>
                  <a:pt x="63" y="20"/>
                  <a:pt x="63" y="20"/>
                  <a:pt x="63" y="20"/>
                </a:cubicBezTo>
                <a:cubicBezTo>
                  <a:pt x="63" y="21"/>
                  <a:pt x="64" y="22"/>
                  <a:pt x="64" y="23"/>
                </a:cubicBezTo>
                <a:lnTo>
                  <a:pt x="64" y="42"/>
                </a:lnTo>
                <a:close/>
                <a:moveTo>
                  <a:pt x="12" y="32"/>
                </a:moveTo>
                <a:cubicBezTo>
                  <a:pt x="5" y="28"/>
                  <a:pt x="5" y="28"/>
                  <a:pt x="5" y="28"/>
                </a:cubicBezTo>
                <a:cubicBezTo>
                  <a:pt x="5" y="37"/>
                  <a:pt x="5" y="37"/>
                  <a:pt x="5" y="37"/>
                </a:cubicBezTo>
                <a:lnTo>
                  <a:pt x="12" y="32"/>
                </a:lnTo>
                <a:close/>
                <a:moveTo>
                  <a:pt x="29" y="21"/>
                </a:moveTo>
                <a:cubicBezTo>
                  <a:pt x="29" y="8"/>
                  <a:pt x="29" y="8"/>
                  <a:pt x="29" y="8"/>
                </a:cubicBezTo>
                <a:cubicBezTo>
                  <a:pt x="7" y="23"/>
                  <a:pt x="7" y="23"/>
                  <a:pt x="7" y="23"/>
                </a:cubicBezTo>
                <a:cubicBezTo>
                  <a:pt x="17" y="29"/>
                  <a:pt x="17" y="29"/>
                  <a:pt x="17" y="29"/>
                </a:cubicBezTo>
                <a:lnTo>
                  <a:pt x="29" y="21"/>
                </a:lnTo>
                <a:close/>
                <a:moveTo>
                  <a:pt x="29" y="56"/>
                </a:moveTo>
                <a:cubicBezTo>
                  <a:pt x="29" y="44"/>
                  <a:pt x="29" y="44"/>
                  <a:pt x="29" y="44"/>
                </a:cubicBezTo>
                <a:cubicBezTo>
                  <a:pt x="17" y="36"/>
                  <a:pt x="17" y="36"/>
                  <a:pt x="17" y="36"/>
                </a:cubicBezTo>
                <a:cubicBezTo>
                  <a:pt x="7" y="42"/>
                  <a:pt x="7" y="42"/>
                  <a:pt x="7" y="42"/>
                </a:cubicBezTo>
                <a:lnTo>
                  <a:pt x="29" y="56"/>
                </a:lnTo>
                <a:close/>
                <a:moveTo>
                  <a:pt x="41" y="32"/>
                </a:moveTo>
                <a:cubicBezTo>
                  <a:pt x="32" y="26"/>
                  <a:pt x="32" y="26"/>
                  <a:pt x="32" y="26"/>
                </a:cubicBezTo>
                <a:cubicBezTo>
                  <a:pt x="22" y="32"/>
                  <a:pt x="22" y="32"/>
                  <a:pt x="22" y="32"/>
                </a:cubicBezTo>
                <a:cubicBezTo>
                  <a:pt x="32" y="39"/>
                  <a:pt x="32" y="39"/>
                  <a:pt x="32" y="39"/>
                </a:cubicBezTo>
                <a:lnTo>
                  <a:pt x="41" y="32"/>
                </a:lnTo>
                <a:close/>
                <a:moveTo>
                  <a:pt x="56" y="23"/>
                </a:moveTo>
                <a:cubicBezTo>
                  <a:pt x="35" y="8"/>
                  <a:pt x="35" y="8"/>
                  <a:pt x="35" y="8"/>
                </a:cubicBezTo>
                <a:cubicBezTo>
                  <a:pt x="35" y="21"/>
                  <a:pt x="35" y="21"/>
                  <a:pt x="35" y="21"/>
                </a:cubicBezTo>
                <a:cubicBezTo>
                  <a:pt x="46" y="29"/>
                  <a:pt x="46" y="29"/>
                  <a:pt x="46" y="29"/>
                </a:cubicBezTo>
                <a:lnTo>
                  <a:pt x="56" y="23"/>
                </a:lnTo>
                <a:close/>
                <a:moveTo>
                  <a:pt x="56" y="42"/>
                </a:moveTo>
                <a:cubicBezTo>
                  <a:pt x="46" y="36"/>
                  <a:pt x="46" y="36"/>
                  <a:pt x="46" y="36"/>
                </a:cubicBezTo>
                <a:cubicBezTo>
                  <a:pt x="35" y="44"/>
                  <a:pt x="35" y="44"/>
                  <a:pt x="35" y="44"/>
                </a:cubicBezTo>
                <a:cubicBezTo>
                  <a:pt x="35" y="56"/>
                  <a:pt x="35" y="56"/>
                  <a:pt x="35" y="56"/>
                </a:cubicBezTo>
                <a:lnTo>
                  <a:pt x="56" y="42"/>
                </a:lnTo>
                <a:close/>
                <a:moveTo>
                  <a:pt x="58" y="37"/>
                </a:moveTo>
                <a:cubicBezTo>
                  <a:pt x="58" y="28"/>
                  <a:pt x="58" y="28"/>
                  <a:pt x="58" y="28"/>
                </a:cubicBezTo>
                <a:cubicBezTo>
                  <a:pt x="51" y="32"/>
                  <a:pt x="51" y="32"/>
                  <a:pt x="51" y="32"/>
                </a:cubicBezTo>
                <a:lnTo>
                  <a:pt x="58" y="37"/>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3" name="Freeform 24"/>
          <p:cNvSpPr>
            <a:spLocks noEditPoints="1"/>
          </p:cNvSpPr>
          <p:nvPr/>
        </p:nvSpPr>
        <p:spPr bwMode="auto">
          <a:xfrm>
            <a:off x="3281021" y="4838459"/>
            <a:ext cx="551023" cy="598379"/>
          </a:xfrm>
          <a:custGeom>
            <a:cxnLst>
              <a:cxn ang="0">
                <a:pos x="55" y="55"/>
              </a:cxn>
              <a:cxn ang="0">
                <a:pos x="39" y="55"/>
              </a:cxn>
              <a:cxn ang="0">
                <a:pos x="30" y="64"/>
              </a:cxn>
              <a:cxn ang="0">
                <a:pos x="21" y="55"/>
              </a:cxn>
              <a:cxn ang="0">
                <a:pos x="5" y="55"/>
              </a:cxn>
              <a:cxn ang="0">
                <a:pos x="0" y="50"/>
              </a:cxn>
              <a:cxn ang="0">
                <a:pos x="11" y="20"/>
              </a:cxn>
              <a:cxn ang="0">
                <a:pos x="27" y="5"/>
              </a:cxn>
              <a:cxn ang="0">
                <a:pos x="26" y="3"/>
              </a:cxn>
              <a:cxn ang="0">
                <a:pos x="30" y="0"/>
              </a:cxn>
              <a:cxn ang="0">
                <a:pos x="33" y="3"/>
              </a:cxn>
              <a:cxn ang="0">
                <a:pos x="33" y="5"/>
              </a:cxn>
              <a:cxn ang="0">
                <a:pos x="48" y="20"/>
              </a:cxn>
              <a:cxn ang="0">
                <a:pos x="59" y="50"/>
              </a:cxn>
              <a:cxn ang="0">
                <a:pos x="55" y="55"/>
              </a:cxn>
              <a:cxn ang="0">
                <a:pos x="30" y="60"/>
              </a:cxn>
              <a:cxn ang="0">
                <a:pos x="25" y="55"/>
              </a:cxn>
              <a:cxn ang="0">
                <a:pos x="24" y="54"/>
              </a:cxn>
              <a:cxn ang="0">
                <a:pos x="23" y="55"/>
              </a:cxn>
              <a:cxn ang="0">
                <a:pos x="30" y="61"/>
              </a:cxn>
              <a:cxn ang="0">
                <a:pos x="30" y="60"/>
              </a:cxn>
              <a:cxn ang="0">
                <a:pos x="30" y="60"/>
              </a:cxn>
            </a:cxnLst>
            <a:rect b="b" l="0" r="r" t="0"/>
            <a:pathLst>
              <a:path h="64" w="59">
                <a:moveTo>
                  <a:pt x="55" y="55"/>
                </a:moveTo>
                <a:cubicBezTo>
                  <a:pt x="39" y="55"/>
                  <a:pt x="39" y="55"/>
                  <a:pt x="39" y="55"/>
                </a:cubicBezTo>
                <a:cubicBezTo>
                  <a:pt x="39" y="60"/>
                  <a:pt x="35" y="64"/>
                  <a:pt x="30" y="64"/>
                </a:cubicBezTo>
                <a:cubicBezTo>
                  <a:pt x="25" y="64"/>
                  <a:pt x="21" y="60"/>
                  <a:pt x="21" y="55"/>
                </a:cubicBezTo>
                <a:cubicBezTo>
                  <a:pt x="5" y="55"/>
                  <a:pt x="5" y="55"/>
                  <a:pt x="5" y="55"/>
                </a:cubicBezTo>
                <a:cubicBezTo>
                  <a:pt x="2" y="55"/>
                  <a:pt x="0" y="53"/>
                  <a:pt x="0" y="50"/>
                </a:cubicBezTo>
                <a:cubicBezTo>
                  <a:pt x="5" y="46"/>
                  <a:pt x="11" y="38"/>
                  <a:pt x="11" y="20"/>
                </a:cubicBezTo>
                <a:cubicBezTo>
                  <a:pt x="11" y="13"/>
                  <a:pt x="17" y="6"/>
                  <a:pt x="27" y="5"/>
                </a:cubicBezTo>
                <a:cubicBezTo>
                  <a:pt x="26" y="4"/>
                  <a:pt x="26" y="4"/>
                  <a:pt x="26" y="3"/>
                </a:cubicBezTo>
                <a:cubicBezTo>
                  <a:pt x="26" y="1"/>
                  <a:pt x="28" y="0"/>
                  <a:pt x="30" y="0"/>
                </a:cubicBezTo>
                <a:cubicBezTo>
                  <a:pt x="32" y="0"/>
                  <a:pt x="33" y="1"/>
                  <a:pt x="33" y="3"/>
                </a:cubicBezTo>
                <a:cubicBezTo>
                  <a:pt x="33" y="4"/>
                  <a:pt x="33" y="4"/>
                  <a:pt x="33" y="5"/>
                </a:cubicBezTo>
                <a:cubicBezTo>
                  <a:pt x="42" y="6"/>
                  <a:pt x="48" y="13"/>
                  <a:pt x="48" y="20"/>
                </a:cubicBezTo>
                <a:cubicBezTo>
                  <a:pt x="48" y="38"/>
                  <a:pt x="54" y="46"/>
                  <a:pt x="59" y="50"/>
                </a:cubicBezTo>
                <a:cubicBezTo>
                  <a:pt x="59" y="53"/>
                  <a:pt x="57" y="55"/>
                  <a:pt x="55" y="55"/>
                </a:cubicBezTo>
                <a:close/>
                <a:moveTo>
                  <a:pt x="30" y="60"/>
                </a:moveTo>
                <a:cubicBezTo>
                  <a:pt x="27" y="60"/>
                  <a:pt x="25" y="57"/>
                  <a:pt x="25" y="55"/>
                </a:cubicBezTo>
                <a:cubicBezTo>
                  <a:pt x="25" y="54"/>
                  <a:pt x="24" y="54"/>
                  <a:pt x="24" y="54"/>
                </a:cubicBezTo>
                <a:cubicBezTo>
                  <a:pt x="24" y="54"/>
                  <a:pt x="23" y="54"/>
                  <a:pt x="23" y="55"/>
                </a:cubicBezTo>
                <a:cubicBezTo>
                  <a:pt x="23" y="58"/>
                  <a:pt x="26" y="61"/>
                  <a:pt x="30" y="61"/>
                </a:cubicBezTo>
                <a:cubicBezTo>
                  <a:pt x="30" y="61"/>
                  <a:pt x="30" y="61"/>
                  <a:pt x="30" y="60"/>
                </a:cubicBezTo>
                <a:cubicBezTo>
                  <a:pt x="30" y="60"/>
                  <a:pt x="30" y="60"/>
                  <a:pt x="30" y="60"/>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4" name="Freeform 57"/>
          <p:cNvSpPr>
            <a:spLocks noEditPoints="1"/>
          </p:cNvSpPr>
          <p:nvPr/>
        </p:nvSpPr>
        <p:spPr bwMode="auto">
          <a:xfrm>
            <a:off x="8276265" y="4925228"/>
            <a:ext cx="595019" cy="527499"/>
          </a:xfrm>
          <a:custGeom>
            <a:cxnLst>
              <a:cxn ang="0">
                <a:pos x="7" y="9"/>
              </a:cxn>
              <a:cxn ang="0">
                <a:pos x="7" y="57"/>
              </a:cxn>
              <a:cxn ang="0">
                <a:pos x="6" y="58"/>
              </a:cxn>
              <a:cxn ang="0">
                <a:pos x="4" y="58"/>
              </a:cxn>
              <a:cxn ang="0">
                <a:pos x="2" y="57"/>
              </a:cxn>
              <a:cxn ang="0">
                <a:pos x="2" y="9"/>
              </a:cxn>
              <a:cxn ang="0">
                <a:pos x="0" y="4"/>
              </a:cxn>
              <a:cxn ang="0">
                <a:pos x="5" y="0"/>
              </a:cxn>
              <a:cxn ang="0">
                <a:pos x="10" y="4"/>
              </a:cxn>
              <a:cxn ang="0">
                <a:pos x="7" y="9"/>
              </a:cxn>
              <a:cxn ang="0">
                <a:pos x="65" y="36"/>
              </a:cxn>
              <a:cxn ang="0">
                <a:pos x="63" y="38"/>
              </a:cxn>
              <a:cxn ang="0">
                <a:pos x="49" y="43"/>
              </a:cxn>
              <a:cxn ang="0">
                <a:pos x="31" y="37"/>
              </a:cxn>
              <a:cxn ang="0">
                <a:pos x="13" y="43"/>
              </a:cxn>
              <a:cxn ang="0">
                <a:pos x="12" y="43"/>
              </a:cxn>
              <a:cxn ang="0">
                <a:pos x="10" y="41"/>
              </a:cxn>
              <a:cxn ang="0">
                <a:pos x="10" y="13"/>
              </a:cxn>
              <a:cxn ang="0">
                <a:pos x="11" y="11"/>
              </a:cxn>
              <a:cxn ang="0">
                <a:pos x="14" y="9"/>
              </a:cxn>
              <a:cxn ang="0">
                <a:pos x="30" y="4"/>
              </a:cxn>
              <a:cxn ang="0">
                <a:pos x="46" y="9"/>
              </a:cxn>
              <a:cxn ang="0">
                <a:pos x="49" y="10"/>
              </a:cxn>
              <a:cxn ang="0">
                <a:pos x="63" y="4"/>
              </a:cxn>
              <a:cxn ang="0">
                <a:pos x="65" y="7"/>
              </a:cxn>
              <a:cxn ang="0">
                <a:pos x="65" y="36"/>
              </a:cxn>
            </a:cxnLst>
            <a:rect b="b" l="0" r="r" t="0"/>
            <a:pathLst>
              <a:path h="57" w="65">
                <a:moveTo>
                  <a:pt x="7" y="9"/>
                </a:moveTo>
                <a:cubicBezTo>
                  <a:pt x="7" y="57"/>
                  <a:pt x="7" y="57"/>
                  <a:pt x="7" y="57"/>
                </a:cubicBezTo>
                <a:cubicBezTo>
                  <a:pt x="7" y="57"/>
                  <a:pt x="7" y="58"/>
                  <a:pt x="6" y="58"/>
                </a:cubicBezTo>
                <a:cubicBezTo>
                  <a:pt x="4" y="58"/>
                  <a:pt x="4" y="58"/>
                  <a:pt x="4" y="58"/>
                </a:cubicBezTo>
                <a:cubicBezTo>
                  <a:pt x="3" y="58"/>
                  <a:pt x="2" y="57"/>
                  <a:pt x="2" y="57"/>
                </a:cubicBezTo>
                <a:cubicBezTo>
                  <a:pt x="2" y="9"/>
                  <a:pt x="2" y="9"/>
                  <a:pt x="2" y="9"/>
                </a:cubicBezTo>
                <a:cubicBezTo>
                  <a:pt x="1" y="8"/>
                  <a:pt x="0" y="6"/>
                  <a:pt x="0" y="4"/>
                </a:cubicBezTo>
                <a:cubicBezTo>
                  <a:pt x="0" y="2"/>
                  <a:pt x="2" y="0"/>
                  <a:pt x="5" y="0"/>
                </a:cubicBezTo>
                <a:cubicBezTo>
                  <a:pt x="7" y="0"/>
                  <a:pt x="10" y="2"/>
                  <a:pt x="10" y="4"/>
                </a:cubicBezTo>
                <a:cubicBezTo>
                  <a:pt x="10" y="6"/>
                  <a:pt x="9" y="8"/>
                  <a:pt x="7" y="9"/>
                </a:cubicBezTo>
                <a:close/>
                <a:moveTo>
                  <a:pt x="65" y="36"/>
                </a:moveTo>
                <a:cubicBezTo>
                  <a:pt x="65" y="37"/>
                  <a:pt x="65" y="38"/>
                  <a:pt x="63" y="38"/>
                </a:cubicBezTo>
                <a:cubicBezTo>
                  <a:pt x="59" y="41"/>
                  <a:pt x="54" y="43"/>
                  <a:pt x="49" y="43"/>
                </a:cubicBezTo>
                <a:cubicBezTo>
                  <a:pt x="43" y="43"/>
                  <a:pt x="39" y="37"/>
                  <a:pt x="31" y="37"/>
                </a:cubicBezTo>
                <a:cubicBezTo>
                  <a:pt x="25" y="37"/>
                  <a:pt x="19" y="40"/>
                  <a:pt x="13" y="43"/>
                </a:cubicBezTo>
                <a:cubicBezTo>
                  <a:pt x="13" y="43"/>
                  <a:pt x="12" y="43"/>
                  <a:pt x="12" y="43"/>
                </a:cubicBezTo>
                <a:cubicBezTo>
                  <a:pt x="11" y="43"/>
                  <a:pt x="10" y="42"/>
                  <a:pt x="10" y="41"/>
                </a:cubicBezTo>
                <a:cubicBezTo>
                  <a:pt x="10" y="13"/>
                  <a:pt x="10" y="13"/>
                  <a:pt x="10" y="13"/>
                </a:cubicBezTo>
                <a:cubicBezTo>
                  <a:pt x="10" y="12"/>
                  <a:pt x="10" y="11"/>
                  <a:pt x="11" y="11"/>
                </a:cubicBezTo>
                <a:cubicBezTo>
                  <a:pt x="12" y="10"/>
                  <a:pt x="13" y="9"/>
                  <a:pt x="14" y="9"/>
                </a:cubicBezTo>
                <a:cubicBezTo>
                  <a:pt x="19" y="7"/>
                  <a:pt x="24" y="4"/>
                  <a:pt x="30" y="4"/>
                </a:cubicBezTo>
                <a:cubicBezTo>
                  <a:pt x="36" y="4"/>
                  <a:pt x="40" y="6"/>
                  <a:pt x="46" y="9"/>
                </a:cubicBezTo>
                <a:cubicBezTo>
                  <a:pt x="47" y="9"/>
                  <a:pt x="48" y="10"/>
                  <a:pt x="49" y="10"/>
                </a:cubicBezTo>
                <a:cubicBezTo>
                  <a:pt x="55" y="10"/>
                  <a:pt x="61" y="4"/>
                  <a:pt x="63" y="4"/>
                </a:cubicBezTo>
                <a:cubicBezTo>
                  <a:pt x="64" y="4"/>
                  <a:pt x="65" y="6"/>
                  <a:pt x="65" y="7"/>
                </a:cubicBezTo>
                <a:lnTo>
                  <a:pt x="65" y="36"/>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5" name="Freeform 152"/>
          <p:cNvSpPr>
            <a:spLocks noEditPoints="1"/>
          </p:cNvSpPr>
          <p:nvPr/>
        </p:nvSpPr>
        <p:spPr bwMode="auto">
          <a:xfrm>
            <a:off x="5590751" y="1897806"/>
            <a:ext cx="684853" cy="632897"/>
          </a:xfrm>
          <a:custGeom>
            <a:cxnLst>
              <a:cxn ang="0">
                <a:pos x="67" y="20"/>
              </a:cxn>
              <a:cxn ang="0">
                <a:pos x="46" y="36"/>
              </a:cxn>
              <a:cxn ang="0">
                <a:pos x="42" y="40"/>
              </a:cxn>
              <a:cxn ang="0">
                <a:pos x="39" y="47"/>
              </a:cxn>
              <a:cxn ang="0">
                <a:pos x="44" y="52"/>
              </a:cxn>
              <a:cxn ang="0">
                <a:pos x="52" y="58"/>
              </a:cxn>
              <a:cxn ang="0">
                <a:pos x="52" y="61"/>
              </a:cxn>
              <a:cxn ang="0">
                <a:pos x="51" y="62"/>
              </a:cxn>
              <a:cxn ang="0">
                <a:pos x="17" y="62"/>
              </a:cxn>
              <a:cxn ang="0">
                <a:pos x="16" y="61"/>
              </a:cxn>
              <a:cxn ang="0">
                <a:pos x="16" y="58"/>
              </a:cxn>
              <a:cxn ang="0">
                <a:pos x="24" y="52"/>
              </a:cxn>
              <a:cxn ang="0">
                <a:pos x="29" y="47"/>
              </a:cxn>
              <a:cxn ang="0">
                <a:pos x="26" y="40"/>
              </a:cxn>
              <a:cxn ang="0">
                <a:pos x="22" y="36"/>
              </a:cxn>
              <a:cxn ang="0">
                <a:pos x="0" y="20"/>
              </a:cxn>
              <a:cxn ang="0">
                <a:pos x="0" y="15"/>
              </a:cxn>
              <a:cxn ang="0">
                <a:pos x="4" y="11"/>
              </a:cxn>
              <a:cxn ang="0">
                <a:pos x="16" y="11"/>
              </a:cxn>
              <a:cxn ang="0">
                <a:pos x="16" y="7"/>
              </a:cxn>
              <a:cxn ang="0">
                <a:pos x="22" y="0"/>
              </a:cxn>
              <a:cxn ang="0">
                <a:pos x="45" y="0"/>
              </a:cxn>
              <a:cxn ang="0">
                <a:pos x="52" y="7"/>
              </a:cxn>
              <a:cxn ang="0">
                <a:pos x="52" y="11"/>
              </a:cxn>
              <a:cxn ang="0">
                <a:pos x="63" y="11"/>
              </a:cxn>
              <a:cxn ang="0">
                <a:pos x="67" y="15"/>
              </a:cxn>
              <a:cxn ang="0">
                <a:pos x="67" y="20"/>
              </a:cxn>
              <a:cxn ang="0">
                <a:pos x="16" y="16"/>
              </a:cxn>
              <a:cxn ang="0">
                <a:pos x="6" y="16"/>
              </a:cxn>
              <a:cxn ang="0">
                <a:pos x="6" y="20"/>
              </a:cxn>
              <a:cxn ang="0">
                <a:pos x="19" y="31"/>
              </a:cxn>
              <a:cxn ang="0">
                <a:pos x="16" y="16"/>
              </a:cxn>
              <a:cxn ang="0">
                <a:pos x="62" y="16"/>
              </a:cxn>
              <a:cxn ang="0">
                <a:pos x="52" y="16"/>
              </a:cxn>
              <a:cxn ang="0">
                <a:pos x="49" y="31"/>
              </a:cxn>
              <a:cxn ang="0">
                <a:pos x="62" y="20"/>
              </a:cxn>
              <a:cxn ang="0">
                <a:pos x="62" y="16"/>
              </a:cxn>
            </a:cxnLst>
            <a:rect b="b" l="0" r="r" t="0"/>
            <a:pathLst>
              <a:path h="62" w="67">
                <a:moveTo>
                  <a:pt x="67" y="20"/>
                </a:moveTo>
                <a:cubicBezTo>
                  <a:pt x="67" y="27"/>
                  <a:pt x="58" y="36"/>
                  <a:pt x="46" y="36"/>
                </a:cubicBezTo>
                <a:cubicBezTo>
                  <a:pt x="44" y="38"/>
                  <a:pt x="42" y="40"/>
                  <a:pt x="42" y="40"/>
                </a:cubicBezTo>
                <a:cubicBezTo>
                  <a:pt x="40" y="42"/>
                  <a:pt x="39" y="44"/>
                  <a:pt x="39" y="47"/>
                </a:cubicBezTo>
                <a:cubicBezTo>
                  <a:pt x="39" y="49"/>
                  <a:pt x="40" y="52"/>
                  <a:pt x="44" y="52"/>
                </a:cubicBezTo>
                <a:cubicBezTo>
                  <a:pt x="48" y="52"/>
                  <a:pt x="52" y="54"/>
                  <a:pt x="52" y="58"/>
                </a:cubicBezTo>
                <a:cubicBezTo>
                  <a:pt x="52" y="61"/>
                  <a:pt x="52" y="61"/>
                  <a:pt x="52" y="61"/>
                </a:cubicBezTo>
                <a:cubicBezTo>
                  <a:pt x="52" y="62"/>
                  <a:pt x="51" y="62"/>
                  <a:pt x="51" y="62"/>
                </a:cubicBezTo>
                <a:cubicBezTo>
                  <a:pt x="17" y="62"/>
                  <a:pt x="17" y="62"/>
                  <a:pt x="17" y="62"/>
                </a:cubicBezTo>
                <a:cubicBezTo>
                  <a:pt x="16" y="62"/>
                  <a:pt x="16" y="62"/>
                  <a:pt x="16" y="61"/>
                </a:cubicBezTo>
                <a:cubicBezTo>
                  <a:pt x="16" y="58"/>
                  <a:pt x="16" y="58"/>
                  <a:pt x="16" y="58"/>
                </a:cubicBezTo>
                <a:cubicBezTo>
                  <a:pt x="16" y="54"/>
                  <a:pt x="20" y="52"/>
                  <a:pt x="24" y="52"/>
                </a:cubicBezTo>
                <a:cubicBezTo>
                  <a:pt x="27" y="52"/>
                  <a:pt x="29" y="49"/>
                  <a:pt x="29" y="47"/>
                </a:cubicBezTo>
                <a:cubicBezTo>
                  <a:pt x="29" y="44"/>
                  <a:pt x="28" y="42"/>
                  <a:pt x="26" y="40"/>
                </a:cubicBezTo>
                <a:cubicBezTo>
                  <a:pt x="25" y="40"/>
                  <a:pt x="24" y="38"/>
                  <a:pt x="22" y="36"/>
                </a:cubicBezTo>
                <a:cubicBezTo>
                  <a:pt x="10" y="36"/>
                  <a:pt x="0" y="27"/>
                  <a:pt x="0" y="20"/>
                </a:cubicBezTo>
                <a:cubicBezTo>
                  <a:pt x="0" y="15"/>
                  <a:pt x="0" y="15"/>
                  <a:pt x="0" y="15"/>
                </a:cubicBezTo>
                <a:cubicBezTo>
                  <a:pt x="0" y="12"/>
                  <a:pt x="2" y="11"/>
                  <a:pt x="4" y="11"/>
                </a:cubicBezTo>
                <a:cubicBezTo>
                  <a:pt x="16" y="11"/>
                  <a:pt x="16" y="11"/>
                  <a:pt x="16" y="11"/>
                </a:cubicBezTo>
                <a:cubicBezTo>
                  <a:pt x="16" y="7"/>
                  <a:pt x="16" y="7"/>
                  <a:pt x="16" y="7"/>
                </a:cubicBezTo>
                <a:cubicBezTo>
                  <a:pt x="16" y="3"/>
                  <a:pt x="19" y="0"/>
                  <a:pt x="22" y="0"/>
                </a:cubicBezTo>
                <a:cubicBezTo>
                  <a:pt x="45" y="0"/>
                  <a:pt x="45" y="0"/>
                  <a:pt x="45" y="0"/>
                </a:cubicBezTo>
                <a:cubicBezTo>
                  <a:pt x="49" y="0"/>
                  <a:pt x="52" y="3"/>
                  <a:pt x="52" y="7"/>
                </a:cubicBezTo>
                <a:cubicBezTo>
                  <a:pt x="52" y="11"/>
                  <a:pt x="52" y="11"/>
                  <a:pt x="52" y="11"/>
                </a:cubicBezTo>
                <a:cubicBezTo>
                  <a:pt x="63" y="11"/>
                  <a:pt x="63" y="11"/>
                  <a:pt x="63" y="11"/>
                </a:cubicBezTo>
                <a:cubicBezTo>
                  <a:pt x="66" y="11"/>
                  <a:pt x="67" y="12"/>
                  <a:pt x="67" y="15"/>
                </a:cubicBezTo>
                <a:lnTo>
                  <a:pt x="67" y="20"/>
                </a:lnTo>
                <a:close/>
                <a:moveTo>
                  <a:pt x="16" y="16"/>
                </a:moveTo>
                <a:cubicBezTo>
                  <a:pt x="6" y="16"/>
                  <a:pt x="6" y="16"/>
                  <a:pt x="6" y="16"/>
                </a:cubicBezTo>
                <a:cubicBezTo>
                  <a:pt x="6" y="20"/>
                  <a:pt x="6" y="20"/>
                  <a:pt x="6" y="20"/>
                </a:cubicBezTo>
                <a:cubicBezTo>
                  <a:pt x="6" y="24"/>
                  <a:pt x="11" y="29"/>
                  <a:pt x="19" y="31"/>
                </a:cubicBezTo>
                <a:cubicBezTo>
                  <a:pt x="17" y="27"/>
                  <a:pt x="16" y="22"/>
                  <a:pt x="16" y="16"/>
                </a:cubicBezTo>
                <a:close/>
                <a:moveTo>
                  <a:pt x="62" y="16"/>
                </a:moveTo>
                <a:cubicBezTo>
                  <a:pt x="52" y="16"/>
                  <a:pt x="52" y="16"/>
                  <a:pt x="52" y="16"/>
                </a:cubicBezTo>
                <a:cubicBezTo>
                  <a:pt x="52" y="22"/>
                  <a:pt x="51" y="27"/>
                  <a:pt x="49" y="31"/>
                </a:cubicBezTo>
                <a:cubicBezTo>
                  <a:pt x="57" y="29"/>
                  <a:pt x="62" y="24"/>
                  <a:pt x="62" y="20"/>
                </a:cubicBezTo>
                <a:lnTo>
                  <a:pt x="62" y="16"/>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6" name="Freeform 66"/>
          <p:cNvSpPr>
            <a:spLocks noEditPoints="1"/>
          </p:cNvSpPr>
          <p:nvPr/>
        </p:nvSpPr>
        <p:spPr bwMode="auto">
          <a:xfrm>
            <a:off x="7591091" y="3321475"/>
            <a:ext cx="726719" cy="563675"/>
          </a:xfrm>
          <a:custGeom>
            <a:cxnLst>
              <a:cxn ang="0">
                <a:pos x="29" y="41"/>
              </a:cxn>
              <a:cxn ang="0">
                <a:pos x="22" y="40"/>
              </a:cxn>
              <a:cxn ang="0">
                <a:pos x="11" y="45"/>
              </a:cxn>
              <a:cxn ang="0">
                <a:pos x="7" y="46"/>
              </a:cxn>
              <a:cxn ang="0">
                <a:pos x="7" y="46"/>
              </a:cxn>
              <a:cxn ang="0">
                <a:pos x="6" y="45"/>
              </a:cxn>
              <a:cxn ang="0">
                <a:pos x="6" y="43"/>
              </a:cxn>
              <a:cxn ang="0">
                <a:pos x="11" y="36"/>
              </a:cxn>
              <a:cxn ang="0">
                <a:pos x="0" y="20"/>
              </a:cxn>
              <a:cxn ang="0">
                <a:pos x="29" y="0"/>
              </a:cxn>
              <a:cxn ang="0">
                <a:pos x="57" y="20"/>
              </a:cxn>
              <a:cxn ang="0">
                <a:pos x="29" y="41"/>
              </a:cxn>
              <a:cxn ang="0">
                <a:pos x="62" y="47"/>
              </a:cxn>
              <a:cxn ang="0">
                <a:pos x="66" y="53"/>
              </a:cxn>
              <a:cxn ang="0">
                <a:pos x="67" y="55"/>
              </a:cxn>
              <a:cxn ang="0">
                <a:pos x="66" y="56"/>
              </a:cxn>
              <a:cxn ang="0">
                <a:pos x="62" y="55"/>
              </a:cxn>
              <a:cxn ang="0">
                <a:pos x="51" y="50"/>
              </a:cxn>
              <a:cxn ang="0">
                <a:pos x="44" y="51"/>
              </a:cxn>
              <a:cxn ang="0">
                <a:pos x="25" y="46"/>
              </a:cxn>
              <a:cxn ang="0">
                <a:pos x="29" y="46"/>
              </a:cxn>
              <a:cxn ang="0">
                <a:pos x="52" y="39"/>
              </a:cxn>
              <a:cxn ang="0">
                <a:pos x="62" y="20"/>
              </a:cxn>
              <a:cxn ang="0">
                <a:pos x="61" y="14"/>
              </a:cxn>
              <a:cxn ang="0">
                <a:pos x="72" y="30"/>
              </a:cxn>
              <a:cxn ang="0">
                <a:pos x="62" y="47"/>
              </a:cxn>
            </a:cxnLst>
            <a:rect b="b" l="0" r="r" t="0"/>
            <a:pathLst>
              <a:path h="56" w="72">
                <a:moveTo>
                  <a:pt x="29" y="41"/>
                </a:moveTo>
                <a:cubicBezTo>
                  <a:pt x="26" y="41"/>
                  <a:pt x="24" y="40"/>
                  <a:pt x="22" y="40"/>
                </a:cubicBezTo>
                <a:cubicBezTo>
                  <a:pt x="18" y="42"/>
                  <a:pt x="15" y="44"/>
                  <a:pt x="11" y="45"/>
                </a:cubicBezTo>
                <a:cubicBezTo>
                  <a:pt x="9" y="45"/>
                  <a:pt x="8" y="46"/>
                  <a:pt x="7" y="46"/>
                </a:cubicBezTo>
                <a:cubicBezTo>
                  <a:pt x="7" y="46"/>
                  <a:pt x="7" y="46"/>
                  <a:pt x="7" y="46"/>
                </a:cubicBezTo>
                <a:cubicBezTo>
                  <a:pt x="6" y="46"/>
                  <a:pt x="6" y="45"/>
                  <a:pt x="6" y="45"/>
                </a:cubicBezTo>
                <a:cubicBezTo>
                  <a:pt x="5" y="44"/>
                  <a:pt x="6" y="43"/>
                  <a:pt x="6" y="43"/>
                </a:cubicBezTo>
                <a:cubicBezTo>
                  <a:pt x="8" y="41"/>
                  <a:pt x="10" y="40"/>
                  <a:pt x="11" y="36"/>
                </a:cubicBezTo>
                <a:cubicBezTo>
                  <a:pt x="5" y="32"/>
                  <a:pt x="0" y="27"/>
                  <a:pt x="0" y="20"/>
                </a:cubicBezTo>
                <a:cubicBezTo>
                  <a:pt x="0" y="9"/>
                  <a:pt x="13" y="0"/>
                  <a:pt x="29" y="0"/>
                </a:cubicBezTo>
                <a:cubicBezTo>
                  <a:pt x="44" y="0"/>
                  <a:pt x="57" y="9"/>
                  <a:pt x="57" y="20"/>
                </a:cubicBezTo>
                <a:cubicBezTo>
                  <a:pt x="57" y="32"/>
                  <a:pt x="44" y="41"/>
                  <a:pt x="29" y="41"/>
                </a:cubicBezTo>
                <a:close/>
                <a:moveTo>
                  <a:pt x="62" y="47"/>
                </a:moveTo>
                <a:cubicBezTo>
                  <a:pt x="63" y="50"/>
                  <a:pt x="65" y="51"/>
                  <a:pt x="66" y="53"/>
                </a:cubicBezTo>
                <a:cubicBezTo>
                  <a:pt x="67" y="54"/>
                  <a:pt x="67" y="54"/>
                  <a:pt x="67" y="55"/>
                </a:cubicBezTo>
                <a:cubicBezTo>
                  <a:pt x="67" y="56"/>
                  <a:pt x="67" y="56"/>
                  <a:pt x="66" y="56"/>
                </a:cubicBezTo>
                <a:cubicBezTo>
                  <a:pt x="65" y="56"/>
                  <a:pt x="63" y="56"/>
                  <a:pt x="62" y="55"/>
                </a:cubicBezTo>
                <a:cubicBezTo>
                  <a:pt x="58" y="54"/>
                  <a:pt x="55" y="53"/>
                  <a:pt x="51" y="50"/>
                </a:cubicBezTo>
                <a:cubicBezTo>
                  <a:pt x="49" y="51"/>
                  <a:pt x="47" y="51"/>
                  <a:pt x="44" y="51"/>
                </a:cubicBezTo>
                <a:cubicBezTo>
                  <a:pt x="37" y="51"/>
                  <a:pt x="30" y="49"/>
                  <a:pt x="25" y="46"/>
                </a:cubicBezTo>
                <a:cubicBezTo>
                  <a:pt x="26" y="46"/>
                  <a:pt x="28" y="46"/>
                  <a:pt x="29" y="46"/>
                </a:cubicBezTo>
                <a:cubicBezTo>
                  <a:pt x="37" y="46"/>
                  <a:pt x="46" y="43"/>
                  <a:pt x="52" y="39"/>
                </a:cubicBezTo>
                <a:cubicBezTo>
                  <a:pt x="58" y="34"/>
                  <a:pt x="62" y="27"/>
                  <a:pt x="62" y="20"/>
                </a:cubicBezTo>
                <a:cubicBezTo>
                  <a:pt x="62" y="18"/>
                  <a:pt x="62" y="16"/>
                  <a:pt x="61" y="14"/>
                </a:cubicBezTo>
                <a:cubicBezTo>
                  <a:pt x="68" y="18"/>
                  <a:pt x="72" y="24"/>
                  <a:pt x="72" y="30"/>
                </a:cubicBezTo>
                <a:cubicBezTo>
                  <a:pt x="72" y="37"/>
                  <a:pt x="68" y="43"/>
                  <a:pt x="62" y="47"/>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2400"/>
          </a:p>
        </p:txBody>
      </p:sp>
      <p:sp>
        <p:nvSpPr>
          <p:cNvPr id="37" name="矩形 36"/>
          <p:cNvSpPr/>
          <p:nvPr/>
        </p:nvSpPr>
        <p:spPr>
          <a:xfrm>
            <a:off x="8342285" y="1900363"/>
            <a:ext cx="2186232" cy="45720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
        <p:nvSpPr>
          <p:cNvPr id="38" name="矩形 37"/>
          <p:cNvSpPr/>
          <p:nvPr/>
        </p:nvSpPr>
        <p:spPr>
          <a:xfrm>
            <a:off x="9287091" y="4376794"/>
            <a:ext cx="2186232" cy="45720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
        <p:nvSpPr>
          <p:cNvPr id="39" name="矩形 38"/>
          <p:cNvSpPr/>
          <p:nvPr/>
        </p:nvSpPr>
        <p:spPr>
          <a:xfrm>
            <a:off x="1393079" y="4067749"/>
            <a:ext cx="2186232" cy="45720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
        <p:nvSpPr>
          <p:cNvPr id="40" name="矩形 39"/>
          <p:cNvSpPr/>
          <p:nvPr/>
        </p:nvSpPr>
        <p:spPr>
          <a:xfrm>
            <a:off x="1497337" y="1617852"/>
            <a:ext cx="2186232" cy="457200"/>
          </a:xfrm>
          <a:prstGeom prst="rect">
            <a:avLst/>
          </a:prstGeom>
        </p:spPr>
        <p:txBody>
          <a:bodyPr wrap="square">
            <a:spAutoFit/>
          </a:bodyPr>
          <a:lstStyle/>
          <a:p>
            <a:r>
              <a:rPr altLang="en-US" lang="zh-CN" smtClean="0" sz="1200">
                <a:solidFill>
                  <a:schemeClr val="bg1">
                    <a:lumMod val="50000"/>
                  </a:schemeClr>
                </a:solidFill>
                <a:latin charset="-122" panose="020b0503020204020204" pitchFamily="34" typeface="微软雅黑"/>
                <a:ea charset="-122" panose="020b0503020204020204" pitchFamily="34" typeface="微软雅黑"/>
              </a:rPr>
              <a:t>双击输入替换内容编辑文字双击输入替换内容编辑文字</a:t>
            </a:r>
          </a:p>
        </p:txBody>
      </p:sp>
    </p:spTree>
    <p:extLst>
      <p:ext uri="{BB962C8B-B14F-4D97-AF65-F5344CB8AC3E}">
        <p14:creationId val="710507606"/>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8" presetSubtype="9">
                                  <p:stCondLst>
                                    <p:cond delay="0"/>
                                  </p:stCondLst>
                                  <p:childTnLst>
                                    <p:set>
                                      <p:cBhvr>
                                        <p:cTn dur="1" fill="hold" id="6">
                                          <p:stCondLst>
                                            <p:cond delay="0"/>
                                          </p:stCondLst>
                                        </p:cTn>
                                        <p:tgtEl>
                                          <p:spTgt spid="15"/>
                                        </p:tgtEl>
                                        <p:attrNameLst>
                                          <p:attrName>style.visibility</p:attrName>
                                        </p:attrNameLst>
                                      </p:cBhvr>
                                      <p:to>
                                        <p:strVal val="visible"/>
                                      </p:to>
                                    </p:set>
                                    <p:animEffect filter="strips(upLeft)" transition="in">
                                      <p:cBhvr>
                                        <p:cTn dur="500" id="7"/>
                                        <p:tgtEl>
                                          <p:spTgt spid="15"/>
                                        </p:tgtEl>
                                      </p:cBhvr>
                                    </p:animEffect>
                                  </p:childTnLst>
                                </p:cTn>
                              </p:par>
                              <p:par>
                                <p:cTn fill="hold" id="8" nodeType="withEffect" presetClass="entr" presetID="53" presetSubtype="0">
                                  <p:stCondLst>
                                    <p:cond delay="0"/>
                                  </p:stCondLst>
                                  <p:childTnLst>
                                    <p:set>
                                      <p:cBhvr>
                                        <p:cTn dur="1" fill="hold" id="9">
                                          <p:stCondLst>
                                            <p:cond delay="0"/>
                                          </p:stCondLst>
                                        </p:cTn>
                                        <p:tgtEl>
                                          <p:spTgt spid="19"/>
                                        </p:tgtEl>
                                        <p:attrNameLst>
                                          <p:attrName>style.visibility</p:attrName>
                                        </p:attrNameLst>
                                      </p:cBhvr>
                                      <p:to>
                                        <p:strVal val="visible"/>
                                      </p:to>
                                    </p:set>
                                    <p:anim calcmode="lin" valueType="num">
                                      <p:cBhvr>
                                        <p:cTn dur="500" fill="hold" id="10"/>
                                        <p:tgtEl>
                                          <p:spTgt spid="19"/>
                                        </p:tgtEl>
                                        <p:attrNameLst>
                                          <p:attrName>ppt_w</p:attrName>
                                        </p:attrNameLst>
                                      </p:cBhvr>
                                      <p:tavLst>
                                        <p:tav tm="0">
                                          <p:val>
                                            <p:fltVal val="0"/>
                                          </p:val>
                                        </p:tav>
                                        <p:tav tm="100000">
                                          <p:val>
                                            <p:strVal val="#ppt_w"/>
                                          </p:val>
                                        </p:tav>
                                      </p:tavLst>
                                    </p:anim>
                                    <p:anim calcmode="lin" valueType="num">
                                      <p:cBhvr>
                                        <p:cTn dur="500" fill="hold" id="11"/>
                                        <p:tgtEl>
                                          <p:spTgt spid="19"/>
                                        </p:tgtEl>
                                        <p:attrNameLst>
                                          <p:attrName>ppt_h</p:attrName>
                                        </p:attrNameLst>
                                      </p:cBhvr>
                                      <p:tavLst>
                                        <p:tav tm="0">
                                          <p:val>
                                            <p:fltVal val="0"/>
                                          </p:val>
                                        </p:tav>
                                        <p:tav tm="100000">
                                          <p:val>
                                            <p:strVal val="#ppt_h"/>
                                          </p:val>
                                        </p:tav>
                                      </p:tavLst>
                                    </p:anim>
                                    <p:animEffect filter="fade" transition="in">
                                      <p:cBhvr>
                                        <p:cTn dur="500" id="12"/>
                                        <p:tgtEl>
                                          <p:spTgt spid="19"/>
                                        </p:tgtEl>
                                      </p:cBhvr>
                                    </p:animEffect>
                                  </p:childTnLst>
                                </p:cTn>
                              </p:par>
                            </p:childTnLst>
                          </p:cTn>
                        </p:par>
                        <p:par>
                          <p:cTn fill="hold" id="13" nodeType="afterGroup">
                            <p:stCondLst>
                              <p:cond delay="500"/>
                            </p:stCondLst>
                            <p:childTnLst>
                              <p:par>
                                <p:cTn fill="hold" grpId="0" id="14" nodeType="afterEffect" presetClass="entr" presetID="53" presetSubtype="0">
                                  <p:stCondLst>
                                    <p:cond delay="0"/>
                                  </p:stCondLst>
                                  <p:childTnLst>
                                    <p:set>
                                      <p:cBhvr>
                                        <p:cTn dur="1" fill="hold" id="15">
                                          <p:stCondLst>
                                            <p:cond delay="0"/>
                                          </p:stCondLst>
                                        </p:cTn>
                                        <p:tgtEl>
                                          <p:spTgt spid="31"/>
                                        </p:tgtEl>
                                        <p:attrNameLst>
                                          <p:attrName>style.visibility</p:attrName>
                                        </p:attrNameLst>
                                      </p:cBhvr>
                                      <p:to>
                                        <p:strVal val="visible"/>
                                      </p:to>
                                    </p:set>
                                    <p:anim calcmode="lin" valueType="num">
                                      <p:cBhvr>
                                        <p:cTn dur="500" fill="hold" id="16"/>
                                        <p:tgtEl>
                                          <p:spTgt spid="31"/>
                                        </p:tgtEl>
                                        <p:attrNameLst>
                                          <p:attrName>ppt_w</p:attrName>
                                        </p:attrNameLst>
                                      </p:cBhvr>
                                      <p:tavLst>
                                        <p:tav tm="0">
                                          <p:val>
                                            <p:fltVal val="0"/>
                                          </p:val>
                                        </p:tav>
                                        <p:tav tm="100000">
                                          <p:val>
                                            <p:strVal val="#ppt_w"/>
                                          </p:val>
                                        </p:tav>
                                      </p:tavLst>
                                    </p:anim>
                                    <p:anim calcmode="lin" valueType="num">
                                      <p:cBhvr>
                                        <p:cTn dur="500" fill="hold" id="17"/>
                                        <p:tgtEl>
                                          <p:spTgt spid="31"/>
                                        </p:tgtEl>
                                        <p:attrNameLst>
                                          <p:attrName>ppt_h</p:attrName>
                                        </p:attrNameLst>
                                      </p:cBhvr>
                                      <p:tavLst>
                                        <p:tav tm="0">
                                          <p:val>
                                            <p:fltVal val="0"/>
                                          </p:val>
                                        </p:tav>
                                        <p:tav tm="100000">
                                          <p:val>
                                            <p:strVal val="#ppt_h"/>
                                          </p:val>
                                        </p:tav>
                                      </p:tavLst>
                                    </p:anim>
                                    <p:animEffect filter="fade" transition="in">
                                      <p:cBhvr>
                                        <p:cTn dur="500" id="18"/>
                                        <p:tgtEl>
                                          <p:spTgt spid="31"/>
                                        </p:tgtEl>
                                      </p:cBhvr>
                                    </p:animEffect>
                                  </p:childTnLst>
                                </p:cTn>
                              </p:par>
                            </p:childTnLst>
                          </p:cTn>
                        </p:par>
                        <p:par>
                          <p:cTn fill="hold" id="19" nodeType="afterGroup">
                            <p:stCondLst>
                              <p:cond delay="1000"/>
                            </p:stCondLst>
                            <p:childTnLst>
                              <p:par>
                                <p:cTn fill="hold" grpId="0" id="20" nodeType="afterEffect" presetClass="entr" presetID="18" presetSubtype="3">
                                  <p:stCondLst>
                                    <p:cond delay="0"/>
                                  </p:stCondLst>
                                  <p:childTnLst>
                                    <p:set>
                                      <p:cBhvr>
                                        <p:cTn dur="1" fill="hold" id="21">
                                          <p:stCondLst>
                                            <p:cond delay="0"/>
                                          </p:stCondLst>
                                        </p:cTn>
                                        <p:tgtEl>
                                          <p:spTgt spid="10"/>
                                        </p:tgtEl>
                                        <p:attrNameLst>
                                          <p:attrName>style.visibility</p:attrName>
                                        </p:attrNameLst>
                                      </p:cBhvr>
                                      <p:to>
                                        <p:strVal val="visible"/>
                                      </p:to>
                                    </p:set>
                                    <p:animEffect filter="strips(upRight)" transition="in">
                                      <p:cBhvr>
                                        <p:cTn dur="500" id="22"/>
                                        <p:tgtEl>
                                          <p:spTgt spid="10"/>
                                        </p:tgtEl>
                                      </p:cBhvr>
                                    </p:animEffect>
                                  </p:childTnLst>
                                </p:cTn>
                              </p:par>
                              <p:par>
                                <p:cTn fill="hold" id="23" nodeType="withEffect" presetClass="entr" presetID="53" presetSubtype="0">
                                  <p:stCondLst>
                                    <p:cond delay="0"/>
                                  </p:stCondLst>
                                  <p:childTnLst>
                                    <p:set>
                                      <p:cBhvr>
                                        <p:cTn dur="1" fill="hold" id="24">
                                          <p:stCondLst>
                                            <p:cond delay="0"/>
                                          </p:stCondLst>
                                        </p:cTn>
                                        <p:tgtEl>
                                          <p:spTgt spid="11"/>
                                        </p:tgtEl>
                                        <p:attrNameLst>
                                          <p:attrName>style.visibility</p:attrName>
                                        </p:attrNameLst>
                                      </p:cBhvr>
                                      <p:to>
                                        <p:strVal val="visible"/>
                                      </p:to>
                                    </p:set>
                                    <p:anim calcmode="lin" valueType="num">
                                      <p:cBhvr>
                                        <p:cTn dur="500" fill="hold" id="25"/>
                                        <p:tgtEl>
                                          <p:spTgt spid="11"/>
                                        </p:tgtEl>
                                        <p:attrNameLst>
                                          <p:attrName>ppt_w</p:attrName>
                                        </p:attrNameLst>
                                      </p:cBhvr>
                                      <p:tavLst>
                                        <p:tav tm="0">
                                          <p:val>
                                            <p:fltVal val="0"/>
                                          </p:val>
                                        </p:tav>
                                        <p:tav tm="100000">
                                          <p:val>
                                            <p:strVal val="#ppt_w"/>
                                          </p:val>
                                        </p:tav>
                                      </p:tavLst>
                                    </p:anim>
                                    <p:anim calcmode="lin" valueType="num">
                                      <p:cBhvr>
                                        <p:cTn dur="500" fill="hold" id="26"/>
                                        <p:tgtEl>
                                          <p:spTgt spid="11"/>
                                        </p:tgtEl>
                                        <p:attrNameLst>
                                          <p:attrName>ppt_h</p:attrName>
                                        </p:attrNameLst>
                                      </p:cBhvr>
                                      <p:tavLst>
                                        <p:tav tm="0">
                                          <p:val>
                                            <p:fltVal val="0"/>
                                          </p:val>
                                        </p:tav>
                                        <p:tav tm="100000">
                                          <p:val>
                                            <p:strVal val="#ppt_h"/>
                                          </p:val>
                                        </p:tav>
                                      </p:tavLst>
                                    </p:anim>
                                    <p:animEffect filter="fade" transition="in">
                                      <p:cBhvr>
                                        <p:cTn dur="500" id="27"/>
                                        <p:tgtEl>
                                          <p:spTgt spid="11"/>
                                        </p:tgtEl>
                                      </p:cBhvr>
                                    </p:animEffect>
                                  </p:childTnLst>
                                </p:cTn>
                              </p:par>
                            </p:childTnLst>
                          </p:cTn>
                        </p:par>
                        <p:par>
                          <p:cTn fill="hold" id="28" nodeType="afterGroup">
                            <p:stCondLst>
                              <p:cond delay="1500"/>
                            </p:stCondLst>
                            <p:childTnLst>
                              <p:par>
                                <p:cTn fill="hold" grpId="0" id="29" nodeType="afterEffect" presetClass="entr" presetID="53" presetSubtype="0">
                                  <p:stCondLst>
                                    <p:cond delay="0"/>
                                  </p:stCondLst>
                                  <p:childTnLst>
                                    <p:set>
                                      <p:cBhvr>
                                        <p:cTn dur="1" fill="hold" id="30">
                                          <p:stCondLst>
                                            <p:cond delay="0"/>
                                          </p:stCondLst>
                                        </p:cTn>
                                        <p:tgtEl>
                                          <p:spTgt spid="35"/>
                                        </p:tgtEl>
                                        <p:attrNameLst>
                                          <p:attrName>style.visibility</p:attrName>
                                        </p:attrNameLst>
                                      </p:cBhvr>
                                      <p:to>
                                        <p:strVal val="visible"/>
                                      </p:to>
                                    </p:set>
                                    <p:anim calcmode="lin" valueType="num">
                                      <p:cBhvr>
                                        <p:cTn dur="500" fill="hold" id="31"/>
                                        <p:tgtEl>
                                          <p:spTgt spid="35"/>
                                        </p:tgtEl>
                                        <p:attrNameLst>
                                          <p:attrName>ppt_w</p:attrName>
                                        </p:attrNameLst>
                                      </p:cBhvr>
                                      <p:tavLst>
                                        <p:tav tm="0">
                                          <p:val>
                                            <p:fltVal val="0"/>
                                          </p:val>
                                        </p:tav>
                                        <p:tav tm="100000">
                                          <p:val>
                                            <p:strVal val="#ppt_w"/>
                                          </p:val>
                                        </p:tav>
                                      </p:tavLst>
                                    </p:anim>
                                    <p:anim calcmode="lin" valueType="num">
                                      <p:cBhvr>
                                        <p:cTn dur="500" fill="hold" id="32"/>
                                        <p:tgtEl>
                                          <p:spTgt spid="35"/>
                                        </p:tgtEl>
                                        <p:attrNameLst>
                                          <p:attrName>ppt_h</p:attrName>
                                        </p:attrNameLst>
                                      </p:cBhvr>
                                      <p:tavLst>
                                        <p:tav tm="0">
                                          <p:val>
                                            <p:fltVal val="0"/>
                                          </p:val>
                                        </p:tav>
                                        <p:tav tm="100000">
                                          <p:val>
                                            <p:strVal val="#ppt_h"/>
                                          </p:val>
                                        </p:tav>
                                      </p:tavLst>
                                    </p:anim>
                                    <p:animEffect filter="fade" transition="in">
                                      <p:cBhvr>
                                        <p:cTn dur="500" id="33"/>
                                        <p:tgtEl>
                                          <p:spTgt spid="35"/>
                                        </p:tgtEl>
                                      </p:cBhvr>
                                    </p:animEffect>
                                  </p:childTnLst>
                                </p:cTn>
                              </p:par>
                            </p:childTnLst>
                          </p:cTn>
                        </p:par>
                        <p:par>
                          <p:cTn fill="hold" id="34" nodeType="afterGroup">
                            <p:stCondLst>
                              <p:cond delay="2000"/>
                            </p:stCondLst>
                            <p:childTnLst>
                              <p:par>
                                <p:cTn fill="hold" grpId="0" id="35" nodeType="afterEffect" presetClass="entr" presetID="18" presetSubtype="3">
                                  <p:stCondLst>
                                    <p:cond delay="0"/>
                                  </p:stCondLst>
                                  <p:childTnLst>
                                    <p:set>
                                      <p:cBhvr>
                                        <p:cTn dur="1" fill="hold" id="36">
                                          <p:stCondLst>
                                            <p:cond delay="0"/>
                                          </p:stCondLst>
                                        </p:cTn>
                                        <p:tgtEl>
                                          <p:spTgt spid="14"/>
                                        </p:tgtEl>
                                        <p:attrNameLst>
                                          <p:attrName>style.visibility</p:attrName>
                                        </p:attrNameLst>
                                      </p:cBhvr>
                                      <p:to>
                                        <p:strVal val="visible"/>
                                      </p:to>
                                    </p:set>
                                    <p:animEffect filter="strips(upRight)" transition="in">
                                      <p:cBhvr>
                                        <p:cTn dur="500" id="37"/>
                                        <p:tgtEl>
                                          <p:spTgt spid="14"/>
                                        </p:tgtEl>
                                      </p:cBhvr>
                                    </p:animEffect>
                                  </p:childTnLst>
                                </p:cTn>
                              </p:par>
                              <p:par>
                                <p:cTn fill="hold" id="38" nodeType="withEffect" presetClass="entr" presetID="53" presetSubtype="0">
                                  <p:stCondLst>
                                    <p:cond delay="0"/>
                                  </p:stCondLst>
                                  <p:childTnLst>
                                    <p:set>
                                      <p:cBhvr>
                                        <p:cTn dur="1" fill="hold" id="39">
                                          <p:stCondLst>
                                            <p:cond delay="0"/>
                                          </p:stCondLst>
                                        </p:cTn>
                                        <p:tgtEl>
                                          <p:spTgt spid="22"/>
                                        </p:tgtEl>
                                        <p:attrNameLst>
                                          <p:attrName>style.visibility</p:attrName>
                                        </p:attrNameLst>
                                      </p:cBhvr>
                                      <p:to>
                                        <p:strVal val="visible"/>
                                      </p:to>
                                    </p:set>
                                    <p:anim calcmode="lin" valueType="num">
                                      <p:cBhvr>
                                        <p:cTn dur="500" fill="hold" id="40"/>
                                        <p:tgtEl>
                                          <p:spTgt spid="22"/>
                                        </p:tgtEl>
                                        <p:attrNameLst>
                                          <p:attrName>ppt_w</p:attrName>
                                        </p:attrNameLst>
                                      </p:cBhvr>
                                      <p:tavLst>
                                        <p:tav tm="0">
                                          <p:val>
                                            <p:fltVal val="0"/>
                                          </p:val>
                                        </p:tav>
                                        <p:tav tm="100000">
                                          <p:val>
                                            <p:strVal val="#ppt_w"/>
                                          </p:val>
                                        </p:tav>
                                      </p:tavLst>
                                    </p:anim>
                                    <p:anim calcmode="lin" valueType="num">
                                      <p:cBhvr>
                                        <p:cTn dur="500" fill="hold" id="41"/>
                                        <p:tgtEl>
                                          <p:spTgt spid="22"/>
                                        </p:tgtEl>
                                        <p:attrNameLst>
                                          <p:attrName>ppt_h</p:attrName>
                                        </p:attrNameLst>
                                      </p:cBhvr>
                                      <p:tavLst>
                                        <p:tav tm="0">
                                          <p:val>
                                            <p:fltVal val="0"/>
                                          </p:val>
                                        </p:tav>
                                        <p:tav tm="100000">
                                          <p:val>
                                            <p:strVal val="#ppt_h"/>
                                          </p:val>
                                        </p:tav>
                                      </p:tavLst>
                                    </p:anim>
                                    <p:animEffect filter="fade" transition="in">
                                      <p:cBhvr>
                                        <p:cTn dur="500" id="42"/>
                                        <p:tgtEl>
                                          <p:spTgt spid="22"/>
                                        </p:tgtEl>
                                      </p:cBhvr>
                                    </p:animEffect>
                                  </p:childTnLst>
                                </p:cTn>
                              </p:par>
                            </p:childTnLst>
                          </p:cTn>
                        </p:par>
                        <p:par>
                          <p:cTn fill="hold" id="43" nodeType="afterGroup">
                            <p:stCondLst>
                              <p:cond delay="2500"/>
                            </p:stCondLst>
                            <p:childTnLst>
                              <p:par>
                                <p:cTn fill="hold" grpId="0" id="44" nodeType="afterEffect" presetClass="entr" presetID="53" presetSubtype="0">
                                  <p:stCondLst>
                                    <p:cond delay="0"/>
                                  </p:stCondLst>
                                  <p:childTnLst>
                                    <p:set>
                                      <p:cBhvr>
                                        <p:cTn dur="1" fill="hold" id="45">
                                          <p:stCondLst>
                                            <p:cond delay="0"/>
                                          </p:stCondLst>
                                        </p:cTn>
                                        <p:tgtEl>
                                          <p:spTgt spid="32"/>
                                        </p:tgtEl>
                                        <p:attrNameLst>
                                          <p:attrName>style.visibility</p:attrName>
                                        </p:attrNameLst>
                                      </p:cBhvr>
                                      <p:to>
                                        <p:strVal val="visible"/>
                                      </p:to>
                                    </p:set>
                                    <p:anim calcmode="lin" valueType="num">
                                      <p:cBhvr>
                                        <p:cTn dur="500" fill="hold" id="46"/>
                                        <p:tgtEl>
                                          <p:spTgt spid="32"/>
                                        </p:tgtEl>
                                        <p:attrNameLst>
                                          <p:attrName>ppt_w</p:attrName>
                                        </p:attrNameLst>
                                      </p:cBhvr>
                                      <p:tavLst>
                                        <p:tav tm="0">
                                          <p:val>
                                            <p:fltVal val="0"/>
                                          </p:val>
                                        </p:tav>
                                        <p:tav tm="100000">
                                          <p:val>
                                            <p:strVal val="#ppt_w"/>
                                          </p:val>
                                        </p:tav>
                                      </p:tavLst>
                                    </p:anim>
                                    <p:anim calcmode="lin" valueType="num">
                                      <p:cBhvr>
                                        <p:cTn dur="500" fill="hold" id="47"/>
                                        <p:tgtEl>
                                          <p:spTgt spid="32"/>
                                        </p:tgtEl>
                                        <p:attrNameLst>
                                          <p:attrName>ppt_h</p:attrName>
                                        </p:attrNameLst>
                                      </p:cBhvr>
                                      <p:tavLst>
                                        <p:tav tm="0">
                                          <p:val>
                                            <p:fltVal val="0"/>
                                          </p:val>
                                        </p:tav>
                                        <p:tav tm="100000">
                                          <p:val>
                                            <p:strVal val="#ppt_h"/>
                                          </p:val>
                                        </p:tav>
                                      </p:tavLst>
                                    </p:anim>
                                    <p:animEffect filter="fade" transition="in">
                                      <p:cBhvr>
                                        <p:cTn dur="500" id="48"/>
                                        <p:tgtEl>
                                          <p:spTgt spid="32"/>
                                        </p:tgtEl>
                                      </p:cBhvr>
                                    </p:animEffect>
                                  </p:childTnLst>
                                </p:cTn>
                              </p:par>
                            </p:childTnLst>
                          </p:cTn>
                        </p:par>
                        <p:par>
                          <p:cTn fill="hold" id="49" nodeType="afterGroup">
                            <p:stCondLst>
                              <p:cond delay="3000"/>
                            </p:stCondLst>
                            <p:childTnLst>
                              <p:par>
                                <p:cTn fill="hold" id="50" nodeType="afterEffect" presetClass="entr" presetID="18" presetSubtype="3">
                                  <p:stCondLst>
                                    <p:cond delay="0"/>
                                  </p:stCondLst>
                                  <p:childTnLst>
                                    <p:set>
                                      <p:cBhvr>
                                        <p:cTn dur="1" fill="hold" id="51">
                                          <p:stCondLst>
                                            <p:cond delay="0"/>
                                          </p:stCondLst>
                                        </p:cTn>
                                        <p:tgtEl>
                                          <p:spTgt spid="4"/>
                                        </p:tgtEl>
                                        <p:attrNameLst>
                                          <p:attrName>style.visibility</p:attrName>
                                        </p:attrNameLst>
                                      </p:cBhvr>
                                      <p:to>
                                        <p:strVal val="visible"/>
                                      </p:to>
                                    </p:set>
                                    <p:animEffect filter="strips(upRight)" transition="in">
                                      <p:cBhvr>
                                        <p:cTn dur="500" id="52"/>
                                        <p:tgtEl>
                                          <p:spTgt spid="4"/>
                                        </p:tgtEl>
                                      </p:cBhvr>
                                    </p:animEffect>
                                  </p:childTnLst>
                                </p:cTn>
                              </p:par>
                              <p:par>
                                <p:cTn fill="hold" id="53" nodeType="withEffect" presetClass="entr" presetID="53" presetSubtype="0">
                                  <p:stCondLst>
                                    <p:cond delay="0"/>
                                  </p:stCondLst>
                                  <p:childTnLst>
                                    <p:set>
                                      <p:cBhvr>
                                        <p:cTn dur="1" fill="hold" id="54">
                                          <p:stCondLst>
                                            <p:cond delay="0"/>
                                          </p:stCondLst>
                                        </p:cTn>
                                        <p:tgtEl>
                                          <p:spTgt spid="7"/>
                                        </p:tgtEl>
                                        <p:attrNameLst>
                                          <p:attrName>style.visibility</p:attrName>
                                        </p:attrNameLst>
                                      </p:cBhvr>
                                      <p:to>
                                        <p:strVal val="visible"/>
                                      </p:to>
                                    </p:set>
                                    <p:anim calcmode="lin" valueType="num">
                                      <p:cBhvr>
                                        <p:cTn dur="500" fill="hold" id="55"/>
                                        <p:tgtEl>
                                          <p:spTgt spid="7"/>
                                        </p:tgtEl>
                                        <p:attrNameLst>
                                          <p:attrName>ppt_w</p:attrName>
                                        </p:attrNameLst>
                                      </p:cBhvr>
                                      <p:tavLst>
                                        <p:tav tm="0">
                                          <p:val>
                                            <p:fltVal val="0"/>
                                          </p:val>
                                        </p:tav>
                                        <p:tav tm="100000">
                                          <p:val>
                                            <p:strVal val="#ppt_w"/>
                                          </p:val>
                                        </p:tav>
                                      </p:tavLst>
                                    </p:anim>
                                    <p:anim calcmode="lin" valueType="num">
                                      <p:cBhvr>
                                        <p:cTn dur="500" fill="hold" id="56"/>
                                        <p:tgtEl>
                                          <p:spTgt spid="7"/>
                                        </p:tgtEl>
                                        <p:attrNameLst>
                                          <p:attrName>ppt_h</p:attrName>
                                        </p:attrNameLst>
                                      </p:cBhvr>
                                      <p:tavLst>
                                        <p:tav tm="0">
                                          <p:val>
                                            <p:fltVal val="0"/>
                                          </p:val>
                                        </p:tav>
                                        <p:tav tm="100000">
                                          <p:val>
                                            <p:strVal val="#ppt_h"/>
                                          </p:val>
                                        </p:tav>
                                      </p:tavLst>
                                    </p:anim>
                                    <p:animEffect filter="fade" transition="in">
                                      <p:cBhvr>
                                        <p:cTn dur="500" id="57"/>
                                        <p:tgtEl>
                                          <p:spTgt spid="7"/>
                                        </p:tgtEl>
                                      </p:cBhvr>
                                    </p:animEffect>
                                  </p:childTnLst>
                                </p:cTn>
                              </p:par>
                            </p:childTnLst>
                          </p:cTn>
                        </p:par>
                        <p:par>
                          <p:cTn fill="hold" id="58" nodeType="afterGroup">
                            <p:stCondLst>
                              <p:cond delay="3500"/>
                            </p:stCondLst>
                            <p:childTnLst>
                              <p:par>
                                <p:cTn fill="hold" grpId="0" id="59" nodeType="afterEffect" presetClass="entr" presetID="53" presetSubtype="0">
                                  <p:stCondLst>
                                    <p:cond delay="0"/>
                                  </p:stCondLst>
                                  <p:childTnLst>
                                    <p:set>
                                      <p:cBhvr>
                                        <p:cTn dur="1" fill="hold" id="60">
                                          <p:stCondLst>
                                            <p:cond delay="0"/>
                                          </p:stCondLst>
                                        </p:cTn>
                                        <p:tgtEl>
                                          <p:spTgt spid="36"/>
                                        </p:tgtEl>
                                        <p:attrNameLst>
                                          <p:attrName>style.visibility</p:attrName>
                                        </p:attrNameLst>
                                      </p:cBhvr>
                                      <p:to>
                                        <p:strVal val="visible"/>
                                      </p:to>
                                    </p:set>
                                    <p:anim calcmode="lin" valueType="num">
                                      <p:cBhvr>
                                        <p:cTn dur="500" fill="hold" id="61"/>
                                        <p:tgtEl>
                                          <p:spTgt spid="36"/>
                                        </p:tgtEl>
                                        <p:attrNameLst>
                                          <p:attrName>ppt_w</p:attrName>
                                        </p:attrNameLst>
                                      </p:cBhvr>
                                      <p:tavLst>
                                        <p:tav tm="0">
                                          <p:val>
                                            <p:fltVal val="0"/>
                                          </p:val>
                                        </p:tav>
                                        <p:tav tm="100000">
                                          <p:val>
                                            <p:strVal val="#ppt_w"/>
                                          </p:val>
                                        </p:tav>
                                      </p:tavLst>
                                    </p:anim>
                                    <p:anim calcmode="lin" valueType="num">
                                      <p:cBhvr>
                                        <p:cTn dur="500" fill="hold" id="62"/>
                                        <p:tgtEl>
                                          <p:spTgt spid="36"/>
                                        </p:tgtEl>
                                        <p:attrNameLst>
                                          <p:attrName>ppt_h</p:attrName>
                                        </p:attrNameLst>
                                      </p:cBhvr>
                                      <p:tavLst>
                                        <p:tav tm="0">
                                          <p:val>
                                            <p:fltVal val="0"/>
                                          </p:val>
                                        </p:tav>
                                        <p:tav tm="100000">
                                          <p:val>
                                            <p:strVal val="#ppt_h"/>
                                          </p:val>
                                        </p:tav>
                                      </p:tavLst>
                                    </p:anim>
                                    <p:animEffect filter="fade" transition="in">
                                      <p:cBhvr>
                                        <p:cTn dur="500" id="63"/>
                                        <p:tgtEl>
                                          <p:spTgt spid="36"/>
                                        </p:tgtEl>
                                      </p:cBhvr>
                                    </p:animEffect>
                                  </p:childTnLst>
                                </p:cTn>
                              </p:par>
                            </p:childTnLst>
                          </p:cTn>
                        </p:par>
                        <p:par>
                          <p:cTn fill="hold" id="64" nodeType="afterGroup">
                            <p:stCondLst>
                              <p:cond delay="4000"/>
                            </p:stCondLst>
                            <p:childTnLst>
                              <p:par>
                                <p:cTn fill="hold" grpId="0" id="65" nodeType="afterEffect" presetClass="entr" presetID="18" presetSubtype="3">
                                  <p:stCondLst>
                                    <p:cond delay="0"/>
                                  </p:stCondLst>
                                  <p:childTnLst>
                                    <p:set>
                                      <p:cBhvr>
                                        <p:cTn dur="1" fill="hold" id="66">
                                          <p:stCondLst>
                                            <p:cond delay="0"/>
                                          </p:stCondLst>
                                        </p:cTn>
                                        <p:tgtEl>
                                          <p:spTgt spid="18"/>
                                        </p:tgtEl>
                                        <p:attrNameLst>
                                          <p:attrName>style.visibility</p:attrName>
                                        </p:attrNameLst>
                                      </p:cBhvr>
                                      <p:to>
                                        <p:strVal val="visible"/>
                                      </p:to>
                                    </p:set>
                                    <p:animEffect filter="strips(upRight)" transition="in">
                                      <p:cBhvr>
                                        <p:cTn dur="500" id="67"/>
                                        <p:tgtEl>
                                          <p:spTgt spid="18"/>
                                        </p:tgtEl>
                                      </p:cBhvr>
                                    </p:animEffect>
                                  </p:childTnLst>
                                </p:cTn>
                              </p:par>
                              <p:par>
                                <p:cTn fill="hold" id="68" nodeType="withEffect" presetClass="entr" presetID="53" presetSubtype="0">
                                  <p:stCondLst>
                                    <p:cond delay="0"/>
                                  </p:stCondLst>
                                  <p:childTnLst>
                                    <p:set>
                                      <p:cBhvr>
                                        <p:cTn dur="1" fill="hold" id="69">
                                          <p:stCondLst>
                                            <p:cond delay="0"/>
                                          </p:stCondLst>
                                        </p:cTn>
                                        <p:tgtEl>
                                          <p:spTgt spid="28"/>
                                        </p:tgtEl>
                                        <p:attrNameLst>
                                          <p:attrName>style.visibility</p:attrName>
                                        </p:attrNameLst>
                                      </p:cBhvr>
                                      <p:to>
                                        <p:strVal val="visible"/>
                                      </p:to>
                                    </p:set>
                                    <p:anim calcmode="lin" valueType="num">
                                      <p:cBhvr>
                                        <p:cTn dur="500" fill="hold" id="70"/>
                                        <p:tgtEl>
                                          <p:spTgt spid="28"/>
                                        </p:tgtEl>
                                        <p:attrNameLst>
                                          <p:attrName>ppt_w</p:attrName>
                                        </p:attrNameLst>
                                      </p:cBhvr>
                                      <p:tavLst>
                                        <p:tav tm="0">
                                          <p:val>
                                            <p:fltVal val="0"/>
                                          </p:val>
                                        </p:tav>
                                        <p:tav tm="100000">
                                          <p:val>
                                            <p:strVal val="#ppt_w"/>
                                          </p:val>
                                        </p:tav>
                                      </p:tavLst>
                                    </p:anim>
                                    <p:anim calcmode="lin" valueType="num">
                                      <p:cBhvr>
                                        <p:cTn dur="500" fill="hold" id="71"/>
                                        <p:tgtEl>
                                          <p:spTgt spid="28"/>
                                        </p:tgtEl>
                                        <p:attrNameLst>
                                          <p:attrName>ppt_h</p:attrName>
                                        </p:attrNameLst>
                                      </p:cBhvr>
                                      <p:tavLst>
                                        <p:tav tm="0">
                                          <p:val>
                                            <p:fltVal val="0"/>
                                          </p:val>
                                        </p:tav>
                                        <p:tav tm="100000">
                                          <p:val>
                                            <p:strVal val="#ppt_h"/>
                                          </p:val>
                                        </p:tav>
                                      </p:tavLst>
                                    </p:anim>
                                    <p:animEffect filter="fade" transition="in">
                                      <p:cBhvr>
                                        <p:cTn dur="500" id="72"/>
                                        <p:tgtEl>
                                          <p:spTgt spid="28"/>
                                        </p:tgtEl>
                                      </p:cBhvr>
                                    </p:animEffect>
                                  </p:childTnLst>
                                </p:cTn>
                              </p:par>
                            </p:childTnLst>
                          </p:cTn>
                        </p:par>
                        <p:par>
                          <p:cTn fill="hold" id="73" nodeType="afterGroup">
                            <p:stCondLst>
                              <p:cond delay="4500"/>
                            </p:stCondLst>
                            <p:childTnLst>
                              <p:par>
                                <p:cTn fill="hold" grpId="0" id="74" nodeType="afterEffect" presetClass="entr" presetID="53" presetSubtype="0">
                                  <p:stCondLst>
                                    <p:cond delay="0"/>
                                  </p:stCondLst>
                                  <p:childTnLst>
                                    <p:set>
                                      <p:cBhvr>
                                        <p:cTn dur="1" fill="hold" id="75">
                                          <p:stCondLst>
                                            <p:cond delay="0"/>
                                          </p:stCondLst>
                                        </p:cTn>
                                        <p:tgtEl>
                                          <p:spTgt spid="34"/>
                                        </p:tgtEl>
                                        <p:attrNameLst>
                                          <p:attrName>style.visibility</p:attrName>
                                        </p:attrNameLst>
                                      </p:cBhvr>
                                      <p:to>
                                        <p:strVal val="visible"/>
                                      </p:to>
                                    </p:set>
                                    <p:anim calcmode="lin" valueType="num">
                                      <p:cBhvr>
                                        <p:cTn dur="500" fill="hold" id="76"/>
                                        <p:tgtEl>
                                          <p:spTgt spid="34"/>
                                        </p:tgtEl>
                                        <p:attrNameLst>
                                          <p:attrName>ppt_w</p:attrName>
                                        </p:attrNameLst>
                                      </p:cBhvr>
                                      <p:tavLst>
                                        <p:tav tm="0">
                                          <p:val>
                                            <p:fltVal val="0"/>
                                          </p:val>
                                        </p:tav>
                                        <p:tav tm="100000">
                                          <p:val>
                                            <p:strVal val="#ppt_w"/>
                                          </p:val>
                                        </p:tav>
                                      </p:tavLst>
                                    </p:anim>
                                    <p:anim calcmode="lin" valueType="num">
                                      <p:cBhvr>
                                        <p:cTn dur="500" fill="hold" id="77"/>
                                        <p:tgtEl>
                                          <p:spTgt spid="34"/>
                                        </p:tgtEl>
                                        <p:attrNameLst>
                                          <p:attrName>ppt_h</p:attrName>
                                        </p:attrNameLst>
                                      </p:cBhvr>
                                      <p:tavLst>
                                        <p:tav tm="0">
                                          <p:val>
                                            <p:fltVal val="0"/>
                                          </p:val>
                                        </p:tav>
                                        <p:tav tm="100000">
                                          <p:val>
                                            <p:strVal val="#ppt_h"/>
                                          </p:val>
                                        </p:tav>
                                      </p:tavLst>
                                    </p:anim>
                                    <p:animEffect filter="fade" transition="in">
                                      <p:cBhvr>
                                        <p:cTn dur="500" id="78"/>
                                        <p:tgtEl>
                                          <p:spTgt spid="34"/>
                                        </p:tgtEl>
                                      </p:cBhvr>
                                    </p:animEffect>
                                  </p:childTnLst>
                                </p:cTn>
                              </p:par>
                            </p:childTnLst>
                          </p:cTn>
                        </p:par>
                        <p:par>
                          <p:cTn fill="hold" id="79" nodeType="afterGroup">
                            <p:stCondLst>
                              <p:cond delay="5000"/>
                            </p:stCondLst>
                            <p:childTnLst>
                              <p:par>
                                <p:cTn fill="hold" grpId="0" id="80" nodeType="afterEffect" presetClass="entr" presetID="18" presetSubtype="9">
                                  <p:stCondLst>
                                    <p:cond delay="0"/>
                                  </p:stCondLst>
                                  <p:childTnLst>
                                    <p:set>
                                      <p:cBhvr>
                                        <p:cTn dur="1" fill="hold" id="81">
                                          <p:stCondLst>
                                            <p:cond delay="0"/>
                                          </p:stCondLst>
                                        </p:cTn>
                                        <p:tgtEl>
                                          <p:spTgt spid="3"/>
                                        </p:tgtEl>
                                        <p:attrNameLst>
                                          <p:attrName>style.visibility</p:attrName>
                                        </p:attrNameLst>
                                      </p:cBhvr>
                                      <p:to>
                                        <p:strVal val="visible"/>
                                      </p:to>
                                    </p:set>
                                    <p:animEffect filter="strips(upLeft)" transition="in">
                                      <p:cBhvr>
                                        <p:cTn dur="500" id="82"/>
                                        <p:tgtEl>
                                          <p:spTgt spid="3"/>
                                        </p:tgtEl>
                                      </p:cBhvr>
                                    </p:animEffect>
                                  </p:childTnLst>
                                </p:cTn>
                              </p:par>
                              <p:par>
                                <p:cTn fill="hold" id="83" nodeType="withEffect" presetClass="entr" presetID="53" presetSubtype="0">
                                  <p:stCondLst>
                                    <p:cond delay="0"/>
                                  </p:stCondLst>
                                  <p:childTnLst>
                                    <p:set>
                                      <p:cBhvr>
                                        <p:cTn dur="1" fill="hold" id="84">
                                          <p:stCondLst>
                                            <p:cond delay="0"/>
                                          </p:stCondLst>
                                        </p:cTn>
                                        <p:tgtEl>
                                          <p:spTgt spid="25"/>
                                        </p:tgtEl>
                                        <p:attrNameLst>
                                          <p:attrName>style.visibility</p:attrName>
                                        </p:attrNameLst>
                                      </p:cBhvr>
                                      <p:to>
                                        <p:strVal val="visible"/>
                                      </p:to>
                                    </p:set>
                                    <p:anim calcmode="lin" valueType="num">
                                      <p:cBhvr>
                                        <p:cTn dur="500" fill="hold" id="85"/>
                                        <p:tgtEl>
                                          <p:spTgt spid="25"/>
                                        </p:tgtEl>
                                        <p:attrNameLst>
                                          <p:attrName>ppt_w</p:attrName>
                                        </p:attrNameLst>
                                      </p:cBhvr>
                                      <p:tavLst>
                                        <p:tav tm="0">
                                          <p:val>
                                            <p:fltVal val="0"/>
                                          </p:val>
                                        </p:tav>
                                        <p:tav tm="100000">
                                          <p:val>
                                            <p:strVal val="#ppt_w"/>
                                          </p:val>
                                        </p:tav>
                                      </p:tavLst>
                                    </p:anim>
                                    <p:anim calcmode="lin" valueType="num">
                                      <p:cBhvr>
                                        <p:cTn dur="500" fill="hold" id="86"/>
                                        <p:tgtEl>
                                          <p:spTgt spid="25"/>
                                        </p:tgtEl>
                                        <p:attrNameLst>
                                          <p:attrName>ppt_h</p:attrName>
                                        </p:attrNameLst>
                                      </p:cBhvr>
                                      <p:tavLst>
                                        <p:tav tm="0">
                                          <p:val>
                                            <p:fltVal val="0"/>
                                          </p:val>
                                        </p:tav>
                                        <p:tav tm="100000">
                                          <p:val>
                                            <p:strVal val="#ppt_h"/>
                                          </p:val>
                                        </p:tav>
                                      </p:tavLst>
                                    </p:anim>
                                    <p:animEffect filter="fade" transition="in">
                                      <p:cBhvr>
                                        <p:cTn dur="500" id="87"/>
                                        <p:tgtEl>
                                          <p:spTgt spid="25"/>
                                        </p:tgtEl>
                                      </p:cBhvr>
                                    </p:animEffect>
                                  </p:childTnLst>
                                </p:cTn>
                              </p:par>
                            </p:childTnLst>
                          </p:cTn>
                        </p:par>
                        <p:par>
                          <p:cTn fill="hold" id="88" nodeType="afterGroup">
                            <p:stCondLst>
                              <p:cond delay="5500"/>
                            </p:stCondLst>
                            <p:childTnLst>
                              <p:par>
                                <p:cTn fill="hold" grpId="0" id="89" nodeType="afterEffect" presetClass="entr" presetID="53" presetSubtype="0">
                                  <p:stCondLst>
                                    <p:cond delay="0"/>
                                  </p:stCondLst>
                                  <p:childTnLst>
                                    <p:set>
                                      <p:cBhvr>
                                        <p:cTn dur="1" fill="hold" id="90">
                                          <p:stCondLst>
                                            <p:cond delay="0"/>
                                          </p:stCondLst>
                                        </p:cTn>
                                        <p:tgtEl>
                                          <p:spTgt spid="33"/>
                                        </p:tgtEl>
                                        <p:attrNameLst>
                                          <p:attrName>style.visibility</p:attrName>
                                        </p:attrNameLst>
                                      </p:cBhvr>
                                      <p:to>
                                        <p:strVal val="visible"/>
                                      </p:to>
                                    </p:set>
                                    <p:anim calcmode="lin" valueType="num">
                                      <p:cBhvr>
                                        <p:cTn dur="500" fill="hold" id="91"/>
                                        <p:tgtEl>
                                          <p:spTgt spid="33"/>
                                        </p:tgtEl>
                                        <p:attrNameLst>
                                          <p:attrName>ppt_w</p:attrName>
                                        </p:attrNameLst>
                                      </p:cBhvr>
                                      <p:tavLst>
                                        <p:tav tm="0">
                                          <p:val>
                                            <p:fltVal val="0"/>
                                          </p:val>
                                        </p:tav>
                                        <p:tav tm="100000">
                                          <p:val>
                                            <p:strVal val="#ppt_w"/>
                                          </p:val>
                                        </p:tav>
                                      </p:tavLst>
                                    </p:anim>
                                    <p:anim calcmode="lin" valueType="num">
                                      <p:cBhvr>
                                        <p:cTn dur="500" fill="hold" id="92"/>
                                        <p:tgtEl>
                                          <p:spTgt spid="33"/>
                                        </p:tgtEl>
                                        <p:attrNameLst>
                                          <p:attrName>ppt_h</p:attrName>
                                        </p:attrNameLst>
                                      </p:cBhvr>
                                      <p:tavLst>
                                        <p:tav tm="0">
                                          <p:val>
                                            <p:fltVal val="0"/>
                                          </p:val>
                                        </p:tav>
                                        <p:tav tm="100000">
                                          <p:val>
                                            <p:strVal val="#ppt_h"/>
                                          </p:val>
                                        </p:tav>
                                      </p:tavLst>
                                    </p:anim>
                                    <p:animEffect filter="fade" transition="in">
                                      <p:cBhvr>
                                        <p:cTn dur="500" id="93"/>
                                        <p:tgtEl>
                                          <p:spTgt spid="33"/>
                                        </p:tgtEl>
                                      </p:cBhvr>
                                    </p:animEffect>
                                  </p:childTnLst>
                                </p:cTn>
                              </p:par>
                            </p:childTnLst>
                          </p:cTn>
                        </p:par>
                        <p:par>
                          <p:cTn fill="hold" id="94" nodeType="afterGroup">
                            <p:stCondLst>
                              <p:cond delay="6000"/>
                            </p:stCondLst>
                            <p:childTnLst>
                              <p:par>
                                <p:cTn fill="hold" grpId="0" id="95" nodeType="afterEffect" presetClass="entr" presetID="10" presetSubtype="0">
                                  <p:stCondLst>
                                    <p:cond delay="0"/>
                                  </p:stCondLst>
                                  <p:childTnLst>
                                    <p:set>
                                      <p:cBhvr>
                                        <p:cTn dur="1" fill="hold" id="96">
                                          <p:stCondLst>
                                            <p:cond delay="0"/>
                                          </p:stCondLst>
                                        </p:cTn>
                                        <p:tgtEl>
                                          <p:spTgt spid="40"/>
                                        </p:tgtEl>
                                        <p:attrNameLst>
                                          <p:attrName>style.visibility</p:attrName>
                                        </p:attrNameLst>
                                      </p:cBhvr>
                                      <p:to>
                                        <p:strVal val="visible"/>
                                      </p:to>
                                    </p:set>
                                    <p:animEffect filter="fade" transition="in">
                                      <p:cBhvr>
                                        <p:cTn dur="500" id="97"/>
                                        <p:tgtEl>
                                          <p:spTgt spid="40"/>
                                        </p:tgtEl>
                                      </p:cBhvr>
                                    </p:animEffect>
                                  </p:childTnLst>
                                </p:cTn>
                              </p:par>
                              <p:par>
                                <p:cTn fill="hold" grpId="0" id="98" nodeType="withEffect" presetClass="entr" presetID="10" presetSubtype="0">
                                  <p:stCondLst>
                                    <p:cond delay="0"/>
                                  </p:stCondLst>
                                  <p:childTnLst>
                                    <p:set>
                                      <p:cBhvr>
                                        <p:cTn dur="1" fill="hold" id="99">
                                          <p:stCondLst>
                                            <p:cond delay="0"/>
                                          </p:stCondLst>
                                        </p:cTn>
                                        <p:tgtEl>
                                          <p:spTgt spid="39"/>
                                        </p:tgtEl>
                                        <p:attrNameLst>
                                          <p:attrName>style.visibility</p:attrName>
                                        </p:attrNameLst>
                                      </p:cBhvr>
                                      <p:to>
                                        <p:strVal val="visible"/>
                                      </p:to>
                                    </p:set>
                                    <p:animEffect filter="fade" transition="in">
                                      <p:cBhvr>
                                        <p:cTn dur="500" id="100"/>
                                        <p:tgtEl>
                                          <p:spTgt spid="39"/>
                                        </p:tgtEl>
                                      </p:cBhvr>
                                    </p:animEffect>
                                  </p:childTnLst>
                                </p:cTn>
                              </p:par>
                              <p:par>
                                <p:cTn fill="hold" grpId="0" id="101" nodeType="withEffect" presetClass="entr" presetID="10" presetSubtype="0">
                                  <p:stCondLst>
                                    <p:cond delay="0"/>
                                  </p:stCondLst>
                                  <p:childTnLst>
                                    <p:set>
                                      <p:cBhvr>
                                        <p:cTn dur="1" fill="hold" id="102">
                                          <p:stCondLst>
                                            <p:cond delay="0"/>
                                          </p:stCondLst>
                                        </p:cTn>
                                        <p:tgtEl>
                                          <p:spTgt spid="37"/>
                                        </p:tgtEl>
                                        <p:attrNameLst>
                                          <p:attrName>style.visibility</p:attrName>
                                        </p:attrNameLst>
                                      </p:cBhvr>
                                      <p:to>
                                        <p:strVal val="visible"/>
                                      </p:to>
                                    </p:set>
                                    <p:animEffect filter="fade" transition="in">
                                      <p:cBhvr>
                                        <p:cTn dur="500" id="103"/>
                                        <p:tgtEl>
                                          <p:spTgt spid="37"/>
                                        </p:tgtEl>
                                      </p:cBhvr>
                                    </p:animEffect>
                                  </p:childTnLst>
                                </p:cTn>
                              </p:par>
                              <p:par>
                                <p:cTn fill="hold" grpId="0" id="104" nodeType="withEffect" presetClass="entr" presetID="10" presetSubtype="0">
                                  <p:stCondLst>
                                    <p:cond delay="0"/>
                                  </p:stCondLst>
                                  <p:childTnLst>
                                    <p:set>
                                      <p:cBhvr>
                                        <p:cTn dur="1" fill="hold" id="105">
                                          <p:stCondLst>
                                            <p:cond delay="0"/>
                                          </p:stCondLst>
                                        </p:cTn>
                                        <p:tgtEl>
                                          <p:spTgt spid="38"/>
                                        </p:tgtEl>
                                        <p:attrNameLst>
                                          <p:attrName>style.visibility</p:attrName>
                                        </p:attrNameLst>
                                      </p:cBhvr>
                                      <p:to>
                                        <p:strVal val="visible"/>
                                      </p:to>
                                    </p:set>
                                    <p:animEffect filter="fade" transition="in">
                                      <p:cBhvr>
                                        <p:cTn dur="500" id="106"/>
                                        <p:tgtEl>
                                          <p:spTgt spid="3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10"/>
      <p:bldP grpId="0" spid="14"/>
      <p:bldP grpId="0" spid="18"/>
      <p:bldP grpId="0" spid="31"/>
      <p:bldP grpId="0" spid="32"/>
      <p:bldP grpId="0" spid="33"/>
      <p:bldP grpId="0" spid="34"/>
      <p:bldP grpId="0" spid="35"/>
      <p:bldP grpId="0" spid="36"/>
      <p:bldP grpId="0" spid="37"/>
      <p:bldP grpId="0" spid="38"/>
      <p:bldP grpId="0" spid="39"/>
      <p:bldP grpId="0" spid="40"/>
    </p:bldLst>
  </p:timing>
</p:sld>
</file>

<file path=ppt/tags/tag1.xml><?xml version="1.0" encoding="utf-8"?>
<p:tagLst xmlns:p="http://schemas.openxmlformats.org/presentationml/2006/main">
  <p:tag name="MH" val="20170602105609"/>
  <p:tag name="MH_LIBRARY" val="GRAPHIC"/>
  <p:tag name="MH_ORDER" val="1"/>
  <p:tag name="MH_TYPE" val="Other"/>
</p:tagLst>
</file>

<file path=ppt/tags/tag10.xml><?xml version="1.0" encoding="utf-8"?>
<p:tagLst xmlns:p="http://schemas.openxmlformats.org/presentationml/2006/main">
  <p:tag name="MH" val="20170526002918"/>
  <p:tag name="MH_LIBRARY" val="GRAPHIC"/>
  <p:tag name="MH_ORDER" val="3"/>
  <p:tag name="MH_TYPE" val="Other"/>
</p:tagLst>
</file>

<file path=ppt/tags/tag11.xml><?xml version="1.0" encoding="utf-8"?>
<p:tagLst xmlns:p="http://schemas.openxmlformats.org/presentationml/2006/main">
  <p:tag name="MH" val="20170526002918"/>
  <p:tag name="MH_LIBRARY" val="GRAPHIC"/>
  <p:tag name="MH_ORDER" val="4"/>
  <p:tag name="MH_TYPE" val="Other"/>
</p:tagLst>
</file>

<file path=ppt/tags/tag12.xml><?xml version="1.0" encoding="utf-8"?>
<p:tagLst xmlns:p="http://schemas.openxmlformats.org/presentationml/2006/main">
  <p:tag name="MH" val="20170526002918"/>
  <p:tag name="MH_LIBRARY" val="GRAPHIC"/>
  <p:tag name="MH_ORDER" val="5"/>
  <p:tag name="MH_TYPE" val="Other"/>
</p:tagLst>
</file>

<file path=ppt/tags/tag13.xml><?xml version="1.0" encoding="utf-8"?>
<p:tagLst xmlns:p="http://schemas.openxmlformats.org/presentationml/2006/main">
  <p:tag name="MH" val="20170526002918"/>
  <p:tag name="MH_LIBRARY" val="GRAPHIC"/>
  <p:tag name="MH_ORDER" val="6"/>
  <p:tag name="MH_TYPE" val="Other"/>
</p:tagLst>
</file>

<file path=ppt/tags/tag14.xml><?xml version="1.0" encoding="utf-8"?>
<p:tagLst xmlns:p="http://schemas.openxmlformats.org/presentationml/2006/main">
  <p:tag name="MH" val="20170526002918"/>
  <p:tag name="MH_LIBRARY" val="GRAPHIC"/>
  <p:tag name="MH_ORDER" val="7"/>
  <p:tag name="MH_TYPE" val="Other"/>
</p:tagLst>
</file>

<file path=ppt/tags/tag15.xml><?xml version="1.0" encoding="utf-8"?>
<p:tagLst xmlns:p="http://schemas.openxmlformats.org/presentationml/2006/main">
  <p:tag name="MH" val="20170526002918"/>
  <p:tag name="MH_LIBRARY" val="GRAPHIC"/>
  <p:tag name="MH_ORDER" val="8"/>
  <p:tag name="MH_TYPE" val="Other"/>
</p:tagLst>
</file>

<file path=ppt/tags/tag16.xml><?xml version="1.0" encoding="utf-8"?>
<p:tagLst xmlns:p="http://schemas.openxmlformats.org/presentationml/2006/main">
  <p:tag name="MH" val="20170526002918"/>
  <p:tag name="MH_LIBRARY" val="GRAPHIC"/>
  <p:tag name="MH_ORDER" val="9"/>
  <p:tag name="MH_TYPE" val="Other"/>
</p:tagLst>
</file>

<file path=ppt/tags/tag17.xml><?xml version="1.0" encoding="utf-8"?>
<p:tagLst xmlns:p="http://schemas.openxmlformats.org/presentationml/2006/main">
  <p:tag name="MH" val="20170526002918"/>
  <p:tag name="MH_LIBRARY" val="GRAPHIC"/>
  <p:tag name="MH_ORDER" val="10"/>
  <p:tag name="MH_TYPE" val="Other"/>
</p:tagLst>
</file>

<file path=ppt/tags/tag18.xml><?xml version="1.0" encoding="utf-8"?>
<p:tagLst xmlns:p="http://schemas.openxmlformats.org/presentationml/2006/main">
  <p:tag name="MH" val="20170526002918"/>
  <p:tag name="MH_LIBRARY" val="GRAPHIC"/>
  <p:tag name="MH_ORDER" val="11"/>
  <p:tag name="MH_TYPE" val="Other"/>
</p:tagLst>
</file>

<file path=ppt/tags/tag19.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ags/tag2.xml><?xml version="1.0" encoding="utf-8"?>
<p:tagLst xmlns:p="http://schemas.openxmlformats.org/presentationml/2006/main">
  <p:tag name="MH" val="20170602105609"/>
  <p:tag name="MH_LIBRARY" val="GRAPHIC"/>
  <p:tag name="MH_ORDER" val="2"/>
  <p:tag name="MH_TYPE" val="Other"/>
</p:tagLst>
</file>

<file path=ppt/tags/tag3.xml><?xml version="1.0" encoding="utf-8"?>
<p:tagLst xmlns:p="http://schemas.openxmlformats.org/presentationml/2006/main">
  <p:tag name="MH" val="20170602105609"/>
  <p:tag name="MH_LIBRARY" val="GRAPHIC"/>
  <p:tag name="MH_ORDER" val="3"/>
  <p:tag name="MH_TYPE" val="Other"/>
</p:tagLst>
</file>

<file path=ppt/tags/tag4.xml><?xml version="1.0" encoding="utf-8"?>
<p:tagLst xmlns:p="http://schemas.openxmlformats.org/presentationml/2006/main">
  <p:tag name="MH" val="20170602105609"/>
  <p:tag name="MH_LIBRARY" val="GRAPHIC"/>
  <p:tag name="MH_ORDER" val="4"/>
  <p:tag name="MH_TYPE" val="Other"/>
</p:tagLst>
</file>

<file path=ppt/tags/tag5.xml><?xml version="1.0" encoding="utf-8"?>
<p:tagLst xmlns:p="http://schemas.openxmlformats.org/presentationml/2006/main">
  <p:tag name="MH" val="20170602105609"/>
  <p:tag name="MH_LIBRARY" val="GRAPHIC"/>
  <p:tag name="MH_ORDER" val="5"/>
  <p:tag name="MH_TYPE" val="Other"/>
</p:tagLst>
</file>

<file path=ppt/tags/tag6.xml><?xml version="1.0" encoding="utf-8"?>
<p:tagLst xmlns:p="http://schemas.openxmlformats.org/presentationml/2006/main">
  <p:tag name="MH" val="20170602105609"/>
  <p:tag name="MH_LIBRARY" val="GRAPHIC"/>
  <p:tag name="MH_ORDER" val="6"/>
  <p:tag name="MH_TYPE" val="Other"/>
</p:tagLst>
</file>

<file path=ppt/tags/tag7.xml><?xml version="1.0" encoding="utf-8"?>
<p:tagLst xmlns:p="http://schemas.openxmlformats.org/presentationml/2006/main">
  <p:tag name="MH" val="20170602105609"/>
  <p:tag name="MH_LIBRARY" val="GRAPHIC"/>
  <p:tag name="MH_ORDER" val="7"/>
  <p:tag name="MH_TYPE" val="Other"/>
</p:tagLst>
</file>

<file path=ppt/tags/tag8.xml><?xml version="1.0" encoding="utf-8"?>
<p:tagLst xmlns:p="http://schemas.openxmlformats.org/presentationml/2006/main">
  <p:tag name="MH" val="20170526002918"/>
  <p:tag name="MH_LIBRARY" val="GRAPHIC"/>
  <p:tag name="MH_ORDER" val="1"/>
  <p:tag name="MH_TYPE" val="Other"/>
</p:tagLst>
</file>

<file path=ppt/tags/tag9.xml><?xml version="1.0" encoding="utf-8"?>
<p:tagLst xmlns:p="http://schemas.openxmlformats.org/presentationml/2006/main">
  <p:tag name="MH" val="20170526002918"/>
  <p:tag name="MH_LIBRARY" val="GRAPHIC"/>
  <p:tag name="MH_ORDER" val="2"/>
  <p:tag name="MH_TYPE" val="Other"/>
</p:tagLst>
</file>

<file path=ppt/theme/theme1.xml><?xml version="1.0" encoding="utf-8"?>
<a:theme xmlns:r="http://schemas.openxmlformats.org/officeDocument/2006/relationships" xmlns:a="http://schemas.openxmlformats.org/drawingml/2006/main" name="">
  <a:themeElements>
    <a:clrScheme name="自定义 197">
      <a:dk1>
        <a:sysClr val="windowText" lastClr="000000"/>
      </a:dk1>
      <a:lt1>
        <a:sysClr val="window" lastClr="FFFFFF"/>
      </a:lt1>
      <a:dk2>
        <a:srgbClr val="44546A"/>
      </a:dk2>
      <a:lt2>
        <a:srgbClr val="E7E6E6"/>
      </a:lt2>
      <a:accent1>
        <a:srgbClr val="65C4CA"/>
      </a:accent1>
      <a:accent2>
        <a:srgbClr val="EECE52"/>
      </a:accent2>
      <a:accent3>
        <a:srgbClr val="DF7A60"/>
      </a:accent3>
      <a:accent4>
        <a:srgbClr val="65C4CA"/>
      </a:accent4>
      <a:accent5>
        <a:srgbClr val="EECE52"/>
      </a:accent5>
      <a:accent6>
        <a:srgbClr val="DF7A60"/>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aragraphs>175</Paragraphs>
  <Slides>24</Slides>
  <Notes>1</Notes>
  <TotalTime>0</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24</vt:i4>
      </vt:variant>
    </vt:vector>
  </HeadingPairs>
  <TitlesOfParts>
    <vt:vector baseType="lpstr" size="35">
      <vt:lpstr>Arial</vt:lpstr>
      <vt:lpstr>Calibri Light</vt:lpstr>
      <vt:lpstr>Calibri</vt:lpstr>
      <vt:lpstr>微软雅黑</vt:lpstr>
      <vt:lpstr>Source Sans Pro ExtraLight</vt:lpstr>
      <vt:lpstr>Lato Regular</vt:lpstr>
      <vt:lpstr>方正姚体</vt:lpstr>
      <vt:lpstr>Raleway Black</vt:lpstr>
      <vt:lpstr>Gill Sans</vt:lpstr>
      <vt:lpstr>宋体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2021-08-22T11:53:27Z</dcterms:created>
  <cp:lastPrinted>2021-08-22T11:53:27Z</cp:lastPrinted>
  <dcterms:modified xsi:type="dcterms:W3CDTF">2021-08-22T05:40:09Z</dcterms:modified>
  <cp:revision>1</cp:revision>
</cp:coreProperties>
</file>