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removePersonalInfoOnSave="1" saveSubsetFonts="1">
  <p:sldMasterIdLst>
    <p:sldMasterId id="2147483673" r:id="rId1"/>
    <p:sldMasterId id="2147483715" r:id="rId2"/>
  </p:sldMasterIdLst>
  <p:notesMasterIdLst>
    <p:notesMasterId r:id="rId3"/>
  </p:notesMasterIdLst>
  <p:sldIdLst>
    <p:sldId id="437" r:id="rId4"/>
    <p:sldId id="466" r:id="rId5"/>
    <p:sldId id="467" r:id="rId6"/>
    <p:sldId id="468" r:id="rId7"/>
    <p:sldId id="441" r:id="rId8"/>
    <p:sldId id="442" r:id="rId9"/>
    <p:sldId id="473" r:id="rId10"/>
    <p:sldId id="443" r:id="rId11"/>
    <p:sldId id="445" r:id="rId12"/>
    <p:sldId id="469" r:id="rId13"/>
    <p:sldId id="447" r:id="rId14"/>
    <p:sldId id="450" r:id="rId15"/>
    <p:sldId id="452" r:id="rId16"/>
    <p:sldId id="453" r:id="rId17"/>
    <p:sldId id="454" r:id="rId18"/>
    <p:sldId id="470" r:id="rId19"/>
    <p:sldId id="456" r:id="rId20"/>
    <p:sldId id="457" r:id="rId21"/>
    <p:sldId id="474" r:id="rId22"/>
    <p:sldId id="458" r:id="rId23"/>
    <p:sldId id="459" r:id="rId24"/>
    <p:sldId id="461" r:id="rId25"/>
    <p:sldId id="462" r:id="rId26"/>
    <p:sldId id="471" r:id="rId27"/>
    <p:sldId id="464" r:id="rId28"/>
    <p:sldId id="465" r:id="rId29"/>
    <p:sldId id="472" r:id="rId30"/>
  </p:sldIdLst>
  <p:sldSz cx="9144000" cy="5143500" type="screen16x9"/>
  <p:notesSz cx="6858000" cy="9144000"/>
  <p:custDataLst>
    <p:tags r:id="rId3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2" autoAdjust="0"/>
    <p:restoredTop sz="94700" autoAdjust="0"/>
  </p:normalViewPr>
  <p:slideViewPr>
    <p:cSldViewPr>
      <p:cViewPr varScale="1">
        <p:scale>
          <a:sx n="141" d="100"/>
          <a:sy n="141" d="100"/>
        </p:scale>
        <p:origin x="750" y="114"/>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 d="100"/>
          <a:sy n="1" d="100"/>
        </p:scale>
        <p:origin x="0" y="0"/>
      </p:cViewPr>
    </p:cSldViewPr>
  </p:notes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slides/slide25.xml" Type="http://schemas.openxmlformats.org/officeDocument/2006/relationships/slide"/><Relationship Id="rId29" Target="slides/slide26.xml" Type="http://schemas.openxmlformats.org/officeDocument/2006/relationships/slide"/><Relationship Id="rId3" Target="notesMasters/notesMaster1.xml" Type="http://schemas.openxmlformats.org/officeDocument/2006/relationships/notesMaster"/><Relationship Id="rId30" Target="slides/slide27.xml" Type="http://schemas.openxmlformats.org/officeDocument/2006/relationships/slide"/><Relationship Id="rId31" Target="tags/tag1.xml" Type="http://schemas.openxmlformats.org/officeDocument/2006/relationships/tags"/><Relationship Id="rId32" Target="presProps.xml" Type="http://schemas.openxmlformats.org/officeDocument/2006/relationships/presProps"/><Relationship Id="rId33" Target="viewProps.xml" Type="http://schemas.openxmlformats.org/officeDocument/2006/relationships/viewProps"/><Relationship Id="rId34" Target="theme/theme1.xml" Type="http://schemas.openxmlformats.org/officeDocument/2006/relationships/theme"/><Relationship Id="rId35"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ADD754-F49E-4351-AAFE-19D83F43501C}" type="datetimeFigureOut">
              <a:rPr lang="en-US" smtClean="0"/>
              <a:t>12/13/2020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F6036-E835-44CB-A25A-34C755DFD5D4}" type="slidenum">
              <a:rPr lang="en-US" smtClean="0"/>
              <a:t>‹#›</a:t>
            </a:fld>
            <a:endParaRPr lang="en-US"/>
          </a:p>
        </p:txBody>
      </p:sp>
    </p:spTree>
    <p:extLst>
      <p:ext uri="{BB962C8B-B14F-4D97-AF65-F5344CB8AC3E}">
        <p14:creationId val="3614133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4.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25.xml.rels><?xml version="1.0" encoding="UTF-8" standalone="yes"?><Relationships xmlns="http://schemas.openxmlformats.org/package/2006/relationships"><Relationship Id="rId1" Target="../slides/slide25.xml" Type="http://schemas.openxmlformats.org/officeDocument/2006/relationships/slide"/><Relationship Id="rId2" Target="../notesMasters/notesMaster1.xml" Type="http://schemas.openxmlformats.org/officeDocument/2006/relationships/notesMaster"/></Relationships>
</file>

<file path=ppt/notesSlides/_rels/notesSlide26.xml.rels><?xml version="1.0" encoding="UTF-8" standalone="yes"?><Relationships xmlns="http://schemas.openxmlformats.org/package/2006/relationships"><Relationship Id="rId1" Target="../slides/slide26.xml" Type="http://schemas.openxmlformats.org/officeDocument/2006/relationships/slide"/><Relationship Id="rId2" Target="../notesMasters/notesMaster1.xml" Type="http://schemas.openxmlformats.org/officeDocument/2006/relationships/notesMaster"/></Relationships>
</file>

<file path=ppt/notesSlides/_rels/notesSlide27.xml.rels><?xml version="1.0" encoding="UTF-8" standalone="yes"?><Relationships xmlns="http://schemas.openxmlformats.org/package/2006/relationships"><Relationship Id="rId1" Target="../slides/slide27.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338632333"/>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22934727"/>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663458948"/>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772417161"/>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08615234"/>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977057595"/>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7416761"/>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25370934"/>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26625635"/>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54829895"/>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4638798"/>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31413874"/>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60776462"/>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438485877"/>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04953971"/>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55484087"/>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88653"/>
      </p:ext>
    </p:extLst>
  </p:cSld>
  <p:clrMapOvr>
    <a:masterClrMapping/>
  </p:clrMapOvr>
</p:notes>
</file>

<file path=ppt/notesSlides/notesSlide2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10546909"/>
      </p:ext>
    </p:extLst>
  </p:cSld>
  <p:clrMapOvr>
    <a:masterClrMapping/>
  </p:clrMapOvr>
</p:notes>
</file>

<file path=ppt/notesSlides/notesSlide2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45129553"/>
      </p:ext>
    </p:extLst>
  </p:cSld>
  <p:clrMapOvr>
    <a:masterClrMapping/>
  </p:clrMapOvr>
</p:notes>
</file>

<file path=ppt/notesSlides/notesSlide2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382988959"/>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24363068"/>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6289309"/>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12888073"/>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25987781"/>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241411152"/>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28144815"/>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015164633"/>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media/image1.png" Type="http://schemas.openxmlformats.org/officeDocument/2006/relationships/image"/><Relationship Id="rId2" Target="../media/image2.png" Type="http://schemas.openxmlformats.org/officeDocument/2006/relationships/image"/><Relationship Id="rId3"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media/image1.png" Type="http://schemas.openxmlformats.org/officeDocument/2006/relationships/image"/><Relationship Id="rId2" Target="../media/image2.png" Type="http://schemas.openxmlformats.org/officeDocument/2006/relationships/image"/><Relationship Id="rId3"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media/image1.png" Type="http://schemas.openxmlformats.org/officeDocument/2006/relationships/image"/><Relationship Id="rId2" Target="../media/image2.png" Type="http://schemas.openxmlformats.org/officeDocument/2006/relationships/image"/><Relationship Id="rId3"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media/image2.png" Type="http://schemas.openxmlformats.org/officeDocument/2006/relationships/image"/><Relationship Id="rId2"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自定义版式">
    <p:bg>
      <p:bgPr>
        <a:solidFill>
          <a:schemeClr val="bg1"/>
        </a:solidFill>
        <a:effectLst/>
      </p:bgPr>
    </p:bg>
    <p:spTree>
      <p:nvGrpSpPr>
        <p:cNvPr id="1" name=""/>
        <p:cNvGrpSpPr/>
        <p:nvPr/>
      </p:nvGrpSpPr>
      <p:grpSpPr>
        <a:xfrm>
          <a:off x="0" y="0"/>
          <a:ext cx="0" cy="0"/>
        </a:xfrm>
      </p:grpSpPr>
    </p:spTree>
    <p:extLst>
      <p:ext uri="{BB962C8B-B14F-4D97-AF65-F5344CB8AC3E}">
        <p14:creationId val="122806077"/>
      </p:ext>
    </p:extLst>
  </p:cSld>
  <p:clrMapOvr>
    <a:masterClrMapping/>
  </p:clrMapOvr>
  <mc:AlternateContent>
    <mc:Choice Requires="p14">
      <p:transition spd="slow" p14:dur="1600">
        <p14:gallery dir="l"/>
      </p:transition>
    </mc:Choice>
    <mc:Fallback>
      <p:transition spd="slow">
        <p:fade/>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82652438"/>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57954070"/>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2020/12/13</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41717763"/>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2020/12/13</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583018174"/>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2020/12/13</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75772734"/>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18307248"/>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15429245"/>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74937949"/>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99075482"/>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_节标题">
    <p:bg>
      <p:bgPr>
        <a:solidFill>
          <a:schemeClr val="bg1"/>
        </a:solidFill>
        <a:effectLst/>
      </p:bgPr>
    </p:bg>
    <p:spTree>
      <p:nvGrpSpPr>
        <p:cNvPr id="1" name=""/>
        <p:cNvGrpSpPr/>
        <p:nvPr/>
      </p:nvGrpSpPr>
      <p:grpSpPr>
        <a:xfrm>
          <a:off x="0" y="0"/>
          <a:ext cx="0" cy="0"/>
        </a:xfrm>
      </p:grpSpPr>
      <p:sp>
        <p:nvSpPr>
          <p:cNvPr id="7" name="文本框 6"/>
          <p:cNvSpPr txBox="1"/>
          <p:nvPr userDrawn="1"/>
        </p:nvSpPr>
        <p:spPr>
          <a:xfrm>
            <a:off x="440734" y="297308"/>
            <a:ext cx="2165978" cy="369332"/>
          </a:xfrm>
          <a:prstGeom prst="rect">
            <a:avLst/>
          </a:prstGeom>
          <a:noFill/>
        </p:spPr>
        <p:txBody>
          <a:bodyPr wrap="none" rtlCol="0">
            <a:spAutoFit/>
          </a:bodyPr>
          <a:lstStyle/>
          <a:p>
            <a:r>
              <a:rPr lang="zh-CN" altLang="en-US" sz="1800" smtClean="0">
                <a:latin typeface="+mn-ea"/>
                <a:ea typeface="+mn-ea"/>
              </a:rPr>
              <a:t>成功讲师的</a:t>
            </a:r>
            <a:r>
              <a:rPr lang="en-US" altLang="zh-CN" sz="1800" smtClean="0">
                <a:latin typeface="+mn-ea"/>
                <a:ea typeface="+mn-ea"/>
              </a:rPr>
              <a:t>6</a:t>
            </a:r>
            <a:r>
              <a:rPr lang="zh-CN" altLang="en-US" sz="1800" smtClean="0">
                <a:latin typeface="+mn-ea"/>
                <a:ea typeface="+mn-ea"/>
              </a:rPr>
              <a:t>个方面</a:t>
            </a:r>
          </a:p>
        </p:txBody>
      </p:sp>
      <p:pic>
        <p:nvPicPr>
          <p:cNvPr id="3" name="图片 2"/>
          <p:cNvPicPr>
            <a:picLocks noChangeAspect="1"/>
          </p:cNvPicPr>
          <p:nvPr userDrawn="1"/>
        </p:nvPicPr>
        <p:blipFill>
          <a:blip r:embed="rId1">
            <a:extLst>
              <a:ext uri="{28A0092B-C50C-407E-A947-70E740481C1C}">
                <a14:useLocalDpi val="0"/>
              </a:ext>
            </a:extLst>
          </a:blip>
          <a:stretch>
            <a:fillRect/>
          </a:stretch>
        </p:blipFill>
        <p:spPr>
          <a:xfrm>
            <a:off x="273275" y="271307"/>
            <a:ext cx="253708" cy="339821"/>
          </a:xfrm>
          <a:prstGeom prst="rect">
            <a:avLst/>
          </a:prstGeom>
        </p:spPr>
      </p:pic>
      <p:pic>
        <p:nvPicPr>
          <p:cNvPr id="15" name="图片 14"/>
          <p:cNvPicPr>
            <a:picLocks noChangeAspect="1"/>
          </p:cNvPicPr>
          <p:nvPr userDrawn="1"/>
        </p:nvPicPr>
        <p:blipFill>
          <a:blip r:embed="rId2"/>
          <a:srcRect l="38334" t="67482" b="20889"/>
          <a:stretch>
            <a:fillRect/>
          </a:stretch>
        </p:blipFill>
        <p:spPr>
          <a:xfrm flipH="1">
            <a:off x="0" y="4887908"/>
            <a:ext cx="9144000" cy="254508"/>
          </a:xfrm>
          <a:prstGeom prst="rect">
            <a:avLst/>
          </a:prstGeom>
        </p:spPr>
      </p:pic>
    </p:spTree>
    <p:extLst>
      <p:ext uri="{BB962C8B-B14F-4D97-AF65-F5344CB8AC3E}">
        <p14:creationId val="3422190478"/>
      </p:ext>
    </p:extLst>
  </p:cSld>
  <p:clrMapOvr>
    <a:masterClrMapping/>
  </p:clrMapOvr>
  <mc:AlternateContent>
    <mc:Choice Requires="p14">
      <p:transition spd="slow" p14:dur="1600">
        <p14:gallery dir="l"/>
      </p:transition>
    </mc:Choice>
    <mc:Fallback>
      <p:transition spd="slow">
        <p:fade/>
      </p:transition>
    </mc:Fallback>
  </mc:AlternateContent>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5_节标题">
    <p:bg>
      <p:bgPr>
        <a:solidFill>
          <a:schemeClr val="bg1"/>
        </a:solidFill>
        <a:effectLst/>
      </p:bgPr>
    </p:bg>
    <p:spTree>
      <p:nvGrpSpPr>
        <p:cNvPr id="1" name=""/>
        <p:cNvGrpSpPr/>
        <p:nvPr/>
      </p:nvGrpSpPr>
      <p:grpSpPr>
        <a:xfrm>
          <a:off x="0" y="0"/>
          <a:ext cx="0" cy="0"/>
        </a:xfrm>
      </p:grpSpPr>
      <p:sp>
        <p:nvSpPr>
          <p:cNvPr id="7" name="文本框 6"/>
          <p:cNvSpPr txBox="1"/>
          <p:nvPr userDrawn="1"/>
        </p:nvSpPr>
        <p:spPr>
          <a:xfrm>
            <a:off x="440734" y="297308"/>
            <a:ext cx="2262158" cy="369332"/>
          </a:xfrm>
          <a:prstGeom prst="rect">
            <a:avLst/>
          </a:prstGeom>
          <a:noFill/>
        </p:spPr>
        <p:txBody>
          <a:bodyPr wrap="none" rtlCol="0">
            <a:spAutoFit/>
          </a:bodyPr>
          <a:lstStyle/>
          <a:p>
            <a:r>
              <a:rPr lang="zh-CN" altLang="en-US" sz="1800" smtClean="0">
                <a:latin typeface="+mn-ea"/>
                <a:ea typeface="+mn-ea"/>
              </a:rPr>
              <a:t>培训讲师的授课目的</a:t>
            </a:r>
          </a:p>
        </p:txBody>
      </p:sp>
      <p:pic>
        <p:nvPicPr>
          <p:cNvPr id="3" name="图片 2"/>
          <p:cNvPicPr>
            <a:picLocks noChangeAspect="1"/>
          </p:cNvPicPr>
          <p:nvPr userDrawn="1"/>
        </p:nvPicPr>
        <p:blipFill>
          <a:blip r:embed="rId1">
            <a:extLst>
              <a:ext uri="{28A0092B-C50C-407E-A947-70E740481C1C}">
                <a14:useLocalDpi val="0"/>
              </a:ext>
            </a:extLst>
          </a:blip>
          <a:stretch>
            <a:fillRect/>
          </a:stretch>
        </p:blipFill>
        <p:spPr>
          <a:xfrm>
            <a:off x="273275" y="271307"/>
            <a:ext cx="253708" cy="339821"/>
          </a:xfrm>
          <a:prstGeom prst="rect">
            <a:avLst/>
          </a:prstGeom>
        </p:spPr>
      </p:pic>
      <p:pic>
        <p:nvPicPr>
          <p:cNvPr id="15" name="图片 14"/>
          <p:cNvPicPr>
            <a:picLocks noChangeAspect="1"/>
          </p:cNvPicPr>
          <p:nvPr userDrawn="1"/>
        </p:nvPicPr>
        <p:blipFill>
          <a:blip r:embed="rId2"/>
          <a:srcRect l="38334" t="67482" b="20889"/>
          <a:stretch>
            <a:fillRect/>
          </a:stretch>
        </p:blipFill>
        <p:spPr>
          <a:xfrm flipH="1">
            <a:off x="0" y="4887908"/>
            <a:ext cx="9144000" cy="254508"/>
          </a:xfrm>
          <a:prstGeom prst="rect">
            <a:avLst/>
          </a:prstGeom>
        </p:spPr>
      </p:pic>
    </p:spTree>
    <p:extLst>
      <p:ext uri="{BB962C8B-B14F-4D97-AF65-F5344CB8AC3E}">
        <p14:creationId val="3724419685"/>
      </p:ext>
    </p:extLst>
  </p:cSld>
  <p:clrMapOvr>
    <a:masterClrMapping/>
  </p:clrMapOvr>
  <mc:AlternateContent>
    <mc:Choice Requires="p14">
      <p:transition spd="slow" p14:dur="1600">
        <p14:gallery dir="l"/>
      </p:transition>
    </mc:Choice>
    <mc:Fallback>
      <p:transition spd="slow">
        <p:fade/>
      </p:transition>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6_节标题">
    <p:bg>
      <p:bgPr>
        <a:solidFill>
          <a:schemeClr val="bg1"/>
        </a:solidFill>
        <a:effectLst/>
      </p:bgPr>
    </p:bg>
    <p:spTree>
      <p:nvGrpSpPr>
        <p:cNvPr id="1" name=""/>
        <p:cNvGrpSpPr/>
        <p:nvPr/>
      </p:nvGrpSpPr>
      <p:grpSpPr>
        <a:xfrm>
          <a:off x="0" y="0"/>
          <a:ext cx="0" cy="0"/>
        </a:xfrm>
      </p:grpSpPr>
      <p:sp>
        <p:nvSpPr>
          <p:cNvPr id="7" name="文本框 6"/>
          <p:cNvSpPr txBox="1"/>
          <p:nvPr userDrawn="1"/>
        </p:nvSpPr>
        <p:spPr>
          <a:xfrm>
            <a:off x="440734" y="297308"/>
            <a:ext cx="2262158" cy="369332"/>
          </a:xfrm>
          <a:prstGeom prst="rect">
            <a:avLst/>
          </a:prstGeom>
          <a:noFill/>
        </p:spPr>
        <p:txBody>
          <a:bodyPr wrap="none" rtlCol="0">
            <a:spAutoFit/>
          </a:bodyPr>
          <a:lstStyle/>
          <a:p>
            <a:r>
              <a:rPr lang="zh-CN" altLang="en-US" sz="1800" smtClean="0">
                <a:latin typeface="+mn-ea"/>
                <a:ea typeface="+mn-ea"/>
              </a:rPr>
              <a:t>成人学员的学习特点</a:t>
            </a:r>
          </a:p>
        </p:txBody>
      </p:sp>
      <p:pic>
        <p:nvPicPr>
          <p:cNvPr id="3" name="图片 2"/>
          <p:cNvPicPr>
            <a:picLocks noChangeAspect="1"/>
          </p:cNvPicPr>
          <p:nvPr userDrawn="1"/>
        </p:nvPicPr>
        <p:blipFill>
          <a:blip r:embed="rId1">
            <a:extLst>
              <a:ext uri="{28A0092B-C50C-407E-A947-70E740481C1C}">
                <a14:useLocalDpi val="0"/>
              </a:ext>
            </a:extLst>
          </a:blip>
          <a:stretch>
            <a:fillRect/>
          </a:stretch>
        </p:blipFill>
        <p:spPr>
          <a:xfrm>
            <a:off x="273275" y="271307"/>
            <a:ext cx="253708" cy="339821"/>
          </a:xfrm>
          <a:prstGeom prst="rect">
            <a:avLst/>
          </a:prstGeom>
        </p:spPr>
      </p:pic>
      <p:pic>
        <p:nvPicPr>
          <p:cNvPr id="15" name="图片 14"/>
          <p:cNvPicPr>
            <a:picLocks noChangeAspect="1"/>
          </p:cNvPicPr>
          <p:nvPr userDrawn="1"/>
        </p:nvPicPr>
        <p:blipFill>
          <a:blip r:embed="rId2"/>
          <a:srcRect l="38334" t="67482" b="20889"/>
          <a:stretch>
            <a:fillRect/>
          </a:stretch>
        </p:blipFill>
        <p:spPr>
          <a:xfrm flipH="1">
            <a:off x="0" y="4887908"/>
            <a:ext cx="9144000" cy="254508"/>
          </a:xfrm>
          <a:prstGeom prst="rect">
            <a:avLst/>
          </a:prstGeom>
        </p:spPr>
      </p:pic>
    </p:spTree>
    <p:extLst>
      <p:ext uri="{BB962C8B-B14F-4D97-AF65-F5344CB8AC3E}">
        <p14:creationId val="1139522758"/>
      </p:ext>
    </p:extLst>
  </p:cSld>
  <p:clrMapOvr>
    <a:masterClrMapping/>
  </p:clrMapOvr>
  <mc:AlternateContent>
    <mc:Choice Requires="p14">
      <p:transition spd="slow" p14:dur="1600">
        <p14:gallery dir="l"/>
      </p:transition>
    </mc:Choice>
    <mc:Fallback>
      <p:transition spd="slow">
        <p:fade/>
      </p:transition>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7_节标题">
    <p:bg>
      <p:bgPr>
        <a:solidFill>
          <a:schemeClr val="bg1"/>
        </a:solidFill>
        <a:effectLst/>
      </p:bgPr>
    </p:bg>
    <p:spTree>
      <p:nvGrpSpPr>
        <p:cNvPr id="1" name=""/>
        <p:cNvGrpSpPr/>
        <p:nvPr/>
      </p:nvGrpSpPr>
      <p:grpSpPr>
        <a:xfrm>
          <a:off x="0" y="0"/>
          <a:ext cx="0" cy="0"/>
        </a:xfrm>
      </p:grpSpPr>
      <p:pic>
        <p:nvPicPr>
          <p:cNvPr id="15" name="图片 14"/>
          <p:cNvPicPr>
            <a:picLocks noChangeAspect="1"/>
          </p:cNvPicPr>
          <p:nvPr userDrawn="1"/>
        </p:nvPicPr>
        <p:blipFill>
          <a:blip r:embed="rId1"/>
          <a:srcRect l="38334" t="67482" b="20889"/>
          <a:stretch>
            <a:fillRect/>
          </a:stretch>
        </p:blipFill>
        <p:spPr>
          <a:xfrm flipH="1">
            <a:off x="0" y="4887908"/>
            <a:ext cx="9144000" cy="254508"/>
          </a:xfrm>
          <a:prstGeom prst="rect">
            <a:avLst/>
          </a:prstGeom>
        </p:spPr>
      </p:pic>
    </p:spTree>
    <p:extLst>
      <p:ext uri="{BB962C8B-B14F-4D97-AF65-F5344CB8AC3E}">
        <p14:creationId val="1611049836"/>
      </p:ext>
    </p:extLst>
  </p:cSld>
  <p:clrMapOvr>
    <a:masterClrMapping/>
  </p:clrMapOvr>
  <mc:AlternateContent>
    <mc:Choice Requires="p14">
      <p:transition spd="slow" p14:dur="1600">
        <p14:gallery dir="l"/>
      </p:transition>
    </mc:Choice>
    <mc:Fallback>
      <p:transition spd="slow">
        <p:fade/>
      </p:transition>
    </mc:Fallback>
  </mc:AlternateConten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showMasterSp="0" userDrawn="1">
  <p:cSld name="1_标题幻灯片">
    <p:spTree>
      <p:nvGrpSpPr>
        <p:cNvPr id="1" name=""/>
        <p:cNvGrpSpPr/>
        <p:nvPr/>
      </p:nvGrpSpPr>
      <p:grpSpPr>
        <a:xfrm>
          <a:off x="0" y="0"/>
          <a:ext cx="0" cy="0"/>
        </a:xfrm>
      </p:grpSpPr>
    </p:spTree>
    <p:extLst>
      <p:ext uri="{BB962C8B-B14F-4D97-AF65-F5344CB8AC3E}">
        <p14:creationId val="4004234518"/>
      </p:ext>
    </p:extLst>
  </p:cSld>
  <p:clrMapOvr>
    <a:masterClrMapping/>
  </p:clrMapOvr>
  <mc:AlternateContent>
    <mc:Choice Requires="p14">
      <p:transition spd="slow" p14:dur="1600">
        <p14:gallery dir="l"/>
      </p:transition>
    </mc:Choice>
    <mc:Fallback>
      <p:transition spd="slow">
        <p:fade/>
      </p:transition>
    </mc:Fallback>
  </mc:AlternateContent>
  <p:timing/>
  <p:extLst mod="1">
    <p:ext uri="{DCECCB84-F9BA-43D5-87BE-67443E8EF086}">
      <p15:sldGuideLst>
        <p15:guide id="1" orient="horz" pos="1620">
          <p15:clr>
            <a:srgbClr val="FBAE40"/>
          </p15:clr>
        </p15:guide>
        <p15:guide id="2" pos="4967">
          <p15:clr>
            <a:srgbClr val="FBAE40"/>
          </p15:clr>
        </p15:guide>
        <p15:guide id="3" orient="horz" pos="2160">
          <p15:clr>
            <a:srgbClr val="FBAE40"/>
          </p15:clr>
        </p15:guide>
        <p15:guide id="4" pos="6623">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cSld name="标题和内容">
    <p:spTree>
      <p:nvGrpSpPr>
        <p:cNvPr id="1" name=""/>
        <p:cNvGrpSpPr/>
        <p:nvPr/>
      </p:nvGrpSpPr>
      <p:grpSpPr>
        <a:xfrm>
          <a:off x="0" y="0"/>
          <a:ext cx="0" cy="0"/>
        </a:xfrm>
      </p:grpSpPr>
      <p:sp>
        <p:nvSpPr>
          <p:cNvPr id="2" name="标题 1">
            <a:extLst>
              <a:ext uri="{FF2B5EF4-FFF2-40B4-BE49-F238E27FC236}">
                <a16:creationId xmlns:a16="http://schemas.microsoft.com/office/drawing/2014/main" id="{62F7A2AE-AB00-4DA0-B582-F3EDFA8E008C}"/>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0BCD08EC-FA03-49D4-964E-7D79EAA2A209}"/>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0C7919B-16D9-4110-92FA-390FBA85BC64}"/>
              </a:ext>
            </a:extLst>
          </p:cNvPr>
          <p:cNvSpPr>
            <a:spLocks noGrp="1"/>
          </p:cNvSpPr>
          <p:nvPr>
            <p:ph type="dt" sz="half" idx="10"/>
          </p:nvPr>
        </p:nvSpPr>
        <p:spPr/>
        <p:txBody>
          <a:bodyPr/>
          <a:lstStyle/>
          <a:p>
            <a:fld id="{A6EA535D-4616-4142-A9DF-38EE990ED853}" type="datetimeFigureOut">
              <a:rPr lang="zh-CN" altLang="en-US" smtClean="0"/>
              <a:t>2020/12/13</a:t>
            </a:fld>
            <a:endParaRPr lang="zh-CN" altLang="en-US"/>
          </a:p>
        </p:txBody>
      </p:sp>
      <p:sp>
        <p:nvSpPr>
          <p:cNvPr id="5" name="页脚占位符 4">
            <a:extLst>
              <a:ext uri="{FF2B5EF4-FFF2-40B4-BE49-F238E27FC236}">
                <a16:creationId xmlns:a16="http://schemas.microsoft.com/office/drawing/2014/main" id="{DD9B461C-A884-4605-A534-61E3A03DAC41}"/>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176AECFA-36AA-4961-80FD-0ECFC2D6668F}"/>
              </a:ext>
            </a:extLst>
          </p:cNvPr>
          <p:cNvSpPr>
            <a:spLocks noGrp="1"/>
          </p:cNvSpPr>
          <p:nvPr>
            <p:ph type="sldNum" sz="quarter" idx="12"/>
          </p:nvPr>
        </p:nvSpPr>
        <p:spPr/>
        <p:txBody>
          <a:bodyPr/>
          <a:lstStyle/>
          <a:p>
            <a:fld id="{E4ABB6E7-E1B0-4DDC-9D5A-7B66BB74484B}" type="slidenum">
              <a:rPr lang="zh-CN" altLang="en-US" smtClean="0"/>
              <a:t>‹#›</a:t>
            </a:fld>
            <a:endParaRPr lang="zh-CN" altLang="en-US"/>
          </a:p>
        </p:txBody>
      </p:sp>
    </p:spTree>
    <p:extLst>
      <p:ext uri="{BB962C8B-B14F-4D97-AF65-F5344CB8AC3E}">
        <p14:creationId val="1404014743"/>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90824597"/>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11251138"/>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8.xml" Type="http://schemas.openxmlformats.org/officeDocument/2006/relationships/slideLayout"/><Relationship Id="rId10" Target="../slideLayouts/slideLayout17.xml" Type="http://schemas.openxmlformats.org/officeDocument/2006/relationships/slideLayout"/><Relationship Id="rId11" Target="../slideLayouts/slideLayout18.xml" Type="http://schemas.openxmlformats.org/officeDocument/2006/relationships/slideLayout"/><Relationship Id="rId12" Target="../theme/theme2.xml" Type="http://schemas.openxmlformats.org/officeDocument/2006/relationships/theme"/><Relationship Id="rId2" Target="../slideLayouts/slideLayout9.xml" Type="http://schemas.openxmlformats.org/officeDocument/2006/relationships/slideLayout"/><Relationship Id="rId3" Target="../slideLayouts/slideLayout10.xml" Type="http://schemas.openxmlformats.org/officeDocument/2006/relationships/slideLayout"/><Relationship Id="rId4" Target="../slideLayouts/slideLayout11.xml" Type="http://schemas.openxmlformats.org/officeDocument/2006/relationships/slideLayout"/><Relationship Id="rId5" Target="../slideLayouts/slideLayout12.xml" Type="http://schemas.openxmlformats.org/officeDocument/2006/relationships/slideLayout"/><Relationship Id="rId6" Target="../slideLayouts/slideLayout13.xml" Type="http://schemas.openxmlformats.org/officeDocument/2006/relationships/slideLayout"/><Relationship Id="rId7" Target="../slideLayouts/slideLayout14.xml" Type="http://schemas.openxmlformats.org/officeDocument/2006/relationships/slideLayout"/><Relationship Id="rId8" Target="../slideLayouts/slideLayout15.xml" Type="http://schemas.openxmlformats.org/officeDocument/2006/relationships/slideLayout"/><Relationship Id="rId9" Target="../slideLayouts/slideLayout16.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0CEB1B6A-AEF1-4ACD-BD61-958570690F55}" type="datetimeFigureOut">
              <a:rPr lang="zh-CN" altLang="en-US" smtClean="0"/>
              <a:t>2020/12/13</a:t>
            </a:fld>
            <a:endParaRPr lang="zh-CN" altLang="en-US"/>
          </a:p>
        </p:txBody>
      </p:sp>
      <p:sp>
        <p:nvSpPr>
          <p:cNvPr id="5" name="页脚占位符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B6CB991-6BD3-42F2-8A94-1903E9425430}" type="slidenum">
              <a:rPr lang="zh-CN" altLang="en-US" smtClean="0"/>
              <a:t>‹#›</a:t>
            </a:fld>
            <a:endParaRPr lang="zh-CN" altLang="en-US"/>
          </a:p>
        </p:txBody>
      </p:sp>
    </p:spTree>
    <p:extLst>
      <p:ext uri="{BB962C8B-B14F-4D97-AF65-F5344CB8AC3E}">
        <p14:creationId val="3420558747"/>
      </p:ext>
    </p:extLst>
  </p:cSld>
  <p:clrMap bg1="lt1" tx1="dk1" bg2="lt2" tx2="dk2" accent1="accent1" accent2="accent2" accent3="accent3" accent4="accent4" accent5="accent5" accent6="accent6" hlink="hlink" folHlink="folHlink"/>
  <p:sldLayoutIdLst>
    <p:sldLayoutId id="2147483698" r:id="rId1"/>
    <p:sldLayoutId id="2147483706" r:id="rId2"/>
    <p:sldLayoutId id="2147483711" r:id="rId3"/>
    <p:sldLayoutId id="2147483712" r:id="rId4"/>
    <p:sldLayoutId id="2147483713" r:id="rId5"/>
    <p:sldLayoutId id="2147483708" r:id="rId6"/>
    <p:sldLayoutId id="2147483714" r:id="rId7"/>
  </p:sldLayoutIdLst>
  <mc:AlternateContent>
    <mc:Choice Requires="p14">
      <p:transition spd="slow" p14:dur="1600">
        <p14:gallery dir="l"/>
      </p:transition>
    </mc:Choice>
    <mc:Fallback>
      <p:transition spd="slow">
        <p:fade/>
      </p:transition>
    </mc:Fallback>
  </mc:AlternateConten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t>2020/12/13</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203800036"/>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Lst>
  <p:transition/>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1.xml" Type="http://schemas.openxmlformats.org/officeDocument/2006/relationships/notesSlide"/><Relationship Id="rId3" Target="../media/image3.png" Type="http://schemas.openxmlformats.org/officeDocument/2006/relationships/image"/><Relationship Id="rId4" Target="../media/image4.png" Type="http://schemas.openxmlformats.org/officeDocument/2006/relationships/image"/><Relationship Id="rId5" Target="../media/image5.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0.xml" Type="http://schemas.openxmlformats.org/officeDocument/2006/relationships/notesSlide"/><Relationship Id="rId3" Target="../media/image10.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3.xml" Type="http://schemas.openxmlformats.org/officeDocument/2006/relationships/notesSlide"/><Relationship Id="rId3" Target="../media/image11.pn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4.xml" Type="http://schemas.openxmlformats.org/officeDocument/2006/relationships/notesSlide"/><Relationship Id="rId3" Target="../media/image12.pn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5.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16.xml" Type="http://schemas.openxmlformats.org/officeDocument/2006/relationships/notesSlide"/><Relationship Id="rId3" Target="../media/image7.png" Type="http://schemas.openxmlformats.org/officeDocument/2006/relationships/image"/><Relationship Id="rId4" Target="../media/image2.png" Type="http://schemas.openxmlformats.org/officeDocument/2006/relationships/image"/><Relationship Id="rId5" Target="../media/image6.png" Type="http://schemas.openxmlformats.org/officeDocument/2006/relationships/image"/><Relationship Id="rId6" Target="../media/image5.pn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7.xml" Type="http://schemas.openxmlformats.org/officeDocument/2006/relationships/notesSlide"/><Relationship Id="rId3" Target="../media/image13.pn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8.xml" Type="http://schemas.openxmlformats.org/officeDocument/2006/relationships/notesSlide"/><Relationship Id="rId3" Target="../media/image14.pn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9.xml" Type="http://schemas.openxmlformats.org/officeDocument/2006/relationships/notesSlide"/><Relationship Id="rId3" Target="../media/image15.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2.xml" Type="http://schemas.openxmlformats.org/officeDocument/2006/relationships/notesSlide"/><Relationship Id="rId3" Target="../media/image2.png" Type="http://schemas.openxmlformats.org/officeDocument/2006/relationships/image"/><Relationship Id="rId4" Target="../media/image6.png" Type="http://schemas.openxmlformats.org/officeDocument/2006/relationships/image"/><Relationship Id="rId5" Target="../media/image5.pn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20.xml" Type="http://schemas.openxmlformats.org/officeDocument/2006/relationships/notesSlide"/><Relationship Id="rId3" Target="../media/image16.pn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21.xml" Type="http://schemas.openxmlformats.org/officeDocument/2006/relationships/notesSlide"/><Relationship Id="rId3" Target="../media/image17.png"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22.xml" Type="http://schemas.openxmlformats.org/officeDocument/2006/relationships/notesSlide"/><Relationship Id="rId3" Target="../media/image18.png"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23.xml" Type="http://schemas.openxmlformats.org/officeDocument/2006/relationships/notesSlide"/><Relationship Id="rId3" Target="../media/image19.png" Type="http://schemas.openxmlformats.org/officeDocument/2006/relationships/image"/></Relationships>
</file>

<file path=ppt/slides/_rels/slide24.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24.xml" Type="http://schemas.openxmlformats.org/officeDocument/2006/relationships/notesSlide"/><Relationship Id="rId3" Target="../media/image7.png" Type="http://schemas.openxmlformats.org/officeDocument/2006/relationships/image"/><Relationship Id="rId4" Target="../media/image2.png" Type="http://schemas.openxmlformats.org/officeDocument/2006/relationships/image"/><Relationship Id="rId5" Target="../media/image6.png" Type="http://schemas.openxmlformats.org/officeDocument/2006/relationships/image"/><Relationship Id="rId6" Target="../media/image5.png" Type="http://schemas.openxmlformats.org/officeDocument/2006/relationships/image"/></Relationships>
</file>

<file path=ppt/slides/_rels/slide25.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25.xml" Type="http://schemas.openxmlformats.org/officeDocument/2006/relationships/notesSlide"/></Relationships>
</file>

<file path=ppt/slides/_rels/slide26.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26.xml" Type="http://schemas.openxmlformats.org/officeDocument/2006/relationships/notesSlide"/></Relationships>
</file>

<file path=ppt/slides/_rels/slide27.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27.xml" Type="http://schemas.openxmlformats.org/officeDocument/2006/relationships/notesSlide"/><Relationship Id="rId3" Target="../media/image3.png" Type="http://schemas.openxmlformats.org/officeDocument/2006/relationships/image"/><Relationship Id="rId4" Target="../media/image4.png" Type="http://schemas.openxmlformats.org/officeDocument/2006/relationships/image"/><Relationship Id="rId5" Target="../media/image5.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3.xml" Type="http://schemas.openxmlformats.org/officeDocument/2006/relationships/notesSlide"/><Relationship Id="rId3" Target="../media/image2.png" Type="http://schemas.openxmlformats.org/officeDocument/2006/relationships/image"/><Relationship Id="rId4" Target="../media/image6.png" Type="http://schemas.openxmlformats.org/officeDocument/2006/relationships/image"/><Relationship Id="rId5" Target="../media/image5.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4.xml" Type="http://schemas.openxmlformats.org/officeDocument/2006/relationships/notesSlide"/><Relationship Id="rId3" Target="../media/image7.png" Type="http://schemas.openxmlformats.org/officeDocument/2006/relationships/image"/><Relationship Id="rId4" Target="../media/image2.png" Type="http://schemas.openxmlformats.org/officeDocument/2006/relationships/image"/><Relationship Id="rId5" Target="../media/image6.png" Type="http://schemas.openxmlformats.org/officeDocument/2006/relationships/image"/><Relationship Id="rId6" Target="../media/image5.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 Id="rId3" Target="../media/image8.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9.xml" Type="http://schemas.openxmlformats.org/officeDocument/2006/relationships/notesSlide"/><Relationship Id="rId3" Target="../media/image9.pn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pic>
        <p:nvPicPr>
          <p:cNvPr id="2" name="图片 1"/>
          <p:cNvPicPr>
            <a:picLocks noChangeAspect="1"/>
          </p:cNvPicPr>
          <p:nvPr/>
        </p:nvPicPr>
        <p:blipFill>
          <a:blip r:embed="rId3">
            <a:extLst>
              <a:ext uri="{28A0092B-C50C-407E-A947-70E740481C1C}">
                <a14:useLocalDpi val="0"/>
              </a:ext>
            </a:extLst>
          </a:blip>
          <a:stretch>
            <a:fillRect/>
          </a:stretch>
        </p:blipFill>
        <p:spPr>
          <a:xfrm>
            <a:off x="-2177" y="2959289"/>
            <a:ext cx="9144000" cy="2184210"/>
          </a:xfrm>
          <a:prstGeom prst="rect">
            <a:avLst/>
          </a:prstGeom>
        </p:spPr>
      </p:pic>
      <p:grpSp>
        <p:nvGrpSpPr>
          <p:cNvPr id="12" name="组合 11"/>
          <p:cNvGrpSpPr/>
          <p:nvPr/>
        </p:nvGrpSpPr>
        <p:grpSpPr>
          <a:xfrm>
            <a:off x="762000" y="4089455"/>
            <a:ext cx="3169415" cy="280615"/>
            <a:chOff x="792985" y="4560655"/>
            <a:chExt cx="3169415" cy="280615"/>
          </a:xfrm>
        </p:grpSpPr>
        <p:sp>
          <p:nvSpPr>
            <p:cNvPr id="37" name="圆角矩形 36"/>
            <p:cNvSpPr/>
            <p:nvPr/>
          </p:nvSpPr>
          <p:spPr>
            <a:xfrm>
              <a:off x="792985" y="4571927"/>
              <a:ext cx="1474178" cy="264139"/>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b0503020204020204" pitchFamily="34" typeface="Microsoft YaHei"/>
                <a:ea charset="-122" panose="020b0503020204020204" pitchFamily="34" typeface="Microsoft YaHei"/>
                <a:sym charset="-122" panose="020b0503020204020204" pitchFamily="34" typeface="Microsoft YaHei"/>
              </a:endParaRPr>
            </a:p>
          </p:txBody>
        </p:sp>
        <p:sp>
          <p:nvSpPr>
            <p:cNvPr id="38" name="圆角矩形 37"/>
            <p:cNvSpPr/>
            <p:nvPr/>
          </p:nvSpPr>
          <p:spPr>
            <a:xfrm>
              <a:off x="2488222" y="4571927"/>
              <a:ext cx="1474178" cy="264139"/>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b0503020204020204" pitchFamily="34" typeface="Microsoft YaHei"/>
                <a:ea charset="-122" panose="020b0503020204020204" pitchFamily="34" typeface="Microsoft YaHei"/>
                <a:sym charset="-122" panose="020b0503020204020204" pitchFamily="34" typeface="Microsoft YaHei"/>
              </a:endParaRPr>
            </a:p>
          </p:txBody>
        </p:sp>
        <p:sp>
          <p:nvSpPr>
            <p:cNvPr id="34" name="TextBox 2"/>
            <p:cNvSpPr txBox="1"/>
            <p:nvPr/>
          </p:nvSpPr>
          <p:spPr>
            <a:xfrm>
              <a:off x="838200" y="4560654"/>
              <a:ext cx="1402585" cy="274320"/>
            </a:xfrm>
            <a:prstGeom prst="rect">
              <a:avLst/>
            </a:prstGeom>
            <a:noFill/>
          </p:spPr>
          <p:txBody>
            <a:bodyPr rtlCol="0" wrap="square">
              <a:spAutoFit/>
            </a:bodyPr>
            <a:lstStyle/>
            <a:p>
              <a:r>
                <a:rPr altLang="en-US" lang="zh-CN" smtClean="0" sz="1200">
                  <a:solidFill>
                    <a:srgbClr val="3D4C89"/>
                  </a:solidFill>
                  <a:latin charset="-122" panose="020b0503020204020204" pitchFamily="34" typeface="Microsoft YaHei"/>
                  <a:ea charset="-122" panose="020b0503020204020204" pitchFamily="34" typeface="Microsoft YaHei"/>
                  <a:sym charset="-122" panose="020b0503020204020204" pitchFamily="34" typeface="Microsoft YaHei"/>
                </a:rPr>
                <a:t>宣讲人：优页PPT</a:t>
              </a:r>
            </a:p>
          </p:txBody>
        </p:sp>
        <p:sp>
          <p:nvSpPr>
            <p:cNvPr id="36" name="TextBox 2"/>
            <p:cNvSpPr txBox="1"/>
            <p:nvPr/>
          </p:nvSpPr>
          <p:spPr>
            <a:xfrm>
              <a:off x="2539209" y="4566949"/>
              <a:ext cx="1309277" cy="274320"/>
            </a:xfrm>
            <a:prstGeom prst="rect">
              <a:avLst/>
            </a:prstGeom>
            <a:noFill/>
          </p:spPr>
          <p:txBody>
            <a:bodyPr rtlCol="0" wrap="square">
              <a:spAutoFit/>
            </a:bodyPr>
            <a:lstStyle/>
            <a:p>
              <a:r>
                <a:rPr altLang="en-US" lang="zh-CN" smtClean="0" sz="1200">
                  <a:solidFill>
                    <a:srgbClr val="3D4C89"/>
                  </a:solidFill>
                  <a:latin charset="-122" panose="020b0503020204020204" pitchFamily="34" typeface="Microsoft YaHei"/>
                  <a:ea charset="-122" panose="020b0503020204020204" pitchFamily="34" typeface="Microsoft YaHei"/>
                  <a:sym charset="-122" panose="020b0503020204020204" pitchFamily="34" typeface="Microsoft YaHei"/>
                </a:rPr>
                <a:t>时间：20XX.XX</a:t>
              </a:r>
            </a:p>
          </p:txBody>
        </p:sp>
      </p:grpSp>
      <p:pic>
        <p:nvPicPr>
          <p:cNvPr id="7" name="图片 6"/>
          <p:cNvPicPr>
            <a:picLocks noChangeAspect="1"/>
          </p:cNvPicPr>
          <p:nvPr/>
        </p:nvPicPr>
        <p:blipFill>
          <a:blip r:embed="rId4"/>
          <a:stretch>
            <a:fillRect/>
          </a:stretch>
        </p:blipFill>
        <p:spPr>
          <a:xfrm>
            <a:off x="5562600" y="413312"/>
            <a:ext cx="3479646" cy="4550782"/>
          </a:xfrm>
          <a:prstGeom prst="rect">
            <a:avLst/>
          </a:prstGeom>
        </p:spPr>
      </p:pic>
      <p:grpSp>
        <p:nvGrpSpPr>
          <p:cNvPr id="27" name="组合 26"/>
          <p:cNvGrpSpPr/>
          <p:nvPr/>
        </p:nvGrpSpPr>
        <p:grpSpPr>
          <a:xfrm>
            <a:off x="1062709" y="798314"/>
            <a:ext cx="4714303" cy="635863"/>
            <a:chOff x="995729" y="925494"/>
            <a:chExt cx="4714303" cy="635863"/>
          </a:xfrm>
        </p:grpSpPr>
        <p:sp>
          <p:nvSpPr>
            <p:cNvPr id="15" name="TextBox 2"/>
            <p:cNvSpPr txBox="1"/>
            <p:nvPr/>
          </p:nvSpPr>
          <p:spPr>
            <a:xfrm>
              <a:off x="995729" y="982237"/>
              <a:ext cx="3255579" cy="579120"/>
            </a:xfrm>
            <a:prstGeom prst="rect">
              <a:avLst/>
            </a:prstGeom>
            <a:solidFill>
              <a:schemeClr val="accent2"/>
            </a:solidFill>
            <a:ln>
              <a:noFill/>
            </a:ln>
          </p:spPr>
          <p:txBody>
            <a:bodyPr rtlCol="0" wrap="square">
              <a:spAutoFit/>
            </a:bodyPr>
            <a:lstStyle/>
            <a:p>
              <a:pPr algn="ctr"/>
              <a:r>
                <a:rPr altLang="en-US" lang="zh-CN" smtClean="0" spc="900" sz="1600">
                  <a:solidFill>
                    <a:schemeClr val="bg1"/>
                  </a:solidFill>
                  <a:latin typeface="+mn-ea"/>
                  <a:sym charset="-122" panose="020b0503020204020204" pitchFamily="34" typeface="Microsoft YaHei"/>
                </a:rPr>
                <a:t>优秀讲师培训系列——</a:t>
              </a:r>
            </a:p>
          </p:txBody>
        </p:sp>
        <p:sp>
          <p:nvSpPr>
            <p:cNvPr id="8" name="矩形 7"/>
            <p:cNvSpPr/>
            <p:nvPr/>
          </p:nvSpPr>
          <p:spPr>
            <a:xfrm>
              <a:off x="4257153" y="925494"/>
              <a:ext cx="1452880" cy="487680"/>
            </a:xfrm>
            <a:prstGeom prst="rect">
              <a:avLst/>
            </a:prstGeom>
          </p:spPr>
          <p:txBody>
            <a:bodyPr wrap="none">
              <a:spAutoFit/>
            </a:bodyPr>
            <a:lstStyle/>
            <a:p>
              <a:r>
                <a:rPr altLang="en-US" lang="zh-CN" smtClean="0" sz="2600">
                  <a:solidFill>
                    <a:schemeClr val="accent2"/>
                  </a:solidFill>
                  <a:latin charset="0" panose="020b0806030902050204" pitchFamily="34" typeface="Impact"/>
                </a:rPr>
                <a:t>LECTURER</a:t>
              </a:r>
            </a:p>
          </p:txBody>
        </p:sp>
      </p:grpSp>
      <p:sp>
        <p:nvSpPr>
          <p:cNvPr id="11" name="矩形 10"/>
          <p:cNvSpPr/>
          <p:nvPr/>
        </p:nvSpPr>
        <p:spPr>
          <a:xfrm>
            <a:off x="754129" y="3333750"/>
            <a:ext cx="4837430" cy="548640"/>
          </a:xfrm>
          <a:prstGeom prst="rect">
            <a:avLst/>
          </a:prstGeom>
        </p:spPr>
        <p:txBody>
          <a:bodyPr wrap="none">
            <a:spAutoFit/>
          </a:bodyPr>
          <a:lstStyle/>
          <a:p>
            <a:r>
              <a:rPr altLang="en-US" lang="zh-CN" smtClean="0" sz="1000">
                <a:solidFill>
                  <a:schemeClr val="bg1"/>
                </a:solidFill>
              </a:rPr>
              <a:t>how to be an excellent trainer how to be an excellent trainer how to be an excellent </a:t>
            </a:r>
          </a:p>
          <a:p>
            <a:r>
              <a:rPr altLang="en-US" lang="zh-CN" smtClean="0" sz="1000">
                <a:solidFill>
                  <a:schemeClr val="bg1"/>
                </a:solidFill>
              </a:rPr>
              <a:t>trainer how to be an excellent trainer how to be an excellent trainer how to be an </a:t>
            </a:r>
          </a:p>
          <a:p>
            <a:r>
              <a:rPr altLang="en-US" lang="zh-CN" smtClean="0" sz="1000">
                <a:solidFill>
                  <a:schemeClr val="bg1"/>
                </a:solidFill>
              </a:rPr>
              <a:t>excellent trainer how to be an excellent trainer</a:t>
            </a:r>
          </a:p>
        </p:txBody>
      </p:sp>
      <p:pic>
        <p:nvPicPr>
          <p:cNvPr id="26" name="图片 25"/>
          <p:cNvPicPr>
            <a:picLocks noChangeAspect="1"/>
          </p:cNvPicPr>
          <p:nvPr/>
        </p:nvPicPr>
        <p:blipFill>
          <a:blip r:embed="rId5">
            <a:extLst>
              <a:ext uri="{28A0092B-C50C-407E-A947-70E740481C1C}">
                <a14:useLocalDpi val="0"/>
              </a:ext>
            </a:extLst>
          </a:blip>
          <a:stretch>
            <a:fillRect/>
          </a:stretch>
        </p:blipFill>
        <p:spPr>
          <a:xfrm>
            <a:off x="710379" y="747022"/>
            <a:ext cx="352329" cy="471915"/>
          </a:xfrm>
          <a:prstGeom prst="rect">
            <a:avLst/>
          </a:prstGeom>
        </p:spPr>
      </p:pic>
      <p:grpSp>
        <p:nvGrpSpPr>
          <p:cNvPr id="32" name="组合 31"/>
          <p:cNvGrpSpPr/>
          <p:nvPr/>
        </p:nvGrpSpPr>
        <p:grpSpPr>
          <a:xfrm>
            <a:off x="663495" y="1290757"/>
            <a:ext cx="5584905" cy="1645920"/>
            <a:chOff x="663495" y="1290757"/>
            <a:chExt cx="5584905" cy="1645920"/>
          </a:xfrm>
        </p:grpSpPr>
        <p:grpSp>
          <p:nvGrpSpPr>
            <p:cNvPr id="24" name="组合 23"/>
            <p:cNvGrpSpPr/>
            <p:nvPr/>
          </p:nvGrpSpPr>
          <p:grpSpPr>
            <a:xfrm>
              <a:off x="663495" y="1290757"/>
              <a:ext cx="5584905" cy="1645920"/>
              <a:chOff x="587295" y="1352550"/>
              <a:chExt cx="5584905" cy="1645920"/>
            </a:xfrm>
          </p:grpSpPr>
          <p:sp>
            <p:nvSpPr>
              <p:cNvPr id="4" name="TextBox 3"/>
              <p:cNvSpPr txBox="1"/>
              <p:nvPr/>
            </p:nvSpPr>
            <p:spPr>
              <a:xfrm>
                <a:off x="587295" y="1352550"/>
                <a:ext cx="5584905" cy="1645920"/>
              </a:xfrm>
              <a:prstGeom prst="rect">
                <a:avLst/>
              </a:prstGeom>
              <a:noFill/>
            </p:spPr>
            <p:txBody>
              <a:bodyPr rtlCol="0" wrap="square">
                <a:spAutoFit/>
              </a:bodyPr>
              <a:lstStyle/>
              <a:p>
                <a:r>
                  <a:rPr altLang="en-US" lang="zh-CN" smtClean="0" spc="600" sz="5100">
                    <a:solidFill>
                      <a:schemeClr val="accent2"/>
                    </a:solidFill>
                    <a:latin charset="-122" panose="00020600040101010101" pitchFamily="18" typeface="汉仪锐智W"/>
                    <a:ea charset="-122" panose="00020600040101010101" pitchFamily="18" typeface="汉仪锐智W"/>
                    <a:sym charset="-122" panose="020b0503020204020204" pitchFamily="34" typeface="Microsoft YaHei"/>
                  </a:rPr>
                  <a:t>如何做一名</a:t>
                </a:r>
              </a:p>
              <a:p>
                <a:r>
                  <a:rPr altLang="en-US" lang="zh-CN" smtClean="0" spc="600" sz="5100">
                    <a:solidFill>
                      <a:schemeClr val="accent2"/>
                    </a:solidFill>
                    <a:latin charset="-122" panose="00020600040101010101" pitchFamily="18" typeface="汉仪锐智W"/>
                    <a:ea charset="-122" panose="00020600040101010101" pitchFamily="18" typeface="汉仪锐智W"/>
                    <a:sym charset="-122" panose="020b0503020204020204" pitchFamily="34" typeface="Microsoft YaHei"/>
                  </a:rPr>
                  <a:t>优秀的培训讲师</a:t>
                </a:r>
              </a:p>
            </p:txBody>
          </p:sp>
          <p:cxnSp>
            <p:nvCxnSpPr>
              <p:cNvPr id="16" name="直接连接符 15"/>
              <p:cNvCxnSpPr/>
              <p:nvPr/>
            </p:nvCxnSpPr>
            <p:spPr>
              <a:xfrm flipV="1">
                <a:off x="674539" y="2211771"/>
                <a:ext cx="2297261" cy="1"/>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2819400" y="2141895"/>
                <a:ext cx="287458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31" name="组合 30"/>
            <p:cNvGrpSpPr/>
            <p:nvPr/>
          </p:nvGrpSpPr>
          <p:grpSpPr>
            <a:xfrm>
              <a:off x="4419600" y="1426866"/>
              <a:ext cx="1184868" cy="653236"/>
              <a:chOff x="4419600" y="1323321"/>
              <a:chExt cx="1287025" cy="756781"/>
            </a:xfrm>
          </p:grpSpPr>
          <p:sp>
            <p:nvSpPr>
              <p:cNvPr id="30" name="矩形 29"/>
              <p:cNvSpPr/>
              <p:nvPr/>
            </p:nvSpPr>
            <p:spPr>
              <a:xfrm>
                <a:off x="4419600" y="1712541"/>
                <a:ext cx="159330" cy="36756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0" name="矩形 39"/>
              <p:cNvSpPr/>
              <p:nvPr/>
            </p:nvSpPr>
            <p:spPr>
              <a:xfrm>
                <a:off x="4637681" y="1550904"/>
                <a:ext cx="172795" cy="5291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1" name="矩形 40"/>
              <p:cNvSpPr/>
              <p:nvPr/>
            </p:nvSpPr>
            <p:spPr>
              <a:xfrm>
                <a:off x="4868457" y="1323321"/>
                <a:ext cx="175815" cy="75678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2" name="矩形 41"/>
              <p:cNvSpPr/>
              <p:nvPr/>
            </p:nvSpPr>
            <p:spPr>
              <a:xfrm>
                <a:off x="5081953" y="1712541"/>
                <a:ext cx="159330" cy="36756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3" name="矩形 42"/>
              <p:cNvSpPr/>
              <p:nvPr/>
            </p:nvSpPr>
            <p:spPr>
              <a:xfrm>
                <a:off x="5300034" y="1550904"/>
                <a:ext cx="172795" cy="5291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4" name="矩形 43"/>
              <p:cNvSpPr/>
              <p:nvPr/>
            </p:nvSpPr>
            <p:spPr>
              <a:xfrm>
                <a:off x="5530810" y="1323321"/>
                <a:ext cx="175815" cy="75678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Tree>
    <p:extLst>
      <p:ext uri="{BB962C8B-B14F-4D97-AF65-F5344CB8AC3E}">
        <p14:creationId val="873096955"/>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ppt_x"/>
                                          </p:val>
                                        </p:tav>
                                        <p:tav tm="100000">
                                          <p:val>
                                            <p:strVal val="#ppt_x"/>
                                          </p:val>
                                        </p:tav>
                                      </p:tavLst>
                                    </p:anim>
                                    <p:anim calcmode="lin" valueType="num">
                                      <p:cBhvr additive="base">
                                        <p:cTn dur="500" fill="hold" id="8"/>
                                        <p:tgtEl>
                                          <p:spTgt spid="2"/>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decel="60000" fill="hold" id="11" nodeType="clickEffect" presetClass="entr" presetID="2" presetSubtype="2">
                                  <p:stCondLst>
                                    <p:cond delay="0"/>
                                  </p:stCondLst>
                                  <p:childTnLst>
                                    <p:set>
                                      <p:cBhvr>
                                        <p:cTn dur="1" fill="hold" id="12">
                                          <p:stCondLst>
                                            <p:cond delay="0"/>
                                          </p:stCondLst>
                                        </p:cTn>
                                        <p:tgtEl>
                                          <p:spTgt spid="7"/>
                                        </p:tgtEl>
                                        <p:attrNameLst>
                                          <p:attrName>style.visibility</p:attrName>
                                        </p:attrNameLst>
                                      </p:cBhvr>
                                      <p:to>
                                        <p:strVal val="visible"/>
                                      </p:to>
                                    </p:set>
                                    <p:anim calcmode="lin" valueType="num">
                                      <p:cBhvr additive="base">
                                        <p:cTn dur="1000" fill="hold" id="13"/>
                                        <p:tgtEl>
                                          <p:spTgt spid="7"/>
                                        </p:tgtEl>
                                        <p:attrNameLst>
                                          <p:attrName>ppt_x</p:attrName>
                                        </p:attrNameLst>
                                      </p:cBhvr>
                                      <p:tavLst>
                                        <p:tav tm="0">
                                          <p:val>
                                            <p:strVal val="1+#ppt_w/2"/>
                                          </p:val>
                                        </p:tav>
                                        <p:tav tm="100000">
                                          <p:val>
                                            <p:strVal val="#ppt_x"/>
                                          </p:val>
                                        </p:tav>
                                      </p:tavLst>
                                    </p:anim>
                                    <p:anim calcmode="lin" valueType="num">
                                      <p:cBhvr additive="base">
                                        <p:cTn dur="1000" fill="hold" id="14"/>
                                        <p:tgtEl>
                                          <p:spTgt spid="7"/>
                                        </p:tgtEl>
                                        <p:attrNameLst>
                                          <p:attrName>ppt_y</p:attrName>
                                        </p:attrNameLst>
                                      </p:cBhvr>
                                      <p:tavLst>
                                        <p:tav tm="0">
                                          <p:val>
                                            <p:strVal val="#ppt_y"/>
                                          </p:val>
                                        </p:tav>
                                        <p:tav tm="100000">
                                          <p:val>
                                            <p:strVal val="#ppt_y"/>
                                          </p:val>
                                        </p:tav>
                                      </p:tavLst>
                                    </p:anim>
                                  </p:childTnLst>
                                </p:cTn>
                              </p:par>
                            </p:childTnLst>
                          </p:cTn>
                        </p:par>
                      </p:childTnLst>
                    </p:cTn>
                  </p:par>
                  <p:par>
                    <p:cTn fill="hold" id="15" nodeType="clickPar">
                      <p:stCondLst>
                        <p:cond delay="indefinite"/>
                      </p:stCondLst>
                      <p:childTnLst>
                        <p:par>
                          <p:cTn fill="hold" id="16" nodeType="afterGroup">
                            <p:stCondLst>
                              <p:cond delay="0"/>
                            </p:stCondLst>
                            <p:childTnLst>
                              <p:par>
                                <p:cTn fill="hold" id="17" nodeType="clickEffect" presetClass="entr" presetID="53" presetSubtype="0">
                                  <p:stCondLst>
                                    <p:cond delay="0"/>
                                  </p:stCondLst>
                                  <p:childTnLst>
                                    <p:set>
                                      <p:cBhvr>
                                        <p:cTn dur="1" fill="hold" id="18">
                                          <p:stCondLst>
                                            <p:cond delay="0"/>
                                          </p:stCondLst>
                                        </p:cTn>
                                        <p:tgtEl>
                                          <p:spTgt spid="26"/>
                                        </p:tgtEl>
                                        <p:attrNameLst>
                                          <p:attrName>style.visibility</p:attrName>
                                        </p:attrNameLst>
                                      </p:cBhvr>
                                      <p:to>
                                        <p:strVal val="visible"/>
                                      </p:to>
                                    </p:set>
                                    <p:anim calcmode="lin" valueType="num">
                                      <p:cBhvr>
                                        <p:cTn dur="500" fill="hold" id="19"/>
                                        <p:tgtEl>
                                          <p:spTgt spid="26"/>
                                        </p:tgtEl>
                                        <p:attrNameLst>
                                          <p:attrName>ppt_w</p:attrName>
                                        </p:attrNameLst>
                                      </p:cBhvr>
                                      <p:tavLst>
                                        <p:tav tm="0">
                                          <p:val>
                                            <p:fltVal val="0"/>
                                          </p:val>
                                        </p:tav>
                                        <p:tav tm="100000">
                                          <p:val>
                                            <p:strVal val="#ppt_w"/>
                                          </p:val>
                                        </p:tav>
                                      </p:tavLst>
                                    </p:anim>
                                    <p:anim calcmode="lin" valueType="num">
                                      <p:cBhvr>
                                        <p:cTn dur="500" fill="hold" id="20"/>
                                        <p:tgtEl>
                                          <p:spTgt spid="26"/>
                                        </p:tgtEl>
                                        <p:attrNameLst>
                                          <p:attrName>ppt_h</p:attrName>
                                        </p:attrNameLst>
                                      </p:cBhvr>
                                      <p:tavLst>
                                        <p:tav tm="0">
                                          <p:val>
                                            <p:fltVal val="0"/>
                                          </p:val>
                                        </p:tav>
                                        <p:tav tm="100000">
                                          <p:val>
                                            <p:strVal val="#ppt_h"/>
                                          </p:val>
                                        </p:tav>
                                      </p:tavLst>
                                    </p:anim>
                                    <p:animEffect filter="fade" transition="in">
                                      <p:cBhvr>
                                        <p:cTn dur="500" id="21"/>
                                        <p:tgtEl>
                                          <p:spTgt spid="26"/>
                                        </p:tgtEl>
                                      </p:cBhvr>
                                    </p:animEffect>
                                  </p:childTnLst>
                                </p:cTn>
                              </p:par>
                              <p:par>
                                <p:cTn fill="hold" id="22" nodeType="withEffect" presetClass="entr" presetID="2" presetSubtype="2">
                                  <p:stCondLst>
                                    <p:cond delay="0"/>
                                  </p:stCondLst>
                                  <p:childTnLst>
                                    <p:set>
                                      <p:cBhvr>
                                        <p:cTn dur="1" fill="hold" id="23">
                                          <p:stCondLst>
                                            <p:cond delay="0"/>
                                          </p:stCondLst>
                                        </p:cTn>
                                        <p:tgtEl>
                                          <p:spTgt spid="27"/>
                                        </p:tgtEl>
                                        <p:attrNameLst>
                                          <p:attrName>style.visibility</p:attrName>
                                        </p:attrNameLst>
                                      </p:cBhvr>
                                      <p:to>
                                        <p:strVal val="visible"/>
                                      </p:to>
                                    </p:set>
                                    <p:anim calcmode="lin" valueType="num">
                                      <p:cBhvr additive="base">
                                        <p:cTn dur="500" fill="hold" id="24"/>
                                        <p:tgtEl>
                                          <p:spTgt spid="27"/>
                                        </p:tgtEl>
                                        <p:attrNameLst>
                                          <p:attrName>ppt_x</p:attrName>
                                        </p:attrNameLst>
                                      </p:cBhvr>
                                      <p:tavLst>
                                        <p:tav tm="0">
                                          <p:val>
                                            <p:strVal val="1+#ppt_w/2"/>
                                          </p:val>
                                        </p:tav>
                                        <p:tav tm="100000">
                                          <p:val>
                                            <p:strVal val="#ppt_x"/>
                                          </p:val>
                                        </p:tav>
                                      </p:tavLst>
                                    </p:anim>
                                    <p:anim calcmode="lin" valueType="num">
                                      <p:cBhvr additive="base">
                                        <p:cTn dur="500" fill="hold" id="25"/>
                                        <p:tgtEl>
                                          <p:spTgt spid="27"/>
                                        </p:tgtEl>
                                        <p:attrNameLst>
                                          <p:attrName>ppt_y</p:attrName>
                                        </p:attrNameLst>
                                      </p:cBhvr>
                                      <p:tavLst>
                                        <p:tav tm="0">
                                          <p:val>
                                            <p:strVal val="#ppt_y"/>
                                          </p:val>
                                        </p:tav>
                                        <p:tav tm="100000">
                                          <p:val>
                                            <p:strVal val="#ppt_y"/>
                                          </p:val>
                                        </p:tav>
                                      </p:tavLst>
                                    </p:anim>
                                  </p:childTnLst>
                                </p:cTn>
                              </p:par>
                            </p:childTnLst>
                          </p:cTn>
                        </p:par>
                      </p:childTnLst>
                    </p:cTn>
                  </p:par>
                  <p:par>
                    <p:cTn fill="hold" id="26" nodeType="clickPar">
                      <p:stCondLst>
                        <p:cond delay="indefinite"/>
                      </p:stCondLst>
                      <p:childTnLst>
                        <p:par>
                          <p:cTn fill="hold" id="27" nodeType="afterGroup">
                            <p:stCondLst>
                              <p:cond delay="0"/>
                            </p:stCondLst>
                            <p:childTnLst>
                              <p:par>
                                <p:cTn fill="hold" id="28" nodeType="clickEffect" presetClass="entr" presetID="53" presetSubtype="0">
                                  <p:stCondLst>
                                    <p:cond delay="0"/>
                                  </p:stCondLst>
                                  <p:childTnLst>
                                    <p:set>
                                      <p:cBhvr>
                                        <p:cTn dur="1" fill="hold" id="29">
                                          <p:stCondLst>
                                            <p:cond delay="0"/>
                                          </p:stCondLst>
                                        </p:cTn>
                                        <p:tgtEl>
                                          <p:spTgt spid="32"/>
                                        </p:tgtEl>
                                        <p:attrNameLst>
                                          <p:attrName>style.visibility</p:attrName>
                                        </p:attrNameLst>
                                      </p:cBhvr>
                                      <p:to>
                                        <p:strVal val="visible"/>
                                      </p:to>
                                    </p:set>
                                    <p:anim calcmode="lin" valueType="num">
                                      <p:cBhvr>
                                        <p:cTn dur="1000" fill="hold" id="30"/>
                                        <p:tgtEl>
                                          <p:spTgt spid="32"/>
                                        </p:tgtEl>
                                        <p:attrNameLst>
                                          <p:attrName>ppt_w</p:attrName>
                                        </p:attrNameLst>
                                      </p:cBhvr>
                                      <p:tavLst>
                                        <p:tav tm="0">
                                          <p:val>
                                            <p:fltVal val="0"/>
                                          </p:val>
                                        </p:tav>
                                        <p:tav tm="100000">
                                          <p:val>
                                            <p:strVal val="#ppt_w"/>
                                          </p:val>
                                        </p:tav>
                                      </p:tavLst>
                                    </p:anim>
                                    <p:anim calcmode="lin" valueType="num">
                                      <p:cBhvr>
                                        <p:cTn dur="1000" fill="hold" id="31"/>
                                        <p:tgtEl>
                                          <p:spTgt spid="32"/>
                                        </p:tgtEl>
                                        <p:attrNameLst>
                                          <p:attrName>ppt_h</p:attrName>
                                        </p:attrNameLst>
                                      </p:cBhvr>
                                      <p:tavLst>
                                        <p:tav tm="0">
                                          <p:val>
                                            <p:fltVal val="0"/>
                                          </p:val>
                                        </p:tav>
                                        <p:tav tm="100000">
                                          <p:val>
                                            <p:strVal val="#ppt_h"/>
                                          </p:val>
                                        </p:tav>
                                      </p:tavLst>
                                    </p:anim>
                                    <p:animEffect filter="fade" transition="in">
                                      <p:cBhvr>
                                        <p:cTn dur="1000" id="32"/>
                                        <p:tgtEl>
                                          <p:spTgt spid="32"/>
                                        </p:tgtEl>
                                      </p:cBhvr>
                                    </p:animEffect>
                                  </p:childTnLst>
                                </p:cTn>
                              </p:par>
                            </p:childTnLst>
                          </p:cTn>
                        </p:par>
                      </p:childTnLst>
                    </p:cTn>
                  </p:par>
                  <p:par>
                    <p:cTn fill="hold" id="33" nodeType="clickPar">
                      <p:stCondLst>
                        <p:cond delay="indefinite"/>
                      </p:stCondLst>
                      <p:childTnLst>
                        <p:par>
                          <p:cTn fill="hold" id="34" nodeType="afterGroup">
                            <p:stCondLst>
                              <p:cond delay="0"/>
                            </p:stCondLst>
                            <p:childTnLst>
                              <p:par>
                                <p:cTn fill="hold" grpId="0" id="35" nodeType="clickEffect" presetClass="entr" presetID="2" presetSubtype="4">
                                  <p:stCondLst>
                                    <p:cond delay="0"/>
                                  </p:stCondLst>
                                  <p:childTnLst>
                                    <p:set>
                                      <p:cBhvr>
                                        <p:cTn dur="1" fill="hold" id="36">
                                          <p:stCondLst>
                                            <p:cond delay="0"/>
                                          </p:stCondLst>
                                        </p:cTn>
                                        <p:tgtEl>
                                          <p:spTgt spid="11"/>
                                        </p:tgtEl>
                                        <p:attrNameLst>
                                          <p:attrName>style.visibility</p:attrName>
                                        </p:attrNameLst>
                                      </p:cBhvr>
                                      <p:to>
                                        <p:strVal val="visible"/>
                                      </p:to>
                                    </p:set>
                                    <p:anim calcmode="lin" valueType="num">
                                      <p:cBhvr additive="base">
                                        <p:cTn dur="500" fill="hold" id="37"/>
                                        <p:tgtEl>
                                          <p:spTgt spid="11"/>
                                        </p:tgtEl>
                                        <p:attrNameLst>
                                          <p:attrName>ppt_x</p:attrName>
                                        </p:attrNameLst>
                                      </p:cBhvr>
                                      <p:tavLst>
                                        <p:tav tm="0">
                                          <p:val>
                                            <p:strVal val="#ppt_x"/>
                                          </p:val>
                                        </p:tav>
                                        <p:tav tm="100000">
                                          <p:val>
                                            <p:strVal val="#ppt_x"/>
                                          </p:val>
                                        </p:tav>
                                      </p:tavLst>
                                    </p:anim>
                                    <p:anim calcmode="lin" valueType="num">
                                      <p:cBhvr additive="base">
                                        <p:cTn dur="500" fill="hold" id="38"/>
                                        <p:tgtEl>
                                          <p:spTgt spid="11"/>
                                        </p:tgtEl>
                                        <p:attrNameLst>
                                          <p:attrName>ppt_y</p:attrName>
                                        </p:attrNameLst>
                                      </p:cBhvr>
                                      <p:tavLst>
                                        <p:tav tm="0">
                                          <p:val>
                                            <p:strVal val="1+#ppt_h/2"/>
                                          </p:val>
                                        </p:tav>
                                        <p:tav tm="100000">
                                          <p:val>
                                            <p:strVal val="#ppt_y"/>
                                          </p:val>
                                        </p:tav>
                                      </p:tavLst>
                                    </p:anim>
                                  </p:childTnLst>
                                </p:cTn>
                              </p:par>
                            </p:childTnLst>
                          </p:cTn>
                        </p:par>
                      </p:childTnLst>
                    </p:cTn>
                  </p:par>
                  <p:par>
                    <p:cTn fill="hold" id="39" nodeType="clickPar">
                      <p:stCondLst>
                        <p:cond delay="indefinite"/>
                      </p:stCondLst>
                      <p:childTnLst>
                        <p:par>
                          <p:cTn fill="hold" id="40" nodeType="afterGroup">
                            <p:stCondLst>
                              <p:cond delay="0"/>
                            </p:stCondLst>
                            <p:childTnLst>
                              <p:par>
                                <p:cTn fill="hold" id="41" nodeType="clickEffect" presetClass="entr" presetID="53" presetSubtype="0">
                                  <p:stCondLst>
                                    <p:cond delay="0"/>
                                  </p:stCondLst>
                                  <p:childTnLst>
                                    <p:set>
                                      <p:cBhvr>
                                        <p:cTn dur="1" fill="hold" id="42">
                                          <p:stCondLst>
                                            <p:cond delay="0"/>
                                          </p:stCondLst>
                                        </p:cTn>
                                        <p:tgtEl>
                                          <p:spTgt spid="12"/>
                                        </p:tgtEl>
                                        <p:attrNameLst>
                                          <p:attrName>style.visibility</p:attrName>
                                        </p:attrNameLst>
                                      </p:cBhvr>
                                      <p:to>
                                        <p:strVal val="visible"/>
                                      </p:to>
                                    </p:set>
                                    <p:anim calcmode="lin" valueType="num">
                                      <p:cBhvr>
                                        <p:cTn dur="500" fill="hold" id="43"/>
                                        <p:tgtEl>
                                          <p:spTgt spid="12"/>
                                        </p:tgtEl>
                                        <p:attrNameLst>
                                          <p:attrName>ppt_w</p:attrName>
                                        </p:attrNameLst>
                                      </p:cBhvr>
                                      <p:tavLst>
                                        <p:tav tm="0">
                                          <p:val>
                                            <p:fltVal val="0"/>
                                          </p:val>
                                        </p:tav>
                                        <p:tav tm="100000">
                                          <p:val>
                                            <p:strVal val="#ppt_w"/>
                                          </p:val>
                                        </p:tav>
                                      </p:tavLst>
                                    </p:anim>
                                    <p:anim calcmode="lin" valueType="num">
                                      <p:cBhvr>
                                        <p:cTn dur="500" fill="hold" id="44"/>
                                        <p:tgtEl>
                                          <p:spTgt spid="12"/>
                                        </p:tgtEl>
                                        <p:attrNameLst>
                                          <p:attrName>ppt_h</p:attrName>
                                        </p:attrNameLst>
                                      </p:cBhvr>
                                      <p:tavLst>
                                        <p:tav tm="0">
                                          <p:val>
                                            <p:fltVal val="0"/>
                                          </p:val>
                                        </p:tav>
                                        <p:tav tm="100000">
                                          <p:val>
                                            <p:strVal val="#ppt_h"/>
                                          </p:val>
                                        </p:tav>
                                      </p:tavLst>
                                    </p:anim>
                                    <p:animEffect filter="fade" transition="in">
                                      <p:cBhvr>
                                        <p:cTn dur="500" id="45"/>
                                        <p:tgtEl>
                                          <p:spTgt spid="1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圆角矩形 2"/>
          <p:cNvSpPr/>
          <p:nvPr/>
        </p:nvSpPr>
        <p:spPr>
          <a:xfrm>
            <a:off x="5159710" y="1733550"/>
            <a:ext cx="3079254" cy="545232"/>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solidFill>
                  <a:schemeClr val="tx1">
                    <a:lumMod val="85000"/>
                    <a:lumOff val="15000"/>
                  </a:schemeClr>
                </a:solidFill>
                <a:latin charset="-122" panose="020b0503020204020204" pitchFamily="34" typeface="Microsoft YaHei"/>
                <a:ea charset="-122" panose="020b0503020204020204" pitchFamily="34" typeface="Microsoft YaHei"/>
                <a:sym charset="-122" panose="020b0503020204020204" pitchFamily="34" typeface="Microsoft YaHei"/>
              </a:rPr>
              <a:t>不专业的姿势</a:t>
            </a:r>
          </a:p>
        </p:txBody>
      </p:sp>
      <p:sp>
        <p:nvSpPr>
          <p:cNvPr id="12" name="圆角矩形 11"/>
          <p:cNvSpPr/>
          <p:nvPr/>
        </p:nvSpPr>
        <p:spPr>
          <a:xfrm>
            <a:off x="2286000" y="1733550"/>
            <a:ext cx="2585678" cy="545232"/>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solidFill>
                  <a:schemeClr val="tx1">
                    <a:lumMod val="85000"/>
                    <a:lumOff val="15000"/>
                  </a:schemeClr>
                </a:solidFill>
                <a:latin charset="-122" panose="020b0503020204020204" pitchFamily="34" typeface="Microsoft YaHei"/>
                <a:ea charset="-122" panose="020b0503020204020204" pitchFamily="34" typeface="Microsoft YaHei"/>
                <a:sym charset="-122" panose="020b0503020204020204" pitchFamily="34" typeface="Microsoft YaHei"/>
              </a:rPr>
              <a:t>正确的姿势</a:t>
            </a:r>
          </a:p>
        </p:txBody>
      </p:sp>
      <p:sp>
        <p:nvSpPr>
          <p:cNvPr id="13" name="圆角矩形 12"/>
          <p:cNvSpPr/>
          <p:nvPr/>
        </p:nvSpPr>
        <p:spPr>
          <a:xfrm>
            <a:off x="5150345" y="2425502"/>
            <a:ext cx="3079255" cy="1975048"/>
          </a:xfrm>
          <a:prstGeom prst="roundRect">
            <a:avLst>
              <a:gd fmla="val 8725" name="adj"/>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indent="-285750" marL="285750">
              <a:buClr>
                <a:srgbClr val="C00000"/>
              </a:buClr>
              <a:buFont charset="2" panose="05000000000000000000" pitchFamily="2" typeface="Wingdings"/>
              <a:buChar char="l"/>
            </a:pPr>
            <a:r>
              <a:rPr altLang="en-US" lang="zh-CN" sz="1600">
                <a:solidFill>
                  <a:schemeClr val="tx2">
                    <a:lumMod val="75000"/>
                  </a:schemeClr>
                </a:solidFill>
                <a:latin charset="-122" panose="020b0503020204020204" pitchFamily="34" typeface="Microsoft YaHei"/>
                <a:ea charset="-122" panose="020b0503020204020204" pitchFamily="34" typeface="Microsoft YaHei"/>
                <a:sym charset="-122" panose="020b0503020204020204" pitchFamily="34" typeface="Microsoft YaHei"/>
              </a:rPr>
              <a:t>双手交叉；</a:t>
            </a:r>
          </a:p>
          <a:p>
            <a:pPr indent="-285750" marL="285750">
              <a:buClr>
                <a:srgbClr val="C00000"/>
              </a:buClr>
              <a:buFont charset="2" panose="05000000000000000000" pitchFamily="2" typeface="Wingdings"/>
              <a:buChar char="l"/>
            </a:pPr>
            <a:r>
              <a:rPr altLang="en-US" lang="zh-CN" sz="1600">
                <a:solidFill>
                  <a:schemeClr val="tx2">
                    <a:lumMod val="75000"/>
                  </a:schemeClr>
                </a:solidFill>
                <a:latin charset="-122" panose="020b0503020204020204" pitchFamily="34" typeface="Microsoft YaHei"/>
                <a:ea charset="-122" panose="020b0503020204020204" pitchFamily="34" typeface="Microsoft YaHei"/>
                <a:sym charset="-122" panose="020b0503020204020204" pitchFamily="34" typeface="Microsoft YaHei"/>
              </a:rPr>
              <a:t>双手放在背后紧握；</a:t>
            </a:r>
          </a:p>
          <a:p>
            <a:pPr indent="-285750" marL="285750">
              <a:buClr>
                <a:srgbClr val="C00000"/>
              </a:buClr>
              <a:buFont charset="2" panose="05000000000000000000" pitchFamily="2" typeface="Wingdings"/>
              <a:buChar char="l"/>
            </a:pPr>
            <a:r>
              <a:rPr altLang="en-US" lang="zh-CN" sz="1600">
                <a:solidFill>
                  <a:schemeClr val="tx2">
                    <a:lumMod val="75000"/>
                  </a:schemeClr>
                </a:solidFill>
                <a:latin charset="-122" panose="020b0503020204020204" pitchFamily="34" typeface="Microsoft YaHei"/>
                <a:ea charset="-122" panose="020b0503020204020204" pitchFamily="34" typeface="Microsoft YaHei"/>
                <a:sym charset="-122" panose="020b0503020204020204" pitchFamily="34" typeface="Microsoft YaHei"/>
              </a:rPr>
              <a:t>双手叉腰；</a:t>
            </a:r>
          </a:p>
          <a:p>
            <a:pPr indent="-285750" marL="285750">
              <a:buClr>
                <a:srgbClr val="C00000"/>
              </a:buClr>
              <a:buFont charset="2" panose="05000000000000000000" pitchFamily="2" typeface="Wingdings"/>
              <a:buChar char="l"/>
            </a:pPr>
            <a:r>
              <a:rPr altLang="en-US" lang="zh-CN" sz="1600">
                <a:solidFill>
                  <a:schemeClr val="tx2">
                    <a:lumMod val="75000"/>
                  </a:schemeClr>
                </a:solidFill>
                <a:latin charset="-122" panose="020b0503020204020204" pitchFamily="34" typeface="Microsoft YaHei"/>
                <a:ea charset="-122" panose="020b0503020204020204" pitchFamily="34" typeface="Microsoft YaHei"/>
                <a:sym charset="-122" panose="020b0503020204020204" pitchFamily="34" typeface="Microsoft YaHei"/>
              </a:rPr>
              <a:t>双腿抖动；</a:t>
            </a:r>
          </a:p>
          <a:p>
            <a:pPr indent="-285750" marL="285750">
              <a:buClr>
                <a:srgbClr val="C00000"/>
              </a:buClr>
              <a:buFont charset="2" panose="05000000000000000000" pitchFamily="2" typeface="Wingdings"/>
              <a:buChar char="l"/>
            </a:pPr>
            <a:r>
              <a:rPr altLang="en-US" lang="zh-CN" sz="1600">
                <a:solidFill>
                  <a:schemeClr val="tx2">
                    <a:lumMod val="75000"/>
                  </a:schemeClr>
                </a:solidFill>
                <a:latin charset="-122" panose="020b0503020204020204" pitchFamily="34" typeface="Microsoft YaHei"/>
                <a:ea charset="-122" panose="020b0503020204020204" pitchFamily="34" typeface="Microsoft YaHei"/>
                <a:sym charset="-122" panose="020b0503020204020204" pitchFamily="34" typeface="Microsoft YaHei"/>
              </a:rPr>
              <a:t>双手插在背后口袋里；</a:t>
            </a:r>
          </a:p>
        </p:txBody>
      </p:sp>
      <p:sp>
        <p:nvSpPr>
          <p:cNvPr id="14" name="圆角矩形 13"/>
          <p:cNvSpPr/>
          <p:nvPr/>
        </p:nvSpPr>
        <p:spPr>
          <a:xfrm>
            <a:off x="2276636" y="2425502"/>
            <a:ext cx="2585678" cy="1959007"/>
          </a:xfrm>
          <a:prstGeom prst="roundRect">
            <a:avLst>
              <a:gd fmla="val 8725" name="adj"/>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indent="-285750" marL="285750">
              <a:buFont charset="2" panose="05000000000000000000" pitchFamily="2" typeface="Wingdings"/>
              <a:buChar char="l"/>
            </a:pPr>
            <a:r>
              <a:rPr altLang="en-US" lang="zh-CN" sz="1400">
                <a:solidFill>
                  <a:schemeClr val="tx2">
                    <a:lumMod val="75000"/>
                  </a:schemeClr>
                </a:solidFill>
                <a:latin charset="-122" panose="020b0503020204020204" pitchFamily="34" typeface="Microsoft YaHei"/>
                <a:ea charset="-122" panose="020b0503020204020204" pitchFamily="34" typeface="Microsoft YaHei"/>
                <a:sym charset="-122" panose="020b0503020204020204" pitchFamily="34" typeface="Microsoft YaHei"/>
              </a:rPr>
              <a:t>双手自然放在身体两侧；</a:t>
            </a:r>
          </a:p>
          <a:p>
            <a:pPr indent="-285750" marL="285750">
              <a:buFont charset="2" panose="05000000000000000000" pitchFamily="2" typeface="Wingdings"/>
              <a:buChar char="l"/>
            </a:pPr>
            <a:endParaRPr altLang="en-US" lang="zh-CN" sz="1400">
              <a:solidFill>
                <a:schemeClr val="tx2">
                  <a:lumMod val="75000"/>
                </a:schemeClr>
              </a:solidFill>
              <a:latin charset="-122" panose="020b0503020204020204" pitchFamily="34" typeface="Microsoft YaHei"/>
              <a:ea charset="-122" panose="020b0503020204020204" pitchFamily="34" typeface="Microsoft YaHei"/>
              <a:sym charset="-122" panose="020b0503020204020204" pitchFamily="34" typeface="Microsoft YaHei"/>
            </a:endParaRPr>
          </a:p>
          <a:p>
            <a:pPr indent="-285750" marL="285750">
              <a:buFont charset="2" panose="05000000000000000000" pitchFamily="2" typeface="Wingdings"/>
              <a:buChar char="l"/>
            </a:pPr>
            <a:r>
              <a:rPr altLang="en-US" lang="zh-CN" sz="1400">
                <a:solidFill>
                  <a:schemeClr val="tx2">
                    <a:lumMod val="75000"/>
                  </a:schemeClr>
                </a:solidFill>
                <a:latin charset="-122" panose="020b0503020204020204" pitchFamily="34" typeface="Microsoft YaHei"/>
                <a:ea charset="-122" panose="020b0503020204020204" pitchFamily="34" typeface="Microsoft YaHei"/>
                <a:sym charset="-122" panose="020b0503020204020204" pitchFamily="34" typeface="Microsoft YaHei"/>
              </a:rPr>
              <a:t>身体自然放松，勿紧绷；</a:t>
            </a:r>
          </a:p>
          <a:p>
            <a:pPr indent="-285750" marL="285750">
              <a:buFont charset="2" panose="05000000000000000000" pitchFamily="2" typeface="Wingdings"/>
              <a:buChar char="l"/>
            </a:pPr>
            <a:endParaRPr altLang="en-US" lang="zh-CN" sz="1400">
              <a:solidFill>
                <a:schemeClr val="tx2">
                  <a:lumMod val="75000"/>
                </a:schemeClr>
              </a:solidFill>
              <a:latin charset="-122" panose="020b0503020204020204" pitchFamily="34" typeface="Microsoft YaHei"/>
              <a:ea charset="-122" panose="020b0503020204020204" pitchFamily="34" typeface="Microsoft YaHei"/>
              <a:sym charset="-122" panose="020b0503020204020204" pitchFamily="34" typeface="Microsoft YaHei"/>
            </a:endParaRPr>
          </a:p>
          <a:p>
            <a:pPr indent="-285750" marL="285750">
              <a:buFont charset="2" panose="05000000000000000000" pitchFamily="2" typeface="Wingdings"/>
              <a:buChar char="l"/>
            </a:pPr>
            <a:r>
              <a:rPr altLang="en-US" lang="zh-CN" sz="1400">
                <a:solidFill>
                  <a:schemeClr val="tx2">
                    <a:lumMod val="75000"/>
                  </a:schemeClr>
                </a:solidFill>
                <a:latin charset="-122" panose="020b0503020204020204" pitchFamily="34" typeface="Microsoft YaHei"/>
                <a:ea charset="-122" panose="020b0503020204020204" pitchFamily="34" typeface="Microsoft YaHei"/>
                <a:sym charset="-122" panose="020b0503020204020204" pitchFamily="34" typeface="Microsoft YaHei"/>
              </a:rPr>
              <a:t>抬头、挺胸、拉直脊背、挺直腰杆；</a:t>
            </a:r>
          </a:p>
        </p:txBody>
      </p:sp>
      <p:pic>
        <p:nvPicPr>
          <p:cNvPr id="4" name="图片 3"/>
          <p:cNvPicPr>
            <a:picLocks noChangeAspect="1"/>
          </p:cNvPicPr>
          <p:nvPr/>
        </p:nvPicPr>
        <p:blipFill>
          <a:blip r:embed="rId3">
            <a:extLst>
              <a:ext uri="{28A0092B-C50C-407E-A947-70E740481C1C}">
                <a14:useLocalDpi val="0"/>
              </a:ext>
            </a:extLst>
          </a:blip>
          <a:stretch>
            <a:fillRect/>
          </a:stretch>
        </p:blipFill>
        <p:spPr>
          <a:xfrm flipH="1">
            <a:off x="954072" y="1695849"/>
            <a:ext cx="1216055" cy="3247342"/>
          </a:xfrm>
          <a:prstGeom prst="rect">
            <a:avLst/>
          </a:prstGeom>
        </p:spPr>
      </p:pic>
      <p:sp>
        <p:nvSpPr>
          <p:cNvPr id="8" name="TextBox 1"/>
          <p:cNvSpPr txBox="1"/>
          <p:nvPr/>
        </p:nvSpPr>
        <p:spPr>
          <a:xfrm>
            <a:off x="990600" y="1051156"/>
            <a:ext cx="7296816" cy="457200"/>
          </a:xfrm>
          <a:prstGeom prst="chevron">
            <a:avLst>
              <a:gd fmla="val 0" name="adj"/>
            </a:avLst>
          </a:prstGeom>
          <a:solidFill>
            <a:schemeClr val="accent2"/>
          </a:solidFill>
        </p:spPr>
        <p:txBody>
          <a:bodyPr rtlCol="0" wrap="square">
            <a:spAutoFit/>
          </a:bodyPr>
          <a:lstStyle/>
          <a:p>
            <a:pPr algn="ctr"/>
            <a:r>
              <a:rPr altLang="en-US" lang="zh-CN" sz="2400">
                <a:solidFill>
                  <a:schemeClr val="bg1"/>
                </a:solidFill>
                <a:latin charset="-122" panose="020b0503020204020204" pitchFamily="34" typeface="Microsoft YaHei"/>
                <a:ea charset="-122" panose="020b0503020204020204" pitchFamily="34" typeface="Microsoft YaHei"/>
                <a:sym charset="-122" panose="020b0503020204020204" pitchFamily="34" typeface="Microsoft YaHei"/>
              </a:rPr>
              <a:t>身体语言—眼神的运用</a:t>
            </a:r>
          </a:p>
        </p:txBody>
      </p:sp>
    </p:spTree>
    <p:extLst>
      <p:ext uri="{BB962C8B-B14F-4D97-AF65-F5344CB8AC3E}">
        <p14:creationId val="741349730"/>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4">
                                  <p:stCondLst>
                                    <p:cond delay="0"/>
                                  </p:stCondLst>
                                  <p:childTnLst>
                                    <p:set>
                                      <p:cBhvr>
                                        <p:cTn dur="1" fill="hold" id="6">
                                          <p:stCondLst>
                                            <p:cond delay="0"/>
                                          </p:stCondLst>
                                        </p:cTn>
                                        <p:tgtEl>
                                          <p:spTgt spid="8"/>
                                        </p:tgtEl>
                                        <p:attrNameLst>
                                          <p:attrName>style.visibility</p:attrName>
                                        </p:attrNameLst>
                                      </p:cBhvr>
                                      <p:to>
                                        <p:strVal val="visible"/>
                                      </p:to>
                                    </p:set>
                                    <p:anim calcmode="lin" valueType="num">
                                      <p:cBhvr additive="base">
                                        <p:cTn dur="500" fill="hold" id="7"/>
                                        <p:tgtEl>
                                          <p:spTgt spid="8"/>
                                        </p:tgtEl>
                                        <p:attrNameLst>
                                          <p:attrName>ppt_x</p:attrName>
                                        </p:attrNameLst>
                                      </p:cBhvr>
                                      <p:tavLst>
                                        <p:tav tm="0">
                                          <p:val>
                                            <p:strVal val="#ppt_x"/>
                                          </p:val>
                                        </p:tav>
                                        <p:tav tm="100000">
                                          <p:val>
                                            <p:strVal val="#ppt_x"/>
                                          </p:val>
                                        </p:tav>
                                      </p:tavLst>
                                    </p:anim>
                                    <p:anim calcmode="lin" valueType="num">
                                      <p:cBhvr additive="base">
                                        <p:cTn dur="500" fill="hold" id="8"/>
                                        <p:tgtEl>
                                          <p:spTgt spid="8"/>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id="11" nodeType="clickEffect" presetClass="entr" presetID="2" presetSubtype="8">
                                  <p:stCondLst>
                                    <p:cond delay="0"/>
                                  </p:stCondLst>
                                  <p:childTnLst>
                                    <p:set>
                                      <p:cBhvr>
                                        <p:cTn dur="1" fill="hold" id="12">
                                          <p:stCondLst>
                                            <p:cond delay="0"/>
                                          </p:stCondLst>
                                        </p:cTn>
                                        <p:tgtEl>
                                          <p:spTgt spid="4"/>
                                        </p:tgtEl>
                                        <p:attrNameLst>
                                          <p:attrName>style.visibility</p:attrName>
                                        </p:attrNameLst>
                                      </p:cBhvr>
                                      <p:to>
                                        <p:strVal val="visible"/>
                                      </p:to>
                                    </p:set>
                                    <p:anim calcmode="lin" valueType="num">
                                      <p:cBhvr additive="base">
                                        <p:cTn dur="500" fill="hold" id="13"/>
                                        <p:tgtEl>
                                          <p:spTgt spid="4"/>
                                        </p:tgtEl>
                                        <p:attrNameLst>
                                          <p:attrName>ppt_x</p:attrName>
                                        </p:attrNameLst>
                                      </p:cBhvr>
                                      <p:tavLst>
                                        <p:tav tm="0">
                                          <p:val>
                                            <p:strVal val="0-#ppt_w/2"/>
                                          </p:val>
                                        </p:tav>
                                        <p:tav tm="100000">
                                          <p:val>
                                            <p:strVal val="#ppt_x"/>
                                          </p:val>
                                        </p:tav>
                                      </p:tavLst>
                                    </p:anim>
                                    <p:anim calcmode="lin" valueType="num">
                                      <p:cBhvr additive="base">
                                        <p:cTn dur="500" fill="hold" id="14"/>
                                        <p:tgtEl>
                                          <p:spTgt spid="4"/>
                                        </p:tgtEl>
                                        <p:attrNameLst>
                                          <p:attrName>ppt_y</p:attrName>
                                        </p:attrNameLst>
                                      </p:cBhvr>
                                      <p:tavLst>
                                        <p:tav tm="0">
                                          <p:val>
                                            <p:strVal val="#ppt_y"/>
                                          </p:val>
                                        </p:tav>
                                        <p:tav tm="100000">
                                          <p:val>
                                            <p:strVal val="#ppt_y"/>
                                          </p:val>
                                        </p:tav>
                                      </p:tavLst>
                                    </p:anim>
                                  </p:childTnLst>
                                </p:cTn>
                              </p:par>
                            </p:childTnLst>
                          </p:cTn>
                        </p:par>
                      </p:childTnLst>
                    </p:cTn>
                  </p:par>
                  <p:par>
                    <p:cTn fill="hold" id="15" nodeType="clickPar">
                      <p:stCondLst>
                        <p:cond delay="indefinite"/>
                      </p:stCondLst>
                      <p:childTnLst>
                        <p:par>
                          <p:cTn fill="hold" id="16" nodeType="afterGroup">
                            <p:stCondLst>
                              <p:cond delay="0"/>
                            </p:stCondLst>
                            <p:childTnLst>
                              <p:par>
                                <p:cTn fill="hold" grpId="0" id="17" nodeType="clickEffect" presetClass="entr" presetID="2" presetSubtype="4">
                                  <p:stCondLst>
                                    <p:cond delay="0"/>
                                  </p:stCondLst>
                                  <p:childTnLst>
                                    <p:set>
                                      <p:cBhvr>
                                        <p:cTn dur="1" fill="hold" id="18">
                                          <p:stCondLst>
                                            <p:cond delay="0"/>
                                          </p:stCondLst>
                                        </p:cTn>
                                        <p:tgtEl>
                                          <p:spTgt spid="13"/>
                                        </p:tgtEl>
                                        <p:attrNameLst>
                                          <p:attrName>style.visibility</p:attrName>
                                        </p:attrNameLst>
                                      </p:cBhvr>
                                      <p:to>
                                        <p:strVal val="visible"/>
                                      </p:to>
                                    </p:set>
                                    <p:anim calcmode="lin" valueType="num">
                                      <p:cBhvr additive="base">
                                        <p:cTn dur="500" fill="hold" id="19"/>
                                        <p:tgtEl>
                                          <p:spTgt spid="13"/>
                                        </p:tgtEl>
                                        <p:attrNameLst>
                                          <p:attrName>ppt_x</p:attrName>
                                        </p:attrNameLst>
                                      </p:cBhvr>
                                      <p:tavLst>
                                        <p:tav tm="0">
                                          <p:val>
                                            <p:strVal val="#ppt_x"/>
                                          </p:val>
                                        </p:tav>
                                        <p:tav tm="100000">
                                          <p:val>
                                            <p:strVal val="#ppt_x"/>
                                          </p:val>
                                        </p:tav>
                                      </p:tavLst>
                                    </p:anim>
                                    <p:anim calcmode="lin" valueType="num">
                                      <p:cBhvr additive="base">
                                        <p:cTn dur="500" fill="hold" id="20"/>
                                        <p:tgtEl>
                                          <p:spTgt spid="13"/>
                                        </p:tgtEl>
                                        <p:attrNameLst>
                                          <p:attrName>ppt_y</p:attrName>
                                        </p:attrNameLst>
                                      </p:cBhvr>
                                      <p:tavLst>
                                        <p:tav tm="0">
                                          <p:val>
                                            <p:strVal val="1+#ppt_h/2"/>
                                          </p:val>
                                        </p:tav>
                                        <p:tav tm="100000">
                                          <p:val>
                                            <p:strVal val="#ppt_y"/>
                                          </p:val>
                                        </p:tav>
                                      </p:tavLst>
                                    </p:anim>
                                  </p:childTnLst>
                                </p:cTn>
                              </p:par>
                              <p:par>
                                <p:cTn fill="hold" grpId="0" id="21" nodeType="withEffect" presetClass="entr" presetID="2" presetSubtype="4">
                                  <p:stCondLst>
                                    <p:cond delay="0"/>
                                  </p:stCondLst>
                                  <p:childTnLst>
                                    <p:set>
                                      <p:cBhvr>
                                        <p:cTn dur="1" fill="hold" id="22">
                                          <p:stCondLst>
                                            <p:cond delay="0"/>
                                          </p:stCondLst>
                                        </p:cTn>
                                        <p:tgtEl>
                                          <p:spTgt spid="12"/>
                                        </p:tgtEl>
                                        <p:attrNameLst>
                                          <p:attrName>style.visibility</p:attrName>
                                        </p:attrNameLst>
                                      </p:cBhvr>
                                      <p:to>
                                        <p:strVal val="visible"/>
                                      </p:to>
                                    </p:set>
                                    <p:anim calcmode="lin" valueType="num">
                                      <p:cBhvr additive="base">
                                        <p:cTn dur="500" fill="hold" id="23"/>
                                        <p:tgtEl>
                                          <p:spTgt spid="12"/>
                                        </p:tgtEl>
                                        <p:attrNameLst>
                                          <p:attrName>ppt_x</p:attrName>
                                        </p:attrNameLst>
                                      </p:cBhvr>
                                      <p:tavLst>
                                        <p:tav tm="0">
                                          <p:val>
                                            <p:strVal val="#ppt_x"/>
                                          </p:val>
                                        </p:tav>
                                        <p:tav tm="100000">
                                          <p:val>
                                            <p:strVal val="#ppt_x"/>
                                          </p:val>
                                        </p:tav>
                                      </p:tavLst>
                                    </p:anim>
                                    <p:anim calcmode="lin" valueType="num">
                                      <p:cBhvr additive="base">
                                        <p:cTn dur="500" fill="hold" id="24"/>
                                        <p:tgtEl>
                                          <p:spTgt spid="12"/>
                                        </p:tgtEl>
                                        <p:attrNameLst>
                                          <p:attrName>ppt_y</p:attrName>
                                        </p:attrNameLst>
                                      </p:cBhvr>
                                      <p:tavLst>
                                        <p:tav tm="0">
                                          <p:val>
                                            <p:strVal val="1+#ppt_h/2"/>
                                          </p:val>
                                        </p:tav>
                                        <p:tav tm="100000">
                                          <p:val>
                                            <p:strVal val="#ppt_y"/>
                                          </p:val>
                                        </p:tav>
                                      </p:tavLst>
                                    </p:anim>
                                  </p:childTnLst>
                                </p:cTn>
                              </p:par>
                              <p:par>
                                <p:cTn fill="hold" grpId="0" id="25" nodeType="withEffect" presetClass="entr" presetID="2" presetSubtype="4">
                                  <p:stCondLst>
                                    <p:cond delay="0"/>
                                  </p:stCondLst>
                                  <p:childTnLst>
                                    <p:set>
                                      <p:cBhvr>
                                        <p:cTn dur="1" fill="hold" id="26">
                                          <p:stCondLst>
                                            <p:cond delay="0"/>
                                          </p:stCondLst>
                                        </p:cTn>
                                        <p:tgtEl>
                                          <p:spTgt spid="14"/>
                                        </p:tgtEl>
                                        <p:attrNameLst>
                                          <p:attrName>style.visibility</p:attrName>
                                        </p:attrNameLst>
                                      </p:cBhvr>
                                      <p:to>
                                        <p:strVal val="visible"/>
                                      </p:to>
                                    </p:set>
                                    <p:anim calcmode="lin" valueType="num">
                                      <p:cBhvr additive="base">
                                        <p:cTn dur="500" fill="hold" id="27"/>
                                        <p:tgtEl>
                                          <p:spTgt spid="14"/>
                                        </p:tgtEl>
                                        <p:attrNameLst>
                                          <p:attrName>ppt_x</p:attrName>
                                        </p:attrNameLst>
                                      </p:cBhvr>
                                      <p:tavLst>
                                        <p:tav tm="0">
                                          <p:val>
                                            <p:strVal val="#ppt_x"/>
                                          </p:val>
                                        </p:tav>
                                        <p:tav tm="100000">
                                          <p:val>
                                            <p:strVal val="#ppt_x"/>
                                          </p:val>
                                        </p:tav>
                                      </p:tavLst>
                                    </p:anim>
                                    <p:anim calcmode="lin" valueType="num">
                                      <p:cBhvr additive="base">
                                        <p:cTn dur="500" fill="hold" id="28"/>
                                        <p:tgtEl>
                                          <p:spTgt spid="14"/>
                                        </p:tgtEl>
                                        <p:attrNameLst>
                                          <p:attrName>ppt_y</p:attrName>
                                        </p:attrNameLst>
                                      </p:cBhvr>
                                      <p:tavLst>
                                        <p:tav tm="0">
                                          <p:val>
                                            <p:strVal val="1+#ppt_h/2"/>
                                          </p:val>
                                        </p:tav>
                                        <p:tav tm="100000">
                                          <p:val>
                                            <p:strVal val="#ppt_y"/>
                                          </p:val>
                                        </p:tav>
                                      </p:tavLst>
                                    </p:anim>
                                  </p:childTnLst>
                                </p:cTn>
                              </p:par>
                              <p:par>
                                <p:cTn fill="hold" grpId="0" id="29" nodeType="withEffect" presetClass="entr" presetID="2" presetSubtype="4">
                                  <p:stCondLst>
                                    <p:cond delay="0"/>
                                  </p:stCondLst>
                                  <p:childTnLst>
                                    <p:set>
                                      <p:cBhvr>
                                        <p:cTn dur="1" fill="hold" id="30">
                                          <p:stCondLst>
                                            <p:cond delay="0"/>
                                          </p:stCondLst>
                                        </p:cTn>
                                        <p:tgtEl>
                                          <p:spTgt spid="3"/>
                                        </p:tgtEl>
                                        <p:attrNameLst>
                                          <p:attrName>style.visibility</p:attrName>
                                        </p:attrNameLst>
                                      </p:cBhvr>
                                      <p:to>
                                        <p:strVal val="visible"/>
                                      </p:to>
                                    </p:set>
                                    <p:anim calcmode="lin" valueType="num">
                                      <p:cBhvr additive="base">
                                        <p:cTn dur="500" fill="hold" id="31"/>
                                        <p:tgtEl>
                                          <p:spTgt spid="3"/>
                                        </p:tgtEl>
                                        <p:attrNameLst>
                                          <p:attrName>ppt_x</p:attrName>
                                        </p:attrNameLst>
                                      </p:cBhvr>
                                      <p:tavLst>
                                        <p:tav tm="0">
                                          <p:val>
                                            <p:strVal val="#ppt_x"/>
                                          </p:val>
                                        </p:tav>
                                        <p:tav tm="100000">
                                          <p:val>
                                            <p:strVal val="#ppt_x"/>
                                          </p:val>
                                        </p:tav>
                                      </p:tavLst>
                                    </p:anim>
                                    <p:anim calcmode="lin" valueType="num">
                                      <p:cBhvr additive="base">
                                        <p:cTn dur="500" fill="hold" id="32"/>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12"/>
      <p:bldP grpId="0" spid="13"/>
      <p:bldP grpId="0" spid="14"/>
      <p:bldP grpId="0" spid="8"/>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p:cNvGrpSpPr/>
          <p:nvPr/>
        </p:nvGrpSpPr>
        <p:grpSpPr>
          <a:xfrm>
            <a:off x="922471" y="1824211"/>
            <a:ext cx="7414082" cy="2576339"/>
            <a:chOff x="922471" y="1635646"/>
            <a:chExt cx="7414082" cy="2576339"/>
          </a:xfrm>
        </p:grpSpPr>
        <p:sp>
          <p:nvSpPr>
            <p:cNvPr id="3" name="圆角矩形 2"/>
            <p:cNvSpPr/>
            <p:nvPr/>
          </p:nvSpPr>
          <p:spPr>
            <a:xfrm>
              <a:off x="928662" y="1635646"/>
              <a:ext cx="1768610" cy="654354"/>
            </a:xfrm>
            <a:prstGeom prst="roundRect">
              <a:avLst>
                <a:gd fmla="val 4485"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mtClean="0">
                  <a:latin charset="-122" panose="020b0503020204020204" pitchFamily="34" typeface="Microsoft YaHei"/>
                  <a:ea charset="-122" panose="020b0503020204020204" pitchFamily="34" typeface="Microsoft YaHei"/>
                  <a:sym charset="-122" panose="020b0503020204020204" pitchFamily="34" typeface="Microsoft YaHei"/>
                </a:rPr>
                <a:t>站在舞台中间</a:t>
              </a:r>
            </a:p>
          </p:txBody>
        </p:sp>
        <p:sp>
          <p:nvSpPr>
            <p:cNvPr id="12" name="圆角矩形 11"/>
            <p:cNvSpPr/>
            <p:nvPr/>
          </p:nvSpPr>
          <p:spPr>
            <a:xfrm>
              <a:off x="2939104" y="1635646"/>
              <a:ext cx="1632896" cy="654354"/>
            </a:xfrm>
            <a:prstGeom prst="roundRect">
              <a:avLst>
                <a:gd fmla="val 4485" name="adj"/>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mtClean="0">
                  <a:latin charset="-122" panose="020b0503020204020204" pitchFamily="34" typeface="Microsoft YaHei"/>
                  <a:ea charset="-122" panose="020b0503020204020204" pitchFamily="34" typeface="Microsoft YaHei"/>
                  <a:sym charset="-122" panose="020b0503020204020204" pitchFamily="34" typeface="Microsoft YaHei"/>
                </a:rPr>
                <a:t>站在舞台旁</a:t>
              </a:r>
            </a:p>
          </p:txBody>
        </p:sp>
        <p:sp>
          <p:nvSpPr>
            <p:cNvPr id="13" name="圆角矩形 12"/>
            <p:cNvSpPr/>
            <p:nvPr/>
          </p:nvSpPr>
          <p:spPr>
            <a:xfrm>
              <a:off x="4815944" y="1635646"/>
              <a:ext cx="1628264" cy="654354"/>
            </a:xfrm>
            <a:prstGeom prst="roundRect">
              <a:avLst>
                <a:gd fmla="val 4485"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mtClean="0">
                  <a:latin charset="-122" panose="020b0503020204020204" pitchFamily="34" typeface="Microsoft YaHei"/>
                  <a:ea charset="-122" panose="020b0503020204020204" pitchFamily="34" typeface="Microsoft YaHei"/>
                  <a:sym charset="-122" panose="020b0503020204020204" pitchFamily="34" typeface="Microsoft YaHei"/>
                </a:rPr>
                <a:t>站在学员</a:t>
              </a:r>
            </a:p>
            <a:p>
              <a:pPr algn="ctr"/>
              <a:r>
                <a:rPr altLang="en-US" b="1" lang="zh-CN" smtClean="0">
                  <a:latin charset="-122" panose="020b0503020204020204" pitchFamily="34" typeface="Microsoft YaHei"/>
                  <a:ea charset="-122" panose="020b0503020204020204" pitchFamily="34" typeface="Microsoft YaHei"/>
                  <a:sym charset="-122" panose="020b0503020204020204" pitchFamily="34" typeface="Microsoft YaHei"/>
                </a:rPr>
                <a:t>中间</a:t>
              </a:r>
            </a:p>
          </p:txBody>
        </p:sp>
        <p:sp>
          <p:nvSpPr>
            <p:cNvPr id="14" name="圆角矩形 13"/>
            <p:cNvSpPr/>
            <p:nvPr/>
          </p:nvSpPr>
          <p:spPr>
            <a:xfrm>
              <a:off x="6682889" y="1635646"/>
              <a:ext cx="1653664" cy="654354"/>
            </a:xfrm>
            <a:prstGeom prst="roundRect">
              <a:avLst>
                <a:gd fmla="val 4485" name="adj"/>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mtClean="0">
                  <a:latin charset="-122" panose="020b0503020204020204" pitchFamily="34" typeface="Microsoft YaHei"/>
                  <a:ea charset="-122" panose="020b0503020204020204" pitchFamily="34" typeface="Microsoft YaHei"/>
                  <a:sym charset="-122" panose="020b0503020204020204" pitchFamily="34" typeface="Microsoft YaHei"/>
                </a:rPr>
                <a:t>站在学员</a:t>
              </a:r>
            </a:p>
            <a:p>
              <a:pPr algn="ctr"/>
              <a:r>
                <a:rPr altLang="en-US" b="1" lang="zh-CN" smtClean="0">
                  <a:latin charset="-122" panose="020b0503020204020204" pitchFamily="34" typeface="Microsoft YaHei"/>
                  <a:ea charset="-122" panose="020b0503020204020204" pitchFamily="34" typeface="Microsoft YaHei"/>
                  <a:sym charset="-122" panose="020b0503020204020204" pitchFamily="34" typeface="Microsoft YaHei"/>
                </a:rPr>
                <a:t>身旁</a:t>
              </a:r>
            </a:p>
          </p:txBody>
        </p:sp>
        <p:sp>
          <p:nvSpPr>
            <p:cNvPr id="15" name="圆角矩形 14"/>
            <p:cNvSpPr/>
            <p:nvPr/>
          </p:nvSpPr>
          <p:spPr>
            <a:xfrm flipH="1">
              <a:off x="922471" y="2303445"/>
              <a:ext cx="1774793" cy="1908540"/>
            </a:xfrm>
            <a:prstGeom prst="roundRect">
              <a:avLst>
                <a:gd fmla="val 4485" name="adj"/>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50000"/>
                </a:lnSpc>
              </a:pPr>
              <a:r>
                <a:rPr altLang="en-US" lang="zh-CN" smtClean="0" sz="1400">
                  <a:solidFill>
                    <a:schemeClr val="tx2">
                      <a:lumMod val="75000"/>
                    </a:schemeClr>
                  </a:solidFill>
                  <a:latin charset="-122" panose="020b0503020204020204" pitchFamily="34" typeface="Microsoft YaHei"/>
                  <a:ea charset="-122" panose="020b0503020204020204" pitchFamily="34" typeface="Microsoft YaHei"/>
                  <a:sym charset="-122" panose="020b0503020204020204" pitchFamily="34" typeface="Microsoft YaHei"/>
                </a:rPr>
                <a:t>当讲师站在此位置时，他就比较容易能够控制和激励学员。</a:t>
              </a:r>
            </a:p>
          </p:txBody>
        </p:sp>
        <p:sp>
          <p:nvSpPr>
            <p:cNvPr id="16" name="圆角矩形 15"/>
            <p:cNvSpPr/>
            <p:nvPr/>
          </p:nvSpPr>
          <p:spPr>
            <a:xfrm flipH="1">
              <a:off x="2939104" y="2303445"/>
              <a:ext cx="1606111" cy="1908540"/>
            </a:xfrm>
            <a:prstGeom prst="roundRect">
              <a:avLst>
                <a:gd fmla="val 4485" name="adj"/>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mtClean="0" sz="1400">
                  <a:solidFill>
                    <a:schemeClr val="tx2">
                      <a:lumMod val="75000"/>
                    </a:schemeClr>
                  </a:solidFill>
                  <a:latin charset="-122" panose="020b0503020204020204" pitchFamily="34" typeface="Microsoft YaHei"/>
                  <a:ea charset="-122" panose="020b0503020204020204" pitchFamily="34" typeface="Microsoft YaHei"/>
                  <a:sym charset="-122" panose="020b0503020204020204" pitchFamily="34" typeface="Microsoft YaHei"/>
                </a:rPr>
                <a:t>可让讲课富有变化性，但要注意移动频率不宜太频繁，否则学员的目光会随之移动，分散学员注意力。</a:t>
              </a:r>
            </a:p>
          </p:txBody>
        </p:sp>
        <p:sp>
          <p:nvSpPr>
            <p:cNvPr id="17" name="圆角矩形 16"/>
            <p:cNvSpPr/>
            <p:nvPr/>
          </p:nvSpPr>
          <p:spPr>
            <a:xfrm flipH="1">
              <a:off x="4815944" y="2303445"/>
              <a:ext cx="1628264" cy="1908540"/>
            </a:xfrm>
            <a:prstGeom prst="roundRect">
              <a:avLst>
                <a:gd fmla="val 4485" name="adj"/>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50000"/>
                </a:lnSpc>
              </a:pPr>
              <a:r>
                <a:rPr altLang="en-US" lang="zh-CN" smtClean="0" sz="1400">
                  <a:solidFill>
                    <a:schemeClr val="tx2">
                      <a:lumMod val="75000"/>
                    </a:schemeClr>
                  </a:solidFill>
                  <a:latin charset="-122" panose="020b0503020204020204" pitchFamily="34" typeface="Microsoft YaHei"/>
                  <a:ea charset="-122" panose="020b0503020204020204" pitchFamily="34" typeface="Microsoft YaHei"/>
                  <a:sym charset="-122" panose="020b0503020204020204" pitchFamily="34" typeface="Microsoft YaHei"/>
                </a:rPr>
                <a:t>这对显示讲师对学员的兴趣以及使学员主动发言时很有效的方法。</a:t>
              </a:r>
            </a:p>
          </p:txBody>
        </p:sp>
        <p:sp>
          <p:nvSpPr>
            <p:cNvPr id="18" name="圆角矩形 17"/>
            <p:cNvSpPr/>
            <p:nvPr/>
          </p:nvSpPr>
          <p:spPr>
            <a:xfrm>
              <a:off x="6717425" y="2303445"/>
              <a:ext cx="1619128" cy="1908540"/>
            </a:xfrm>
            <a:prstGeom prst="roundRect">
              <a:avLst>
                <a:gd fmla="val 4485" name="adj"/>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50000"/>
                </a:lnSpc>
              </a:pPr>
              <a:r>
                <a:rPr altLang="en-US" lang="zh-CN" smtClean="0" sz="1400">
                  <a:solidFill>
                    <a:schemeClr val="tx2">
                      <a:lumMod val="75000"/>
                    </a:schemeClr>
                  </a:solidFill>
                  <a:latin charset="-122" panose="020b0503020204020204" pitchFamily="34" typeface="Microsoft YaHei"/>
                  <a:ea charset="-122" panose="020b0503020204020204" pitchFamily="34" typeface="Microsoft YaHei"/>
                  <a:sym charset="-122" panose="020b0503020204020204" pitchFamily="34" typeface="Microsoft YaHei"/>
                </a:rPr>
                <a:t>可以让学员转移视线，冷却最兴奋的言谈，让学员间有相互讨论的机会。</a:t>
              </a:r>
            </a:p>
          </p:txBody>
        </p:sp>
      </p:grpSp>
      <p:sp>
        <p:nvSpPr>
          <p:cNvPr id="11" name="TextBox 1"/>
          <p:cNvSpPr txBox="1"/>
          <p:nvPr/>
        </p:nvSpPr>
        <p:spPr>
          <a:xfrm>
            <a:off x="922471" y="1051156"/>
            <a:ext cx="7414082" cy="457200"/>
          </a:xfrm>
          <a:prstGeom prst="chevron">
            <a:avLst>
              <a:gd fmla="val 0" name="adj"/>
            </a:avLst>
          </a:prstGeom>
          <a:solidFill>
            <a:schemeClr val="accent2"/>
          </a:solidFill>
        </p:spPr>
        <p:txBody>
          <a:bodyPr rtlCol="0" wrap="square">
            <a:spAutoFit/>
          </a:bodyPr>
          <a:lstStyle/>
          <a:p>
            <a:pPr algn="ctr"/>
            <a:r>
              <a:rPr altLang="en-US" lang="zh-CN" sz="2400">
                <a:solidFill>
                  <a:schemeClr val="bg1"/>
                </a:solidFill>
                <a:latin charset="-122" panose="020b0503020204020204" pitchFamily="34" typeface="Microsoft YaHei"/>
                <a:ea charset="-122" panose="020b0503020204020204" pitchFamily="34" typeface="Microsoft YaHei"/>
                <a:sym charset="-122" panose="020b0503020204020204" pitchFamily="34" typeface="Microsoft YaHei"/>
              </a:rPr>
              <a:t>身体语言—台上移位的4种方式</a:t>
            </a:r>
          </a:p>
        </p:txBody>
      </p:sp>
    </p:spTree>
    <p:extLst>
      <p:ext uri="{BB962C8B-B14F-4D97-AF65-F5344CB8AC3E}">
        <p14:creationId val="2195458870"/>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4">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additive="base">
                                        <p:cTn dur="500" fill="hold" id="7"/>
                                        <p:tgtEl>
                                          <p:spTgt spid="11"/>
                                        </p:tgtEl>
                                        <p:attrNameLst>
                                          <p:attrName>ppt_x</p:attrName>
                                        </p:attrNameLst>
                                      </p:cBhvr>
                                      <p:tavLst>
                                        <p:tav tm="0">
                                          <p:val>
                                            <p:strVal val="#ppt_x"/>
                                          </p:val>
                                        </p:tav>
                                        <p:tav tm="100000">
                                          <p:val>
                                            <p:strVal val="#ppt_x"/>
                                          </p:val>
                                        </p:tav>
                                      </p:tavLst>
                                    </p:anim>
                                    <p:anim calcmode="lin" valueType="num">
                                      <p:cBhvr additive="base">
                                        <p:cTn dur="500" fill="hold" id="8"/>
                                        <p:tgtEl>
                                          <p:spTgt spid="11"/>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id="11" nodeType="clickEffect" presetClass="entr" presetID="53" presetSubtype="0">
                                  <p:stCondLst>
                                    <p:cond delay="0"/>
                                  </p:stCondLst>
                                  <p:childTnLst>
                                    <p:set>
                                      <p:cBhvr>
                                        <p:cTn dur="1" fill="hold" id="12">
                                          <p:stCondLst>
                                            <p:cond delay="0"/>
                                          </p:stCondLst>
                                        </p:cTn>
                                        <p:tgtEl>
                                          <p:spTgt spid="4"/>
                                        </p:tgtEl>
                                        <p:attrNameLst>
                                          <p:attrName>style.visibility</p:attrName>
                                        </p:attrNameLst>
                                      </p:cBhvr>
                                      <p:to>
                                        <p:strVal val="visible"/>
                                      </p:to>
                                    </p:set>
                                    <p:anim calcmode="lin" valueType="num">
                                      <p:cBhvr>
                                        <p:cTn dur="500" fill="hold" id="13"/>
                                        <p:tgtEl>
                                          <p:spTgt spid="4"/>
                                        </p:tgtEl>
                                        <p:attrNameLst>
                                          <p:attrName>ppt_w</p:attrName>
                                        </p:attrNameLst>
                                      </p:cBhvr>
                                      <p:tavLst>
                                        <p:tav tm="0">
                                          <p:val>
                                            <p:fltVal val="0"/>
                                          </p:val>
                                        </p:tav>
                                        <p:tav tm="100000">
                                          <p:val>
                                            <p:strVal val="#ppt_w"/>
                                          </p:val>
                                        </p:tav>
                                      </p:tavLst>
                                    </p:anim>
                                    <p:anim calcmode="lin" valueType="num">
                                      <p:cBhvr>
                                        <p:cTn dur="500" fill="hold" id="14"/>
                                        <p:tgtEl>
                                          <p:spTgt spid="4"/>
                                        </p:tgtEl>
                                        <p:attrNameLst>
                                          <p:attrName>ppt_h</p:attrName>
                                        </p:attrNameLst>
                                      </p:cBhvr>
                                      <p:tavLst>
                                        <p:tav tm="0">
                                          <p:val>
                                            <p:fltVal val="0"/>
                                          </p:val>
                                        </p:tav>
                                        <p:tav tm="100000">
                                          <p:val>
                                            <p:strVal val="#ppt_h"/>
                                          </p:val>
                                        </p:tav>
                                      </p:tavLst>
                                    </p:anim>
                                    <p:animEffect filter="fade" transition="in">
                                      <p:cBhvr>
                                        <p:cTn dur="500" id="15"/>
                                        <p:tgtEl>
                                          <p:spTgt spid="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0" name="圆角矩形 29"/>
          <p:cNvSpPr/>
          <p:nvPr/>
        </p:nvSpPr>
        <p:spPr>
          <a:xfrm>
            <a:off x="1068177" y="1711846"/>
            <a:ext cx="3046623" cy="545232"/>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mtClean="0">
                <a:solidFill>
                  <a:schemeClr val="tx1">
                    <a:lumMod val="85000"/>
                    <a:lumOff val="15000"/>
                  </a:schemeClr>
                </a:solidFill>
                <a:latin charset="-122" panose="020b0503020204020204" pitchFamily="34" typeface="Microsoft YaHei"/>
                <a:ea charset="-122" panose="020b0503020204020204" pitchFamily="34" typeface="Microsoft YaHei"/>
                <a:sym charset="-122" panose="020b0503020204020204" pitchFamily="34" typeface="Microsoft YaHei"/>
              </a:rPr>
              <a:t>不宜</a:t>
            </a:r>
          </a:p>
        </p:txBody>
      </p:sp>
      <p:sp>
        <p:nvSpPr>
          <p:cNvPr id="31" name="圆角矩形 30"/>
          <p:cNvSpPr/>
          <p:nvPr/>
        </p:nvSpPr>
        <p:spPr>
          <a:xfrm>
            <a:off x="5105400" y="1657350"/>
            <a:ext cx="3046623" cy="545232"/>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mtClean="0">
                <a:solidFill>
                  <a:schemeClr val="tx1">
                    <a:lumMod val="85000"/>
                    <a:lumOff val="15000"/>
                  </a:schemeClr>
                </a:solidFill>
                <a:latin charset="-122" panose="020b0503020204020204" pitchFamily="34" typeface="Microsoft YaHei"/>
                <a:ea charset="-122" panose="020b0503020204020204" pitchFamily="34" typeface="Microsoft YaHei"/>
                <a:sym charset="-122" panose="020b0503020204020204" pitchFamily="34" typeface="Microsoft YaHei"/>
              </a:rPr>
              <a:t>努力做到</a:t>
            </a:r>
          </a:p>
        </p:txBody>
      </p:sp>
      <p:sp>
        <p:nvSpPr>
          <p:cNvPr id="32" name="圆角矩形 31"/>
          <p:cNvSpPr/>
          <p:nvPr/>
        </p:nvSpPr>
        <p:spPr>
          <a:xfrm>
            <a:off x="1068177" y="2425502"/>
            <a:ext cx="3046623" cy="1975048"/>
          </a:xfrm>
          <a:prstGeom prst="roundRect">
            <a:avLst>
              <a:gd fmla="val 8725" name="adj"/>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indent="-285750" marL="285750">
              <a:buFont charset="2" panose="05000000000000000000" pitchFamily="2" typeface="Wingdings"/>
              <a:buChar char="n"/>
            </a:pPr>
            <a:r>
              <a:rPr altLang="en-US" lang="zh-CN" smtClean="0" sz="1400">
                <a:solidFill>
                  <a:schemeClr val="tx1"/>
                </a:solidFill>
                <a:latin charset="-122" panose="020b0503020204020204" pitchFamily="34" typeface="Microsoft YaHei"/>
                <a:ea charset="-122" panose="020b0503020204020204" pitchFamily="34" typeface="Microsoft YaHei"/>
                <a:sym charset="-122" panose="020b0503020204020204" pitchFamily="34" typeface="Microsoft YaHei"/>
              </a:rPr>
              <a:t>用单一的语调演说；</a:t>
            </a:r>
          </a:p>
          <a:p>
            <a:pPr indent="-285750" marL="285750">
              <a:buFont charset="2" panose="05000000000000000000" pitchFamily="2" typeface="Wingdings"/>
              <a:buChar char="n"/>
            </a:pPr>
            <a:endParaRPr altLang="en-US" lang="zh-CN" smtClean="0" sz="1400">
              <a:solidFill>
                <a:schemeClr val="tx1"/>
              </a:solidFill>
              <a:latin charset="-122" panose="020b0503020204020204" pitchFamily="34" typeface="Microsoft YaHei"/>
              <a:ea charset="-122" panose="020b0503020204020204" pitchFamily="34" typeface="Microsoft YaHei"/>
              <a:sym charset="-122" panose="020b0503020204020204" pitchFamily="34" typeface="Microsoft YaHei"/>
            </a:endParaRPr>
          </a:p>
          <a:p>
            <a:pPr indent="-285750" marL="285750">
              <a:buFont charset="2" panose="05000000000000000000" pitchFamily="2" typeface="Wingdings"/>
              <a:buChar char="n"/>
            </a:pPr>
            <a:r>
              <a:rPr altLang="en-US" lang="zh-CN" smtClean="0" sz="1400">
                <a:solidFill>
                  <a:schemeClr val="tx1"/>
                </a:solidFill>
                <a:latin charset="-122" panose="020b0503020204020204" pitchFamily="34" typeface="Microsoft YaHei"/>
                <a:ea charset="-122" panose="020b0503020204020204" pitchFamily="34" typeface="Microsoft YaHei"/>
                <a:sym charset="-122" panose="020b0503020204020204" pitchFamily="34" typeface="Microsoft YaHei"/>
              </a:rPr>
              <a:t>语速过快、过慢；</a:t>
            </a:r>
          </a:p>
          <a:p>
            <a:pPr indent="-285750" marL="285750">
              <a:buFont charset="2" panose="05000000000000000000" pitchFamily="2" typeface="Wingdings"/>
              <a:buChar char="n"/>
            </a:pPr>
            <a:endParaRPr altLang="en-US" lang="zh-CN" smtClean="0" sz="1400">
              <a:solidFill>
                <a:schemeClr val="tx1"/>
              </a:solidFill>
              <a:latin charset="-122" panose="020b0503020204020204" pitchFamily="34" typeface="Microsoft YaHei"/>
              <a:ea charset="-122" panose="020b0503020204020204" pitchFamily="34" typeface="Microsoft YaHei"/>
              <a:sym charset="-122" panose="020b0503020204020204" pitchFamily="34" typeface="Microsoft YaHei"/>
            </a:endParaRPr>
          </a:p>
          <a:p>
            <a:pPr indent="-285750" marL="285750">
              <a:buFont charset="2" panose="05000000000000000000" pitchFamily="2" typeface="Wingdings"/>
              <a:buChar char="n"/>
            </a:pPr>
            <a:r>
              <a:rPr altLang="en-US" lang="zh-CN" smtClean="0" sz="1400">
                <a:solidFill>
                  <a:schemeClr val="tx1"/>
                </a:solidFill>
                <a:latin charset="-122" panose="020b0503020204020204" pitchFamily="34" typeface="Microsoft YaHei"/>
                <a:ea charset="-122" panose="020b0503020204020204" pitchFamily="34" typeface="Microsoft YaHei"/>
                <a:sym charset="-122" panose="020b0503020204020204" pitchFamily="34" typeface="Microsoft YaHei"/>
              </a:rPr>
              <a:t>不要有过多的专业名词出现；</a:t>
            </a:r>
          </a:p>
        </p:txBody>
      </p:sp>
      <p:sp>
        <p:nvSpPr>
          <p:cNvPr id="33" name="圆角矩形 32"/>
          <p:cNvSpPr/>
          <p:nvPr/>
        </p:nvSpPr>
        <p:spPr>
          <a:xfrm>
            <a:off x="5105400" y="2371006"/>
            <a:ext cx="3046623" cy="1975048"/>
          </a:xfrm>
          <a:prstGeom prst="roundRect">
            <a:avLst>
              <a:gd fmla="val 8725" name="adj"/>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indent="-285750" marL="285750">
              <a:buClr>
                <a:srgbClr val="C00000"/>
              </a:buClr>
              <a:buFont charset="2" panose="05000000000000000000" pitchFamily="2" typeface="Wingdings"/>
              <a:buChar char="p"/>
            </a:pPr>
            <a:r>
              <a:rPr altLang="en-US" lang="zh-CN" smtClean="0" sz="1400">
                <a:solidFill>
                  <a:schemeClr val="tx1"/>
                </a:solidFill>
                <a:latin charset="-122" panose="020b0503020204020204" pitchFamily="34" typeface="Microsoft YaHei"/>
                <a:ea charset="-122" panose="020b0503020204020204" pitchFamily="34" typeface="Microsoft YaHei"/>
                <a:sym charset="-122" panose="020b0503020204020204" pitchFamily="34" typeface="Microsoft YaHei"/>
              </a:rPr>
              <a:t>重要之处加强语气或重复强调；</a:t>
            </a:r>
          </a:p>
          <a:p>
            <a:pPr indent="-285750" marL="285750">
              <a:buClr>
                <a:srgbClr val="C00000"/>
              </a:buClr>
              <a:buFont charset="2" panose="05000000000000000000" pitchFamily="2" typeface="Wingdings"/>
              <a:buChar char="p"/>
            </a:pPr>
            <a:endParaRPr altLang="en-US" lang="zh-CN" smtClean="0" sz="1400">
              <a:solidFill>
                <a:schemeClr val="tx1"/>
              </a:solidFill>
              <a:latin charset="-122" panose="020b0503020204020204" pitchFamily="34" typeface="Microsoft YaHei"/>
              <a:ea charset="-122" panose="020b0503020204020204" pitchFamily="34" typeface="Microsoft YaHei"/>
              <a:sym charset="-122" panose="020b0503020204020204" pitchFamily="34" typeface="Microsoft YaHei"/>
            </a:endParaRPr>
          </a:p>
          <a:p>
            <a:pPr indent="-285750" marL="285750">
              <a:buClr>
                <a:srgbClr val="C00000"/>
              </a:buClr>
              <a:buFont charset="2" panose="05000000000000000000" pitchFamily="2" typeface="Wingdings"/>
              <a:buChar char="p"/>
            </a:pPr>
            <a:r>
              <a:rPr altLang="en-US" lang="zh-CN" smtClean="0" sz="1400">
                <a:solidFill>
                  <a:schemeClr val="tx1"/>
                </a:solidFill>
                <a:latin charset="-122" panose="020b0503020204020204" pitchFamily="34" typeface="Microsoft YaHei"/>
                <a:ea charset="-122" panose="020b0503020204020204" pitchFamily="34" typeface="Microsoft YaHei"/>
                <a:sym charset="-122" panose="020b0503020204020204" pitchFamily="34" typeface="Microsoft YaHei"/>
              </a:rPr>
              <a:t>善于间隔；</a:t>
            </a:r>
          </a:p>
          <a:p>
            <a:pPr indent="-285750" marL="285750">
              <a:buClr>
                <a:srgbClr val="C00000"/>
              </a:buClr>
              <a:buFont charset="2" panose="05000000000000000000" pitchFamily="2" typeface="Wingdings"/>
              <a:buChar char="p"/>
            </a:pPr>
            <a:endParaRPr altLang="en-US" lang="zh-CN" smtClean="0" sz="1400">
              <a:solidFill>
                <a:schemeClr val="tx1"/>
              </a:solidFill>
              <a:latin charset="-122" panose="020b0503020204020204" pitchFamily="34" typeface="Microsoft YaHei"/>
              <a:ea charset="-122" panose="020b0503020204020204" pitchFamily="34" typeface="Microsoft YaHei"/>
              <a:sym charset="-122" panose="020b0503020204020204" pitchFamily="34" typeface="Microsoft YaHei"/>
            </a:endParaRPr>
          </a:p>
          <a:p>
            <a:pPr indent="-285750" marL="285750">
              <a:buClr>
                <a:srgbClr val="C00000"/>
              </a:buClr>
              <a:buFont charset="2" panose="05000000000000000000" pitchFamily="2" typeface="Wingdings"/>
              <a:buChar char="p"/>
            </a:pPr>
            <a:r>
              <a:rPr altLang="en-US" lang="zh-CN" smtClean="0" sz="1400">
                <a:solidFill>
                  <a:schemeClr val="tx1"/>
                </a:solidFill>
                <a:latin charset="-122" panose="020b0503020204020204" pitchFamily="34" typeface="Microsoft YaHei"/>
                <a:ea charset="-122" panose="020b0503020204020204" pitchFamily="34" typeface="Microsoft YaHei"/>
                <a:sym charset="-122" panose="020b0503020204020204" pitchFamily="34" typeface="Microsoft YaHei"/>
              </a:rPr>
              <a:t>力求做到抑扬顿挫；</a:t>
            </a:r>
          </a:p>
        </p:txBody>
      </p:sp>
      <p:sp>
        <p:nvSpPr>
          <p:cNvPr id="7" name="TextBox 1"/>
          <p:cNvSpPr txBox="1"/>
          <p:nvPr/>
        </p:nvSpPr>
        <p:spPr>
          <a:xfrm>
            <a:off x="922471" y="1051156"/>
            <a:ext cx="7414082" cy="457200"/>
          </a:xfrm>
          <a:prstGeom prst="chevron">
            <a:avLst>
              <a:gd fmla="val 0" name="adj"/>
            </a:avLst>
          </a:prstGeom>
          <a:solidFill>
            <a:srgbClr val="C00000"/>
          </a:solidFill>
        </p:spPr>
        <p:txBody>
          <a:bodyPr rtlCol="0" wrap="square">
            <a:spAutoFit/>
          </a:bodyPr>
          <a:lstStyle/>
          <a:p>
            <a:pPr algn="ctr"/>
            <a:r>
              <a:rPr altLang="en-US" lang="zh-CN" sz="2400">
                <a:solidFill>
                  <a:schemeClr val="bg1"/>
                </a:solidFill>
                <a:latin charset="-122" panose="020b0503020204020204" pitchFamily="34" typeface="Microsoft YaHei"/>
                <a:ea charset="-122" panose="020b0503020204020204" pitchFamily="34" typeface="Microsoft YaHei"/>
                <a:sym charset="-122" panose="020b0503020204020204" pitchFamily="34" typeface="Microsoft YaHei"/>
              </a:rPr>
              <a:t>关于讲师语调</a:t>
            </a:r>
          </a:p>
        </p:txBody>
      </p:sp>
    </p:spTree>
    <p:extLst>
      <p:ext uri="{BB962C8B-B14F-4D97-AF65-F5344CB8AC3E}">
        <p14:creationId val="633236815"/>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4">
                                  <p:stCondLst>
                                    <p:cond delay="0"/>
                                  </p:stCondLst>
                                  <p:childTnLst>
                                    <p:set>
                                      <p:cBhvr>
                                        <p:cTn dur="1" fill="hold" id="6">
                                          <p:stCondLst>
                                            <p:cond delay="0"/>
                                          </p:stCondLst>
                                        </p:cTn>
                                        <p:tgtEl>
                                          <p:spTgt spid="7"/>
                                        </p:tgtEl>
                                        <p:attrNameLst>
                                          <p:attrName>style.visibility</p:attrName>
                                        </p:attrNameLst>
                                      </p:cBhvr>
                                      <p:to>
                                        <p:strVal val="visible"/>
                                      </p:to>
                                    </p:set>
                                    <p:anim calcmode="lin" valueType="num">
                                      <p:cBhvr additive="base">
                                        <p:cTn dur="500" fill="hold" id="7"/>
                                        <p:tgtEl>
                                          <p:spTgt spid="7"/>
                                        </p:tgtEl>
                                        <p:attrNameLst>
                                          <p:attrName>ppt_x</p:attrName>
                                        </p:attrNameLst>
                                      </p:cBhvr>
                                      <p:tavLst>
                                        <p:tav tm="0">
                                          <p:val>
                                            <p:strVal val="#ppt_x"/>
                                          </p:val>
                                        </p:tav>
                                        <p:tav tm="100000">
                                          <p:val>
                                            <p:strVal val="#ppt_x"/>
                                          </p:val>
                                        </p:tav>
                                      </p:tavLst>
                                    </p:anim>
                                    <p:anim calcmode="lin" valueType="num">
                                      <p:cBhvr additive="base">
                                        <p:cTn dur="500" fill="hold" id="8"/>
                                        <p:tgtEl>
                                          <p:spTgt spid="7"/>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53" presetSubtype="0">
                                  <p:stCondLst>
                                    <p:cond delay="0"/>
                                  </p:stCondLst>
                                  <p:childTnLst>
                                    <p:set>
                                      <p:cBhvr>
                                        <p:cTn dur="1" fill="hold" id="12">
                                          <p:stCondLst>
                                            <p:cond delay="0"/>
                                          </p:stCondLst>
                                        </p:cTn>
                                        <p:tgtEl>
                                          <p:spTgt spid="30"/>
                                        </p:tgtEl>
                                        <p:attrNameLst>
                                          <p:attrName>style.visibility</p:attrName>
                                        </p:attrNameLst>
                                      </p:cBhvr>
                                      <p:to>
                                        <p:strVal val="visible"/>
                                      </p:to>
                                    </p:set>
                                    <p:anim calcmode="lin" valueType="num">
                                      <p:cBhvr>
                                        <p:cTn dur="500" fill="hold" id="13"/>
                                        <p:tgtEl>
                                          <p:spTgt spid="30"/>
                                        </p:tgtEl>
                                        <p:attrNameLst>
                                          <p:attrName>ppt_w</p:attrName>
                                        </p:attrNameLst>
                                      </p:cBhvr>
                                      <p:tavLst>
                                        <p:tav tm="0">
                                          <p:val>
                                            <p:fltVal val="0"/>
                                          </p:val>
                                        </p:tav>
                                        <p:tav tm="100000">
                                          <p:val>
                                            <p:strVal val="#ppt_w"/>
                                          </p:val>
                                        </p:tav>
                                      </p:tavLst>
                                    </p:anim>
                                    <p:anim calcmode="lin" valueType="num">
                                      <p:cBhvr>
                                        <p:cTn dur="500" fill="hold" id="14"/>
                                        <p:tgtEl>
                                          <p:spTgt spid="30"/>
                                        </p:tgtEl>
                                        <p:attrNameLst>
                                          <p:attrName>ppt_h</p:attrName>
                                        </p:attrNameLst>
                                      </p:cBhvr>
                                      <p:tavLst>
                                        <p:tav tm="0">
                                          <p:val>
                                            <p:fltVal val="0"/>
                                          </p:val>
                                        </p:tav>
                                        <p:tav tm="100000">
                                          <p:val>
                                            <p:strVal val="#ppt_h"/>
                                          </p:val>
                                        </p:tav>
                                      </p:tavLst>
                                    </p:anim>
                                    <p:animEffect filter="fade" transition="in">
                                      <p:cBhvr>
                                        <p:cTn dur="500" id="15"/>
                                        <p:tgtEl>
                                          <p:spTgt spid="30"/>
                                        </p:tgtEl>
                                      </p:cBhvr>
                                    </p:animEffect>
                                  </p:childTnLst>
                                </p:cTn>
                              </p:par>
                              <p:par>
                                <p:cTn fill="hold" grpId="0" id="16" nodeType="withEffect" presetClass="entr" presetID="53" presetSubtype="0">
                                  <p:stCondLst>
                                    <p:cond delay="0"/>
                                  </p:stCondLst>
                                  <p:childTnLst>
                                    <p:set>
                                      <p:cBhvr>
                                        <p:cTn dur="1" fill="hold" id="17">
                                          <p:stCondLst>
                                            <p:cond delay="0"/>
                                          </p:stCondLst>
                                        </p:cTn>
                                        <p:tgtEl>
                                          <p:spTgt spid="31"/>
                                        </p:tgtEl>
                                        <p:attrNameLst>
                                          <p:attrName>style.visibility</p:attrName>
                                        </p:attrNameLst>
                                      </p:cBhvr>
                                      <p:to>
                                        <p:strVal val="visible"/>
                                      </p:to>
                                    </p:set>
                                    <p:anim calcmode="lin" valueType="num">
                                      <p:cBhvr>
                                        <p:cTn dur="500" fill="hold" id="18"/>
                                        <p:tgtEl>
                                          <p:spTgt spid="31"/>
                                        </p:tgtEl>
                                        <p:attrNameLst>
                                          <p:attrName>ppt_w</p:attrName>
                                        </p:attrNameLst>
                                      </p:cBhvr>
                                      <p:tavLst>
                                        <p:tav tm="0">
                                          <p:val>
                                            <p:fltVal val="0"/>
                                          </p:val>
                                        </p:tav>
                                        <p:tav tm="100000">
                                          <p:val>
                                            <p:strVal val="#ppt_w"/>
                                          </p:val>
                                        </p:tav>
                                      </p:tavLst>
                                    </p:anim>
                                    <p:anim calcmode="lin" valueType="num">
                                      <p:cBhvr>
                                        <p:cTn dur="500" fill="hold" id="19"/>
                                        <p:tgtEl>
                                          <p:spTgt spid="31"/>
                                        </p:tgtEl>
                                        <p:attrNameLst>
                                          <p:attrName>ppt_h</p:attrName>
                                        </p:attrNameLst>
                                      </p:cBhvr>
                                      <p:tavLst>
                                        <p:tav tm="0">
                                          <p:val>
                                            <p:fltVal val="0"/>
                                          </p:val>
                                        </p:tav>
                                        <p:tav tm="100000">
                                          <p:val>
                                            <p:strVal val="#ppt_h"/>
                                          </p:val>
                                        </p:tav>
                                      </p:tavLst>
                                    </p:anim>
                                    <p:animEffect filter="fade" transition="in">
                                      <p:cBhvr>
                                        <p:cTn dur="500" id="20"/>
                                        <p:tgtEl>
                                          <p:spTgt spid="31"/>
                                        </p:tgtEl>
                                      </p:cBhvr>
                                    </p:animEffect>
                                  </p:childTnLst>
                                </p:cTn>
                              </p:par>
                              <p:par>
                                <p:cTn fill="hold" grpId="0" id="21" nodeType="withEffect" presetClass="entr" presetID="53" presetSubtype="0">
                                  <p:stCondLst>
                                    <p:cond delay="0"/>
                                  </p:stCondLst>
                                  <p:childTnLst>
                                    <p:set>
                                      <p:cBhvr>
                                        <p:cTn dur="1" fill="hold" id="22">
                                          <p:stCondLst>
                                            <p:cond delay="0"/>
                                          </p:stCondLst>
                                        </p:cTn>
                                        <p:tgtEl>
                                          <p:spTgt spid="32"/>
                                        </p:tgtEl>
                                        <p:attrNameLst>
                                          <p:attrName>style.visibility</p:attrName>
                                        </p:attrNameLst>
                                      </p:cBhvr>
                                      <p:to>
                                        <p:strVal val="visible"/>
                                      </p:to>
                                    </p:set>
                                    <p:anim calcmode="lin" valueType="num">
                                      <p:cBhvr>
                                        <p:cTn dur="500" fill="hold" id="23"/>
                                        <p:tgtEl>
                                          <p:spTgt spid="32"/>
                                        </p:tgtEl>
                                        <p:attrNameLst>
                                          <p:attrName>ppt_w</p:attrName>
                                        </p:attrNameLst>
                                      </p:cBhvr>
                                      <p:tavLst>
                                        <p:tav tm="0">
                                          <p:val>
                                            <p:fltVal val="0"/>
                                          </p:val>
                                        </p:tav>
                                        <p:tav tm="100000">
                                          <p:val>
                                            <p:strVal val="#ppt_w"/>
                                          </p:val>
                                        </p:tav>
                                      </p:tavLst>
                                    </p:anim>
                                    <p:anim calcmode="lin" valueType="num">
                                      <p:cBhvr>
                                        <p:cTn dur="500" fill="hold" id="24"/>
                                        <p:tgtEl>
                                          <p:spTgt spid="32"/>
                                        </p:tgtEl>
                                        <p:attrNameLst>
                                          <p:attrName>ppt_h</p:attrName>
                                        </p:attrNameLst>
                                      </p:cBhvr>
                                      <p:tavLst>
                                        <p:tav tm="0">
                                          <p:val>
                                            <p:fltVal val="0"/>
                                          </p:val>
                                        </p:tav>
                                        <p:tav tm="100000">
                                          <p:val>
                                            <p:strVal val="#ppt_h"/>
                                          </p:val>
                                        </p:tav>
                                      </p:tavLst>
                                    </p:anim>
                                    <p:animEffect filter="fade" transition="in">
                                      <p:cBhvr>
                                        <p:cTn dur="500" id="25"/>
                                        <p:tgtEl>
                                          <p:spTgt spid="32"/>
                                        </p:tgtEl>
                                      </p:cBhvr>
                                    </p:animEffect>
                                  </p:childTnLst>
                                </p:cTn>
                              </p:par>
                              <p:par>
                                <p:cTn fill="hold" grpId="0" id="26" nodeType="withEffect" presetClass="entr" presetID="53" presetSubtype="0">
                                  <p:stCondLst>
                                    <p:cond delay="0"/>
                                  </p:stCondLst>
                                  <p:childTnLst>
                                    <p:set>
                                      <p:cBhvr>
                                        <p:cTn dur="1" fill="hold" id="27">
                                          <p:stCondLst>
                                            <p:cond delay="0"/>
                                          </p:stCondLst>
                                        </p:cTn>
                                        <p:tgtEl>
                                          <p:spTgt spid="33"/>
                                        </p:tgtEl>
                                        <p:attrNameLst>
                                          <p:attrName>style.visibility</p:attrName>
                                        </p:attrNameLst>
                                      </p:cBhvr>
                                      <p:to>
                                        <p:strVal val="visible"/>
                                      </p:to>
                                    </p:set>
                                    <p:anim calcmode="lin" valueType="num">
                                      <p:cBhvr>
                                        <p:cTn dur="500" fill="hold" id="28"/>
                                        <p:tgtEl>
                                          <p:spTgt spid="33"/>
                                        </p:tgtEl>
                                        <p:attrNameLst>
                                          <p:attrName>ppt_w</p:attrName>
                                        </p:attrNameLst>
                                      </p:cBhvr>
                                      <p:tavLst>
                                        <p:tav tm="0">
                                          <p:val>
                                            <p:fltVal val="0"/>
                                          </p:val>
                                        </p:tav>
                                        <p:tav tm="100000">
                                          <p:val>
                                            <p:strVal val="#ppt_w"/>
                                          </p:val>
                                        </p:tav>
                                      </p:tavLst>
                                    </p:anim>
                                    <p:anim calcmode="lin" valueType="num">
                                      <p:cBhvr>
                                        <p:cTn dur="500" fill="hold" id="29"/>
                                        <p:tgtEl>
                                          <p:spTgt spid="33"/>
                                        </p:tgtEl>
                                        <p:attrNameLst>
                                          <p:attrName>ppt_h</p:attrName>
                                        </p:attrNameLst>
                                      </p:cBhvr>
                                      <p:tavLst>
                                        <p:tav tm="0">
                                          <p:val>
                                            <p:fltVal val="0"/>
                                          </p:val>
                                        </p:tav>
                                        <p:tav tm="100000">
                                          <p:val>
                                            <p:strVal val="#ppt_h"/>
                                          </p:val>
                                        </p:tav>
                                      </p:tavLst>
                                    </p:anim>
                                    <p:animEffect filter="fade" transition="in">
                                      <p:cBhvr>
                                        <p:cTn dur="500" id="30"/>
                                        <p:tgtEl>
                                          <p:spTgt spid="3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0"/>
      <p:bldP grpId="0" spid="31"/>
      <p:bldP grpId="0" spid="32"/>
      <p:bldP grpId="0" spid="33"/>
      <p:bldP grpId="0" spid="7"/>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TextBox 1"/>
          <p:cNvSpPr txBox="1"/>
          <p:nvPr/>
        </p:nvSpPr>
        <p:spPr>
          <a:xfrm>
            <a:off x="662758" y="1004138"/>
            <a:ext cx="7795442" cy="457200"/>
          </a:xfrm>
          <a:prstGeom prst="rect">
            <a:avLst/>
          </a:prstGeom>
          <a:solidFill>
            <a:schemeClr val="accent2"/>
          </a:solidFill>
        </p:spPr>
        <p:txBody>
          <a:bodyPr rtlCol="0" wrap="square">
            <a:spAutoFit/>
          </a:bodyPr>
          <a:lstStyle>
            <a:defPPr>
              <a:defRPr lang="zh-CN"/>
            </a:defPPr>
            <a:lvl1pPr algn="ctr">
              <a:defRPr b="1" sz="2400">
                <a:solidFill>
                  <a:schemeClr val="bg1"/>
                </a:solidFill>
                <a:latin typeface="+mj-ea"/>
                <a:ea typeface="+mj-ea"/>
              </a:defRPr>
            </a:lvl1pPr>
          </a:lstStyle>
          <a:p>
            <a:r>
              <a:rPr altLang="en-US" lang="zh-CN">
                <a:latin charset="-122" panose="020b0503020204020204" pitchFamily="34" typeface="Microsoft YaHei"/>
                <a:ea charset="-122" panose="020b0503020204020204" pitchFamily="34" typeface="Microsoft YaHei"/>
                <a:sym charset="-122" panose="020b0503020204020204" pitchFamily="34" typeface="Microsoft YaHei"/>
              </a:rPr>
              <a:t>关于开场</a:t>
            </a:r>
          </a:p>
        </p:txBody>
      </p:sp>
      <p:sp>
        <p:nvSpPr>
          <p:cNvPr id="4" name="TextBox 3"/>
          <p:cNvSpPr txBox="1"/>
          <p:nvPr/>
        </p:nvSpPr>
        <p:spPr>
          <a:xfrm>
            <a:off x="3168824" y="1608581"/>
            <a:ext cx="5365576" cy="2651760"/>
          </a:xfrm>
          <a:prstGeom prst="rect">
            <a:avLst/>
          </a:prstGeom>
          <a:noFill/>
        </p:spPr>
        <p:txBody>
          <a:bodyPr rtlCol="0" wrap="square">
            <a:spAutoFit/>
          </a:bodyPr>
          <a:lstStyle/>
          <a:p>
            <a:pPr algn="just">
              <a:lnSpc>
                <a:spcPct val="150000"/>
              </a:lnSpc>
              <a:spcAft>
                <a:spcPct val="0"/>
              </a:spcAft>
            </a:pPr>
            <a:r>
              <a:rPr kern="100" lang="en-US" smtClean="0" sz="1400">
                <a:solidFill>
                  <a:schemeClr val="tx1">
                    <a:lumMod val="85000"/>
                    <a:lumOff val="15000"/>
                  </a:schemeClr>
                </a:solidFill>
                <a:latin charset="-122" panose="020b0503020204020204" pitchFamily="34" typeface="Microsoft YaHei"/>
                <a:ea charset="-122" panose="020b0503020204020204" pitchFamily="34" typeface="Microsoft YaHei"/>
                <a:cs typeface="Times New Roman"/>
                <a:sym charset="-122" panose="020b0503020204020204" pitchFamily="34" typeface="Microsoft YaHei"/>
              </a:rPr>
              <a:t> 作为讲师，不管你准备了多少课件内容，最初的30秒都是最重要的。不要小看这短短开场白，他将决定此后你所说的每一句话的命运。听课的学员将根据你给他们留下的第一印象来决定是否耐心聆听你接下来的课程。因此你必须把握好自己的开篇，事先反复练习。作为你与听众的第一眼接触，你的双眼应该远离你的课件，认真地注视台下的学员。因为此时你最需要拉进与听课学员的距离，建立自信。只有当你确信所有学员都在饶有兴致、聚精会神地聆听你的演讲，你才可以放心自己已经迈出了成功的第一步。</a:t>
            </a:r>
          </a:p>
        </p:txBody>
      </p:sp>
      <p:pic>
        <p:nvPicPr>
          <p:cNvPr id="3" name="图片 2"/>
          <p:cNvPicPr>
            <a:picLocks noChangeAspect="1"/>
          </p:cNvPicPr>
          <p:nvPr/>
        </p:nvPicPr>
        <p:blipFill>
          <a:blip r:embed="rId3">
            <a:extLst>
              <a:ext uri="{28A0092B-C50C-407E-A947-70E740481C1C}">
                <a14:useLocalDpi val="0"/>
              </a:ext>
            </a:extLst>
          </a:blip>
          <a:stretch>
            <a:fillRect/>
          </a:stretch>
        </p:blipFill>
        <p:spPr>
          <a:xfrm>
            <a:off x="682017" y="1428750"/>
            <a:ext cx="2365983" cy="3041109"/>
          </a:xfrm>
          <a:prstGeom prst="rect">
            <a:avLst/>
          </a:prstGeom>
        </p:spPr>
      </p:pic>
    </p:spTree>
    <p:extLst>
      <p:ext uri="{BB962C8B-B14F-4D97-AF65-F5344CB8AC3E}">
        <p14:creationId val="2309901192"/>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1">
                                  <p:stCondLst>
                                    <p:cond delay="0"/>
                                  </p:stCondLst>
                                  <p:childTnLst>
                                    <p:set>
                                      <p:cBhvr>
                                        <p:cTn dur="1" fill="hold" id="6">
                                          <p:stCondLst>
                                            <p:cond delay="0"/>
                                          </p:stCondLst>
                                        </p:cTn>
                                        <p:tgtEl>
                                          <p:spTgt spid="4"/>
                                        </p:tgtEl>
                                        <p:attrNameLst>
                                          <p:attrName>style.visibility</p:attrName>
                                        </p:attrNameLst>
                                      </p:cBhvr>
                                      <p:to>
                                        <p:strVal val="visible"/>
                                      </p:to>
                                    </p:set>
                                    <p:animEffect filter="wipe(up)" transition="in">
                                      <p:cBhvr>
                                        <p:cTn dur="500" id="7"/>
                                        <p:tgtEl>
                                          <p:spTgt spid="4"/>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53" presetSubtype="0">
                                  <p:stCondLst>
                                    <p:cond delay="0"/>
                                  </p:stCondLst>
                                  <p:childTnLst>
                                    <p:set>
                                      <p:cBhvr>
                                        <p:cTn dur="1" fill="hold" id="11">
                                          <p:stCondLst>
                                            <p:cond delay="0"/>
                                          </p:stCondLst>
                                        </p:cTn>
                                        <p:tgtEl>
                                          <p:spTgt spid="3"/>
                                        </p:tgtEl>
                                        <p:attrNameLst>
                                          <p:attrName>style.visibility</p:attrName>
                                        </p:attrNameLst>
                                      </p:cBhvr>
                                      <p:to>
                                        <p:strVal val="visible"/>
                                      </p:to>
                                    </p:set>
                                    <p:anim calcmode="lin" valueType="num">
                                      <p:cBhvr>
                                        <p:cTn dur="500" fill="hold" id="12"/>
                                        <p:tgtEl>
                                          <p:spTgt spid="3"/>
                                        </p:tgtEl>
                                        <p:attrNameLst>
                                          <p:attrName>ppt_w</p:attrName>
                                        </p:attrNameLst>
                                      </p:cBhvr>
                                      <p:tavLst>
                                        <p:tav tm="0">
                                          <p:val>
                                            <p:fltVal val="0"/>
                                          </p:val>
                                        </p:tav>
                                        <p:tav tm="100000">
                                          <p:val>
                                            <p:strVal val="#ppt_w"/>
                                          </p:val>
                                        </p:tav>
                                      </p:tavLst>
                                    </p:anim>
                                    <p:anim calcmode="lin" valueType="num">
                                      <p:cBhvr>
                                        <p:cTn dur="500" fill="hold" id="13"/>
                                        <p:tgtEl>
                                          <p:spTgt spid="3"/>
                                        </p:tgtEl>
                                        <p:attrNameLst>
                                          <p:attrName>ppt_h</p:attrName>
                                        </p:attrNameLst>
                                      </p:cBhvr>
                                      <p:tavLst>
                                        <p:tav tm="0">
                                          <p:val>
                                            <p:fltVal val="0"/>
                                          </p:val>
                                        </p:tav>
                                        <p:tav tm="100000">
                                          <p:val>
                                            <p:strVal val="#ppt_h"/>
                                          </p:val>
                                        </p:tav>
                                      </p:tavLst>
                                    </p:anim>
                                    <p:animEffect filter="fade" transition="in">
                                      <p:cBhvr>
                                        <p:cTn dur="500" id="14"/>
                                        <p:tgtEl>
                                          <p:spTgt spid="3"/>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grpId="0" id="17" nodeType="clickEffect" presetClass="entr" presetID="2" presetSubtype="4">
                                  <p:stCondLst>
                                    <p:cond delay="0"/>
                                  </p:stCondLst>
                                  <p:childTnLst>
                                    <p:set>
                                      <p:cBhvr>
                                        <p:cTn dur="1" fill="hold" id="18">
                                          <p:stCondLst>
                                            <p:cond delay="0"/>
                                          </p:stCondLst>
                                        </p:cTn>
                                        <p:tgtEl>
                                          <p:spTgt spid="2"/>
                                        </p:tgtEl>
                                        <p:attrNameLst>
                                          <p:attrName>style.visibility</p:attrName>
                                        </p:attrNameLst>
                                      </p:cBhvr>
                                      <p:to>
                                        <p:strVal val="visible"/>
                                      </p:to>
                                    </p:set>
                                    <p:anim calcmode="lin" valueType="num">
                                      <p:cBhvr additive="base">
                                        <p:cTn dur="500" fill="hold" id="19"/>
                                        <p:tgtEl>
                                          <p:spTgt spid="2"/>
                                        </p:tgtEl>
                                        <p:attrNameLst>
                                          <p:attrName>ppt_x</p:attrName>
                                        </p:attrNameLst>
                                      </p:cBhvr>
                                      <p:tavLst>
                                        <p:tav tm="0">
                                          <p:val>
                                            <p:strVal val="#ppt_x"/>
                                          </p:val>
                                        </p:tav>
                                        <p:tav tm="100000">
                                          <p:val>
                                            <p:strVal val="#ppt_x"/>
                                          </p:val>
                                        </p:tav>
                                      </p:tavLst>
                                    </p:anim>
                                    <p:anim calcmode="lin" valueType="num">
                                      <p:cBhvr additive="base">
                                        <p:cTn dur="500" fill="hold" id="20"/>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4"/>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TextBox 1"/>
          <p:cNvSpPr txBox="1"/>
          <p:nvPr/>
        </p:nvSpPr>
        <p:spPr>
          <a:xfrm>
            <a:off x="728450" y="967085"/>
            <a:ext cx="7501150" cy="457200"/>
          </a:xfrm>
          <a:prstGeom prst="rect">
            <a:avLst/>
          </a:prstGeom>
          <a:solidFill>
            <a:schemeClr val="accent2"/>
          </a:solidFill>
        </p:spPr>
        <p:txBody>
          <a:bodyPr rtlCol="0" wrap="square">
            <a:spAutoFit/>
          </a:bodyPr>
          <a:lstStyle>
            <a:defPPr>
              <a:defRPr lang="zh-CN"/>
            </a:defPPr>
            <a:lvl1pPr algn="ctr">
              <a:defRPr b="1" sz="2400">
                <a:solidFill>
                  <a:schemeClr val="bg1"/>
                </a:solidFill>
                <a:latin typeface="+mj-ea"/>
                <a:ea typeface="+mj-ea"/>
              </a:defRPr>
            </a:lvl1pPr>
          </a:lstStyle>
          <a:p>
            <a:r>
              <a:rPr altLang="en-US" lang="zh-CN">
                <a:latin charset="-122" panose="020b0503020204020204" pitchFamily="34" typeface="Microsoft YaHei"/>
                <a:ea charset="-122" panose="020b0503020204020204" pitchFamily="34" typeface="Microsoft YaHei"/>
                <a:sym charset="-122" panose="020b0503020204020204" pitchFamily="34" typeface="Microsoft YaHei"/>
              </a:rPr>
              <a:t>克服恐惧心理</a:t>
            </a:r>
          </a:p>
        </p:txBody>
      </p:sp>
      <p:sp>
        <p:nvSpPr>
          <p:cNvPr id="7" name="圆角矩形 6"/>
          <p:cNvSpPr/>
          <p:nvPr/>
        </p:nvSpPr>
        <p:spPr>
          <a:xfrm>
            <a:off x="914400" y="1722662"/>
            <a:ext cx="3894670" cy="504728"/>
          </a:xfrm>
          <a:prstGeom prst="roundRect">
            <a:avLst>
              <a:gd fmla="val 5672" name="adj"/>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r>
              <a:rPr altLang="en-US" lang="zh-CN" smtClean="0">
                <a:solidFill>
                  <a:schemeClr val="tx1">
                    <a:lumMod val="85000"/>
                    <a:lumOff val="15000"/>
                  </a:schemeClr>
                </a:solidFill>
                <a:latin charset="-122" panose="020b0503020204020204" pitchFamily="34" typeface="Microsoft YaHei"/>
                <a:ea charset="-122" panose="020b0503020204020204" pitchFamily="34" typeface="Microsoft YaHei"/>
                <a:sym charset="-122" panose="020b0503020204020204" pitchFamily="34" typeface="Microsoft YaHei"/>
              </a:rPr>
              <a:t>怕说错、做错</a:t>
            </a:r>
          </a:p>
        </p:txBody>
      </p:sp>
      <p:sp>
        <p:nvSpPr>
          <p:cNvPr id="8" name="圆角矩形 7"/>
          <p:cNvSpPr/>
          <p:nvPr/>
        </p:nvSpPr>
        <p:spPr>
          <a:xfrm>
            <a:off x="914400" y="3895822"/>
            <a:ext cx="3894670" cy="504728"/>
          </a:xfrm>
          <a:prstGeom prst="roundRect">
            <a:avLst>
              <a:gd fmla="val 5672" name="adj"/>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r>
              <a:rPr altLang="en-US" lang="zh-CN" smtClean="0">
                <a:solidFill>
                  <a:schemeClr val="tx1">
                    <a:lumMod val="85000"/>
                    <a:lumOff val="15000"/>
                  </a:schemeClr>
                </a:solidFill>
                <a:latin charset="-122" panose="020b0503020204020204" pitchFamily="34" typeface="Microsoft YaHei"/>
                <a:ea charset="-122" panose="020b0503020204020204" pitchFamily="34" typeface="Microsoft YaHei"/>
                <a:sym charset="-122" panose="020b0503020204020204" pitchFamily="34" typeface="Microsoft YaHei"/>
              </a:rPr>
              <a:t>害怕丢脸没面子，被人嘲笑</a:t>
            </a:r>
          </a:p>
        </p:txBody>
      </p:sp>
      <p:sp>
        <p:nvSpPr>
          <p:cNvPr id="9" name="圆角矩形 8"/>
          <p:cNvSpPr/>
          <p:nvPr/>
        </p:nvSpPr>
        <p:spPr>
          <a:xfrm>
            <a:off x="914400" y="2447492"/>
            <a:ext cx="3894670" cy="504728"/>
          </a:xfrm>
          <a:prstGeom prst="roundRect">
            <a:avLst>
              <a:gd fmla="val 5672" name="adj"/>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r>
              <a:rPr altLang="en-US" lang="zh-CN" smtClean="0">
                <a:solidFill>
                  <a:schemeClr val="tx1">
                    <a:lumMod val="85000"/>
                    <a:lumOff val="15000"/>
                  </a:schemeClr>
                </a:solidFill>
                <a:latin charset="-122" panose="020b0503020204020204" pitchFamily="34" typeface="Microsoft YaHei"/>
                <a:ea charset="-122" panose="020b0503020204020204" pitchFamily="34" typeface="Microsoft YaHei"/>
                <a:sym charset="-122" panose="020b0503020204020204" pitchFamily="34" typeface="Microsoft YaHei"/>
              </a:rPr>
              <a:t>害怕不被人接受，甚至被人反驳</a:t>
            </a:r>
          </a:p>
        </p:txBody>
      </p:sp>
      <p:sp>
        <p:nvSpPr>
          <p:cNvPr id="10" name="圆角矩形 9"/>
          <p:cNvSpPr/>
          <p:nvPr/>
        </p:nvSpPr>
        <p:spPr>
          <a:xfrm>
            <a:off x="914400" y="3172322"/>
            <a:ext cx="3894670" cy="504728"/>
          </a:xfrm>
          <a:prstGeom prst="roundRect">
            <a:avLst>
              <a:gd fmla="val 5672" name="adj"/>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r>
              <a:rPr altLang="en-US" lang="zh-CN" smtClean="0">
                <a:solidFill>
                  <a:schemeClr val="tx1">
                    <a:lumMod val="85000"/>
                    <a:lumOff val="15000"/>
                  </a:schemeClr>
                </a:solidFill>
                <a:latin charset="-122" panose="020b0503020204020204" pitchFamily="34" typeface="Microsoft YaHei"/>
                <a:ea charset="-122" panose="020b0503020204020204" pitchFamily="34" typeface="Microsoft YaHei"/>
                <a:sym charset="-122" panose="020b0503020204020204" pitchFamily="34" typeface="Microsoft YaHei"/>
              </a:rPr>
              <a:t>害怕无法掌控局面</a:t>
            </a:r>
          </a:p>
        </p:txBody>
      </p:sp>
      <p:pic>
        <p:nvPicPr>
          <p:cNvPr id="3" name="图片 2"/>
          <p:cNvPicPr>
            <a:picLocks noChangeAspect="1"/>
          </p:cNvPicPr>
          <p:nvPr/>
        </p:nvPicPr>
        <p:blipFill>
          <a:blip r:embed="rId3">
            <a:extLst>
              <a:ext uri="{28A0092B-C50C-407E-A947-70E740481C1C}">
                <a14:useLocalDpi val="0"/>
              </a:ext>
            </a:extLst>
          </a:blip>
          <a:stretch>
            <a:fillRect/>
          </a:stretch>
        </p:blipFill>
        <p:spPr>
          <a:xfrm flipH="1">
            <a:off x="5159966" y="1314438"/>
            <a:ext cx="3374434" cy="3374434"/>
          </a:xfrm>
          <a:prstGeom prst="rect">
            <a:avLst/>
          </a:prstGeom>
          <a:noFill/>
          <a:ln>
            <a:noFill/>
          </a:ln>
        </p:spPr>
      </p:pic>
    </p:spTree>
    <p:extLst>
      <p:ext uri="{BB962C8B-B14F-4D97-AF65-F5344CB8AC3E}">
        <p14:creationId val="128958246"/>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ppt_x"/>
                                          </p:val>
                                        </p:tav>
                                        <p:tav tm="100000">
                                          <p:val>
                                            <p:strVal val="#ppt_x"/>
                                          </p:val>
                                        </p:tav>
                                      </p:tavLst>
                                    </p:anim>
                                    <p:anim calcmode="lin" valueType="num">
                                      <p:cBhvr additive="base">
                                        <p:cTn dur="500" fill="hold" id="8"/>
                                        <p:tgtEl>
                                          <p:spTgt spid="2"/>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53" presetSubtype="0">
                                  <p:stCondLst>
                                    <p:cond delay="0"/>
                                  </p:stCondLst>
                                  <p:childTnLst>
                                    <p:set>
                                      <p:cBhvr>
                                        <p:cTn dur="1" fill="hold" id="12">
                                          <p:stCondLst>
                                            <p:cond delay="0"/>
                                          </p:stCondLst>
                                        </p:cTn>
                                        <p:tgtEl>
                                          <p:spTgt spid="7"/>
                                        </p:tgtEl>
                                        <p:attrNameLst>
                                          <p:attrName>style.visibility</p:attrName>
                                        </p:attrNameLst>
                                      </p:cBhvr>
                                      <p:to>
                                        <p:strVal val="visible"/>
                                      </p:to>
                                    </p:set>
                                    <p:anim calcmode="lin" valueType="num">
                                      <p:cBhvr>
                                        <p:cTn dur="500" fill="hold" id="13"/>
                                        <p:tgtEl>
                                          <p:spTgt spid="7"/>
                                        </p:tgtEl>
                                        <p:attrNameLst>
                                          <p:attrName>ppt_w</p:attrName>
                                        </p:attrNameLst>
                                      </p:cBhvr>
                                      <p:tavLst>
                                        <p:tav tm="0">
                                          <p:val>
                                            <p:fltVal val="0"/>
                                          </p:val>
                                        </p:tav>
                                        <p:tav tm="100000">
                                          <p:val>
                                            <p:strVal val="#ppt_w"/>
                                          </p:val>
                                        </p:tav>
                                      </p:tavLst>
                                    </p:anim>
                                    <p:anim calcmode="lin" valueType="num">
                                      <p:cBhvr>
                                        <p:cTn dur="500" fill="hold" id="14"/>
                                        <p:tgtEl>
                                          <p:spTgt spid="7"/>
                                        </p:tgtEl>
                                        <p:attrNameLst>
                                          <p:attrName>ppt_h</p:attrName>
                                        </p:attrNameLst>
                                      </p:cBhvr>
                                      <p:tavLst>
                                        <p:tav tm="0">
                                          <p:val>
                                            <p:fltVal val="0"/>
                                          </p:val>
                                        </p:tav>
                                        <p:tav tm="100000">
                                          <p:val>
                                            <p:strVal val="#ppt_h"/>
                                          </p:val>
                                        </p:tav>
                                      </p:tavLst>
                                    </p:anim>
                                    <p:animEffect filter="fade" transition="in">
                                      <p:cBhvr>
                                        <p:cTn dur="500" id="15"/>
                                        <p:tgtEl>
                                          <p:spTgt spid="7"/>
                                        </p:tgtEl>
                                      </p:cBhvr>
                                    </p:animEffect>
                                  </p:childTnLst>
                                </p:cTn>
                              </p:par>
                              <p:par>
                                <p:cTn fill="hold" grpId="0" id="16" nodeType="withEffect" presetClass="entr" presetID="53" presetSubtype="0">
                                  <p:stCondLst>
                                    <p:cond delay="0"/>
                                  </p:stCondLst>
                                  <p:childTnLst>
                                    <p:set>
                                      <p:cBhvr>
                                        <p:cTn dur="1" fill="hold" id="17">
                                          <p:stCondLst>
                                            <p:cond delay="0"/>
                                          </p:stCondLst>
                                        </p:cTn>
                                        <p:tgtEl>
                                          <p:spTgt spid="8"/>
                                        </p:tgtEl>
                                        <p:attrNameLst>
                                          <p:attrName>style.visibility</p:attrName>
                                        </p:attrNameLst>
                                      </p:cBhvr>
                                      <p:to>
                                        <p:strVal val="visible"/>
                                      </p:to>
                                    </p:set>
                                    <p:anim calcmode="lin" valueType="num">
                                      <p:cBhvr>
                                        <p:cTn dur="500" fill="hold" id="18"/>
                                        <p:tgtEl>
                                          <p:spTgt spid="8"/>
                                        </p:tgtEl>
                                        <p:attrNameLst>
                                          <p:attrName>ppt_w</p:attrName>
                                        </p:attrNameLst>
                                      </p:cBhvr>
                                      <p:tavLst>
                                        <p:tav tm="0">
                                          <p:val>
                                            <p:fltVal val="0"/>
                                          </p:val>
                                        </p:tav>
                                        <p:tav tm="100000">
                                          <p:val>
                                            <p:strVal val="#ppt_w"/>
                                          </p:val>
                                        </p:tav>
                                      </p:tavLst>
                                    </p:anim>
                                    <p:anim calcmode="lin" valueType="num">
                                      <p:cBhvr>
                                        <p:cTn dur="500" fill="hold" id="19"/>
                                        <p:tgtEl>
                                          <p:spTgt spid="8"/>
                                        </p:tgtEl>
                                        <p:attrNameLst>
                                          <p:attrName>ppt_h</p:attrName>
                                        </p:attrNameLst>
                                      </p:cBhvr>
                                      <p:tavLst>
                                        <p:tav tm="0">
                                          <p:val>
                                            <p:fltVal val="0"/>
                                          </p:val>
                                        </p:tav>
                                        <p:tav tm="100000">
                                          <p:val>
                                            <p:strVal val="#ppt_h"/>
                                          </p:val>
                                        </p:tav>
                                      </p:tavLst>
                                    </p:anim>
                                    <p:animEffect filter="fade" transition="in">
                                      <p:cBhvr>
                                        <p:cTn dur="500" id="20"/>
                                        <p:tgtEl>
                                          <p:spTgt spid="8"/>
                                        </p:tgtEl>
                                      </p:cBhvr>
                                    </p:animEffect>
                                  </p:childTnLst>
                                </p:cTn>
                              </p:par>
                              <p:par>
                                <p:cTn fill="hold" grpId="0" id="21" nodeType="withEffect" presetClass="entr" presetID="53" presetSubtype="0">
                                  <p:stCondLst>
                                    <p:cond delay="0"/>
                                  </p:stCondLst>
                                  <p:childTnLst>
                                    <p:set>
                                      <p:cBhvr>
                                        <p:cTn dur="1" fill="hold" id="22">
                                          <p:stCondLst>
                                            <p:cond delay="0"/>
                                          </p:stCondLst>
                                        </p:cTn>
                                        <p:tgtEl>
                                          <p:spTgt spid="9"/>
                                        </p:tgtEl>
                                        <p:attrNameLst>
                                          <p:attrName>style.visibility</p:attrName>
                                        </p:attrNameLst>
                                      </p:cBhvr>
                                      <p:to>
                                        <p:strVal val="visible"/>
                                      </p:to>
                                    </p:set>
                                    <p:anim calcmode="lin" valueType="num">
                                      <p:cBhvr>
                                        <p:cTn dur="500" fill="hold" id="23"/>
                                        <p:tgtEl>
                                          <p:spTgt spid="9"/>
                                        </p:tgtEl>
                                        <p:attrNameLst>
                                          <p:attrName>ppt_w</p:attrName>
                                        </p:attrNameLst>
                                      </p:cBhvr>
                                      <p:tavLst>
                                        <p:tav tm="0">
                                          <p:val>
                                            <p:fltVal val="0"/>
                                          </p:val>
                                        </p:tav>
                                        <p:tav tm="100000">
                                          <p:val>
                                            <p:strVal val="#ppt_w"/>
                                          </p:val>
                                        </p:tav>
                                      </p:tavLst>
                                    </p:anim>
                                    <p:anim calcmode="lin" valueType="num">
                                      <p:cBhvr>
                                        <p:cTn dur="500" fill="hold" id="24"/>
                                        <p:tgtEl>
                                          <p:spTgt spid="9"/>
                                        </p:tgtEl>
                                        <p:attrNameLst>
                                          <p:attrName>ppt_h</p:attrName>
                                        </p:attrNameLst>
                                      </p:cBhvr>
                                      <p:tavLst>
                                        <p:tav tm="0">
                                          <p:val>
                                            <p:fltVal val="0"/>
                                          </p:val>
                                        </p:tav>
                                        <p:tav tm="100000">
                                          <p:val>
                                            <p:strVal val="#ppt_h"/>
                                          </p:val>
                                        </p:tav>
                                      </p:tavLst>
                                    </p:anim>
                                    <p:animEffect filter="fade" transition="in">
                                      <p:cBhvr>
                                        <p:cTn dur="500" id="25"/>
                                        <p:tgtEl>
                                          <p:spTgt spid="9"/>
                                        </p:tgtEl>
                                      </p:cBhvr>
                                    </p:animEffect>
                                  </p:childTnLst>
                                </p:cTn>
                              </p:par>
                              <p:par>
                                <p:cTn fill="hold" grpId="0" id="26" nodeType="withEffect" presetClass="entr" presetID="53" presetSubtype="0">
                                  <p:stCondLst>
                                    <p:cond delay="0"/>
                                  </p:stCondLst>
                                  <p:childTnLst>
                                    <p:set>
                                      <p:cBhvr>
                                        <p:cTn dur="1" fill="hold" id="27">
                                          <p:stCondLst>
                                            <p:cond delay="0"/>
                                          </p:stCondLst>
                                        </p:cTn>
                                        <p:tgtEl>
                                          <p:spTgt spid="10"/>
                                        </p:tgtEl>
                                        <p:attrNameLst>
                                          <p:attrName>style.visibility</p:attrName>
                                        </p:attrNameLst>
                                      </p:cBhvr>
                                      <p:to>
                                        <p:strVal val="visible"/>
                                      </p:to>
                                    </p:set>
                                    <p:anim calcmode="lin" valueType="num">
                                      <p:cBhvr>
                                        <p:cTn dur="500" fill="hold" id="28"/>
                                        <p:tgtEl>
                                          <p:spTgt spid="10"/>
                                        </p:tgtEl>
                                        <p:attrNameLst>
                                          <p:attrName>ppt_w</p:attrName>
                                        </p:attrNameLst>
                                      </p:cBhvr>
                                      <p:tavLst>
                                        <p:tav tm="0">
                                          <p:val>
                                            <p:fltVal val="0"/>
                                          </p:val>
                                        </p:tav>
                                        <p:tav tm="100000">
                                          <p:val>
                                            <p:strVal val="#ppt_w"/>
                                          </p:val>
                                        </p:tav>
                                      </p:tavLst>
                                    </p:anim>
                                    <p:anim calcmode="lin" valueType="num">
                                      <p:cBhvr>
                                        <p:cTn dur="500" fill="hold" id="29"/>
                                        <p:tgtEl>
                                          <p:spTgt spid="10"/>
                                        </p:tgtEl>
                                        <p:attrNameLst>
                                          <p:attrName>ppt_h</p:attrName>
                                        </p:attrNameLst>
                                      </p:cBhvr>
                                      <p:tavLst>
                                        <p:tav tm="0">
                                          <p:val>
                                            <p:fltVal val="0"/>
                                          </p:val>
                                        </p:tav>
                                        <p:tav tm="100000">
                                          <p:val>
                                            <p:strVal val="#ppt_h"/>
                                          </p:val>
                                        </p:tav>
                                      </p:tavLst>
                                    </p:anim>
                                    <p:animEffect filter="fade" transition="in">
                                      <p:cBhvr>
                                        <p:cTn dur="500" id="30"/>
                                        <p:tgtEl>
                                          <p:spTgt spid="10"/>
                                        </p:tgtEl>
                                      </p:cBhvr>
                                    </p:animEffect>
                                  </p:childTnLst>
                                </p:cTn>
                              </p:par>
                            </p:childTnLst>
                          </p:cTn>
                        </p:par>
                      </p:childTnLst>
                    </p:cTn>
                  </p:par>
                  <p:par>
                    <p:cTn fill="hold" id="31" nodeType="clickPar">
                      <p:stCondLst>
                        <p:cond delay="indefinite"/>
                      </p:stCondLst>
                      <p:childTnLst>
                        <p:par>
                          <p:cTn fill="hold" id="32" nodeType="afterGroup">
                            <p:stCondLst>
                              <p:cond delay="0"/>
                            </p:stCondLst>
                            <p:childTnLst>
                              <p:par>
                                <p:cTn fill="hold" id="33" nodeType="clickEffect" presetClass="entr" presetID="2" presetSubtype="2">
                                  <p:stCondLst>
                                    <p:cond delay="0"/>
                                  </p:stCondLst>
                                  <p:childTnLst>
                                    <p:set>
                                      <p:cBhvr>
                                        <p:cTn dur="1" fill="hold" id="34">
                                          <p:stCondLst>
                                            <p:cond delay="0"/>
                                          </p:stCondLst>
                                        </p:cTn>
                                        <p:tgtEl>
                                          <p:spTgt spid="3"/>
                                        </p:tgtEl>
                                        <p:attrNameLst>
                                          <p:attrName>style.visibility</p:attrName>
                                        </p:attrNameLst>
                                      </p:cBhvr>
                                      <p:to>
                                        <p:strVal val="visible"/>
                                      </p:to>
                                    </p:set>
                                    <p:anim calcmode="lin" valueType="num">
                                      <p:cBhvr additive="base">
                                        <p:cTn dur="500" fill="hold" id="35"/>
                                        <p:tgtEl>
                                          <p:spTgt spid="3"/>
                                        </p:tgtEl>
                                        <p:attrNameLst>
                                          <p:attrName>ppt_x</p:attrName>
                                        </p:attrNameLst>
                                      </p:cBhvr>
                                      <p:tavLst>
                                        <p:tav tm="0">
                                          <p:val>
                                            <p:strVal val="1+#ppt_w/2"/>
                                          </p:val>
                                        </p:tav>
                                        <p:tav tm="100000">
                                          <p:val>
                                            <p:strVal val="#ppt_x"/>
                                          </p:val>
                                        </p:tav>
                                      </p:tavLst>
                                    </p:anim>
                                    <p:anim calcmode="lin" valueType="num">
                                      <p:cBhvr additive="base">
                                        <p:cTn dur="500" fill="hold" id="36"/>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7"/>
      <p:bldP grpId="0" spid="8"/>
      <p:bldP grpId="0" spid="9"/>
      <p:bldP grpId="0" spid="10"/>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3" name="TextBox 12"/>
          <p:cNvSpPr txBox="1"/>
          <p:nvPr/>
        </p:nvSpPr>
        <p:spPr>
          <a:xfrm>
            <a:off x="914400" y="1927384"/>
            <a:ext cx="7467600" cy="2225041"/>
          </a:xfrm>
          <a:prstGeom prst="rect">
            <a:avLst/>
          </a:prstGeom>
        </p:spPr>
        <p:style>
          <a:lnRef idx="2">
            <a:schemeClr val="accent1"/>
          </a:lnRef>
          <a:fillRef idx="1">
            <a:schemeClr val="lt1"/>
          </a:fillRef>
          <a:effectRef idx="0">
            <a:schemeClr val="accent1"/>
          </a:effectRef>
          <a:fontRef idx="minor">
            <a:schemeClr val="dk1"/>
          </a:fontRef>
        </p:style>
        <p:txBody>
          <a:bodyPr rtlCol="0" wrap="square">
            <a:spAutoFit/>
          </a:bodyPr>
          <a:lstStyle/>
          <a:p>
            <a:pPr indent="-285750" marL="285750">
              <a:lnSpc>
                <a:spcPct val="200000"/>
              </a:lnSpc>
              <a:buFont charset="2" panose="05000000000000000000" pitchFamily="2" typeface="Wingdings"/>
              <a:buChar char="l"/>
            </a:pPr>
            <a:r>
              <a:rPr altLang="en-US" lang="zh-CN" smtClean="0" sz="1400">
                <a:latin charset="-122" panose="020b0503020204020204" pitchFamily="34" typeface="Microsoft YaHei"/>
                <a:ea charset="-122" panose="020b0503020204020204" pitchFamily="34" typeface="Microsoft YaHei"/>
                <a:sym charset="-122" panose="020b0503020204020204" pitchFamily="34" typeface="Microsoft YaHei"/>
              </a:rPr>
              <a:t>如果觉得自己比较激动，最好是深呼吸，有可能的话再缓缓的走动。</a:t>
            </a:r>
          </a:p>
          <a:p>
            <a:pPr indent="-285750" marL="285750">
              <a:lnSpc>
                <a:spcPct val="200000"/>
              </a:lnSpc>
              <a:buFont charset="2" panose="05000000000000000000" pitchFamily="2" typeface="Wingdings"/>
              <a:buChar char="l"/>
            </a:pPr>
            <a:r>
              <a:rPr altLang="en-US" lang="zh-CN" smtClean="0" sz="1400">
                <a:latin charset="-122" panose="020b0503020204020204" pitchFamily="34" typeface="Microsoft YaHei"/>
                <a:ea charset="-122" panose="020b0503020204020204" pitchFamily="34" typeface="Microsoft YaHei"/>
                <a:sym charset="-122" panose="020b0503020204020204" pitchFamily="34" typeface="Microsoft YaHei"/>
              </a:rPr>
              <a:t>如果觉得自己有紧张的感觉时，最好藉由摩擦双手等方法来放松，但是不要让听众察觉到你的紧张。</a:t>
            </a:r>
          </a:p>
          <a:p>
            <a:pPr indent="-285750" marL="285750">
              <a:lnSpc>
                <a:spcPct val="200000"/>
              </a:lnSpc>
              <a:buFont charset="2" panose="05000000000000000000" pitchFamily="2" typeface="Wingdings"/>
              <a:buChar char="l"/>
            </a:pPr>
            <a:r>
              <a:rPr altLang="en-US" lang="zh-CN" smtClean="0" sz="1400">
                <a:latin charset="-122" panose="020b0503020204020204" pitchFamily="34" typeface="Microsoft YaHei"/>
                <a:ea charset="-122" panose="020b0503020204020204" pitchFamily="34" typeface="Microsoft YaHei"/>
                <a:sym charset="-122" panose="020b0503020204020204" pitchFamily="34" typeface="Microsoft YaHei"/>
              </a:rPr>
              <a:t>在讲课开始时，双眼注视着听众以缓慢且洪亮的声音说话，可以帮你减少畏怯的感觉。</a:t>
            </a:r>
          </a:p>
          <a:p>
            <a:pPr indent="-285750" marL="285750">
              <a:lnSpc>
                <a:spcPct val="200000"/>
              </a:lnSpc>
              <a:buFont charset="2" panose="05000000000000000000" pitchFamily="2" typeface="Wingdings"/>
              <a:buChar char="l"/>
            </a:pPr>
            <a:r>
              <a:rPr altLang="en-US" lang="zh-CN" smtClean="0" sz="1400">
                <a:latin charset="-122" panose="020b0503020204020204" pitchFamily="34" typeface="Microsoft YaHei"/>
                <a:ea charset="-122" panose="020b0503020204020204" pitchFamily="34" typeface="Microsoft YaHei"/>
                <a:sym charset="-122" panose="020b0503020204020204" pitchFamily="34" typeface="Microsoft YaHei"/>
              </a:rPr>
              <a:t>深呼吸，放松自己，给自己积极的心理暗示。</a:t>
            </a:r>
          </a:p>
        </p:txBody>
      </p:sp>
      <p:sp>
        <p:nvSpPr>
          <p:cNvPr id="6" name="TextBox 1"/>
          <p:cNvSpPr txBox="1"/>
          <p:nvPr/>
        </p:nvSpPr>
        <p:spPr>
          <a:xfrm>
            <a:off x="880850" y="1200150"/>
            <a:ext cx="7501150" cy="457200"/>
          </a:xfrm>
          <a:prstGeom prst="rect">
            <a:avLst/>
          </a:prstGeom>
          <a:solidFill>
            <a:schemeClr val="accent2"/>
          </a:solidFill>
        </p:spPr>
        <p:txBody>
          <a:bodyPr rtlCol="0" wrap="square">
            <a:spAutoFit/>
          </a:bodyPr>
          <a:lstStyle>
            <a:defPPr>
              <a:defRPr lang="zh-CN"/>
            </a:defPPr>
            <a:lvl1pPr algn="ctr">
              <a:defRPr b="1" sz="2400">
                <a:solidFill>
                  <a:schemeClr val="bg1"/>
                </a:solidFill>
                <a:latin typeface="+mj-ea"/>
                <a:ea typeface="+mj-ea"/>
              </a:defRPr>
            </a:lvl1pPr>
          </a:lstStyle>
          <a:p>
            <a:r>
              <a:rPr altLang="en-US" lang="zh-CN">
                <a:latin charset="-122" panose="020b0503020204020204" pitchFamily="34" typeface="Microsoft YaHei"/>
                <a:ea charset="-122" panose="020b0503020204020204" pitchFamily="34" typeface="Microsoft YaHei"/>
                <a:sym charset="-122" panose="020b0503020204020204" pitchFamily="34" typeface="Microsoft YaHei"/>
              </a:rPr>
              <a:t>克服恐惧心理的方法：</a:t>
            </a:r>
          </a:p>
        </p:txBody>
      </p:sp>
    </p:spTree>
    <p:extLst>
      <p:ext uri="{BB962C8B-B14F-4D97-AF65-F5344CB8AC3E}">
        <p14:creationId val="1017872791"/>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4">
                                  <p:stCondLst>
                                    <p:cond delay="0"/>
                                  </p:stCondLst>
                                  <p:childTnLst>
                                    <p:set>
                                      <p:cBhvr>
                                        <p:cTn dur="1" fill="hold" id="6">
                                          <p:stCondLst>
                                            <p:cond delay="0"/>
                                          </p:stCondLst>
                                        </p:cTn>
                                        <p:tgtEl>
                                          <p:spTgt spid="6"/>
                                        </p:tgtEl>
                                        <p:attrNameLst>
                                          <p:attrName>style.visibility</p:attrName>
                                        </p:attrNameLst>
                                      </p:cBhvr>
                                      <p:to>
                                        <p:strVal val="visible"/>
                                      </p:to>
                                    </p:set>
                                    <p:anim calcmode="lin" valueType="num">
                                      <p:cBhvr additive="base">
                                        <p:cTn dur="500" fill="hold" id="7"/>
                                        <p:tgtEl>
                                          <p:spTgt spid="6"/>
                                        </p:tgtEl>
                                        <p:attrNameLst>
                                          <p:attrName>ppt_x</p:attrName>
                                        </p:attrNameLst>
                                      </p:cBhvr>
                                      <p:tavLst>
                                        <p:tav tm="0">
                                          <p:val>
                                            <p:strVal val="#ppt_x"/>
                                          </p:val>
                                        </p:tav>
                                        <p:tav tm="100000">
                                          <p:val>
                                            <p:strVal val="#ppt_x"/>
                                          </p:val>
                                        </p:tav>
                                      </p:tavLst>
                                    </p:anim>
                                    <p:anim calcmode="lin" valueType="num">
                                      <p:cBhvr additive="base">
                                        <p:cTn dur="500" fill="hold" id="8"/>
                                        <p:tgtEl>
                                          <p:spTgt spid="6"/>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2" presetSubtype="1">
                                  <p:stCondLst>
                                    <p:cond delay="0"/>
                                  </p:stCondLst>
                                  <p:childTnLst>
                                    <p:set>
                                      <p:cBhvr>
                                        <p:cTn dur="1" fill="hold" id="12">
                                          <p:stCondLst>
                                            <p:cond delay="0"/>
                                          </p:stCondLst>
                                        </p:cTn>
                                        <p:tgtEl>
                                          <p:spTgt spid="13"/>
                                        </p:tgtEl>
                                        <p:attrNameLst>
                                          <p:attrName>style.visibility</p:attrName>
                                        </p:attrNameLst>
                                      </p:cBhvr>
                                      <p:to>
                                        <p:strVal val="visible"/>
                                      </p:to>
                                    </p:set>
                                    <p:animEffect filter="wipe(up)" transition="in">
                                      <p:cBhvr>
                                        <p:cTn dur="500" id="13"/>
                                        <p:tgtEl>
                                          <p:spTgt spid="1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3"/>
      <p:bldP grpId="0" spid="6"/>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5" name="图片 4"/>
          <p:cNvPicPr>
            <a:picLocks noChangeAspect="1"/>
          </p:cNvPicPr>
          <p:nvPr/>
        </p:nvPicPr>
        <p:blipFill>
          <a:blip r:embed="rId3">
            <a:extLst>
              <a:ext uri="{28A0092B-C50C-407E-A947-70E740481C1C}">
                <a14:useLocalDpi val="0"/>
              </a:ext>
            </a:extLst>
          </a:blip>
          <a:stretch>
            <a:fillRect/>
          </a:stretch>
        </p:blipFill>
        <p:spPr>
          <a:xfrm flipH="1">
            <a:off x="7109762" y="2440921"/>
            <a:ext cx="2339038" cy="2035829"/>
          </a:xfrm>
          <a:prstGeom prst="rect">
            <a:avLst/>
          </a:prstGeom>
        </p:spPr>
      </p:pic>
      <p:pic>
        <p:nvPicPr>
          <p:cNvPr id="9" name="图片 8"/>
          <p:cNvPicPr>
            <a:picLocks noChangeAspect="1"/>
          </p:cNvPicPr>
          <p:nvPr/>
        </p:nvPicPr>
        <p:blipFill>
          <a:blip r:embed="rId4"/>
          <a:stretch>
            <a:fillRect/>
          </a:stretch>
        </p:blipFill>
        <p:spPr>
          <a:xfrm>
            <a:off x="-397" y="2973896"/>
            <a:ext cx="9144793" cy="2188654"/>
          </a:xfrm>
          <a:prstGeom prst="rect">
            <a:avLst/>
          </a:prstGeom>
        </p:spPr>
      </p:pic>
      <p:pic>
        <p:nvPicPr>
          <p:cNvPr id="7" name="图片 6"/>
          <p:cNvPicPr>
            <a:picLocks noChangeAspect="1"/>
          </p:cNvPicPr>
          <p:nvPr/>
        </p:nvPicPr>
        <p:blipFill>
          <a:blip r:embed="rId5">
            <a:extLst>
              <a:ext uri="{28A0092B-C50C-407E-A947-70E740481C1C}">
                <a14:useLocalDpi val="0"/>
              </a:ext>
            </a:extLst>
          </a:blip>
          <a:stretch>
            <a:fillRect/>
          </a:stretch>
        </p:blipFill>
        <p:spPr>
          <a:xfrm>
            <a:off x="152400" y="413312"/>
            <a:ext cx="3140774" cy="4550782"/>
          </a:xfrm>
          <a:prstGeom prst="rect">
            <a:avLst/>
          </a:prstGeom>
        </p:spPr>
      </p:pic>
      <p:pic>
        <p:nvPicPr>
          <p:cNvPr id="26" name="图片 25"/>
          <p:cNvPicPr>
            <a:picLocks noChangeAspect="1"/>
          </p:cNvPicPr>
          <p:nvPr/>
        </p:nvPicPr>
        <p:blipFill>
          <a:blip r:embed="rId6">
            <a:extLst>
              <a:ext uri="{28A0092B-C50C-407E-A947-70E740481C1C}">
                <a14:useLocalDpi val="0"/>
              </a:ext>
            </a:extLst>
          </a:blip>
          <a:stretch>
            <a:fillRect/>
          </a:stretch>
        </p:blipFill>
        <p:spPr>
          <a:xfrm>
            <a:off x="4338382" y="951781"/>
            <a:ext cx="352329" cy="471915"/>
          </a:xfrm>
          <a:prstGeom prst="rect">
            <a:avLst/>
          </a:prstGeom>
        </p:spPr>
      </p:pic>
      <p:sp>
        <p:nvSpPr>
          <p:cNvPr id="8" name="圆角矩形 7"/>
          <p:cNvSpPr/>
          <p:nvPr/>
        </p:nvSpPr>
        <p:spPr>
          <a:xfrm>
            <a:off x="4267200" y="1474862"/>
            <a:ext cx="4287297" cy="2087488"/>
          </a:xfrm>
          <a:prstGeom prst="roundRect">
            <a:avLst>
              <a:gd fmla="val 5672" name="adj"/>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altLang="en-US" b="1" lang="zh-CN" spc="900" sz="4800">
                <a:solidFill>
                  <a:schemeClr val="accent1"/>
                </a:solidFill>
                <a:latin charset="-122" panose="020b0503020204020204" pitchFamily="34" typeface="Microsoft YaHei"/>
                <a:ea charset="-122" panose="020b0503020204020204" pitchFamily="34" typeface="Microsoft YaHei"/>
                <a:sym charset="-122" panose="020b0503020204020204" pitchFamily="34" typeface="Microsoft YaHei"/>
              </a:rPr>
              <a:t>培训讲师授课目的</a:t>
            </a:r>
          </a:p>
        </p:txBody>
      </p:sp>
      <p:grpSp>
        <p:nvGrpSpPr>
          <p:cNvPr id="4" name="组合 3"/>
          <p:cNvGrpSpPr/>
          <p:nvPr/>
        </p:nvGrpSpPr>
        <p:grpSpPr>
          <a:xfrm>
            <a:off x="4628103" y="895350"/>
            <a:ext cx="2985392" cy="646331"/>
            <a:chOff x="4572000" y="971550"/>
            <a:chExt cx="2985392" cy="646331"/>
          </a:xfrm>
        </p:grpSpPr>
        <p:sp>
          <p:nvSpPr>
            <p:cNvPr id="29" name="TextBox 3"/>
            <p:cNvSpPr txBox="1"/>
            <p:nvPr/>
          </p:nvSpPr>
          <p:spPr>
            <a:xfrm>
              <a:off x="4572000" y="971550"/>
              <a:ext cx="2985392" cy="640080"/>
            </a:xfrm>
            <a:prstGeom prst="rect">
              <a:avLst/>
            </a:prstGeom>
            <a:noFill/>
          </p:spPr>
          <p:txBody>
            <a:bodyPr rtlCol="0" wrap="square">
              <a:spAutoFit/>
            </a:bodyPr>
            <a:lstStyle/>
            <a:p>
              <a:r>
                <a:rPr altLang="zh-CN" b="1" lang="en-US" smtClean="0" sz="3600">
                  <a:solidFill>
                    <a:schemeClr val="accent2"/>
                  </a:solidFill>
                  <a:latin charset="-122" panose="020b0503020204020204" pitchFamily="34" typeface="Microsoft YaHei"/>
                  <a:ea charset="-122" panose="020b0503020204020204" pitchFamily="34" typeface="Microsoft YaHei"/>
                  <a:sym charset="-122" panose="020b0503020204020204" pitchFamily="34" typeface="Microsoft YaHei"/>
                </a:rPr>
                <a:t>PART02</a:t>
              </a:r>
            </a:p>
          </p:txBody>
        </p:sp>
        <p:cxnSp>
          <p:nvCxnSpPr>
            <p:cNvPr id="11" name="直接连接符 10"/>
            <p:cNvCxnSpPr/>
            <p:nvPr/>
          </p:nvCxnSpPr>
          <p:spPr>
            <a:xfrm>
              <a:off x="4668296" y="1520862"/>
              <a:ext cx="1732504"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val="381174402"/>
      </p:ext>
    </p:extLst>
  </p:cSld>
  <p:clrMapOvr>
    <a:masterClrMapping/>
  </p:clrMapOvr>
  <mc:AlternateContent>
    <mc:Choice Requires="p14">
      <p:transition p14:dur="1600" spd="slow">
        <p14:gallery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additive="base">
                                        <p:cTn dur="500" fill="hold" id="7"/>
                                        <p:tgtEl>
                                          <p:spTgt spid="9"/>
                                        </p:tgtEl>
                                        <p:attrNameLst>
                                          <p:attrName>ppt_x</p:attrName>
                                        </p:attrNameLst>
                                      </p:cBhvr>
                                      <p:tavLst>
                                        <p:tav tm="0">
                                          <p:val>
                                            <p:strVal val="#ppt_x"/>
                                          </p:val>
                                        </p:tav>
                                        <p:tav tm="100000">
                                          <p:val>
                                            <p:strVal val="#ppt_x"/>
                                          </p:val>
                                        </p:tav>
                                      </p:tavLst>
                                    </p:anim>
                                    <p:anim calcmode="lin" valueType="num">
                                      <p:cBhvr additive="base">
                                        <p:cTn dur="500" fill="hold" id="8"/>
                                        <p:tgtEl>
                                          <p:spTgt spid="9"/>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decel="60000" fill="hold" id="11" nodeType="clickEffect" presetClass="entr" presetID="2" presetSubtype="8">
                                  <p:stCondLst>
                                    <p:cond delay="0"/>
                                  </p:stCondLst>
                                  <p:childTnLst>
                                    <p:set>
                                      <p:cBhvr>
                                        <p:cTn dur="1" fill="hold" id="12">
                                          <p:stCondLst>
                                            <p:cond delay="0"/>
                                          </p:stCondLst>
                                        </p:cTn>
                                        <p:tgtEl>
                                          <p:spTgt spid="7"/>
                                        </p:tgtEl>
                                        <p:attrNameLst>
                                          <p:attrName>style.visibility</p:attrName>
                                        </p:attrNameLst>
                                      </p:cBhvr>
                                      <p:to>
                                        <p:strVal val="visible"/>
                                      </p:to>
                                    </p:set>
                                    <p:anim calcmode="lin" valueType="num">
                                      <p:cBhvr additive="base">
                                        <p:cTn dur="1000" fill="hold" id="13"/>
                                        <p:tgtEl>
                                          <p:spTgt spid="7"/>
                                        </p:tgtEl>
                                        <p:attrNameLst>
                                          <p:attrName>ppt_x</p:attrName>
                                        </p:attrNameLst>
                                      </p:cBhvr>
                                      <p:tavLst>
                                        <p:tav tm="0">
                                          <p:val>
                                            <p:strVal val="0-#ppt_w/2"/>
                                          </p:val>
                                        </p:tav>
                                        <p:tav tm="100000">
                                          <p:val>
                                            <p:strVal val="#ppt_x"/>
                                          </p:val>
                                        </p:tav>
                                      </p:tavLst>
                                    </p:anim>
                                    <p:anim calcmode="lin" valueType="num">
                                      <p:cBhvr additive="base">
                                        <p:cTn dur="1000" fill="hold" id="14"/>
                                        <p:tgtEl>
                                          <p:spTgt spid="7"/>
                                        </p:tgtEl>
                                        <p:attrNameLst>
                                          <p:attrName>ppt_y</p:attrName>
                                        </p:attrNameLst>
                                      </p:cBhvr>
                                      <p:tavLst>
                                        <p:tav tm="0">
                                          <p:val>
                                            <p:strVal val="#ppt_y"/>
                                          </p:val>
                                        </p:tav>
                                        <p:tav tm="100000">
                                          <p:val>
                                            <p:strVal val="#ppt_y"/>
                                          </p:val>
                                        </p:tav>
                                      </p:tavLst>
                                    </p:anim>
                                  </p:childTnLst>
                                </p:cTn>
                              </p:par>
                              <p:par>
                                <p:cTn decel="60000" fill="hold" id="15" nodeType="withEffect" presetClass="entr" presetID="2" presetSubtype="2">
                                  <p:stCondLst>
                                    <p:cond delay="0"/>
                                  </p:stCondLst>
                                  <p:childTnLst>
                                    <p:set>
                                      <p:cBhvr>
                                        <p:cTn dur="1" fill="hold" id="16">
                                          <p:stCondLst>
                                            <p:cond delay="0"/>
                                          </p:stCondLst>
                                        </p:cTn>
                                        <p:tgtEl>
                                          <p:spTgt spid="5"/>
                                        </p:tgtEl>
                                        <p:attrNameLst>
                                          <p:attrName>style.visibility</p:attrName>
                                        </p:attrNameLst>
                                      </p:cBhvr>
                                      <p:to>
                                        <p:strVal val="visible"/>
                                      </p:to>
                                    </p:set>
                                    <p:anim calcmode="lin" valueType="num">
                                      <p:cBhvr additive="base">
                                        <p:cTn dur="1000" fill="hold" id="17"/>
                                        <p:tgtEl>
                                          <p:spTgt spid="5"/>
                                        </p:tgtEl>
                                        <p:attrNameLst>
                                          <p:attrName>ppt_x</p:attrName>
                                        </p:attrNameLst>
                                      </p:cBhvr>
                                      <p:tavLst>
                                        <p:tav tm="0">
                                          <p:val>
                                            <p:strVal val="1+#ppt_w/2"/>
                                          </p:val>
                                        </p:tav>
                                        <p:tav tm="100000">
                                          <p:val>
                                            <p:strVal val="#ppt_x"/>
                                          </p:val>
                                        </p:tav>
                                      </p:tavLst>
                                    </p:anim>
                                    <p:anim calcmode="lin" valueType="num">
                                      <p:cBhvr additive="base">
                                        <p:cTn dur="1000" fill="hold" id="18"/>
                                        <p:tgtEl>
                                          <p:spTgt spid="5"/>
                                        </p:tgtEl>
                                        <p:attrNameLst>
                                          <p:attrName>ppt_y</p:attrName>
                                        </p:attrNameLst>
                                      </p:cBhvr>
                                      <p:tavLst>
                                        <p:tav tm="0">
                                          <p:val>
                                            <p:strVal val="#ppt_y"/>
                                          </p:val>
                                        </p:tav>
                                        <p:tav tm="100000">
                                          <p:val>
                                            <p:strVal val="#ppt_y"/>
                                          </p:val>
                                        </p:tav>
                                      </p:tavLst>
                                    </p:anim>
                                  </p:childTnLst>
                                </p:cTn>
                              </p:par>
                            </p:childTnLst>
                          </p:cTn>
                        </p:par>
                      </p:childTnLst>
                    </p:cTn>
                  </p:par>
                  <p:par>
                    <p:cTn fill="hold" id="19" nodeType="clickPar">
                      <p:stCondLst>
                        <p:cond delay="indefinite"/>
                      </p:stCondLst>
                      <p:childTnLst>
                        <p:par>
                          <p:cTn fill="hold" id="20" nodeType="afterGroup">
                            <p:stCondLst>
                              <p:cond delay="0"/>
                            </p:stCondLst>
                            <p:childTnLst>
                              <p:par>
                                <p:cTn fill="hold" id="21" nodeType="clickEffect" presetClass="entr" presetID="53" presetSubtype="0">
                                  <p:stCondLst>
                                    <p:cond delay="0"/>
                                  </p:stCondLst>
                                  <p:childTnLst>
                                    <p:set>
                                      <p:cBhvr>
                                        <p:cTn dur="1" fill="hold" id="22">
                                          <p:stCondLst>
                                            <p:cond delay="0"/>
                                          </p:stCondLst>
                                        </p:cTn>
                                        <p:tgtEl>
                                          <p:spTgt spid="26"/>
                                        </p:tgtEl>
                                        <p:attrNameLst>
                                          <p:attrName>style.visibility</p:attrName>
                                        </p:attrNameLst>
                                      </p:cBhvr>
                                      <p:to>
                                        <p:strVal val="visible"/>
                                      </p:to>
                                    </p:set>
                                    <p:anim calcmode="lin" valueType="num">
                                      <p:cBhvr>
                                        <p:cTn dur="500" fill="hold" id="23"/>
                                        <p:tgtEl>
                                          <p:spTgt spid="26"/>
                                        </p:tgtEl>
                                        <p:attrNameLst>
                                          <p:attrName>ppt_w</p:attrName>
                                        </p:attrNameLst>
                                      </p:cBhvr>
                                      <p:tavLst>
                                        <p:tav tm="0">
                                          <p:val>
                                            <p:fltVal val="0"/>
                                          </p:val>
                                        </p:tav>
                                        <p:tav tm="100000">
                                          <p:val>
                                            <p:strVal val="#ppt_w"/>
                                          </p:val>
                                        </p:tav>
                                      </p:tavLst>
                                    </p:anim>
                                    <p:anim calcmode="lin" valueType="num">
                                      <p:cBhvr>
                                        <p:cTn dur="500" fill="hold" id="24"/>
                                        <p:tgtEl>
                                          <p:spTgt spid="26"/>
                                        </p:tgtEl>
                                        <p:attrNameLst>
                                          <p:attrName>ppt_h</p:attrName>
                                        </p:attrNameLst>
                                      </p:cBhvr>
                                      <p:tavLst>
                                        <p:tav tm="0">
                                          <p:val>
                                            <p:fltVal val="0"/>
                                          </p:val>
                                        </p:tav>
                                        <p:tav tm="100000">
                                          <p:val>
                                            <p:strVal val="#ppt_h"/>
                                          </p:val>
                                        </p:tav>
                                      </p:tavLst>
                                    </p:anim>
                                    <p:animEffect filter="fade" transition="in">
                                      <p:cBhvr>
                                        <p:cTn dur="500" id="25"/>
                                        <p:tgtEl>
                                          <p:spTgt spid="26"/>
                                        </p:tgtEl>
                                      </p:cBhvr>
                                    </p:animEffect>
                                  </p:childTnLst>
                                </p:cTn>
                              </p:par>
                              <p:par>
                                <p:cTn fill="hold" id="26" nodeType="withEffect" presetClass="entr" presetID="2" presetSubtype="2">
                                  <p:stCondLst>
                                    <p:cond delay="0"/>
                                  </p:stCondLst>
                                  <p:childTnLst>
                                    <p:set>
                                      <p:cBhvr>
                                        <p:cTn dur="1" fill="hold" id="27">
                                          <p:stCondLst>
                                            <p:cond delay="0"/>
                                          </p:stCondLst>
                                        </p:cTn>
                                        <p:tgtEl>
                                          <p:spTgt spid="4"/>
                                        </p:tgtEl>
                                        <p:attrNameLst>
                                          <p:attrName>style.visibility</p:attrName>
                                        </p:attrNameLst>
                                      </p:cBhvr>
                                      <p:to>
                                        <p:strVal val="visible"/>
                                      </p:to>
                                    </p:set>
                                    <p:anim calcmode="lin" valueType="num">
                                      <p:cBhvr additive="base">
                                        <p:cTn dur="500" fill="hold" id="28"/>
                                        <p:tgtEl>
                                          <p:spTgt spid="4"/>
                                        </p:tgtEl>
                                        <p:attrNameLst>
                                          <p:attrName>ppt_x</p:attrName>
                                        </p:attrNameLst>
                                      </p:cBhvr>
                                      <p:tavLst>
                                        <p:tav tm="0">
                                          <p:val>
                                            <p:strVal val="1+#ppt_w/2"/>
                                          </p:val>
                                        </p:tav>
                                        <p:tav tm="100000">
                                          <p:val>
                                            <p:strVal val="#ppt_x"/>
                                          </p:val>
                                        </p:tav>
                                      </p:tavLst>
                                    </p:anim>
                                    <p:anim calcmode="lin" valueType="num">
                                      <p:cBhvr additive="base">
                                        <p:cTn dur="500" fill="hold" id="29"/>
                                        <p:tgtEl>
                                          <p:spTgt spid="4"/>
                                        </p:tgtEl>
                                        <p:attrNameLst>
                                          <p:attrName>ppt_y</p:attrName>
                                        </p:attrNameLst>
                                      </p:cBhvr>
                                      <p:tavLst>
                                        <p:tav tm="0">
                                          <p:val>
                                            <p:strVal val="#ppt_y"/>
                                          </p:val>
                                        </p:tav>
                                        <p:tav tm="100000">
                                          <p:val>
                                            <p:strVal val="#ppt_y"/>
                                          </p:val>
                                        </p:tav>
                                      </p:tavLst>
                                    </p:anim>
                                  </p:childTnLst>
                                </p:cTn>
                              </p:par>
                            </p:childTnLst>
                          </p:cTn>
                        </p:par>
                      </p:childTnLst>
                    </p:cTn>
                  </p:par>
                  <p:par>
                    <p:cTn fill="hold" id="30" nodeType="clickPar">
                      <p:stCondLst>
                        <p:cond delay="indefinite"/>
                      </p:stCondLst>
                      <p:childTnLst>
                        <p:par>
                          <p:cTn fill="hold" id="31" nodeType="afterGroup">
                            <p:stCondLst>
                              <p:cond delay="0"/>
                            </p:stCondLst>
                            <p:childTnLst>
                              <p:par>
                                <p:cTn fill="hold" grpId="0" id="32" nodeType="clickEffect" presetClass="entr" presetID="53" presetSubtype="0">
                                  <p:stCondLst>
                                    <p:cond delay="0"/>
                                  </p:stCondLst>
                                  <p:childTnLst>
                                    <p:set>
                                      <p:cBhvr>
                                        <p:cTn dur="1" fill="hold" id="33">
                                          <p:stCondLst>
                                            <p:cond delay="0"/>
                                          </p:stCondLst>
                                        </p:cTn>
                                        <p:tgtEl>
                                          <p:spTgt spid="8"/>
                                        </p:tgtEl>
                                        <p:attrNameLst>
                                          <p:attrName>style.visibility</p:attrName>
                                        </p:attrNameLst>
                                      </p:cBhvr>
                                      <p:to>
                                        <p:strVal val="visible"/>
                                      </p:to>
                                    </p:set>
                                    <p:anim calcmode="lin" valueType="num">
                                      <p:cBhvr>
                                        <p:cTn dur="500" fill="hold" id="34"/>
                                        <p:tgtEl>
                                          <p:spTgt spid="8"/>
                                        </p:tgtEl>
                                        <p:attrNameLst>
                                          <p:attrName>ppt_w</p:attrName>
                                        </p:attrNameLst>
                                      </p:cBhvr>
                                      <p:tavLst>
                                        <p:tav tm="0">
                                          <p:val>
                                            <p:fltVal val="0"/>
                                          </p:val>
                                        </p:tav>
                                        <p:tav tm="100000">
                                          <p:val>
                                            <p:strVal val="#ppt_w"/>
                                          </p:val>
                                        </p:tav>
                                      </p:tavLst>
                                    </p:anim>
                                    <p:anim calcmode="lin" valueType="num">
                                      <p:cBhvr>
                                        <p:cTn dur="500" fill="hold" id="35"/>
                                        <p:tgtEl>
                                          <p:spTgt spid="8"/>
                                        </p:tgtEl>
                                        <p:attrNameLst>
                                          <p:attrName>ppt_h</p:attrName>
                                        </p:attrNameLst>
                                      </p:cBhvr>
                                      <p:tavLst>
                                        <p:tav tm="0">
                                          <p:val>
                                            <p:fltVal val="0"/>
                                          </p:val>
                                        </p:tav>
                                        <p:tav tm="100000">
                                          <p:val>
                                            <p:strVal val="#ppt_h"/>
                                          </p:val>
                                        </p:tav>
                                      </p:tavLst>
                                    </p:anim>
                                    <p:animEffect filter="fade" transition="in">
                                      <p:cBhvr>
                                        <p:cTn dur="500" id="36"/>
                                        <p:tgtEl>
                                          <p:spTgt spid="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矩形 4"/>
          <p:cNvSpPr/>
          <p:nvPr/>
        </p:nvSpPr>
        <p:spPr>
          <a:xfrm>
            <a:off x="637233" y="1999878"/>
            <a:ext cx="7488832" cy="18002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b0503020204020204" pitchFamily="34" typeface="Microsoft YaHei"/>
              <a:ea charset="-122" panose="020b0503020204020204" pitchFamily="34" typeface="Microsoft YaHei"/>
              <a:sym charset="-122" panose="020b0503020204020204" pitchFamily="34" typeface="Microsoft YaHei"/>
            </a:endParaRPr>
          </a:p>
        </p:txBody>
      </p:sp>
      <p:sp>
        <p:nvSpPr>
          <p:cNvPr id="3" name="内容占位符 2"/>
          <p:cNvSpPr>
            <a:spLocks noGrp="1"/>
          </p:cNvSpPr>
          <p:nvPr>
            <p:ph idx="4294967295"/>
          </p:nvPr>
        </p:nvSpPr>
        <p:spPr>
          <a:xfrm>
            <a:off x="974551" y="2368550"/>
            <a:ext cx="4071938" cy="965200"/>
          </a:xfrm>
        </p:spPr>
        <p:txBody>
          <a:bodyPr>
            <a:noAutofit/>
          </a:bodyPr>
          <a:lstStyle/>
          <a:p>
            <a:pPr algn="ctr">
              <a:lnSpc>
                <a:spcPct val="150000"/>
              </a:lnSpc>
              <a:buNone/>
            </a:pPr>
            <a:r>
              <a:rPr altLang="en-US" lang="zh-CN" smtClean="0" sz="1600">
                <a:solidFill>
                  <a:schemeClr val="tx1">
                    <a:lumMod val="85000"/>
                    <a:lumOff val="15000"/>
                  </a:schemeClr>
                </a:solidFill>
                <a:latin charset="-122" panose="020b0503020204020204" pitchFamily="34" typeface="Microsoft YaHei"/>
                <a:ea charset="-122" panose="020b0503020204020204" pitchFamily="34" typeface="Microsoft YaHei"/>
                <a:sym charset="-122" panose="020b0503020204020204" pitchFamily="34" typeface="Microsoft YaHei"/>
              </a:rPr>
              <a:t>  无论做任何事情都有其目的，当然培训授课也不例外，所以每一次的演讲必须要达到其所预期的目的。</a:t>
            </a:r>
          </a:p>
        </p:txBody>
      </p:sp>
      <p:sp>
        <p:nvSpPr>
          <p:cNvPr id="6" name="标题 5"/>
          <p:cNvSpPr>
            <a:spLocks noGrp="1"/>
          </p:cNvSpPr>
          <p:nvPr>
            <p:ph idx="4294967295" type="title"/>
          </p:nvPr>
        </p:nvSpPr>
        <p:spPr>
          <a:xfrm>
            <a:off x="609600" y="1317933"/>
            <a:ext cx="3565525" cy="420624"/>
          </a:xfrm>
          <a:solidFill>
            <a:schemeClr val="accent2"/>
          </a:solidFill>
        </p:spPr>
        <p:txBody>
          <a:bodyPr rtlCol="0" wrap="square">
            <a:spAutoFit/>
          </a:bodyPr>
          <a:lstStyle/>
          <a:p>
            <a:pPr algn="ctr"/>
            <a:r>
              <a:rPr altLang="en-US" lang="zh-CN" sz="2400">
                <a:solidFill>
                  <a:schemeClr val="bg1"/>
                </a:solidFill>
                <a:latin charset="-122" panose="020b0503020204020204" pitchFamily="34" typeface="Microsoft YaHei"/>
                <a:ea charset="-122" panose="020b0503020204020204" pitchFamily="34" typeface="Microsoft YaHei"/>
                <a:cs typeface="+mn-cs"/>
                <a:sym charset="-122" panose="020b0503020204020204" pitchFamily="34" typeface="Microsoft YaHei"/>
              </a:rPr>
              <a:t>培训讲师的授课目的</a:t>
            </a:r>
          </a:p>
        </p:txBody>
      </p:sp>
      <p:pic>
        <p:nvPicPr>
          <p:cNvPr id="2" name="图片 1"/>
          <p:cNvPicPr>
            <a:picLocks noChangeAspect="1"/>
          </p:cNvPicPr>
          <p:nvPr/>
        </p:nvPicPr>
        <p:blipFill>
          <a:blip r:embed="rId3">
            <a:extLst>
              <a:ext uri="{28A0092B-C50C-407E-A947-70E740481C1C}">
                <a14:useLocalDpi val="0"/>
              </a:ext>
            </a:extLst>
          </a:blip>
          <a:stretch>
            <a:fillRect/>
          </a:stretch>
        </p:blipFill>
        <p:spPr>
          <a:xfrm flipH="1">
            <a:off x="4970289" y="1148832"/>
            <a:ext cx="3982293" cy="3404118"/>
          </a:xfrm>
          <a:prstGeom prst="rect">
            <a:avLst/>
          </a:prstGeom>
        </p:spPr>
      </p:pic>
    </p:spTree>
    <p:extLst>
      <p:ext uri="{BB962C8B-B14F-4D97-AF65-F5344CB8AC3E}">
        <p14:creationId val="2422514349"/>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ppt_x"/>
                                          </p:val>
                                        </p:tav>
                                        <p:tav tm="100000">
                                          <p:val>
                                            <p:strVal val="#ppt_x"/>
                                          </p:val>
                                        </p:tav>
                                      </p:tavLst>
                                    </p:anim>
                                    <p:anim calcmode="lin" valueType="num">
                                      <p:cBhvr additive="base">
                                        <p:cTn dur="500" fill="hold" id="8"/>
                                        <p:tgtEl>
                                          <p:spTgt spid="2"/>
                                        </p:tgtEl>
                                        <p:attrNameLst>
                                          <p:attrName>ppt_y</p:attrName>
                                        </p:attrNameLst>
                                      </p:cBhvr>
                                      <p:tavLst>
                                        <p:tav tm="0">
                                          <p:val>
                                            <p:strVal val="1+#ppt_h/2"/>
                                          </p:val>
                                        </p:tav>
                                        <p:tav tm="100000">
                                          <p:val>
                                            <p:strVal val="#ppt_y"/>
                                          </p:val>
                                        </p:tav>
                                      </p:tavLst>
                                    </p:anim>
                                  </p:childTnLst>
                                </p:cTn>
                              </p:par>
                              <p:par>
                                <p:cTn fill="hold" grpId="0" id="9" nodeType="withEffect" presetClass="entr" presetID="2" presetSubtype="8">
                                  <p:stCondLst>
                                    <p:cond delay="0"/>
                                  </p:stCondLst>
                                  <p:childTnLst>
                                    <p:set>
                                      <p:cBhvr>
                                        <p:cTn dur="1" fill="hold" id="10">
                                          <p:stCondLst>
                                            <p:cond delay="0"/>
                                          </p:stCondLst>
                                        </p:cTn>
                                        <p:tgtEl>
                                          <p:spTgt spid="6"/>
                                        </p:tgtEl>
                                        <p:attrNameLst>
                                          <p:attrName>style.visibility</p:attrName>
                                        </p:attrNameLst>
                                      </p:cBhvr>
                                      <p:to>
                                        <p:strVal val="visible"/>
                                      </p:to>
                                    </p:set>
                                    <p:anim calcmode="lin" valueType="num">
                                      <p:cBhvr additive="base">
                                        <p:cTn dur="500" fill="hold" id="11"/>
                                        <p:tgtEl>
                                          <p:spTgt spid="6"/>
                                        </p:tgtEl>
                                        <p:attrNameLst>
                                          <p:attrName>ppt_x</p:attrName>
                                        </p:attrNameLst>
                                      </p:cBhvr>
                                      <p:tavLst>
                                        <p:tav tm="0">
                                          <p:val>
                                            <p:strVal val="0-#ppt_w/2"/>
                                          </p:val>
                                        </p:tav>
                                        <p:tav tm="100000">
                                          <p:val>
                                            <p:strVal val="#ppt_x"/>
                                          </p:val>
                                        </p:tav>
                                      </p:tavLst>
                                    </p:anim>
                                    <p:anim calcmode="lin" valueType="num">
                                      <p:cBhvr additive="base">
                                        <p:cTn dur="500" fill="hold" id="12"/>
                                        <p:tgtEl>
                                          <p:spTgt spid="6"/>
                                        </p:tgtEl>
                                        <p:attrNameLst>
                                          <p:attrName>ppt_y</p:attrName>
                                        </p:attrNameLst>
                                      </p:cBhvr>
                                      <p:tavLst>
                                        <p:tav tm="0">
                                          <p:val>
                                            <p:strVal val="#ppt_y"/>
                                          </p:val>
                                        </p:tav>
                                        <p:tav tm="100000">
                                          <p:val>
                                            <p:strVal val="#ppt_y"/>
                                          </p:val>
                                        </p:tav>
                                      </p:tavLst>
                                    </p:anim>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16" presetSubtype="21">
                                  <p:stCondLst>
                                    <p:cond delay="0"/>
                                  </p:stCondLst>
                                  <p:childTnLst>
                                    <p:set>
                                      <p:cBhvr>
                                        <p:cTn dur="1" fill="hold" id="16">
                                          <p:stCondLst>
                                            <p:cond delay="0"/>
                                          </p:stCondLst>
                                        </p:cTn>
                                        <p:tgtEl>
                                          <p:spTgt spid="5"/>
                                        </p:tgtEl>
                                        <p:attrNameLst>
                                          <p:attrName>style.visibility</p:attrName>
                                        </p:attrNameLst>
                                      </p:cBhvr>
                                      <p:to>
                                        <p:strVal val="visible"/>
                                      </p:to>
                                    </p:set>
                                    <p:animEffect filter="barn(inVertical)" transition="in">
                                      <p:cBhvr>
                                        <p:cTn dur="500" id="17"/>
                                        <p:tgtEl>
                                          <p:spTgt spid="5"/>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53" presetSubtype="0">
                                  <p:stCondLst>
                                    <p:cond delay="0"/>
                                  </p:stCondLst>
                                  <p:childTnLst>
                                    <p:set>
                                      <p:cBhvr>
                                        <p:cTn dur="1" fill="hold" id="21">
                                          <p:stCondLst>
                                            <p:cond delay="0"/>
                                          </p:stCondLst>
                                        </p:cTn>
                                        <p:tgtEl>
                                          <p:spTgt spid="3">
                                            <p:txEl>
                                              <p:pRg end="0" st="0"/>
                                            </p:txEl>
                                          </p:spTgt>
                                        </p:tgtEl>
                                        <p:attrNameLst>
                                          <p:attrName>style.visibility</p:attrName>
                                        </p:attrNameLst>
                                      </p:cBhvr>
                                      <p:to>
                                        <p:strVal val="visible"/>
                                      </p:to>
                                    </p:set>
                                    <p:anim calcmode="lin" valueType="num">
                                      <p:cBhvr>
                                        <p:cTn dur="500" fill="hold" id="22"/>
                                        <p:tgtEl>
                                          <p:spTgt spid="3">
                                            <p:txEl>
                                              <p:pRg end="0" st="0"/>
                                            </p:txEl>
                                          </p:spTgt>
                                        </p:tgtEl>
                                        <p:attrNameLst>
                                          <p:attrName>ppt_w</p:attrName>
                                        </p:attrNameLst>
                                      </p:cBhvr>
                                      <p:tavLst>
                                        <p:tav tm="0">
                                          <p:val>
                                            <p:fltVal val="0"/>
                                          </p:val>
                                        </p:tav>
                                        <p:tav tm="100000">
                                          <p:val>
                                            <p:strVal val="#ppt_w"/>
                                          </p:val>
                                        </p:tav>
                                      </p:tavLst>
                                    </p:anim>
                                    <p:anim calcmode="lin" valueType="num">
                                      <p:cBhvr>
                                        <p:cTn dur="500" fill="hold" id="23"/>
                                        <p:tgtEl>
                                          <p:spTgt spid="3">
                                            <p:txEl>
                                              <p:pRg end="0" st="0"/>
                                            </p:txEl>
                                          </p:spTgt>
                                        </p:tgtEl>
                                        <p:attrNameLst>
                                          <p:attrName>ppt_h</p:attrName>
                                        </p:attrNameLst>
                                      </p:cBhvr>
                                      <p:tavLst>
                                        <p:tav tm="0">
                                          <p:val>
                                            <p:fltVal val="0"/>
                                          </p:val>
                                        </p:tav>
                                        <p:tav tm="100000">
                                          <p:val>
                                            <p:strVal val="#ppt_h"/>
                                          </p:val>
                                        </p:tav>
                                      </p:tavLst>
                                    </p:anim>
                                    <p:animEffect filter="fade" transition="in">
                                      <p:cBhvr>
                                        <p:cTn dur="500" id="24"/>
                                        <p:tgtEl>
                                          <p:spTgt spid="3">
                                            <p:txEl>
                                              <p:pRg end="0"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build="p" grpId="0" spid="3"/>
      <p:bldP grpId="0" spid="6"/>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p:cNvSpPr>
            <a:spLocks noGrp="1"/>
          </p:cNvSpPr>
          <p:nvPr>
            <p:ph idx="4294967295" type="title"/>
          </p:nvPr>
        </p:nvSpPr>
        <p:spPr>
          <a:xfrm>
            <a:off x="495300" y="1063657"/>
            <a:ext cx="4762500" cy="420624"/>
          </a:xfrm>
          <a:solidFill>
            <a:schemeClr val="accent2"/>
          </a:solidFill>
        </p:spPr>
        <p:txBody>
          <a:bodyPr rtlCol="0" wrap="square">
            <a:spAutoFit/>
          </a:bodyPr>
          <a:lstStyle/>
          <a:p>
            <a:pPr algn="ctr"/>
            <a:r>
              <a:rPr altLang="en-US" lang="zh-CN" sz="2400">
                <a:solidFill>
                  <a:schemeClr val="bg1"/>
                </a:solidFill>
                <a:latin charset="-122" panose="020b0503020204020204" pitchFamily="34" typeface="Microsoft YaHei"/>
                <a:ea charset="-122" panose="020b0503020204020204" pitchFamily="34" typeface="Microsoft YaHei"/>
                <a:cs typeface="+mn-cs"/>
                <a:sym charset="-122" panose="020b0503020204020204" pitchFamily="34" typeface="Microsoft YaHei"/>
              </a:rPr>
              <a:t>直销中演讲至少应达到五个目的：</a:t>
            </a:r>
          </a:p>
        </p:txBody>
      </p:sp>
      <p:sp>
        <p:nvSpPr>
          <p:cNvPr id="6" name="圆角矩形 5"/>
          <p:cNvSpPr/>
          <p:nvPr/>
        </p:nvSpPr>
        <p:spPr>
          <a:xfrm>
            <a:off x="5408189" y="2767257"/>
            <a:ext cx="1243074" cy="452708"/>
          </a:xfrm>
          <a:prstGeom prst="roundRect">
            <a:avLst>
              <a:gd fmla="val 4485"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r>
              <a:rPr altLang="en-US" lang="zh-CN" sz="1400">
                <a:solidFill>
                  <a:schemeClr val="bg1"/>
                </a:solidFill>
                <a:latin charset="-122" panose="020b0503020204020204" pitchFamily="34" typeface="Microsoft YaHei"/>
                <a:ea charset="-122" panose="020b0503020204020204" pitchFamily="34" typeface="Microsoft YaHei"/>
                <a:sym charset="-122" panose="020b0503020204020204" pitchFamily="34" typeface="Microsoft YaHei"/>
              </a:rPr>
              <a:t>激励效应</a:t>
            </a:r>
          </a:p>
        </p:txBody>
      </p:sp>
      <p:sp>
        <p:nvSpPr>
          <p:cNvPr id="7" name="圆角矩形 6"/>
          <p:cNvSpPr/>
          <p:nvPr/>
        </p:nvSpPr>
        <p:spPr>
          <a:xfrm>
            <a:off x="6706082" y="1962150"/>
            <a:ext cx="1243074" cy="452708"/>
          </a:xfrm>
          <a:prstGeom prst="roundRect">
            <a:avLst>
              <a:gd fmla="val 4485" name="adj"/>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r>
              <a:rPr altLang="en-US" lang="zh-CN" sz="1400">
                <a:solidFill>
                  <a:schemeClr val="bg1"/>
                </a:solidFill>
                <a:latin charset="-122" panose="020b0503020204020204" pitchFamily="34" typeface="Microsoft YaHei"/>
                <a:ea charset="-122" panose="020b0503020204020204" pitchFamily="34" typeface="Microsoft YaHei"/>
                <a:sym charset="-122" panose="020b0503020204020204" pitchFamily="34" typeface="Microsoft YaHei"/>
              </a:rPr>
              <a:t>行动效应</a:t>
            </a:r>
          </a:p>
        </p:txBody>
      </p:sp>
      <p:sp>
        <p:nvSpPr>
          <p:cNvPr id="8" name="圆角矩形 7"/>
          <p:cNvSpPr/>
          <p:nvPr/>
        </p:nvSpPr>
        <p:spPr>
          <a:xfrm>
            <a:off x="4045379" y="3572364"/>
            <a:ext cx="1243074" cy="452708"/>
          </a:xfrm>
          <a:prstGeom prst="roundRect">
            <a:avLst>
              <a:gd fmla="val 4485" name="adj"/>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r>
              <a:rPr altLang="en-US" lang="zh-CN" sz="1400">
                <a:solidFill>
                  <a:schemeClr val="bg1"/>
                </a:solidFill>
                <a:latin charset="-122" panose="020b0503020204020204" pitchFamily="34" typeface="Microsoft YaHei"/>
                <a:ea charset="-122" panose="020b0503020204020204" pitchFamily="34" typeface="Microsoft YaHei"/>
                <a:sym charset="-122" panose="020b0503020204020204" pitchFamily="34" typeface="Microsoft YaHei"/>
              </a:rPr>
              <a:t>复制效应</a:t>
            </a:r>
          </a:p>
        </p:txBody>
      </p:sp>
      <p:sp>
        <p:nvSpPr>
          <p:cNvPr id="9" name="圆角矩形 8"/>
          <p:cNvSpPr/>
          <p:nvPr/>
        </p:nvSpPr>
        <p:spPr>
          <a:xfrm>
            <a:off x="6731117" y="3572364"/>
            <a:ext cx="1243074" cy="452708"/>
          </a:xfrm>
          <a:prstGeom prst="roundRect">
            <a:avLst>
              <a:gd fmla="val 4485" name="adj"/>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r>
              <a:rPr altLang="en-US" lang="zh-CN" sz="1400">
                <a:latin charset="-122" panose="020b0503020204020204" pitchFamily="34" typeface="Microsoft YaHei"/>
                <a:ea charset="-122" panose="020b0503020204020204" pitchFamily="34" typeface="Microsoft YaHei"/>
                <a:sym charset="-122" panose="020b0503020204020204" pitchFamily="34" typeface="Microsoft YaHei"/>
              </a:rPr>
              <a:t>学习效应</a:t>
            </a:r>
          </a:p>
        </p:txBody>
      </p:sp>
      <p:sp>
        <p:nvSpPr>
          <p:cNvPr id="10" name="圆角矩形 9"/>
          <p:cNvSpPr/>
          <p:nvPr/>
        </p:nvSpPr>
        <p:spPr>
          <a:xfrm>
            <a:off x="4038600" y="1962150"/>
            <a:ext cx="1243074" cy="452708"/>
          </a:xfrm>
          <a:prstGeom prst="roundRect">
            <a:avLst>
              <a:gd fmla="val 4485" name="adj"/>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r>
              <a:rPr altLang="en-US" lang="zh-CN" sz="1400">
                <a:solidFill>
                  <a:schemeClr val="bg1"/>
                </a:solidFill>
                <a:latin charset="-122" panose="020b0503020204020204" pitchFamily="34" typeface="Microsoft YaHei"/>
                <a:ea charset="-122" panose="020b0503020204020204" pitchFamily="34" typeface="Microsoft YaHei"/>
                <a:sym charset="-122" panose="020b0503020204020204" pitchFamily="34" typeface="Microsoft YaHei"/>
              </a:rPr>
              <a:t>信任效应</a:t>
            </a:r>
          </a:p>
        </p:txBody>
      </p:sp>
      <p:pic>
        <p:nvPicPr>
          <p:cNvPr id="11" name="图片 10"/>
          <p:cNvPicPr>
            <a:picLocks noChangeAspect="1"/>
          </p:cNvPicPr>
          <p:nvPr/>
        </p:nvPicPr>
        <p:blipFill>
          <a:blip r:embed="rId3">
            <a:extLst>
              <a:ext uri="{28A0092B-C50C-407E-A947-70E740481C1C}">
                <a14:useLocalDpi val="0"/>
              </a:ext>
            </a:extLst>
          </a:blip>
          <a:stretch>
            <a:fillRect/>
          </a:stretch>
        </p:blipFill>
        <p:spPr>
          <a:xfrm>
            <a:off x="609600" y="1544342"/>
            <a:ext cx="3008608" cy="3008608"/>
          </a:xfrm>
          <a:prstGeom prst="rect">
            <a:avLst/>
          </a:prstGeom>
        </p:spPr>
      </p:pic>
    </p:spTree>
    <p:extLst>
      <p:ext uri="{BB962C8B-B14F-4D97-AF65-F5344CB8AC3E}">
        <p14:creationId val="2008912384"/>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ppt_x"/>
                                          </p:val>
                                        </p:tav>
                                        <p:tav tm="100000">
                                          <p:val>
                                            <p:strVal val="#ppt_x"/>
                                          </p:val>
                                        </p:tav>
                                      </p:tavLst>
                                    </p:anim>
                                    <p:anim calcmode="lin" valueType="num">
                                      <p:cBhvr additive="base">
                                        <p:cTn dur="500" fill="hold" id="8"/>
                                        <p:tgtEl>
                                          <p:spTgt spid="2"/>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id="11" nodeType="clickEffect" presetClass="entr" presetID="2" presetSubtype="4">
                                  <p:stCondLst>
                                    <p:cond delay="0"/>
                                  </p:stCondLst>
                                  <p:childTnLst>
                                    <p:set>
                                      <p:cBhvr>
                                        <p:cTn dur="1" fill="hold" id="12">
                                          <p:stCondLst>
                                            <p:cond delay="0"/>
                                          </p:stCondLst>
                                        </p:cTn>
                                        <p:tgtEl>
                                          <p:spTgt spid="11"/>
                                        </p:tgtEl>
                                        <p:attrNameLst>
                                          <p:attrName>style.visibility</p:attrName>
                                        </p:attrNameLst>
                                      </p:cBhvr>
                                      <p:to>
                                        <p:strVal val="visible"/>
                                      </p:to>
                                    </p:set>
                                    <p:anim calcmode="lin" valueType="num">
                                      <p:cBhvr additive="base">
                                        <p:cTn dur="500" fill="hold" id="13"/>
                                        <p:tgtEl>
                                          <p:spTgt spid="11"/>
                                        </p:tgtEl>
                                        <p:attrNameLst>
                                          <p:attrName>ppt_x</p:attrName>
                                        </p:attrNameLst>
                                      </p:cBhvr>
                                      <p:tavLst>
                                        <p:tav tm="0">
                                          <p:val>
                                            <p:strVal val="#ppt_x"/>
                                          </p:val>
                                        </p:tav>
                                        <p:tav tm="100000">
                                          <p:val>
                                            <p:strVal val="#ppt_x"/>
                                          </p:val>
                                        </p:tav>
                                      </p:tavLst>
                                    </p:anim>
                                    <p:anim calcmode="lin" valueType="num">
                                      <p:cBhvr additive="base">
                                        <p:cTn dur="500" fill="hold" id="14"/>
                                        <p:tgtEl>
                                          <p:spTgt spid="11"/>
                                        </p:tgtEl>
                                        <p:attrNameLst>
                                          <p:attrName>ppt_y</p:attrName>
                                        </p:attrNameLst>
                                      </p:cBhvr>
                                      <p:tavLst>
                                        <p:tav tm="0">
                                          <p:val>
                                            <p:strVal val="1+#ppt_h/2"/>
                                          </p:val>
                                        </p:tav>
                                        <p:tav tm="100000">
                                          <p:val>
                                            <p:strVal val="#ppt_y"/>
                                          </p:val>
                                        </p:tav>
                                      </p:tavLst>
                                    </p:anim>
                                  </p:childTnLst>
                                </p:cTn>
                              </p:par>
                            </p:childTnLst>
                          </p:cTn>
                        </p:par>
                      </p:childTnLst>
                    </p:cTn>
                  </p:par>
                  <p:par>
                    <p:cTn fill="hold" id="15" nodeType="clickPar">
                      <p:stCondLst>
                        <p:cond delay="indefinite"/>
                      </p:stCondLst>
                      <p:childTnLst>
                        <p:par>
                          <p:cTn fill="hold" id="16" nodeType="afterGroup">
                            <p:stCondLst>
                              <p:cond delay="0"/>
                            </p:stCondLst>
                            <p:childTnLst>
                              <p:par>
                                <p:cTn fill="hold" grpId="0" id="17" nodeType="clickEffect" presetClass="entr" presetID="53" presetSubtype="0">
                                  <p:stCondLst>
                                    <p:cond delay="0"/>
                                  </p:stCondLst>
                                  <p:childTnLst>
                                    <p:set>
                                      <p:cBhvr>
                                        <p:cTn dur="1" fill="hold" id="18">
                                          <p:stCondLst>
                                            <p:cond delay="0"/>
                                          </p:stCondLst>
                                        </p:cTn>
                                        <p:tgtEl>
                                          <p:spTgt spid="6"/>
                                        </p:tgtEl>
                                        <p:attrNameLst>
                                          <p:attrName>style.visibility</p:attrName>
                                        </p:attrNameLst>
                                      </p:cBhvr>
                                      <p:to>
                                        <p:strVal val="visible"/>
                                      </p:to>
                                    </p:set>
                                    <p:anim calcmode="lin" valueType="num">
                                      <p:cBhvr>
                                        <p:cTn dur="500" fill="hold" id="19"/>
                                        <p:tgtEl>
                                          <p:spTgt spid="6"/>
                                        </p:tgtEl>
                                        <p:attrNameLst>
                                          <p:attrName>ppt_w</p:attrName>
                                        </p:attrNameLst>
                                      </p:cBhvr>
                                      <p:tavLst>
                                        <p:tav tm="0">
                                          <p:val>
                                            <p:fltVal val="0"/>
                                          </p:val>
                                        </p:tav>
                                        <p:tav tm="100000">
                                          <p:val>
                                            <p:strVal val="#ppt_w"/>
                                          </p:val>
                                        </p:tav>
                                      </p:tavLst>
                                    </p:anim>
                                    <p:anim calcmode="lin" valueType="num">
                                      <p:cBhvr>
                                        <p:cTn dur="500" fill="hold" id="20"/>
                                        <p:tgtEl>
                                          <p:spTgt spid="6"/>
                                        </p:tgtEl>
                                        <p:attrNameLst>
                                          <p:attrName>ppt_h</p:attrName>
                                        </p:attrNameLst>
                                      </p:cBhvr>
                                      <p:tavLst>
                                        <p:tav tm="0">
                                          <p:val>
                                            <p:fltVal val="0"/>
                                          </p:val>
                                        </p:tav>
                                        <p:tav tm="100000">
                                          <p:val>
                                            <p:strVal val="#ppt_h"/>
                                          </p:val>
                                        </p:tav>
                                      </p:tavLst>
                                    </p:anim>
                                    <p:animEffect filter="fade" transition="in">
                                      <p:cBhvr>
                                        <p:cTn dur="500" id="21"/>
                                        <p:tgtEl>
                                          <p:spTgt spid="6"/>
                                        </p:tgtEl>
                                      </p:cBhvr>
                                    </p:animEffect>
                                  </p:childTnLst>
                                </p:cTn>
                              </p:par>
                              <p:par>
                                <p:cTn fill="hold" grpId="0" id="22" nodeType="withEffect" presetClass="entr" presetID="53" presetSubtype="0">
                                  <p:stCondLst>
                                    <p:cond delay="0"/>
                                  </p:stCondLst>
                                  <p:childTnLst>
                                    <p:set>
                                      <p:cBhvr>
                                        <p:cTn dur="1" fill="hold" id="23">
                                          <p:stCondLst>
                                            <p:cond delay="0"/>
                                          </p:stCondLst>
                                        </p:cTn>
                                        <p:tgtEl>
                                          <p:spTgt spid="7"/>
                                        </p:tgtEl>
                                        <p:attrNameLst>
                                          <p:attrName>style.visibility</p:attrName>
                                        </p:attrNameLst>
                                      </p:cBhvr>
                                      <p:to>
                                        <p:strVal val="visible"/>
                                      </p:to>
                                    </p:set>
                                    <p:anim calcmode="lin" valueType="num">
                                      <p:cBhvr>
                                        <p:cTn dur="500" fill="hold" id="24"/>
                                        <p:tgtEl>
                                          <p:spTgt spid="7"/>
                                        </p:tgtEl>
                                        <p:attrNameLst>
                                          <p:attrName>ppt_w</p:attrName>
                                        </p:attrNameLst>
                                      </p:cBhvr>
                                      <p:tavLst>
                                        <p:tav tm="0">
                                          <p:val>
                                            <p:fltVal val="0"/>
                                          </p:val>
                                        </p:tav>
                                        <p:tav tm="100000">
                                          <p:val>
                                            <p:strVal val="#ppt_w"/>
                                          </p:val>
                                        </p:tav>
                                      </p:tavLst>
                                    </p:anim>
                                    <p:anim calcmode="lin" valueType="num">
                                      <p:cBhvr>
                                        <p:cTn dur="500" fill="hold" id="25"/>
                                        <p:tgtEl>
                                          <p:spTgt spid="7"/>
                                        </p:tgtEl>
                                        <p:attrNameLst>
                                          <p:attrName>ppt_h</p:attrName>
                                        </p:attrNameLst>
                                      </p:cBhvr>
                                      <p:tavLst>
                                        <p:tav tm="0">
                                          <p:val>
                                            <p:fltVal val="0"/>
                                          </p:val>
                                        </p:tav>
                                        <p:tav tm="100000">
                                          <p:val>
                                            <p:strVal val="#ppt_h"/>
                                          </p:val>
                                        </p:tav>
                                      </p:tavLst>
                                    </p:anim>
                                    <p:animEffect filter="fade" transition="in">
                                      <p:cBhvr>
                                        <p:cTn dur="500" id="26"/>
                                        <p:tgtEl>
                                          <p:spTgt spid="7"/>
                                        </p:tgtEl>
                                      </p:cBhvr>
                                    </p:animEffect>
                                  </p:childTnLst>
                                </p:cTn>
                              </p:par>
                              <p:par>
                                <p:cTn fill="hold" grpId="0" id="27" nodeType="withEffect" presetClass="entr" presetID="53" presetSubtype="0">
                                  <p:stCondLst>
                                    <p:cond delay="0"/>
                                  </p:stCondLst>
                                  <p:childTnLst>
                                    <p:set>
                                      <p:cBhvr>
                                        <p:cTn dur="1" fill="hold" id="28">
                                          <p:stCondLst>
                                            <p:cond delay="0"/>
                                          </p:stCondLst>
                                        </p:cTn>
                                        <p:tgtEl>
                                          <p:spTgt spid="8"/>
                                        </p:tgtEl>
                                        <p:attrNameLst>
                                          <p:attrName>style.visibility</p:attrName>
                                        </p:attrNameLst>
                                      </p:cBhvr>
                                      <p:to>
                                        <p:strVal val="visible"/>
                                      </p:to>
                                    </p:set>
                                    <p:anim calcmode="lin" valueType="num">
                                      <p:cBhvr>
                                        <p:cTn dur="500" fill="hold" id="29"/>
                                        <p:tgtEl>
                                          <p:spTgt spid="8"/>
                                        </p:tgtEl>
                                        <p:attrNameLst>
                                          <p:attrName>ppt_w</p:attrName>
                                        </p:attrNameLst>
                                      </p:cBhvr>
                                      <p:tavLst>
                                        <p:tav tm="0">
                                          <p:val>
                                            <p:fltVal val="0"/>
                                          </p:val>
                                        </p:tav>
                                        <p:tav tm="100000">
                                          <p:val>
                                            <p:strVal val="#ppt_w"/>
                                          </p:val>
                                        </p:tav>
                                      </p:tavLst>
                                    </p:anim>
                                    <p:anim calcmode="lin" valueType="num">
                                      <p:cBhvr>
                                        <p:cTn dur="500" fill="hold" id="30"/>
                                        <p:tgtEl>
                                          <p:spTgt spid="8"/>
                                        </p:tgtEl>
                                        <p:attrNameLst>
                                          <p:attrName>ppt_h</p:attrName>
                                        </p:attrNameLst>
                                      </p:cBhvr>
                                      <p:tavLst>
                                        <p:tav tm="0">
                                          <p:val>
                                            <p:fltVal val="0"/>
                                          </p:val>
                                        </p:tav>
                                        <p:tav tm="100000">
                                          <p:val>
                                            <p:strVal val="#ppt_h"/>
                                          </p:val>
                                        </p:tav>
                                      </p:tavLst>
                                    </p:anim>
                                    <p:animEffect filter="fade" transition="in">
                                      <p:cBhvr>
                                        <p:cTn dur="500" id="31"/>
                                        <p:tgtEl>
                                          <p:spTgt spid="8"/>
                                        </p:tgtEl>
                                      </p:cBhvr>
                                    </p:animEffect>
                                  </p:childTnLst>
                                </p:cTn>
                              </p:par>
                              <p:par>
                                <p:cTn fill="hold" grpId="0" id="32" nodeType="withEffect" presetClass="entr" presetID="53" presetSubtype="0">
                                  <p:stCondLst>
                                    <p:cond delay="0"/>
                                  </p:stCondLst>
                                  <p:childTnLst>
                                    <p:set>
                                      <p:cBhvr>
                                        <p:cTn dur="1" fill="hold" id="33">
                                          <p:stCondLst>
                                            <p:cond delay="0"/>
                                          </p:stCondLst>
                                        </p:cTn>
                                        <p:tgtEl>
                                          <p:spTgt spid="9"/>
                                        </p:tgtEl>
                                        <p:attrNameLst>
                                          <p:attrName>style.visibility</p:attrName>
                                        </p:attrNameLst>
                                      </p:cBhvr>
                                      <p:to>
                                        <p:strVal val="visible"/>
                                      </p:to>
                                    </p:set>
                                    <p:anim calcmode="lin" valueType="num">
                                      <p:cBhvr>
                                        <p:cTn dur="500" fill="hold" id="34"/>
                                        <p:tgtEl>
                                          <p:spTgt spid="9"/>
                                        </p:tgtEl>
                                        <p:attrNameLst>
                                          <p:attrName>ppt_w</p:attrName>
                                        </p:attrNameLst>
                                      </p:cBhvr>
                                      <p:tavLst>
                                        <p:tav tm="0">
                                          <p:val>
                                            <p:fltVal val="0"/>
                                          </p:val>
                                        </p:tav>
                                        <p:tav tm="100000">
                                          <p:val>
                                            <p:strVal val="#ppt_w"/>
                                          </p:val>
                                        </p:tav>
                                      </p:tavLst>
                                    </p:anim>
                                    <p:anim calcmode="lin" valueType="num">
                                      <p:cBhvr>
                                        <p:cTn dur="500" fill="hold" id="35"/>
                                        <p:tgtEl>
                                          <p:spTgt spid="9"/>
                                        </p:tgtEl>
                                        <p:attrNameLst>
                                          <p:attrName>ppt_h</p:attrName>
                                        </p:attrNameLst>
                                      </p:cBhvr>
                                      <p:tavLst>
                                        <p:tav tm="0">
                                          <p:val>
                                            <p:fltVal val="0"/>
                                          </p:val>
                                        </p:tav>
                                        <p:tav tm="100000">
                                          <p:val>
                                            <p:strVal val="#ppt_h"/>
                                          </p:val>
                                        </p:tav>
                                      </p:tavLst>
                                    </p:anim>
                                    <p:animEffect filter="fade" transition="in">
                                      <p:cBhvr>
                                        <p:cTn dur="500" id="36"/>
                                        <p:tgtEl>
                                          <p:spTgt spid="9"/>
                                        </p:tgtEl>
                                      </p:cBhvr>
                                    </p:animEffect>
                                  </p:childTnLst>
                                </p:cTn>
                              </p:par>
                              <p:par>
                                <p:cTn fill="hold" grpId="0" id="37" nodeType="withEffect" presetClass="entr" presetID="53" presetSubtype="0">
                                  <p:stCondLst>
                                    <p:cond delay="0"/>
                                  </p:stCondLst>
                                  <p:childTnLst>
                                    <p:set>
                                      <p:cBhvr>
                                        <p:cTn dur="1" fill="hold" id="38">
                                          <p:stCondLst>
                                            <p:cond delay="0"/>
                                          </p:stCondLst>
                                        </p:cTn>
                                        <p:tgtEl>
                                          <p:spTgt spid="10"/>
                                        </p:tgtEl>
                                        <p:attrNameLst>
                                          <p:attrName>style.visibility</p:attrName>
                                        </p:attrNameLst>
                                      </p:cBhvr>
                                      <p:to>
                                        <p:strVal val="visible"/>
                                      </p:to>
                                    </p:set>
                                    <p:anim calcmode="lin" valueType="num">
                                      <p:cBhvr>
                                        <p:cTn dur="500" fill="hold" id="39"/>
                                        <p:tgtEl>
                                          <p:spTgt spid="10"/>
                                        </p:tgtEl>
                                        <p:attrNameLst>
                                          <p:attrName>ppt_w</p:attrName>
                                        </p:attrNameLst>
                                      </p:cBhvr>
                                      <p:tavLst>
                                        <p:tav tm="0">
                                          <p:val>
                                            <p:fltVal val="0"/>
                                          </p:val>
                                        </p:tav>
                                        <p:tav tm="100000">
                                          <p:val>
                                            <p:strVal val="#ppt_w"/>
                                          </p:val>
                                        </p:tav>
                                      </p:tavLst>
                                    </p:anim>
                                    <p:anim calcmode="lin" valueType="num">
                                      <p:cBhvr>
                                        <p:cTn dur="500" fill="hold" id="40"/>
                                        <p:tgtEl>
                                          <p:spTgt spid="10"/>
                                        </p:tgtEl>
                                        <p:attrNameLst>
                                          <p:attrName>ppt_h</p:attrName>
                                        </p:attrNameLst>
                                      </p:cBhvr>
                                      <p:tavLst>
                                        <p:tav tm="0">
                                          <p:val>
                                            <p:fltVal val="0"/>
                                          </p:val>
                                        </p:tav>
                                        <p:tav tm="100000">
                                          <p:val>
                                            <p:strVal val="#ppt_h"/>
                                          </p:val>
                                        </p:tav>
                                      </p:tavLst>
                                    </p:anim>
                                    <p:animEffect filter="fade" transition="in">
                                      <p:cBhvr>
                                        <p:cTn dur="500" id="41"/>
                                        <p:tgtEl>
                                          <p:spTgt spid="1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6"/>
      <p:bldP grpId="0" spid="7"/>
      <p:bldP grpId="0" spid="8"/>
      <p:bldP grpId="0" spid="9"/>
      <p:bldP grpId="0" spid="10"/>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内容占位符 2"/>
          <p:cNvSpPr>
            <a:spLocks noGrp="1"/>
          </p:cNvSpPr>
          <p:nvPr>
            <p:ph idx="4294967295"/>
          </p:nvPr>
        </p:nvSpPr>
        <p:spPr>
          <a:xfrm>
            <a:off x="4572000" y="1802457"/>
            <a:ext cx="3543300" cy="2521893"/>
          </a:xfrm>
        </p:spPr>
        <p:txBody>
          <a:bodyPr>
            <a:noAutofit/>
          </a:bodyPr>
          <a:lstStyle/>
          <a:p>
            <a:pPr indent="0" marL="0">
              <a:lnSpc>
                <a:spcPct val="200000"/>
              </a:lnSpc>
              <a:buNone/>
            </a:pPr>
            <a:r>
              <a:rPr altLang="en-US" lang="zh-CN" smtClean="0" sz="1600">
                <a:latin charset="-122" panose="020b0503020204020204" pitchFamily="34" typeface="微软雅黑"/>
                <a:ea charset="-122" panose="020b0503020204020204" pitchFamily="34" typeface="微软雅黑"/>
                <a:sym charset="-122" panose="020b0503020204020204" pitchFamily="34" typeface="微软雅黑"/>
              </a:rPr>
              <a:t>我们每场的演讲无论什么样的性质或课题注重的都是结果，而这种结果取决与听众对演讲内容的信任。所以一场成功的演讲它总能潜移默化的使听众产生信任。 </a:t>
            </a:r>
          </a:p>
        </p:txBody>
      </p:sp>
      <p:sp>
        <p:nvSpPr>
          <p:cNvPr id="5" name="圆角矩形 4"/>
          <p:cNvSpPr/>
          <p:nvPr/>
        </p:nvSpPr>
        <p:spPr>
          <a:xfrm>
            <a:off x="4646597" y="1421457"/>
            <a:ext cx="3317985" cy="457200"/>
          </a:xfrm>
          <a:prstGeom prst="roundRect">
            <a:avLst>
              <a:gd fmla="val 0" name="adj"/>
            </a:avLst>
          </a:prstGeom>
          <a:solidFill>
            <a:schemeClr val="accent2"/>
          </a:solidFill>
        </p:spPr>
        <p:txBody>
          <a:bodyPr rtlCol="0" wrap="square">
            <a:spAutoFit/>
          </a:bodyPr>
          <a:lstStyle/>
          <a:p>
            <a:pPr algn="ctr" fontAlgn="base">
              <a:spcBef>
                <a:spcPct val="0"/>
              </a:spcBef>
              <a:spcAft>
                <a:spcPct val="0"/>
              </a:spcAft>
            </a:pPr>
            <a:r>
              <a:rPr altLang="en-US" b="1" lang="zh-CN" sz="24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信任效应</a:t>
            </a:r>
          </a:p>
        </p:txBody>
      </p:sp>
      <p:pic>
        <p:nvPicPr>
          <p:cNvPr id="4" name="图片 3"/>
          <p:cNvPicPr>
            <a:picLocks noChangeAspect="1"/>
          </p:cNvPicPr>
          <p:nvPr/>
        </p:nvPicPr>
        <p:blipFill>
          <a:blip r:embed="rId3">
            <a:extLst>
              <a:ext uri="{28A0092B-C50C-407E-A947-70E740481C1C}">
                <a14:useLocalDpi val="0"/>
              </a:ext>
            </a:extLst>
          </a:blip>
          <a:stretch>
            <a:fillRect/>
          </a:stretch>
        </p:blipFill>
        <p:spPr>
          <a:xfrm>
            <a:off x="419100" y="323850"/>
            <a:ext cx="4305300" cy="4305300"/>
          </a:xfrm>
          <a:prstGeom prst="rect">
            <a:avLst/>
          </a:prstGeom>
        </p:spPr>
      </p:pic>
    </p:spTree>
    <p:extLst>
      <p:ext uri="{BB962C8B-B14F-4D97-AF65-F5344CB8AC3E}">
        <p14:creationId val="2777778439"/>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500" fill="hold" id="7"/>
                                        <p:tgtEl>
                                          <p:spTgt spid="4"/>
                                        </p:tgtEl>
                                        <p:attrNameLst>
                                          <p:attrName>ppt_x</p:attrName>
                                        </p:attrNameLst>
                                      </p:cBhvr>
                                      <p:tavLst>
                                        <p:tav tm="0">
                                          <p:val>
                                            <p:strVal val="#ppt_x"/>
                                          </p:val>
                                        </p:tav>
                                        <p:tav tm="100000">
                                          <p:val>
                                            <p:strVal val="#ppt_x"/>
                                          </p:val>
                                        </p:tav>
                                      </p:tavLst>
                                    </p:anim>
                                    <p:anim calcmode="lin" valueType="num">
                                      <p:cBhvr additive="base">
                                        <p:cTn dur="500" fill="hold" id="8"/>
                                        <p:tgtEl>
                                          <p:spTgt spid="4"/>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53" presetSubtype="0">
                                  <p:stCondLst>
                                    <p:cond delay="0"/>
                                  </p:stCondLst>
                                  <p:childTnLst>
                                    <p:set>
                                      <p:cBhvr>
                                        <p:cTn dur="1" fill="hold" id="12">
                                          <p:stCondLst>
                                            <p:cond delay="0"/>
                                          </p:stCondLst>
                                        </p:cTn>
                                        <p:tgtEl>
                                          <p:spTgt spid="5"/>
                                        </p:tgtEl>
                                        <p:attrNameLst>
                                          <p:attrName>style.visibility</p:attrName>
                                        </p:attrNameLst>
                                      </p:cBhvr>
                                      <p:to>
                                        <p:strVal val="visible"/>
                                      </p:to>
                                    </p:set>
                                    <p:anim calcmode="lin" valueType="num">
                                      <p:cBhvr>
                                        <p:cTn dur="500" fill="hold" id="13"/>
                                        <p:tgtEl>
                                          <p:spTgt spid="5"/>
                                        </p:tgtEl>
                                        <p:attrNameLst>
                                          <p:attrName>ppt_w</p:attrName>
                                        </p:attrNameLst>
                                      </p:cBhvr>
                                      <p:tavLst>
                                        <p:tav tm="0">
                                          <p:val>
                                            <p:fltVal val="0"/>
                                          </p:val>
                                        </p:tav>
                                        <p:tav tm="100000">
                                          <p:val>
                                            <p:strVal val="#ppt_w"/>
                                          </p:val>
                                        </p:tav>
                                      </p:tavLst>
                                    </p:anim>
                                    <p:anim calcmode="lin" valueType="num">
                                      <p:cBhvr>
                                        <p:cTn dur="500" fill="hold" id="14"/>
                                        <p:tgtEl>
                                          <p:spTgt spid="5"/>
                                        </p:tgtEl>
                                        <p:attrNameLst>
                                          <p:attrName>ppt_h</p:attrName>
                                        </p:attrNameLst>
                                      </p:cBhvr>
                                      <p:tavLst>
                                        <p:tav tm="0">
                                          <p:val>
                                            <p:fltVal val="0"/>
                                          </p:val>
                                        </p:tav>
                                        <p:tav tm="100000">
                                          <p:val>
                                            <p:strVal val="#ppt_h"/>
                                          </p:val>
                                        </p:tav>
                                      </p:tavLst>
                                    </p:anim>
                                    <p:animEffect filter="fade" transition="in">
                                      <p:cBhvr>
                                        <p:cTn dur="500" id="15"/>
                                        <p:tgtEl>
                                          <p:spTgt spid="5"/>
                                        </p:tgtEl>
                                      </p:cBhvr>
                                    </p:animEffect>
                                  </p:childTnLst>
                                </p:cTn>
                              </p:par>
                            </p:childTnLst>
                          </p:cTn>
                        </p:par>
                      </p:childTnLst>
                    </p:cTn>
                  </p:par>
                  <p:par>
                    <p:cTn fill="hold" id="16" nodeType="clickPar">
                      <p:stCondLst>
                        <p:cond delay="indefinite"/>
                      </p:stCondLst>
                      <p:childTnLst>
                        <p:par>
                          <p:cTn fill="hold" id="17" nodeType="afterGroup">
                            <p:stCondLst>
                              <p:cond delay="0"/>
                            </p:stCondLst>
                            <p:childTnLst>
                              <p:par>
                                <p:cTn fill="hold" grpId="0" id="18" nodeType="clickEffect" presetClass="entr" presetID="22" presetSubtype="1">
                                  <p:stCondLst>
                                    <p:cond delay="0"/>
                                  </p:stCondLst>
                                  <p:childTnLst>
                                    <p:set>
                                      <p:cBhvr>
                                        <p:cTn dur="1" fill="hold" id="19">
                                          <p:stCondLst>
                                            <p:cond delay="0"/>
                                          </p:stCondLst>
                                        </p:cTn>
                                        <p:tgtEl>
                                          <p:spTgt spid="3">
                                            <p:txEl>
                                              <p:pRg end="0" st="0"/>
                                            </p:txEl>
                                          </p:spTgt>
                                        </p:tgtEl>
                                        <p:attrNameLst>
                                          <p:attrName>style.visibility</p:attrName>
                                        </p:attrNameLst>
                                      </p:cBhvr>
                                      <p:to>
                                        <p:strVal val="visible"/>
                                      </p:to>
                                    </p:set>
                                    <p:animEffect filter="wipe(up)" transition="in">
                                      <p:cBhvr>
                                        <p:cTn dur="500" id="20"/>
                                        <p:tgtEl>
                                          <p:spTgt spid="3">
                                            <p:txEl>
                                              <p:pRg end="0"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build="p" grpId="0" spid="3"/>
      <p:bldP grpId="0" spid="5"/>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9" name="图片 8"/>
          <p:cNvPicPr>
            <a:picLocks noChangeAspect="1"/>
          </p:cNvPicPr>
          <p:nvPr/>
        </p:nvPicPr>
        <p:blipFill>
          <a:blip r:embed="rId3"/>
          <a:stretch>
            <a:fillRect/>
          </a:stretch>
        </p:blipFill>
        <p:spPr>
          <a:xfrm>
            <a:off x="-397" y="2973896"/>
            <a:ext cx="9144793" cy="2188654"/>
          </a:xfrm>
          <a:prstGeom prst="rect">
            <a:avLst/>
          </a:prstGeom>
        </p:spPr>
      </p:pic>
      <p:pic>
        <p:nvPicPr>
          <p:cNvPr id="7" name="图片 6"/>
          <p:cNvPicPr>
            <a:picLocks noChangeAspect="1"/>
          </p:cNvPicPr>
          <p:nvPr/>
        </p:nvPicPr>
        <p:blipFill>
          <a:blip r:embed="rId4">
            <a:extLst>
              <a:ext uri="{28A0092B-C50C-407E-A947-70E740481C1C}">
                <a14:useLocalDpi val="0"/>
              </a:ext>
            </a:extLst>
          </a:blip>
          <a:stretch>
            <a:fillRect/>
          </a:stretch>
        </p:blipFill>
        <p:spPr>
          <a:xfrm>
            <a:off x="152400" y="413312"/>
            <a:ext cx="3140774" cy="4550782"/>
          </a:xfrm>
          <a:prstGeom prst="rect">
            <a:avLst/>
          </a:prstGeom>
        </p:spPr>
      </p:pic>
      <p:pic>
        <p:nvPicPr>
          <p:cNvPr id="26" name="图片 25"/>
          <p:cNvPicPr>
            <a:picLocks noChangeAspect="1"/>
          </p:cNvPicPr>
          <p:nvPr/>
        </p:nvPicPr>
        <p:blipFill>
          <a:blip r:embed="rId5">
            <a:extLst>
              <a:ext uri="{28A0092B-C50C-407E-A947-70E740481C1C}">
                <a14:useLocalDpi val="0"/>
              </a:ext>
            </a:extLst>
          </a:blip>
          <a:stretch>
            <a:fillRect/>
          </a:stretch>
        </p:blipFill>
        <p:spPr>
          <a:xfrm>
            <a:off x="3901279" y="875581"/>
            <a:ext cx="352329" cy="471915"/>
          </a:xfrm>
          <a:prstGeom prst="rect">
            <a:avLst/>
          </a:prstGeom>
        </p:spPr>
      </p:pic>
      <p:sp>
        <p:nvSpPr>
          <p:cNvPr id="28" name="矩形 27"/>
          <p:cNvSpPr/>
          <p:nvPr/>
        </p:nvSpPr>
        <p:spPr>
          <a:xfrm>
            <a:off x="3886200" y="1428750"/>
            <a:ext cx="4724400" cy="29971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lvl="0">
              <a:lnSpc>
                <a:spcPct val="200000"/>
              </a:lnSpc>
            </a:pPr>
            <a:r>
              <a:rPr altLang="en-US" lang="zh-CN" smtClean="0" sz="1600">
                <a:solidFill>
                  <a:schemeClr val="tx1">
                    <a:lumMod val="85000"/>
                    <a:lumOff val="15000"/>
                  </a:schemeClr>
                </a:solidFill>
                <a:latin charset="-122" panose="020b0503020204020204" pitchFamily="34" typeface="Microsoft YaHei"/>
                <a:ea charset="-122" panose="020b0503020204020204" pitchFamily="34" typeface="Microsoft YaHei"/>
                <a:sym charset="-122" panose="020b0503020204020204" pitchFamily="34" typeface="Microsoft YaHei"/>
              </a:rPr>
              <a:t>价值现在各种各样的培训越来越多，究竟培训的在哪里呢？ 作为一个企业，就像一个人一样，随时要面临来自外部环境或内部环境发生变化，企业要不断去适应这种变化才能生存和发展。其实伙伴的素质就是提升企业抵抗力的主要因素。而培训是提高伙伴素质和专业技能的重要途径和手段。</a:t>
            </a:r>
          </a:p>
        </p:txBody>
      </p:sp>
      <p:sp>
        <p:nvSpPr>
          <p:cNvPr id="29" name="TextBox 3"/>
          <p:cNvSpPr txBox="1"/>
          <p:nvPr/>
        </p:nvSpPr>
        <p:spPr>
          <a:xfrm>
            <a:off x="4253608" y="819150"/>
            <a:ext cx="2985392" cy="579120"/>
          </a:xfrm>
          <a:prstGeom prst="rect">
            <a:avLst/>
          </a:prstGeom>
          <a:noFill/>
        </p:spPr>
        <p:txBody>
          <a:bodyPr rtlCol="0" wrap="square">
            <a:spAutoFit/>
          </a:bodyPr>
          <a:lstStyle/>
          <a:p>
            <a:r>
              <a:rPr altLang="en-US" b="1" lang="zh-CN" smtClean="0" sz="3200">
                <a:solidFill>
                  <a:schemeClr val="accent1"/>
                </a:solidFill>
                <a:latin charset="-122" panose="020b0503020204020204" pitchFamily="34" typeface="Microsoft YaHei"/>
                <a:ea charset="-122" panose="020b0503020204020204" pitchFamily="34" typeface="Microsoft YaHei"/>
                <a:sym charset="-122" panose="020b0503020204020204" pitchFamily="34" typeface="Microsoft YaHei"/>
              </a:rPr>
              <a:t>为什么培训?</a:t>
            </a:r>
          </a:p>
        </p:txBody>
      </p:sp>
    </p:spTree>
    <p:extLst>
      <p:ext uri="{BB962C8B-B14F-4D97-AF65-F5344CB8AC3E}">
        <p14:creationId val="2688126228"/>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additive="base">
                                        <p:cTn dur="500" fill="hold" id="7"/>
                                        <p:tgtEl>
                                          <p:spTgt spid="9"/>
                                        </p:tgtEl>
                                        <p:attrNameLst>
                                          <p:attrName>ppt_x</p:attrName>
                                        </p:attrNameLst>
                                      </p:cBhvr>
                                      <p:tavLst>
                                        <p:tav tm="0">
                                          <p:val>
                                            <p:strVal val="#ppt_x"/>
                                          </p:val>
                                        </p:tav>
                                        <p:tav tm="100000">
                                          <p:val>
                                            <p:strVal val="#ppt_x"/>
                                          </p:val>
                                        </p:tav>
                                      </p:tavLst>
                                    </p:anim>
                                    <p:anim calcmode="lin" valueType="num">
                                      <p:cBhvr additive="base">
                                        <p:cTn dur="500" fill="hold" id="8"/>
                                        <p:tgtEl>
                                          <p:spTgt spid="9"/>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decel="60000" fill="hold" id="11" nodeType="clickEffect" presetClass="entr" presetID="2" presetSubtype="8">
                                  <p:stCondLst>
                                    <p:cond delay="0"/>
                                  </p:stCondLst>
                                  <p:childTnLst>
                                    <p:set>
                                      <p:cBhvr>
                                        <p:cTn dur="1" fill="hold" id="12">
                                          <p:stCondLst>
                                            <p:cond delay="0"/>
                                          </p:stCondLst>
                                        </p:cTn>
                                        <p:tgtEl>
                                          <p:spTgt spid="7"/>
                                        </p:tgtEl>
                                        <p:attrNameLst>
                                          <p:attrName>style.visibility</p:attrName>
                                        </p:attrNameLst>
                                      </p:cBhvr>
                                      <p:to>
                                        <p:strVal val="visible"/>
                                      </p:to>
                                    </p:set>
                                    <p:anim calcmode="lin" valueType="num">
                                      <p:cBhvr additive="base">
                                        <p:cTn dur="1000" fill="hold" id="13"/>
                                        <p:tgtEl>
                                          <p:spTgt spid="7"/>
                                        </p:tgtEl>
                                        <p:attrNameLst>
                                          <p:attrName>ppt_x</p:attrName>
                                        </p:attrNameLst>
                                      </p:cBhvr>
                                      <p:tavLst>
                                        <p:tav tm="0">
                                          <p:val>
                                            <p:strVal val="0-#ppt_w/2"/>
                                          </p:val>
                                        </p:tav>
                                        <p:tav tm="100000">
                                          <p:val>
                                            <p:strVal val="#ppt_x"/>
                                          </p:val>
                                        </p:tav>
                                      </p:tavLst>
                                    </p:anim>
                                    <p:anim calcmode="lin" valueType="num">
                                      <p:cBhvr additive="base">
                                        <p:cTn dur="1000" fill="hold" id="14"/>
                                        <p:tgtEl>
                                          <p:spTgt spid="7"/>
                                        </p:tgtEl>
                                        <p:attrNameLst>
                                          <p:attrName>ppt_y</p:attrName>
                                        </p:attrNameLst>
                                      </p:cBhvr>
                                      <p:tavLst>
                                        <p:tav tm="0">
                                          <p:val>
                                            <p:strVal val="#ppt_y"/>
                                          </p:val>
                                        </p:tav>
                                        <p:tav tm="100000">
                                          <p:val>
                                            <p:strVal val="#ppt_y"/>
                                          </p:val>
                                        </p:tav>
                                      </p:tavLst>
                                    </p:anim>
                                  </p:childTnLst>
                                </p:cTn>
                              </p:par>
                            </p:childTnLst>
                          </p:cTn>
                        </p:par>
                      </p:childTnLst>
                    </p:cTn>
                  </p:par>
                  <p:par>
                    <p:cTn fill="hold" id="15" nodeType="clickPar">
                      <p:stCondLst>
                        <p:cond delay="indefinite"/>
                      </p:stCondLst>
                      <p:childTnLst>
                        <p:par>
                          <p:cTn fill="hold" id="16" nodeType="afterGroup">
                            <p:stCondLst>
                              <p:cond delay="0"/>
                            </p:stCondLst>
                            <p:childTnLst>
                              <p:par>
                                <p:cTn fill="hold" id="17" nodeType="clickEffect" presetClass="entr" presetID="53" presetSubtype="0">
                                  <p:stCondLst>
                                    <p:cond delay="0"/>
                                  </p:stCondLst>
                                  <p:childTnLst>
                                    <p:set>
                                      <p:cBhvr>
                                        <p:cTn dur="1" fill="hold" id="18">
                                          <p:stCondLst>
                                            <p:cond delay="0"/>
                                          </p:stCondLst>
                                        </p:cTn>
                                        <p:tgtEl>
                                          <p:spTgt spid="26"/>
                                        </p:tgtEl>
                                        <p:attrNameLst>
                                          <p:attrName>style.visibility</p:attrName>
                                        </p:attrNameLst>
                                      </p:cBhvr>
                                      <p:to>
                                        <p:strVal val="visible"/>
                                      </p:to>
                                    </p:set>
                                    <p:anim calcmode="lin" valueType="num">
                                      <p:cBhvr>
                                        <p:cTn dur="500" fill="hold" id="19"/>
                                        <p:tgtEl>
                                          <p:spTgt spid="26"/>
                                        </p:tgtEl>
                                        <p:attrNameLst>
                                          <p:attrName>ppt_w</p:attrName>
                                        </p:attrNameLst>
                                      </p:cBhvr>
                                      <p:tavLst>
                                        <p:tav tm="0">
                                          <p:val>
                                            <p:fltVal val="0"/>
                                          </p:val>
                                        </p:tav>
                                        <p:tav tm="100000">
                                          <p:val>
                                            <p:strVal val="#ppt_w"/>
                                          </p:val>
                                        </p:tav>
                                      </p:tavLst>
                                    </p:anim>
                                    <p:anim calcmode="lin" valueType="num">
                                      <p:cBhvr>
                                        <p:cTn dur="500" fill="hold" id="20"/>
                                        <p:tgtEl>
                                          <p:spTgt spid="26"/>
                                        </p:tgtEl>
                                        <p:attrNameLst>
                                          <p:attrName>ppt_h</p:attrName>
                                        </p:attrNameLst>
                                      </p:cBhvr>
                                      <p:tavLst>
                                        <p:tav tm="0">
                                          <p:val>
                                            <p:fltVal val="0"/>
                                          </p:val>
                                        </p:tav>
                                        <p:tav tm="100000">
                                          <p:val>
                                            <p:strVal val="#ppt_h"/>
                                          </p:val>
                                        </p:tav>
                                      </p:tavLst>
                                    </p:anim>
                                    <p:animEffect filter="fade" transition="in">
                                      <p:cBhvr>
                                        <p:cTn dur="500" id="21"/>
                                        <p:tgtEl>
                                          <p:spTgt spid="26"/>
                                        </p:tgtEl>
                                      </p:cBhvr>
                                    </p:animEffect>
                                  </p:childTnLst>
                                </p:cTn>
                              </p:par>
                              <p:par>
                                <p:cTn fill="hold" grpId="0" id="22" nodeType="withEffect" presetClass="entr" presetID="2" presetSubtype="2">
                                  <p:stCondLst>
                                    <p:cond delay="0"/>
                                  </p:stCondLst>
                                  <p:childTnLst>
                                    <p:set>
                                      <p:cBhvr>
                                        <p:cTn dur="1" fill="hold" id="23">
                                          <p:stCondLst>
                                            <p:cond delay="0"/>
                                          </p:stCondLst>
                                        </p:cTn>
                                        <p:tgtEl>
                                          <p:spTgt spid="29"/>
                                        </p:tgtEl>
                                        <p:attrNameLst>
                                          <p:attrName>style.visibility</p:attrName>
                                        </p:attrNameLst>
                                      </p:cBhvr>
                                      <p:to>
                                        <p:strVal val="visible"/>
                                      </p:to>
                                    </p:set>
                                    <p:anim calcmode="lin" valueType="num">
                                      <p:cBhvr additive="base">
                                        <p:cTn dur="500" fill="hold" id="24"/>
                                        <p:tgtEl>
                                          <p:spTgt spid="29"/>
                                        </p:tgtEl>
                                        <p:attrNameLst>
                                          <p:attrName>ppt_x</p:attrName>
                                        </p:attrNameLst>
                                      </p:cBhvr>
                                      <p:tavLst>
                                        <p:tav tm="0">
                                          <p:val>
                                            <p:strVal val="1+#ppt_w/2"/>
                                          </p:val>
                                        </p:tav>
                                        <p:tav tm="100000">
                                          <p:val>
                                            <p:strVal val="#ppt_x"/>
                                          </p:val>
                                        </p:tav>
                                      </p:tavLst>
                                    </p:anim>
                                    <p:anim calcmode="lin" valueType="num">
                                      <p:cBhvr additive="base">
                                        <p:cTn dur="500" fill="hold" id="25"/>
                                        <p:tgtEl>
                                          <p:spTgt spid="29"/>
                                        </p:tgtEl>
                                        <p:attrNameLst>
                                          <p:attrName>ppt_y</p:attrName>
                                        </p:attrNameLst>
                                      </p:cBhvr>
                                      <p:tavLst>
                                        <p:tav tm="0">
                                          <p:val>
                                            <p:strVal val="#ppt_y"/>
                                          </p:val>
                                        </p:tav>
                                        <p:tav tm="100000">
                                          <p:val>
                                            <p:strVal val="#ppt_y"/>
                                          </p:val>
                                        </p:tav>
                                      </p:tavLst>
                                    </p:anim>
                                  </p:childTnLst>
                                </p:cTn>
                              </p:par>
                            </p:childTnLst>
                          </p:cTn>
                        </p:par>
                      </p:childTnLst>
                    </p:cTn>
                  </p:par>
                  <p:par>
                    <p:cTn fill="hold" id="26" nodeType="clickPar">
                      <p:stCondLst>
                        <p:cond delay="indefinite"/>
                      </p:stCondLst>
                      <p:childTnLst>
                        <p:par>
                          <p:cTn fill="hold" id="27" nodeType="afterGroup">
                            <p:stCondLst>
                              <p:cond delay="0"/>
                            </p:stCondLst>
                            <p:childTnLst>
                              <p:par>
                                <p:cTn fill="hold" grpId="0" id="28" nodeType="clickEffect" presetClass="entr" presetID="22" presetSubtype="1">
                                  <p:stCondLst>
                                    <p:cond delay="0"/>
                                  </p:stCondLst>
                                  <p:childTnLst>
                                    <p:set>
                                      <p:cBhvr>
                                        <p:cTn dur="1" fill="hold" id="29">
                                          <p:stCondLst>
                                            <p:cond delay="0"/>
                                          </p:stCondLst>
                                        </p:cTn>
                                        <p:tgtEl>
                                          <p:spTgt spid="28"/>
                                        </p:tgtEl>
                                        <p:attrNameLst>
                                          <p:attrName>style.visibility</p:attrName>
                                        </p:attrNameLst>
                                      </p:cBhvr>
                                      <p:to>
                                        <p:strVal val="visible"/>
                                      </p:to>
                                    </p:set>
                                    <p:animEffect filter="wipe(up)" transition="in">
                                      <p:cBhvr>
                                        <p:cTn dur="500" id="30"/>
                                        <p:tgtEl>
                                          <p:spTgt spid="2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8"/>
      <p:bldP grpId="0" spid="29"/>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矩形 5"/>
          <p:cNvSpPr/>
          <p:nvPr/>
        </p:nvSpPr>
        <p:spPr>
          <a:xfrm>
            <a:off x="549896" y="1233858"/>
            <a:ext cx="8136904" cy="3090492"/>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b0503020204020204" pitchFamily="34" typeface="Microsoft YaHei"/>
              <a:ea charset="-122" panose="020b0503020204020204" pitchFamily="34" typeface="Microsoft YaHei"/>
              <a:sym charset="-122" panose="020b0503020204020204" pitchFamily="34" typeface="Microsoft YaHei"/>
            </a:endParaRPr>
          </a:p>
        </p:txBody>
      </p:sp>
      <p:sp>
        <p:nvSpPr>
          <p:cNvPr id="3" name="内容占位符 2"/>
          <p:cNvSpPr>
            <a:spLocks noGrp="1"/>
          </p:cNvSpPr>
          <p:nvPr>
            <p:ph idx="4294967295"/>
          </p:nvPr>
        </p:nvSpPr>
        <p:spPr>
          <a:xfrm>
            <a:off x="2996432" y="2120525"/>
            <a:ext cx="5472112" cy="2089150"/>
          </a:xfrm>
        </p:spPr>
        <p:txBody>
          <a:bodyPr/>
          <a:lstStyle/>
          <a:p>
            <a:pPr indent="0" marL="0">
              <a:lnSpc>
                <a:spcPct val="150000"/>
              </a:lnSpc>
              <a:buNone/>
            </a:pPr>
            <a:r>
              <a:rPr altLang="en-US" lang="zh-CN" smtClean="0" sz="1400">
                <a:solidFill>
                  <a:schemeClr val="tx1">
                    <a:lumMod val="85000"/>
                    <a:lumOff val="15000"/>
                  </a:schemeClr>
                </a:solidFill>
                <a:latin charset="-122" panose="020b0503020204020204" pitchFamily="34" typeface="Microsoft YaHei"/>
                <a:ea charset="-122" panose="020b0503020204020204" pitchFamily="34" typeface="Microsoft YaHei"/>
                <a:sym charset="-122" panose="020b0503020204020204" pitchFamily="34" typeface="Microsoft YaHei"/>
              </a:rPr>
              <a:t>每场演讲不管是讲什么，都应该起到激励的效果。激励是精神动力的源泉，只有适时的激励才能保障团队更好的发展，这就是为什么在直销中惯用领导人的收入来激发团队坚持心和成功心。其实每个行业都有人成功，只是直销界需要用成功案例来激发团队的梦想，当团队成员有了足够的梦想，成功的希望才会更大。 </a:t>
            </a:r>
          </a:p>
        </p:txBody>
      </p:sp>
      <p:pic>
        <p:nvPicPr>
          <p:cNvPr id="2" name="图片 1"/>
          <p:cNvPicPr>
            <a:picLocks noChangeAspect="1"/>
          </p:cNvPicPr>
          <p:nvPr/>
        </p:nvPicPr>
        <p:blipFill>
          <a:blip r:embed="rId3">
            <a:extLst>
              <a:ext uri="{28A0092B-C50C-407E-A947-70E740481C1C}">
                <a14:useLocalDpi val="0"/>
              </a:ext>
            </a:extLst>
          </a:blip>
          <a:stretch>
            <a:fillRect/>
          </a:stretch>
        </p:blipFill>
        <p:spPr>
          <a:xfrm>
            <a:off x="372413" y="1491237"/>
            <a:ext cx="2801503" cy="2801503"/>
          </a:xfrm>
          <a:prstGeom prst="rect">
            <a:avLst/>
          </a:prstGeom>
        </p:spPr>
      </p:pic>
      <p:sp>
        <p:nvSpPr>
          <p:cNvPr id="7" name="圆角矩形 6"/>
          <p:cNvSpPr/>
          <p:nvPr/>
        </p:nvSpPr>
        <p:spPr>
          <a:xfrm>
            <a:off x="2998168" y="1588786"/>
            <a:ext cx="1728192" cy="413355"/>
          </a:xfrm>
          <a:prstGeom prst="roundRect">
            <a:avLst>
              <a:gd fmla="val 0"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r>
              <a:rPr altLang="en-US" b="1" lang="zh-CN" sz="2000">
                <a:solidFill>
                  <a:schemeClr val="bg1"/>
                </a:solidFill>
                <a:latin charset="-122" panose="020b0503020204020204" pitchFamily="34" typeface="Microsoft YaHei"/>
                <a:ea charset="-122" panose="020b0503020204020204" pitchFamily="34" typeface="Microsoft YaHei"/>
                <a:sym charset="-122" panose="020b0503020204020204" pitchFamily="34" typeface="Microsoft YaHei"/>
              </a:rPr>
              <a:t>激励效应</a:t>
            </a:r>
          </a:p>
        </p:txBody>
      </p:sp>
    </p:spTree>
    <p:extLst>
      <p:ext uri="{BB962C8B-B14F-4D97-AF65-F5344CB8AC3E}">
        <p14:creationId val="1100914446"/>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3" presetSubtype="0">
                                  <p:stCondLst>
                                    <p:cond delay="0"/>
                                  </p:stCondLst>
                                  <p:childTnLst>
                                    <p:set>
                                      <p:cBhvr>
                                        <p:cTn dur="1" fill="hold" id="6">
                                          <p:stCondLst>
                                            <p:cond delay="0"/>
                                          </p:stCondLst>
                                        </p:cTn>
                                        <p:tgtEl>
                                          <p:spTgt spid="6"/>
                                        </p:tgtEl>
                                        <p:attrNameLst>
                                          <p:attrName>style.visibility</p:attrName>
                                        </p:attrNameLst>
                                      </p:cBhvr>
                                      <p:to>
                                        <p:strVal val="visible"/>
                                      </p:to>
                                    </p:set>
                                    <p:anim calcmode="lin" valueType="num">
                                      <p:cBhvr>
                                        <p:cTn dur="500" fill="hold" id="7"/>
                                        <p:tgtEl>
                                          <p:spTgt spid="6"/>
                                        </p:tgtEl>
                                        <p:attrNameLst>
                                          <p:attrName>ppt_w</p:attrName>
                                        </p:attrNameLst>
                                      </p:cBhvr>
                                      <p:tavLst>
                                        <p:tav tm="0">
                                          <p:val>
                                            <p:fltVal val="0"/>
                                          </p:val>
                                        </p:tav>
                                        <p:tav tm="100000">
                                          <p:val>
                                            <p:strVal val="#ppt_w"/>
                                          </p:val>
                                        </p:tav>
                                      </p:tavLst>
                                    </p:anim>
                                    <p:anim calcmode="lin" valueType="num">
                                      <p:cBhvr>
                                        <p:cTn dur="500" fill="hold" id="8"/>
                                        <p:tgtEl>
                                          <p:spTgt spid="6"/>
                                        </p:tgtEl>
                                        <p:attrNameLst>
                                          <p:attrName>ppt_h</p:attrName>
                                        </p:attrNameLst>
                                      </p:cBhvr>
                                      <p:tavLst>
                                        <p:tav tm="0">
                                          <p:val>
                                            <p:fltVal val="0"/>
                                          </p:val>
                                        </p:tav>
                                        <p:tav tm="100000">
                                          <p:val>
                                            <p:strVal val="#ppt_h"/>
                                          </p:val>
                                        </p:tav>
                                      </p:tavLst>
                                    </p:anim>
                                    <p:animEffect filter="fade" transition="in">
                                      <p:cBhvr>
                                        <p:cTn dur="500" id="9"/>
                                        <p:tgtEl>
                                          <p:spTgt spid="6"/>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id="12" nodeType="clickEffect" presetClass="entr" presetID="2" presetSubtype="4">
                                  <p:stCondLst>
                                    <p:cond delay="0"/>
                                  </p:stCondLst>
                                  <p:childTnLst>
                                    <p:set>
                                      <p:cBhvr>
                                        <p:cTn dur="1" fill="hold" id="13">
                                          <p:stCondLst>
                                            <p:cond delay="0"/>
                                          </p:stCondLst>
                                        </p:cTn>
                                        <p:tgtEl>
                                          <p:spTgt spid="2"/>
                                        </p:tgtEl>
                                        <p:attrNameLst>
                                          <p:attrName>style.visibility</p:attrName>
                                        </p:attrNameLst>
                                      </p:cBhvr>
                                      <p:to>
                                        <p:strVal val="visible"/>
                                      </p:to>
                                    </p:set>
                                    <p:anim calcmode="lin" valueType="num">
                                      <p:cBhvr additive="base">
                                        <p:cTn dur="500" fill="hold" id="14"/>
                                        <p:tgtEl>
                                          <p:spTgt spid="2"/>
                                        </p:tgtEl>
                                        <p:attrNameLst>
                                          <p:attrName>ppt_x</p:attrName>
                                        </p:attrNameLst>
                                      </p:cBhvr>
                                      <p:tavLst>
                                        <p:tav tm="0">
                                          <p:val>
                                            <p:strVal val="#ppt_x"/>
                                          </p:val>
                                        </p:tav>
                                        <p:tav tm="100000">
                                          <p:val>
                                            <p:strVal val="#ppt_x"/>
                                          </p:val>
                                        </p:tav>
                                      </p:tavLst>
                                    </p:anim>
                                    <p:anim calcmode="lin" valueType="num">
                                      <p:cBhvr additive="base">
                                        <p:cTn dur="500" fill="hold" id="15"/>
                                        <p:tgtEl>
                                          <p:spTgt spid="2"/>
                                        </p:tgtEl>
                                        <p:attrNameLst>
                                          <p:attrName>ppt_y</p:attrName>
                                        </p:attrNameLst>
                                      </p:cBhvr>
                                      <p:tavLst>
                                        <p:tav tm="0">
                                          <p:val>
                                            <p:strVal val="1+#ppt_h/2"/>
                                          </p:val>
                                        </p:tav>
                                        <p:tav tm="100000">
                                          <p:val>
                                            <p:strVal val="#ppt_y"/>
                                          </p:val>
                                        </p:tav>
                                      </p:tavLst>
                                    </p:anim>
                                  </p:childTnLst>
                                </p:cTn>
                              </p:par>
                            </p:childTnLst>
                          </p:cTn>
                        </p:par>
                      </p:childTnLst>
                    </p:cTn>
                  </p:par>
                  <p:par>
                    <p:cTn fill="hold" id="16" nodeType="clickPar">
                      <p:stCondLst>
                        <p:cond delay="indefinite"/>
                      </p:stCondLst>
                      <p:childTnLst>
                        <p:par>
                          <p:cTn fill="hold" id="17" nodeType="afterGroup">
                            <p:stCondLst>
                              <p:cond delay="0"/>
                            </p:stCondLst>
                            <p:childTnLst>
                              <p:par>
                                <p:cTn fill="hold" grpId="0" id="18" nodeType="clickEffect" presetClass="entr" presetID="53" presetSubtype="0">
                                  <p:stCondLst>
                                    <p:cond delay="0"/>
                                  </p:stCondLst>
                                  <p:childTnLst>
                                    <p:set>
                                      <p:cBhvr>
                                        <p:cTn dur="1" fill="hold" id="19">
                                          <p:stCondLst>
                                            <p:cond delay="0"/>
                                          </p:stCondLst>
                                        </p:cTn>
                                        <p:tgtEl>
                                          <p:spTgt spid="7"/>
                                        </p:tgtEl>
                                        <p:attrNameLst>
                                          <p:attrName>style.visibility</p:attrName>
                                        </p:attrNameLst>
                                      </p:cBhvr>
                                      <p:to>
                                        <p:strVal val="visible"/>
                                      </p:to>
                                    </p:set>
                                    <p:anim calcmode="lin" valueType="num">
                                      <p:cBhvr>
                                        <p:cTn dur="500" fill="hold" id="20"/>
                                        <p:tgtEl>
                                          <p:spTgt spid="7"/>
                                        </p:tgtEl>
                                        <p:attrNameLst>
                                          <p:attrName>ppt_w</p:attrName>
                                        </p:attrNameLst>
                                      </p:cBhvr>
                                      <p:tavLst>
                                        <p:tav tm="0">
                                          <p:val>
                                            <p:fltVal val="0"/>
                                          </p:val>
                                        </p:tav>
                                        <p:tav tm="100000">
                                          <p:val>
                                            <p:strVal val="#ppt_w"/>
                                          </p:val>
                                        </p:tav>
                                      </p:tavLst>
                                    </p:anim>
                                    <p:anim calcmode="lin" valueType="num">
                                      <p:cBhvr>
                                        <p:cTn dur="500" fill="hold" id="21"/>
                                        <p:tgtEl>
                                          <p:spTgt spid="7"/>
                                        </p:tgtEl>
                                        <p:attrNameLst>
                                          <p:attrName>ppt_h</p:attrName>
                                        </p:attrNameLst>
                                      </p:cBhvr>
                                      <p:tavLst>
                                        <p:tav tm="0">
                                          <p:val>
                                            <p:fltVal val="0"/>
                                          </p:val>
                                        </p:tav>
                                        <p:tav tm="100000">
                                          <p:val>
                                            <p:strVal val="#ppt_h"/>
                                          </p:val>
                                        </p:tav>
                                      </p:tavLst>
                                    </p:anim>
                                    <p:animEffect filter="fade" transition="in">
                                      <p:cBhvr>
                                        <p:cTn dur="500" id="22"/>
                                        <p:tgtEl>
                                          <p:spTgt spid="7"/>
                                        </p:tgtEl>
                                      </p:cBhvr>
                                    </p:animEffect>
                                  </p:childTnLst>
                                </p:cTn>
                              </p:par>
                            </p:childTnLst>
                          </p:cTn>
                        </p:par>
                      </p:childTnLst>
                    </p:cTn>
                  </p:par>
                  <p:par>
                    <p:cTn fill="hold" id="23" nodeType="clickPar">
                      <p:stCondLst>
                        <p:cond delay="indefinite"/>
                      </p:stCondLst>
                      <p:childTnLst>
                        <p:par>
                          <p:cTn fill="hold" id="24" nodeType="afterGroup">
                            <p:stCondLst>
                              <p:cond delay="0"/>
                            </p:stCondLst>
                            <p:childTnLst>
                              <p:par>
                                <p:cTn fill="hold" grpId="0" id="25" nodeType="clickEffect" presetClass="entr" presetID="22" presetSubtype="1">
                                  <p:stCondLst>
                                    <p:cond delay="0"/>
                                  </p:stCondLst>
                                  <p:childTnLst>
                                    <p:set>
                                      <p:cBhvr>
                                        <p:cTn dur="1" fill="hold" id="26">
                                          <p:stCondLst>
                                            <p:cond delay="0"/>
                                          </p:stCondLst>
                                        </p:cTn>
                                        <p:tgtEl>
                                          <p:spTgt spid="3">
                                            <p:txEl>
                                              <p:pRg end="0" st="0"/>
                                            </p:txEl>
                                          </p:spTgt>
                                        </p:tgtEl>
                                        <p:attrNameLst>
                                          <p:attrName>style.visibility</p:attrName>
                                        </p:attrNameLst>
                                      </p:cBhvr>
                                      <p:to>
                                        <p:strVal val="visible"/>
                                      </p:to>
                                    </p:set>
                                    <p:animEffect filter="wipe(up)" transition="in">
                                      <p:cBhvr>
                                        <p:cTn dur="500" id="27"/>
                                        <p:tgtEl>
                                          <p:spTgt spid="3">
                                            <p:txEl>
                                              <p:pRg end="0"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build="p" grpId="0" spid="3"/>
      <p:bldP grpId="0" spid="7"/>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矩形 5"/>
          <p:cNvSpPr/>
          <p:nvPr/>
        </p:nvSpPr>
        <p:spPr>
          <a:xfrm>
            <a:off x="477887" y="1296938"/>
            <a:ext cx="8208913" cy="2952328"/>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b0503020204020204" pitchFamily="34" typeface="Microsoft YaHei"/>
              <a:ea charset="-122" panose="020b0503020204020204" pitchFamily="34" typeface="Microsoft YaHei"/>
              <a:sym charset="-122" panose="020b0503020204020204" pitchFamily="34" typeface="Microsoft YaHei"/>
            </a:endParaRPr>
          </a:p>
        </p:txBody>
      </p:sp>
      <p:sp>
        <p:nvSpPr>
          <p:cNvPr id="3" name="内容占位符 2"/>
          <p:cNvSpPr>
            <a:spLocks noGrp="1"/>
          </p:cNvSpPr>
          <p:nvPr>
            <p:ph idx="4294967295"/>
          </p:nvPr>
        </p:nvSpPr>
        <p:spPr>
          <a:xfrm>
            <a:off x="1066800" y="2305608"/>
            <a:ext cx="4038600" cy="1371600"/>
          </a:xfrm>
        </p:spPr>
        <p:txBody>
          <a:bodyPr>
            <a:noAutofit/>
          </a:bodyPr>
          <a:lstStyle/>
          <a:p>
            <a:pPr indent="0" marL="0">
              <a:lnSpc>
                <a:spcPct val="150000"/>
              </a:lnSpc>
              <a:buNone/>
            </a:pPr>
            <a:r>
              <a:rPr altLang="en-US" lang="zh-CN" smtClean="0" sz="1400">
                <a:solidFill>
                  <a:schemeClr val="tx1">
                    <a:lumMod val="85000"/>
                    <a:lumOff val="15000"/>
                  </a:schemeClr>
                </a:solidFill>
                <a:latin charset="-122" panose="020b0503020204020204" pitchFamily="34" typeface="Microsoft YaHei"/>
                <a:ea charset="-122" panose="020b0503020204020204" pitchFamily="34" typeface="Microsoft YaHei"/>
                <a:sym charset="-122" panose="020b0503020204020204" pitchFamily="34" typeface="Microsoft YaHei"/>
              </a:rPr>
              <a:t>直销强调的就是复制，前期人少还可以手把手的教，等团队一做大就需要“批发”复制，只有这样才能效率最大化，而这种效率莫过于演讲。 </a:t>
            </a:r>
          </a:p>
        </p:txBody>
      </p:sp>
      <p:pic>
        <p:nvPicPr>
          <p:cNvPr id="2" name="图片 1"/>
          <p:cNvPicPr>
            <a:picLocks noChangeAspect="1"/>
          </p:cNvPicPr>
          <p:nvPr/>
        </p:nvPicPr>
        <p:blipFill>
          <a:blip r:embed="rId3">
            <a:extLst>
              <a:ext uri="{28A0092B-C50C-407E-A947-70E740481C1C}">
                <a14:useLocalDpi val="0"/>
              </a:ext>
            </a:extLst>
          </a:blip>
          <a:stretch>
            <a:fillRect/>
          </a:stretch>
        </p:blipFill>
        <p:spPr>
          <a:xfrm>
            <a:off x="4815136" y="700658"/>
            <a:ext cx="3776092" cy="3776092"/>
          </a:xfrm>
          <a:prstGeom prst="rect">
            <a:avLst/>
          </a:prstGeom>
        </p:spPr>
      </p:pic>
      <p:sp>
        <p:nvSpPr>
          <p:cNvPr id="7" name="圆角矩形 6"/>
          <p:cNvSpPr/>
          <p:nvPr/>
        </p:nvSpPr>
        <p:spPr>
          <a:xfrm>
            <a:off x="1157536" y="1691258"/>
            <a:ext cx="1728192" cy="413355"/>
          </a:xfrm>
          <a:prstGeom prst="roundRect">
            <a:avLst>
              <a:gd fmla="val 0"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r>
              <a:rPr altLang="en-US" b="1" lang="zh-CN" sz="2000">
                <a:solidFill>
                  <a:schemeClr val="bg1"/>
                </a:solidFill>
                <a:latin charset="-122" panose="020b0503020204020204" pitchFamily="34" typeface="Microsoft YaHei"/>
                <a:ea charset="-122" panose="020b0503020204020204" pitchFamily="34" typeface="Microsoft YaHei"/>
                <a:sym charset="-122" panose="020b0503020204020204" pitchFamily="34" typeface="Microsoft YaHei"/>
              </a:rPr>
              <a:t>复制效应</a:t>
            </a:r>
          </a:p>
        </p:txBody>
      </p:sp>
    </p:spTree>
    <p:extLst>
      <p:ext uri="{BB962C8B-B14F-4D97-AF65-F5344CB8AC3E}">
        <p14:creationId val="362275228"/>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ppt_x"/>
                                          </p:val>
                                        </p:tav>
                                        <p:tav tm="100000">
                                          <p:val>
                                            <p:strVal val="#ppt_x"/>
                                          </p:val>
                                        </p:tav>
                                      </p:tavLst>
                                    </p:anim>
                                    <p:anim calcmode="lin" valueType="num">
                                      <p:cBhvr additive="base">
                                        <p:cTn dur="500" fill="hold" id="8"/>
                                        <p:tgtEl>
                                          <p:spTgt spid="2"/>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16" presetSubtype="21">
                                  <p:stCondLst>
                                    <p:cond delay="0"/>
                                  </p:stCondLst>
                                  <p:childTnLst>
                                    <p:set>
                                      <p:cBhvr>
                                        <p:cTn dur="1" fill="hold" id="12">
                                          <p:stCondLst>
                                            <p:cond delay="0"/>
                                          </p:stCondLst>
                                        </p:cTn>
                                        <p:tgtEl>
                                          <p:spTgt spid="6"/>
                                        </p:tgtEl>
                                        <p:attrNameLst>
                                          <p:attrName>style.visibility</p:attrName>
                                        </p:attrNameLst>
                                      </p:cBhvr>
                                      <p:to>
                                        <p:strVal val="visible"/>
                                      </p:to>
                                    </p:set>
                                    <p:animEffect filter="barn(inVertical)" transition="in">
                                      <p:cBhvr>
                                        <p:cTn dur="500" id="13"/>
                                        <p:tgtEl>
                                          <p:spTgt spid="6"/>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2" presetSubtype="4">
                                  <p:stCondLst>
                                    <p:cond delay="0"/>
                                  </p:stCondLst>
                                  <p:childTnLst>
                                    <p:set>
                                      <p:cBhvr>
                                        <p:cTn dur="1" fill="hold" id="17">
                                          <p:stCondLst>
                                            <p:cond delay="0"/>
                                          </p:stCondLst>
                                        </p:cTn>
                                        <p:tgtEl>
                                          <p:spTgt spid="7"/>
                                        </p:tgtEl>
                                        <p:attrNameLst>
                                          <p:attrName>style.visibility</p:attrName>
                                        </p:attrNameLst>
                                      </p:cBhvr>
                                      <p:to>
                                        <p:strVal val="visible"/>
                                      </p:to>
                                    </p:set>
                                    <p:anim calcmode="lin" valueType="num">
                                      <p:cBhvr additive="base">
                                        <p:cTn dur="500" fill="hold" id="18"/>
                                        <p:tgtEl>
                                          <p:spTgt spid="7"/>
                                        </p:tgtEl>
                                        <p:attrNameLst>
                                          <p:attrName>ppt_x</p:attrName>
                                        </p:attrNameLst>
                                      </p:cBhvr>
                                      <p:tavLst>
                                        <p:tav tm="0">
                                          <p:val>
                                            <p:strVal val="#ppt_x"/>
                                          </p:val>
                                        </p:tav>
                                        <p:tav tm="100000">
                                          <p:val>
                                            <p:strVal val="#ppt_x"/>
                                          </p:val>
                                        </p:tav>
                                      </p:tavLst>
                                    </p:anim>
                                    <p:anim calcmode="lin" valueType="num">
                                      <p:cBhvr additive="base">
                                        <p:cTn dur="500" fill="hold" id="19"/>
                                        <p:tgtEl>
                                          <p:spTgt spid="7"/>
                                        </p:tgtEl>
                                        <p:attrNameLst>
                                          <p:attrName>ppt_y</p:attrName>
                                        </p:attrNameLst>
                                      </p:cBhvr>
                                      <p:tavLst>
                                        <p:tav tm="0">
                                          <p:val>
                                            <p:strVal val="1+#ppt_h/2"/>
                                          </p:val>
                                        </p:tav>
                                        <p:tav tm="100000">
                                          <p:val>
                                            <p:strVal val="#ppt_y"/>
                                          </p:val>
                                        </p:tav>
                                      </p:tavLst>
                                    </p:anim>
                                  </p:childTnLst>
                                </p:cTn>
                              </p:par>
                            </p:childTnLst>
                          </p:cTn>
                        </p:par>
                      </p:childTnLst>
                    </p:cTn>
                  </p:par>
                  <p:par>
                    <p:cTn fill="hold" id="20" nodeType="clickPar">
                      <p:stCondLst>
                        <p:cond delay="indefinite"/>
                      </p:stCondLst>
                      <p:childTnLst>
                        <p:par>
                          <p:cTn fill="hold" id="21" nodeType="afterGroup">
                            <p:stCondLst>
                              <p:cond delay="0"/>
                            </p:stCondLst>
                            <p:childTnLst>
                              <p:par>
                                <p:cTn fill="hold" grpId="0" id="22" nodeType="clickEffect" presetClass="entr" presetID="53" presetSubtype="0">
                                  <p:stCondLst>
                                    <p:cond delay="0"/>
                                  </p:stCondLst>
                                  <p:childTnLst>
                                    <p:set>
                                      <p:cBhvr>
                                        <p:cTn dur="1" fill="hold" id="23">
                                          <p:stCondLst>
                                            <p:cond delay="0"/>
                                          </p:stCondLst>
                                        </p:cTn>
                                        <p:tgtEl>
                                          <p:spTgt spid="3">
                                            <p:txEl>
                                              <p:pRg end="0" st="0"/>
                                            </p:txEl>
                                          </p:spTgt>
                                        </p:tgtEl>
                                        <p:attrNameLst>
                                          <p:attrName>style.visibility</p:attrName>
                                        </p:attrNameLst>
                                      </p:cBhvr>
                                      <p:to>
                                        <p:strVal val="visible"/>
                                      </p:to>
                                    </p:set>
                                    <p:anim calcmode="lin" valueType="num">
                                      <p:cBhvr>
                                        <p:cTn dur="500" fill="hold" id="24"/>
                                        <p:tgtEl>
                                          <p:spTgt spid="3">
                                            <p:txEl>
                                              <p:pRg end="0" st="0"/>
                                            </p:txEl>
                                          </p:spTgt>
                                        </p:tgtEl>
                                        <p:attrNameLst>
                                          <p:attrName>ppt_w</p:attrName>
                                        </p:attrNameLst>
                                      </p:cBhvr>
                                      <p:tavLst>
                                        <p:tav tm="0">
                                          <p:val>
                                            <p:fltVal val="0"/>
                                          </p:val>
                                        </p:tav>
                                        <p:tav tm="100000">
                                          <p:val>
                                            <p:strVal val="#ppt_w"/>
                                          </p:val>
                                        </p:tav>
                                      </p:tavLst>
                                    </p:anim>
                                    <p:anim calcmode="lin" valueType="num">
                                      <p:cBhvr>
                                        <p:cTn dur="500" fill="hold" id="25"/>
                                        <p:tgtEl>
                                          <p:spTgt spid="3">
                                            <p:txEl>
                                              <p:pRg end="0" st="0"/>
                                            </p:txEl>
                                          </p:spTgt>
                                        </p:tgtEl>
                                        <p:attrNameLst>
                                          <p:attrName>ppt_h</p:attrName>
                                        </p:attrNameLst>
                                      </p:cBhvr>
                                      <p:tavLst>
                                        <p:tav tm="0">
                                          <p:val>
                                            <p:fltVal val="0"/>
                                          </p:val>
                                        </p:tav>
                                        <p:tav tm="100000">
                                          <p:val>
                                            <p:strVal val="#ppt_h"/>
                                          </p:val>
                                        </p:tav>
                                      </p:tavLst>
                                    </p:anim>
                                    <p:animEffect filter="fade" transition="in">
                                      <p:cBhvr>
                                        <p:cTn dur="500" id="26"/>
                                        <p:tgtEl>
                                          <p:spTgt spid="3">
                                            <p:txEl>
                                              <p:pRg end="0"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build="p" grpId="0" spid="3"/>
      <p:bldP grpId="0" spid="7"/>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矩形 5"/>
          <p:cNvSpPr/>
          <p:nvPr/>
        </p:nvSpPr>
        <p:spPr>
          <a:xfrm>
            <a:off x="477887" y="1219622"/>
            <a:ext cx="8208913" cy="2952328"/>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b0503020204020204" pitchFamily="34" typeface="Microsoft YaHei"/>
              <a:ea charset="-122" panose="020b0503020204020204" pitchFamily="34" typeface="Microsoft YaHei"/>
              <a:sym charset="-122" panose="020b0503020204020204" pitchFamily="34" typeface="Microsoft YaHei"/>
            </a:endParaRPr>
          </a:p>
        </p:txBody>
      </p:sp>
      <p:sp>
        <p:nvSpPr>
          <p:cNvPr id="3" name="内容占位符 2"/>
          <p:cNvSpPr>
            <a:spLocks noGrp="1"/>
          </p:cNvSpPr>
          <p:nvPr>
            <p:ph idx="4294967295"/>
          </p:nvPr>
        </p:nvSpPr>
        <p:spPr>
          <a:xfrm>
            <a:off x="933777" y="2190750"/>
            <a:ext cx="4109959" cy="1257300"/>
          </a:xfrm>
        </p:spPr>
        <p:txBody>
          <a:bodyPr/>
          <a:lstStyle/>
          <a:p>
            <a:pPr indent="0" marL="0">
              <a:lnSpc>
                <a:spcPct val="150000"/>
              </a:lnSpc>
              <a:buNone/>
            </a:pPr>
            <a:r>
              <a:rPr altLang="en-US" lang="zh-CN" smtClean="0" sz="1600">
                <a:solidFill>
                  <a:schemeClr val="tx1">
                    <a:lumMod val="85000"/>
                    <a:lumOff val="15000"/>
                  </a:schemeClr>
                </a:solidFill>
                <a:latin charset="-122" panose="020b0503020204020204" pitchFamily="34" typeface="Microsoft YaHei"/>
                <a:ea charset="-122" panose="020b0503020204020204" pitchFamily="34" typeface="Microsoft YaHei"/>
                <a:sym charset="-122" panose="020b0503020204020204" pitchFamily="34" typeface="Microsoft YaHei"/>
              </a:rPr>
              <a:t>在直销中演讲肯定要让听众有所其感悟，不管是掌握制度、产品或了解公司都要让演讲使每位听众有新的感触点</a:t>
            </a:r>
          </a:p>
        </p:txBody>
      </p:sp>
      <p:sp>
        <p:nvSpPr>
          <p:cNvPr id="7" name="圆角矩形 6"/>
          <p:cNvSpPr/>
          <p:nvPr/>
        </p:nvSpPr>
        <p:spPr>
          <a:xfrm>
            <a:off x="1091208" y="1701195"/>
            <a:ext cx="1728192" cy="413355"/>
          </a:xfrm>
          <a:prstGeom prst="roundRect">
            <a:avLst>
              <a:gd fmla="val 0"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r>
              <a:rPr altLang="en-US" b="1" lang="zh-CN" sz="2000">
                <a:solidFill>
                  <a:schemeClr val="bg1"/>
                </a:solidFill>
                <a:latin charset="-122" panose="020b0503020204020204" pitchFamily="34" typeface="Microsoft YaHei"/>
                <a:ea charset="-122" panose="020b0503020204020204" pitchFamily="34" typeface="Microsoft YaHei"/>
                <a:sym charset="-122" panose="020b0503020204020204" pitchFamily="34" typeface="Microsoft YaHei"/>
              </a:rPr>
              <a:t>学习效应</a:t>
            </a:r>
          </a:p>
        </p:txBody>
      </p:sp>
      <p:pic>
        <p:nvPicPr>
          <p:cNvPr id="4" name="图片 3"/>
          <p:cNvPicPr>
            <a:picLocks noChangeAspect="1"/>
          </p:cNvPicPr>
          <p:nvPr/>
        </p:nvPicPr>
        <p:blipFill>
          <a:blip r:embed="rId3">
            <a:extLst>
              <a:ext uri="{28A0092B-C50C-407E-A947-70E740481C1C}">
                <a14:useLocalDpi val="0"/>
              </a:ext>
            </a:extLst>
          </a:blip>
          <a:stretch>
            <a:fillRect/>
          </a:stretch>
        </p:blipFill>
        <p:spPr>
          <a:xfrm>
            <a:off x="4572000" y="514350"/>
            <a:ext cx="4121244" cy="4121244"/>
          </a:xfrm>
          <a:prstGeom prst="rect">
            <a:avLst/>
          </a:prstGeom>
        </p:spPr>
      </p:pic>
    </p:spTree>
    <p:extLst>
      <p:ext uri="{BB962C8B-B14F-4D97-AF65-F5344CB8AC3E}">
        <p14:creationId val="3830727050"/>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53" presetSubtype="0">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p:cTn dur="500" fill="hold" id="7"/>
                                        <p:tgtEl>
                                          <p:spTgt spid="4"/>
                                        </p:tgtEl>
                                        <p:attrNameLst>
                                          <p:attrName>ppt_w</p:attrName>
                                        </p:attrNameLst>
                                      </p:cBhvr>
                                      <p:tavLst>
                                        <p:tav tm="0">
                                          <p:val>
                                            <p:fltVal val="0"/>
                                          </p:val>
                                        </p:tav>
                                        <p:tav tm="100000">
                                          <p:val>
                                            <p:strVal val="#ppt_w"/>
                                          </p:val>
                                        </p:tav>
                                      </p:tavLst>
                                    </p:anim>
                                    <p:anim calcmode="lin" valueType="num">
                                      <p:cBhvr>
                                        <p:cTn dur="500" fill="hold" id="8"/>
                                        <p:tgtEl>
                                          <p:spTgt spid="4"/>
                                        </p:tgtEl>
                                        <p:attrNameLst>
                                          <p:attrName>ppt_h</p:attrName>
                                        </p:attrNameLst>
                                      </p:cBhvr>
                                      <p:tavLst>
                                        <p:tav tm="0">
                                          <p:val>
                                            <p:fltVal val="0"/>
                                          </p:val>
                                        </p:tav>
                                        <p:tav tm="100000">
                                          <p:val>
                                            <p:strVal val="#ppt_h"/>
                                          </p:val>
                                        </p:tav>
                                      </p:tavLst>
                                    </p:anim>
                                    <p:animEffect filter="fade" transition="in">
                                      <p:cBhvr>
                                        <p:cTn dur="500" id="9"/>
                                        <p:tgtEl>
                                          <p:spTgt spid="4"/>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grpId="0" id="12" nodeType="clickEffect" presetClass="entr" presetID="16" presetSubtype="21">
                                  <p:stCondLst>
                                    <p:cond delay="0"/>
                                  </p:stCondLst>
                                  <p:childTnLst>
                                    <p:set>
                                      <p:cBhvr>
                                        <p:cTn dur="1" fill="hold" id="13">
                                          <p:stCondLst>
                                            <p:cond delay="0"/>
                                          </p:stCondLst>
                                        </p:cTn>
                                        <p:tgtEl>
                                          <p:spTgt spid="6"/>
                                        </p:tgtEl>
                                        <p:attrNameLst>
                                          <p:attrName>style.visibility</p:attrName>
                                        </p:attrNameLst>
                                      </p:cBhvr>
                                      <p:to>
                                        <p:strVal val="visible"/>
                                      </p:to>
                                    </p:set>
                                    <p:animEffect filter="barn(inVertical)" transition="in">
                                      <p:cBhvr>
                                        <p:cTn dur="500" id="14"/>
                                        <p:tgtEl>
                                          <p:spTgt spid="6"/>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grpId="0" id="17" nodeType="clickEffect" presetClass="entr" presetID="53" presetSubtype="0">
                                  <p:stCondLst>
                                    <p:cond delay="0"/>
                                  </p:stCondLst>
                                  <p:childTnLst>
                                    <p:set>
                                      <p:cBhvr>
                                        <p:cTn dur="1" fill="hold" id="18">
                                          <p:stCondLst>
                                            <p:cond delay="0"/>
                                          </p:stCondLst>
                                        </p:cTn>
                                        <p:tgtEl>
                                          <p:spTgt spid="7"/>
                                        </p:tgtEl>
                                        <p:attrNameLst>
                                          <p:attrName>style.visibility</p:attrName>
                                        </p:attrNameLst>
                                      </p:cBhvr>
                                      <p:to>
                                        <p:strVal val="visible"/>
                                      </p:to>
                                    </p:set>
                                    <p:anim calcmode="lin" valueType="num">
                                      <p:cBhvr>
                                        <p:cTn dur="500" fill="hold" id="19"/>
                                        <p:tgtEl>
                                          <p:spTgt spid="7"/>
                                        </p:tgtEl>
                                        <p:attrNameLst>
                                          <p:attrName>ppt_w</p:attrName>
                                        </p:attrNameLst>
                                      </p:cBhvr>
                                      <p:tavLst>
                                        <p:tav tm="0">
                                          <p:val>
                                            <p:fltVal val="0"/>
                                          </p:val>
                                        </p:tav>
                                        <p:tav tm="100000">
                                          <p:val>
                                            <p:strVal val="#ppt_w"/>
                                          </p:val>
                                        </p:tav>
                                      </p:tavLst>
                                    </p:anim>
                                    <p:anim calcmode="lin" valueType="num">
                                      <p:cBhvr>
                                        <p:cTn dur="500" fill="hold" id="20"/>
                                        <p:tgtEl>
                                          <p:spTgt spid="7"/>
                                        </p:tgtEl>
                                        <p:attrNameLst>
                                          <p:attrName>ppt_h</p:attrName>
                                        </p:attrNameLst>
                                      </p:cBhvr>
                                      <p:tavLst>
                                        <p:tav tm="0">
                                          <p:val>
                                            <p:fltVal val="0"/>
                                          </p:val>
                                        </p:tav>
                                        <p:tav tm="100000">
                                          <p:val>
                                            <p:strVal val="#ppt_h"/>
                                          </p:val>
                                        </p:tav>
                                      </p:tavLst>
                                    </p:anim>
                                    <p:animEffect filter="fade" transition="in">
                                      <p:cBhvr>
                                        <p:cTn dur="500" id="21"/>
                                        <p:tgtEl>
                                          <p:spTgt spid="7"/>
                                        </p:tgtEl>
                                      </p:cBhvr>
                                    </p:animEffect>
                                  </p:childTnLst>
                                </p:cTn>
                              </p:par>
                            </p:childTnLst>
                          </p:cTn>
                        </p:par>
                      </p:childTnLst>
                    </p:cTn>
                  </p:par>
                  <p:par>
                    <p:cTn fill="hold" id="22" nodeType="clickPar">
                      <p:stCondLst>
                        <p:cond delay="indefinite"/>
                      </p:stCondLst>
                      <p:childTnLst>
                        <p:par>
                          <p:cTn fill="hold" id="23" nodeType="afterGroup">
                            <p:stCondLst>
                              <p:cond delay="0"/>
                            </p:stCondLst>
                            <p:childTnLst>
                              <p:par>
                                <p:cTn fill="hold" grpId="0" id="24" nodeType="clickEffect" presetClass="entr" presetID="22" presetSubtype="1">
                                  <p:stCondLst>
                                    <p:cond delay="0"/>
                                  </p:stCondLst>
                                  <p:childTnLst>
                                    <p:set>
                                      <p:cBhvr>
                                        <p:cTn dur="1" fill="hold" id="25">
                                          <p:stCondLst>
                                            <p:cond delay="0"/>
                                          </p:stCondLst>
                                        </p:cTn>
                                        <p:tgtEl>
                                          <p:spTgt spid="3">
                                            <p:txEl>
                                              <p:pRg end="0" st="0"/>
                                            </p:txEl>
                                          </p:spTgt>
                                        </p:tgtEl>
                                        <p:attrNameLst>
                                          <p:attrName>style.visibility</p:attrName>
                                        </p:attrNameLst>
                                      </p:cBhvr>
                                      <p:to>
                                        <p:strVal val="visible"/>
                                      </p:to>
                                    </p:set>
                                    <p:animEffect filter="wipe(up)" transition="in">
                                      <p:cBhvr>
                                        <p:cTn dur="500" id="26"/>
                                        <p:tgtEl>
                                          <p:spTgt spid="3">
                                            <p:txEl>
                                              <p:pRg end="0"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build="p" grpId="0" spid="3"/>
      <p:bldP grpId="0" spid="7"/>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矩形 5"/>
          <p:cNvSpPr/>
          <p:nvPr/>
        </p:nvSpPr>
        <p:spPr>
          <a:xfrm>
            <a:off x="539552" y="1143020"/>
            <a:ext cx="8136904" cy="3090492"/>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b0503020204020204" pitchFamily="34" typeface="Microsoft YaHei"/>
              <a:ea charset="-122" panose="020b0503020204020204" pitchFamily="34" typeface="Microsoft YaHei"/>
              <a:sym charset="-122" panose="020b0503020204020204" pitchFamily="34" typeface="Microsoft YaHei"/>
            </a:endParaRPr>
          </a:p>
        </p:txBody>
      </p:sp>
      <p:sp>
        <p:nvSpPr>
          <p:cNvPr id="3" name="内容占位符 2"/>
          <p:cNvSpPr>
            <a:spLocks noGrp="1"/>
          </p:cNvSpPr>
          <p:nvPr>
            <p:ph idx="4294967295"/>
          </p:nvPr>
        </p:nvSpPr>
        <p:spPr>
          <a:xfrm>
            <a:off x="3962400" y="2093284"/>
            <a:ext cx="4589462" cy="1485900"/>
          </a:xfrm>
        </p:spPr>
        <p:txBody>
          <a:bodyPr/>
          <a:lstStyle/>
          <a:p>
            <a:pPr indent="0" marL="0">
              <a:lnSpc>
                <a:spcPct val="200000"/>
              </a:lnSpc>
              <a:buNone/>
            </a:pPr>
            <a:r>
              <a:rPr altLang="en-US" lang="zh-CN" sz="1400">
                <a:solidFill>
                  <a:schemeClr val="tx1">
                    <a:lumMod val="85000"/>
                    <a:lumOff val="15000"/>
                  </a:schemeClr>
                </a:solidFill>
                <a:latin charset="-122" panose="020b0503020204020204" pitchFamily="34" typeface="Microsoft YaHei"/>
                <a:ea charset="-122" panose="020b0503020204020204" pitchFamily="34" typeface="Microsoft YaHei"/>
                <a:sym charset="-122" panose="020b0503020204020204" pitchFamily="34" typeface="Microsoft YaHei"/>
              </a:rPr>
              <a:t>我们在演讲中讲的再多，不管是促使新朋友办单还是老朋友增加士气，最终的目的都是为了使大家采取行动，这样演讲的付出才有其价值所在。 </a:t>
            </a:r>
          </a:p>
        </p:txBody>
      </p:sp>
      <p:sp>
        <p:nvSpPr>
          <p:cNvPr id="7" name="圆角矩形 6"/>
          <p:cNvSpPr/>
          <p:nvPr/>
        </p:nvSpPr>
        <p:spPr>
          <a:xfrm>
            <a:off x="4031246" y="1624995"/>
            <a:ext cx="1728192" cy="413355"/>
          </a:xfrm>
          <a:prstGeom prst="roundRect">
            <a:avLst>
              <a:gd fmla="val 0"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r>
              <a:rPr altLang="en-US" b="1" lang="zh-CN" sz="2000">
                <a:solidFill>
                  <a:schemeClr val="bg1"/>
                </a:solidFill>
                <a:latin charset="-122" panose="020b0503020204020204" pitchFamily="34" typeface="Microsoft YaHei"/>
                <a:ea charset="-122" panose="020b0503020204020204" pitchFamily="34" typeface="Microsoft YaHei"/>
                <a:sym charset="-122" panose="020b0503020204020204" pitchFamily="34" typeface="Microsoft YaHei"/>
              </a:rPr>
              <a:t>行动效应</a:t>
            </a:r>
          </a:p>
        </p:txBody>
      </p:sp>
      <p:pic>
        <p:nvPicPr>
          <p:cNvPr id="10" name="图片 9"/>
          <p:cNvPicPr>
            <a:picLocks noChangeAspect="1"/>
          </p:cNvPicPr>
          <p:nvPr/>
        </p:nvPicPr>
        <p:blipFill>
          <a:blip r:embed="rId3">
            <a:extLst>
              <a:ext uri="{28A0092B-C50C-407E-A947-70E740481C1C}">
                <a14:useLocalDpi val="0"/>
              </a:ext>
            </a:extLst>
          </a:blip>
          <a:stretch>
            <a:fillRect/>
          </a:stretch>
        </p:blipFill>
        <p:spPr>
          <a:xfrm>
            <a:off x="457200" y="1119519"/>
            <a:ext cx="3433431" cy="3433431"/>
          </a:xfrm>
          <a:prstGeom prst="rect">
            <a:avLst/>
          </a:prstGeom>
        </p:spPr>
      </p:pic>
    </p:spTree>
    <p:extLst>
      <p:ext uri="{BB962C8B-B14F-4D97-AF65-F5344CB8AC3E}">
        <p14:creationId val="1794911800"/>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3" presetSubtype="0">
                                  <p:stCondLst>
                                    <p:cond delay="0"/>
                                  </p:stCondLst>
                                  <p:childTnLst>
                                    <p:set>
                                      <p:cBhvr>
                                        <p:cTn dur="1" fill="hold" id="6">
                                          <p:stCondLst>
                                            <p:cond delay="0"/>
                                          </p:stCondLst>
                                        </p:cTn>
                                        <p:tgtEl>
                                          <p:spTgt spid="6"/>
                                        </p:tgtEl>
                                        <p:attrNameLst>
                                          <p:attrName>style.visibility</p:attrName>
                                        </p:attrNameLst>
                                      </p:cBhvr>
                                      <p:to>
                                        <p:strVal val="visible"/>
                                      </p:to>
                                    </p:set>
                                    <p:anim calcmode="lin" valueType="num">
                                      <p:cBhvr>
                                        <p:cTn dur="500" fill="hold" id="7"/>
                                        <p:tgtEl>
                                          <p:spTgt spid="6"/>
                                        </p:tgtEl>
                                        <p:attrNameLst>
                                          <p:attrName>ppt_w</p:attrName>
                                        </p:attrNameLst>
                                      </p:cBhvr>
                                      <p:tavLst>
                                        <p:tav tm="0">
                                          <p:val>
                                            <p:fltVal val="0"/>
                                          </p:val>
                                        </p:tav>
                                        <p:tav tm="100000">
                                          <p:val>
                                            <p:strVal val="#ppt_w"/>
                                          </p:val>
                                        </p:tav>
                                      </p:tavLst>
                                    </p:anim>
                                    <p:anim calcmode="lin" valueType="num">
                                      <p:cBhvr>
                                        <p:cTn dur="500" fill="hold" id="8"/>
                                        <p:tgtEl>
                                          <p:spTgt spid="6"/>
                                        </p:tgtEl>
                                        <p:attrNameLst>
                                          <p:attrName>ppt_h</p:attrName>
                                        </p:attrNameLst>
                                      </p:cBhvr>
                                      <p:tavLst>
                                        <p:tav tm="0">
                                          <p:val>
                                            <p:fltVal val="0"/>
                                          </p:val>
                                        </p:tav>
                                        <p:tav tm="100000">
                                          <p:val>
                                            <p:strVal val="#ppt_h"/>
                                          </p:val>
                                        </p:tav>
                                      </p:tavLst>
                                    </p:anim>
                                    <p:animEffect filter="fade" transition="in">
                                      <p:cBhvr>
                                        <p:cTn dur="500" id="9"/>
                                        <p:tgtEl>
                                          <p:spTgt spid="6"/>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id="12" nodeType="clickEffect" presetClass="entr" presetID="2" presetSubtype="4">
                                  <p:stCondLst>
                                    <p:cond delay="0"/>
                                  </p:stCondLst>
                                  <p:childTnLst>
                                    <p:set>
                                      <p:cBhvr>
                                        <p:cTn dur="1" fill="hold" id="13">
                                          <p:stCondLst>
                                            <p:cond delay="0"/>
                                          </p:stCondLst>
                                        </p:cTn>
                                        <p:tgtEl>
                                          <p:spTgt spid="10"/>
                                        </p:tgtEl>
                                        <p:attrNameLst>
                                          <p:attrName>style.visibility</p:attrName>
                                        </p:attrNameLst>
                                      </p:cBhvr>
                                      <p:to>
                                        <p:strVal val="visible"/>
                                      </p:to>
                                    </p:set>
                                    <p:anim calcmode="lin" valueType="num">
                                      <p:cBhvr additive="base">
                                        <p:cTn dur="500" fill="hold" id="14"/>
                                        <p:tgtEl>
                                          <p:spTgt spid="10"/>
                                        </p:tgtEl>
                                        <p:attrNameLst>
                                          <p:attrName>ppt_x</p:attrName>
                                        </p:attrNameLst>
                                      </p:cBhvr>
                                      <p:tavLst>
                                        <p:tav tm="0">
                                          <p:val>
                                            <p:strVal val="#ppt_x"/>
                                          </p:val>
                                        </p:tav>
                                        <p:tav tm="100000">
                                          <p:val>
                                            <p:strVal val="#ppt_x"/>
                                          </p:val>
                                        </p:tav>
                                      </p:tavLst>
                                    </p:anim>
                                    <p:anim calcmode="lin" valueType="num">
                                      <p:cBhvr additive="base">
                                        <p:cTn dur="500" fill="hold" id="15"/>
                                        <p:tgtEl>
                                          <p:spTgt spid="10"/>
                                        </p:tgtEl>
                                        <p:attrNameLst>
                                          <p:attrName>ppt_y</p:attrName>
                                        </p:attrNameLst>
                                      </p:cBhvr>
                                      <p:tavLst>
                                        <p:tav tm="0">
                                          <p:val>
                                            <p:strVal val="1+#ppt_h/2"/>
                                          </p:val>
                                        </p:tav>
                                        <p:tav tm="100000">
                                          <p:val>
                                            <p:strVal val="#ppt_y"/>
                                          </p:val>
                                        </p:tav>
                                      </p:tavLst>
                                    </p:anim>
                                  </p:childTnLst>
                                </p:cTn>
                              </p:par>
                            </p:childTnLst>
                          </p:cTn>
                        </p:par>
                      </p:childTnLst>
                    </p:cTn>
                  </p:par>
                  <p:par>
                    <p:cTn fill="hold" id="16" nodeType="clickPar">
                      <p:stCondLst>
                        <p:cond delay="indefinite"/>
                      </p:stCondLst>
                      <p:childTnLst>
                        <p:par>
                          <p:cTn fill="hold" id="17" nodeType="afterGroup">
                            <p:stCondLst>
                              <p:cond delay="0"/>
                            </p:stCondLst>
                            <p:childTnLst>
                              <p:par>
                                <p:cTn fill="hold" grpId="0" id="18" nodeType="clickEffect" presetClass="entr" presetID="53" presetSubtype="0">
                                  <p:stCondLst>
                                    <p:cond delay="0"/>
                                  </p:stCondLst>
                                  <p:childTnLst>
                                    <p:set>
                                      <p:cBhvr>
                                        <p:cTn dur="1" fill="hold" id="19">
                                          <p:stCondLst>
                                            <p:cond delay="0"/>
                                          </p:stCondLst>
                                        </p:cTn>
                                        <p:tgtEl>
                                          <p:spTgt spid="7"/>
                                        </p:tgtEl>
                                        <p:attrNameLst>
                                          <p:attrName>style.visibility</p:attrName>
                                        </p:attrNameLst>
                                      </p:cBhvr>
                                      <p:to>
                                        <p:strVal val="visible"/>
                                      </p:to>
                                    </p:set>
                                    <p:anim calcmode="lin" valueType="num">
                                      <p:cBhvr>
                                        <p:cTn dur="500" fill="hold" id="20"/>
                                        <p:tgtEl>
                                          <p:spTgt spid="7"/>
                                        </p:tgtEl>
                                        <p:attrNameLst>
                                          <p:attrName>ppt_w</p:attrName>
                                        </p:attrNameLst>
                                      </p:cBhvr>
                                      <p:tavLst>
                                        <p:tav tm="0">
                                          <p:val>
                                            <p:fltVal val="0"/>
                                          </p:val>
                                        </p:tav>
                                        <p:tav tm="100000">
                                          <p:val>
                                            <p:strVal val="#ppt_w"/>
                                          </p:val>
                                        </p:tav>
                                      </p:tavLst>
                                    </p:anim>
                                    <p:anim calcmode="lin" valueType="num">
                                      <p:cBhvr>
                                        <p:cTn dur="500" fill="hold" id="21"/>
                                        <p:tgtEl>
                                          <p:spTgt spid="7"/>
                                        </p:tgtEl>
                                        <p:attrNameLst>
                                          <p:attrName>ppt_h</p:attrName>
                                        </p:attrNameLst>
                                      </p:cBhvr>
                                      <p:tavLst>
                                        <p:tav tm="0">
                                          <p:val>
                                            <p:fltVal val="0"/>
                                          </p:val>
                                        </p:tav>
                                        <p:tav tm="100000">
                                          <p:val>
                                            <p:strVal val="#ppt_h"/>
                                          </p:val>
                                        </p:tav>
                                      </p:tavLst>
                                    </p:anim>
                                    <p:animEffect filter="fade" transition="in">
                                      <p:cBhvr>
                                        <p:cTn dur="500" id="22"/>
                                        <p:tgtEl>
                                          <p:spTgt spid="7"/>
                                        </p:tgtEl>
                                      </p:cBhvr>
                                    </p:animEffect>
                                  </p:childTnLst>
                                </p:cTn>
                              </p:par>
                            </p:childTnLst>
                          </p:cTn>
                        </p:par>
                      </p:childTnLst>
                    </p:cTn>
                  </p:par>
                  <p:par>
                    <p:cTn fill="hold" id="23" nodeType="clickPar">
                      <p:stCondLst>
                        <p:cond delay="indefinite"/>
                      </p:stCondLst>
                      <p:childTnLst>
                        <p:par>
                          <p:cTn fill="hold" id="24" nodeType="afterGroup">
                            <p:stCondLst>
                              <p:cond delay="0"/>
                            </p:stCondLst>
                            <p:childTnLst>
                              <p:par>
                                <p:cTn fill="hold" grpId="0" id="25" nodeType="clickEffect" presetClass="entr" presetID="22" presetSubtype="1">
                                  <p:stCondLst>
                                    <p:cond delay="0"/>
                                  </p:stCondLst>
                                  <p:childTnLst>
                                    <p:set>
                                      <p:cBhvr>
                                        <p:cTn dur="1" fill="hold" id="26">
                                          <p:stCondLst>
                                            <p:cond delay="0"/>
                                          </p:stCondLst>
                                        </p:cTn>
                                        <p:tgtEl>
                                          <p:spTgt spid="3">
                                            <p:txEl>
                                              <p:pRg end="0" st="0"/>
                                            </p:txEl>
                                          </p:spTgt>
                                        </p:tgtEl>
                                        <p:attrNameLst>
                                          <p:attrName>style.visibility</p:attrName>
                                        </p:attrNameLst>
                                      </p:cBhvr>
                                      <p:to>
                                        <p:strVal val="visible"/>
                                      </p:to>
                                    </p:set>
                                    <p:animEffect filter="wipe(up)" transition="in">
                                      <p:cBhvr>
                                        <p:cTn dur="500" id="27"/>
                                        <p:tgtEl>
                                          <p:spTgt spid="3">
                                            <p:txEl>
                                              <p:pRg end="0"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build="p" grpId="0" spid="3"/>
      <p:bldP grpId="0" spid="7"/>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5" name="图片 4"/>
          <p:cNvPicPr>
            <a:picLocks noChangeAspect="1"/>
          </p:cNvPicPr>
          <p:nvPr/>
        </p:nvPicPr>
        <p:blipFill>
          <a:blip r:embed="rId3">
            <a:extLst>
              <a:ext uri="{28A0092B-C50C-407E-A947-70E740481C1C}">
                <a14:useLocalDpi val="0"/>
              </a:ext>
            </a:extLst>
          </a:blip>
          <a:stretch>
            <a:fillRect/>
          </a:stretch>
        </p:blipFill>
        <p:spPr>
          <a:xfrm flipH="1">
            <a:off x="7109762" y="2440921"/>
            <a:ext cx="2339038" cy="2035829"/>
          </a:xfrm>
          <a:prstGeom prst="rect">
            <a:avLst/>
          </a:prstGeom>
        </p:spPr>
      </p:pic>
      <p:pic>
        <p:nvPicPr>
          <p:cNvPr id="9" name="图片 8"/>
          <p:cNvPicPr>
            <a:picLocks noChangeAspect="1"/>
          </p:cNvPicPr>
          <p:nvPr/>
        </p:nvPicPr>
        <p:blipFill>
          <a:blip r:embed="rId4"/>
          <a:stretch>
            <a:fillRect/>
          </a:stretch>
        </p:blipFill>
        <p:spPr>
          <a:xfrm>
            <a:off x="-397" y="2973896"/>
            <a:ext cx="9144793" cy="2188654"/>
          </a:xfrm>
          <a:prstGeom prst="rect">
            <a:avLst/>
          </a:prstGeom>
        </p:spPr>
      </p:pic>
      <p:pic>
        <p:nvPicPr>
          <p:cNvPr id="7" name="图片 6"/>
          <p:cNvPicPr>
            <a:picLocks noChangeAspect="1"/>
          </p:cNvPicPr>
          <p:nvPr/>
        </p:nvPicPr>
        <p:blipFill>
          <a:blip r:embed="rId5">
            <a:extLst>
              <a:ext uri="{28A0092B-C50C-407E-A947-70E740481C1C}">
                <a14:useLocalDpi val="0"/>
              </a:ext>
            </a:extLst>
          </a:blip>
          <a:stretch>
            <a:fillRect/>
          </a:stretch>
        </p:blipFill>
        <p:spPr>
          <a:xfrm>
            <a:off x="152400" y="413312"/>
            <a:ext cx="3140774" cy="4550782"/>
          </a:xfrm>
          <a:prstGeom prst="rect">
            <a:avLst/>
          </a:prstGeom>
        </p:spPr>
      </p:pic>
      <p:pic>
        <p:nvPicPr>
          <p:cNvPr id="26" name="图片 25"/>
          <p:cNvPicPr>
            <a:picLocks noChangeAspect="1"/>
          </p:cNvPicPr>
          <p:nvPr/>
        </p:nvPicPr>
        <p:blipFill>
          <a:blip r:embed="rId6">
            <a:extLst>
              <a:ext uri="{28A0092B-C50C-407E-A947-70E740481C1C}">
                <a14:useLocalDpi val="0"/>
              </a:ext>
            </a:extLst>
          </a:blip>
          <a:stretch>
            <a:fillRect/>
          </a:stretch>
        </p:blipFill>
        <p:spPr>
          <a:xfrm>
            <a:off x="4338382" y="951781"/>
            <a:ext cx="352329" cy="471915"/>
          </a:xfrm>
          <a:prstGeom prst="rect">
            <a:avLst/>
          </a:prstGeom>
        </p:spPr>
      </p:pic>
      <p:sp>
        <p:nvSpPr>
          <p:cNvPr id="8" name="圆角矩形 7"/>
          <p:cNvSpPr/>
          <p:nvPr/>
        </p:nvSpPr>
        <p:spPr>
          <a:xfrm>
            <a:off x="4267200" y="1474862"/>
            <a:ext cx="4287297" cy="2087488"/>
          </a:xfrm>
          <a:prstGeom prst="roundRect">
            <a:avLst>
              <a:gd fmla="val 5672" name="adj"/>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altLang="en-US" b="1" lang="zh-CN" spc="900" sz="4800">
                <a:solidFill>
                  <a:schemeClr val="accent1"/>
                </a:solidFill>
                <a:latin charset="-122" panose="020b0503020204020204" pitchFamily="34" typeface="Microsoft YaHei"/>
                <a:ea charset="-122" panose="020b0503020204020204" pitchFamily="34" typeface="Microsoft YaHei"/>
                <a:sym charset="-122" panose="020b0503020204020204" pitchFamily="34" typeface="Microsoft YaHei"/>
              </a:rPr>
              <a:t>成人学员的学习特点</a:t>
            </a:r>
          </a:p>
        </p:txBody>
      </p:sp>
      <p:grpSp>
        <p:nvGrpSpPr>
          <p:cNvPr id="4" name="组合 3"/>
          <p:cNvGrpSpPr/>
          <p:nvPr/>
        </p:nvGrpSpPr>
        <p:grpSpPr>
          <a:xfrm>
            <a:off x="4628103" y="895350"/>
            <a:ext cx="2985392" cy="646331"/>
            <a:chOff x="4572000" y="971550"/>
            <a:chExt cx="2985392" cy="646331"/>
          </a:xfrm>
        </p:grpSpPr>
        <p:sp>
          <p:nvSpPr>
            <p:cNvPr id="29" name="TextBox 3"/>
            <p:cNvSpPr txBox="1"/>
            <p:nvPr/>
          </p:nvSpPr>
          <p:spPr>
            <a:xfrm>
              <a:off x="4572000" y="971550"/>
              <a:ext cx="2985392" cy="640080"/>
            </a:xfrm>
            <a:prstGeom prst="rect">
              <a:avLst/>
            </a:prstGeom>
            <a:noFill/>
          </p:spPr>
          <p:txBody>
            <a:bodyPr rtlCol="0" wrap="square">
              <a:spAutoFit/>
            </a:bodyPr>
            <a:lstStyle/>
            <a:p>
              <a:r>
                <a:rPr altLang="zh-CN" b="1" lang="en-US" smtClean="0" sz="3600">
                  <a:solidFill>
                    <a:schemeClr val="accent2"/>
                  </a:solidFill>
                  <a:latin charset="-122" panose="020b0503020204020204" pitchFamily="34" typeface="Microsoft YaHei"/>
                  <a:ea charset="-122" panose="020b0503020204020204" pitchFamily="34" typeface="Microsoft YaHei"/>
                  <a:sym charset="-122" panose="020b0503020204020204" pitchFamily="34" typeface="Microsoft YaHei"/>
                </a:rPr>
                <a:t>PART03</a:t>
              </a:r>
            </a:p>
          </p:txBody>
        </p:sp>
        <p:cxnSp>
          <p:nvCxnSpPr>
            <p:cNvPr id="11" name="直接连接符 10"/>
            <p:cNvCxnSpPr/>
            <p:nvPr/>
          </p:nvCxnSpPr>
          <p:spPr>
            <a:xfrm>
              <a:off x="4668296" y="1520862"/>
              <a:ext cx="1732504"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val="3193037015"/>
      </p:ext>
    </p:extLst>
  </p:cSld>
  <p:clrMapOvr>
    <a:masterClrMapping/>
  </p:clrMapOvr>
  <mc:AlternateContent>
    <mc:Choice Requires="p14">
      <p:transition p14:dur="1600" spd="slow">
        <p14:gallery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additive="base">
                                        <p:cTn dur="500" fill="hold" id="7"/>
                                        <p:tgtEl>
                                          <p:spTgt spid="9"/>
                                        </p:tgtEl>
                                        <p:attrNameLst>
                                          <p:attrName>ppt_x</p:attrName>
                                        </p:attrNameLst>
                                      </p:cBhvr>
                                      <p:tavLst>
                                        <p:tav tm="0">
                                          <p:val>
                                            <p:strVal val="#ppt_x"/>
                                          </p:val>
                                        </p:tav>
                                        <p:tav tm="100000">
                                          <p:val>
                                            <p:strVal val="#ppt_x"/>
                                          </p:val>
                                        </p:tav>
                                      </p:tavLst>
                                    </p:anim>
                                    <p:anim calcmode="lin" valueType="num">
                                      <p:cBhvr additive="base">
                                        <p:cTn dur="500" fill="hold" id="8"/>
                                        <p:tgtEl>
                                          <p:spTgt spid="9"/>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decel="60000" fill="hold" id="11" nodeType="clickEffect" presetClass="entr" presetID="2" presetSubtype="8">
                                  <p:stCondLst>
                                    <p:cond delay="0"/>
                                  </p:stCondLst>
                                  <p:childTnLst>
                                    <p:set>
                                      <p:cBhvr>
                                        <p:cTn dur="1" fill="hold" id="12">
                                          <p:stCondLst>
                                            <p:cond delay="0"/>
                                          </p:stCondLst>
                                        </p:cTn>
                                        <p:tgtEl>
                                          <p:spTgt spid="7"/>
                                        </p:tgtEl>
                                        <p:attrNameLst>
                                          <p:attrName>style.visibility</p:attrName>
                                        </p:attrNameLst>
                                      </p:cBhvr>
                                      <p:to>
                                        <p:strVal val="visible"/>
                                      </p:to>
                                    </p:set>
                                    <p:anim calcmode="lin" valueType="num">
                                      <p:cBhvr additive="base">
                                        <p:cTn dur="1000" fill="hold" id="13"/>
                                        <p:tgtEl>
                                          <p:spTgt spid="7"/>
                                        </p:tgtEl>
                                        <p:attrNameLst>
                                          <p:attrName>ppt_x</p:attrName>
                                        </p:attrNameLst>
                                      </p:cBhvr>
                                      <p:tavLst>
                                        <p:tav tm="0">
                                          <p:val>
                                            <p:strVal val="0-#ppt_w/2"/>
                                          </p:val>
                                        </p:tav>
                                        <p:tav tm="100000">
                                          <p:val>
                                            <p:strVal val="#ppt_x"/>
                                          </p:val>
                                        </p:tav>
                                      </p:tavLst>
                                    </p:anim>
                                    <p:anim calcmode="lin" valueType="num">
                                      <p:cBhvr additive="base">
                                        <p:cTn dur="1000" fill="hold" id="14"/>
                                        <p:tgtEl>
                                          <p:spTgt spid="7"/>
                                        </p:tgtEl>
                                        <p:attrNameLst>
                                          <p:attrName>ppt_y</p:attrName>
                                        </p:attrNameLst>
                                      </p:cBhvr>
                                      <p:tavLst>
                                        <p:tav tm="0">
                                          <p:val>
                                            <p:strVal val="#ppt_y"/>
                                          </p:val>
                                        </p:tav>
                                        <p:tav tm="100000">
                                          <p:val>
                                            <p:strVal val="#ppt_y"/>
                                          </p:val>
                                        </p:tav>
                                      </p:tavLst>
                                    </p:anim>
                                  </p:childTnLst>
                                </p:cTn>
                              </p:par>
                              <p:par>
                                <p:cTn decel="60000" fill="hold" id="15" nodeType="withEffect" presetClass="entr" presetID="2" presetSubtype="2">
                                  <p:stCondLst>
                                    <p:cond delay="0"/>
                                  </p:stCondLst>
                                  <p:childTnLst>
                                    <p:set>
                                      <p:cBhvr>
                                        <p:cTn dur="1" fill="hold" id="16">
                                          <p:stCondLst>
                                            <p:cond delay="0"/>
                                          </p:stCondLst>
                                        </p:cTn>
                                        <p:tgtEl>
                                          <p:spTgt spid="5"/>
                                        </p:tgtEl>
                                        <p:attrNameLst>
                                          <p:attrName>style.visibility</p:attrName>
                                        </p:attrNameLst>
                                      </p:cBhvr>
                                      <p:to>
                                        <p:strVal val="visible"/>
                                      </p:to>
                                    </p:set>
                                    <p:anim calcmode="lin" valueType="num">
                                      <p:cBhvr additive="base">
                                        <p:cTn dur="1000" fill="hold" id="17"/>
                                        <p:tgtEl>
                                          <p:spTgt spid="5"/>
                                        </p:tgtEl>
                                        <p:attrNameLst>
                                          <p:attrName>ppt_x</p:attrName>
                                        </p:attrNameLst>
                                      </p:cBhvr>
                                      <p:tavLst>
                                        <p:tav tm="0">
                                          <p:val>
                                            <p:strVal val="1+#ppt_w/2"/>
                                          </p:val>
                                        </p:tav>
                                        <p:tav tm="100000">
                                          <p:val>
                                            <p:strVal val="#ppt_x"/>
                                          </p:val>
                                        </p:tav>
                                      </p:tavLst>
                                    </p:anim>
                                    <p:anim calcmode="lin" valueType="num">
                                      <p:cBhvr additive="base">
                                        <p:cTn dur="1000" fill="hold" id="18"/>
                                        <p:tgtEl>
                                          <p:spTgt spid="5"/>
                                        </p:tgtEl>
                                        <p:attrNameLst>
                                          <p:attrName>ppt_y</p:attrName>
                                        </p:attrNameLst>
                                      </p:cBhvr>
                                      <p:tavLst>
                                        <p:tav tm="0">
                                          <p:val>
                                            <p:strVal val="#ppt_y"/>
                                          </p:val>
                                        </p:tav>
                                        <p:tav tm="100000">
                                          <p:val>
                                            <p:strVal val="#ppt_y"/>
                                          </p:val>
                                        </p:tav>
                                      </p:tavLst>
                                    </p:anim>
                                  </p:childTnLst>
                                </p:cTn>
                              </p:par>
                            </p:childTnLst>
                          </p:cTn>
                        </p:par>
                      </p:childTnLst>
                    </p:cTn>
                  </p:par>
                  <p:par>
                    <p:cTn fill="hold" id="19" nodeType="clickPar">
                      <p:stCondLst>
                        <p:cond delay="indefinite"/>
                      </p:stCondLst>
                      <p:childTnLst>
                        <p:par>
                          <p:cTn fill="hold" id="20" nodeType="afterGroup">
                            <p:stCondLst>
                              <p:cond delay="0"/>
                            </p:stCondLst>
                            <p:childTnLst>
                              <p:par>
                                <p:cTn fill="hold" id="21" nodeType="clickEffect" presetClass="entr" presetID="53" presetSubtype="0">
                                  <p:stCondLst>
                                    <p:cond delay="0"/>
                                  </p:stCondLst>
                                  <p:childTnLst>
                                    <p:set>
                                      <p:cBhvr>
                                        <p:cTn dur="1" fill="hold" id="22">
                                          <p:stCondLst>
                                            <p:cond delay="0"/>
                                          </p:stCondLst>
                                        </p:cTn>
                                        <p:tgtEl>
                                          <p:spTgt spid="26"/>
                                        </p:tgtEl>
                                        <p:attrNameLst>
                                          <p:attrName>style.visibility</p:attrName>
                                        </p:attrNameLst>
                                      </p:cBhvr>
                                      <p:to>
                                        <p:strVal val="visible"/>
                                      </p:to>
                                    </p:set>
                                    <p:anim calcmode="lin" valueType="num">
                                      <p:cBhvr>
                                        <p:cTn dur="500" fill="hold" id="23"/>
                                        <p:tgtEl>
                                          <p:spTgt spid="26"/>
                                        </p:tgtEl>
                                        <p:attrNameLst>
                                          <p:attrName>ppt_w</p:attrName>
                                        </p:attrNameLst>
                                      </p:cBhvr>
                                      <p:tavLst>
                                        <p:tav tm="0">
                                          <p:val>
                                            <p:fltVal val="0"/>
                                          </p:val>
                                        </p:tav>
                                        <p:tav tm="100000">
                                          <p:val>
                                            <p:strVal val="#ppt_w"/>
                                          </p:val>
                                        </p:tav>
                                      </p:tavLst>
                                    </p:anim>
                                    <p:anim calcmode="lin" valueType="num">
                                      <p:cBhvr>
                                        <p:cTn dur="500" fill="hold" id="24"/>
                                        <p:tgtEl>
                                          <p:spTgt spid="26"/>
                                        </p:tgtEl>
                                        <p:attrNameLst>
                                          <p:attrName>ppt_h</p:attrName>
                                        </p:attrNameLst>
                                      </p:cBhvr>
                                      <p:tavLst>
                                        <p:tav tm="0">
                                          <p:val>
                                            <p:fltVal val="0"/>
                                          </p:val>
                                        </p:tav>
                                        <p:tav tm="100000">
                                          <p:val>
                                            <p:strVal val="#ppt_h"/>
                                          </p:val>
                                        </p:tav>
                                      </p:tavLst>
                                    </p:anim>
                                    <p:animEffect filter="fade" transition="in">
                                      <p:cBhvr>
                                        <p:cTn dur="500" id="25"/>
                                        <p:tgtEl>
                                          <p:spTgt spid="26"/>
                                        </p:tgtEl>
                                      </p:cBhvr>
                                    </p:animEffect>
                                  </p:childTnLst>
                                </p:cTn>
                              </p:par>
                              <p:par>
                                <p:cTn fill="hold" id="26" nodeType="withEffect" presetClass="entr" presetID="2" presetSubtype="2">
                                  <p:stCondLst>
                                    <p:cond delay="0"/>
                                  </p:stCondLst>
                                  <p:childTnLst>
                                    <p:set>
                                      <p:cBhvr>
                                        <p:cTn dur="1" fill="hold" id="27">
                                          <p:stCondLst>
                                            <p:cond delay="0"/>
                                          </p:stCondLst>
                                        </p:cTn>
                                        <p:tgtEl>
                                          <p:spTgt spid="4"/>
                                        </p:tgtEl>
                                        <p:attrNameLst>
                                          <p:attrName>style.visibility</p:attrName>
                                        </p:attrNameLst>
                                      </p:cBhvr>
                                      <p:to>
                                        <p:strVal val="visible"/>
                                      </p:to>
                                    </p:set>
                                    <p:anim calcmode="lin" valueType="num">
                                      <p:cBhvr additive="base">
                                        <p:cTn dur="500" fill="hold" id="28"/>
                                        <p:tgtEl>
                                          <p:spTgt spid="4"/>
                                        </p:tgtEl>
                                        <p:attrNameLst>
                                          <p:attrName>ppt_x</p:attrName>
                                        </p:attrNameLst>
                                      </p:cBhvr>
                                      <p:tavLst>
                                        <p:tav tm="0">
                                          <p:val>
                                            <p:strVal val="1+#ppt_w/2"/>
                                          </p:val>
                                        </p:tav>
                                        <p:tav tm="100000">
                                          <p:val>
                                            <p:strVal val="#ppt_x"/>
                                          </p:val>
                                        </p:tav>
                                      </p:tavLst>
                                    </p:anim>
                                    <p:anim calcmode="lin" valueType="num">
                                      <p:cBhvr additive="base">
                                        <p:cTn dur="500" fill="hold" id="29"/>
                                        <p:tgtEl>
                                          <p:spTgt spid="4"/>
                                        </p:tgtEl>
                                        <p:attrNameLst>
                                          <p:attrName>ppt_y</p:attrName>
                                        </p:attrNameLst>
                                      </p:cBhvr>
                                      <p:tavLst>
                                        <p:tav tm="0">
                                          <p:val>
                                            <p:strVal val="#ppt_y"/>
                                          </p:val>
                                        </p:tav>
                                        <p:tav tm="100000">
                                          <p:val>
                                            <p:strVal val="#ppt_y"/>
                                          </p:val>
                                        </p:tav>
                                      </p:tavLst>
                                    </p:anim>
                                  </p:childTnLst>
                                </p:cTn>
                              </p:par>
                            </p:childTnLst>
                          </p:cTn>
                        </p:par>
                      </p:childTnLst>
                    </p:cTn>
                  </p:par>
                  <p:par>
                    <p:cTn fill="hold" id="30" nodeType="clickPar">
                      <p:stCondLst>
                        <p:cond delay="indefinite"/>
                      </p:stCondLst>
                      <p:childTnLst>
                        <p:par>
                          <p:cTn fill="hold" id="31" nodeType="afterGroup">
                            <p:stCondLst>
                              <p:cond delay="0"/>
                            </p:stCondLst>
                            <p:childTnLst>
                              <p:par>
                                <p:cTn fill="hold" grpId="0" id="32" nodeType="clickEffect" presetClass="entr" presetID="53" presetSubtype="0">
                                  <p:stCondLst>
                                    <p:cond delay="0"/>
                                  </p:stCondLst>
                                  <p:childTnLst>
                                    <p:set>
                                      <p:cBhvr>
                                        <p:cTn dur="1" fill="hold" id="33">
                                          <p:stCondLst>
                                            <p:cond delay="0"/>
                                          </p:stCondLst>
                                        </p:cTn>
                                        <p:tgtEl>
                                          <p:spTgt spid="8"/>
                                        </p:tgtEl>
                                        <p:attrNameLst>
                                          <p:attrName>style.visibility</p:attrName>
                                        </p:attrNameLst>
                                      </p:cBhvr>
                                      <p:to>
                                        <p:strVal val="visible"/>
                                      </p:to>
                                    </p:set>
                                    <p:anim calcmode="lin" valueType="num">
                                      <p:cBhvr>
                                        <p:cTn dur="500" fill="hold" id="34"/>
                                        <p:tgtEl>
                                          <p:spTgt spid="8"/>
                                        </p:tgtEl>
                                        <p:attrNameLst>
                                          <p:attrName>ppt_w</p:attrName>
                                        </p:attrNameLst>
                                      </p:cBhvr>
                                      <p:tavLst>
                                        <p:tav tm="0">
                                          <p:val>
                                            <p:fltVal val="0"/>
                                          </p:val>
                                        </p:tav>
                                        <p:tav tm="100000">
                                          <p:val>
                                            <p:strVal val="#ppt_w"/>
                                          </p:val>
                                        </p:tav>
                                      </p:tavLst>
                                    </p:anim>
                                    <p:anim calcmode="lin" valueType="num">
                                      <p:cBhvr>
                                        <p:cTn dur="500" fill="hold" id="35"/>
                                        <p:tgtEl>
                                          <p:spTgt spid="8"/>
                                        </p:tgtEl>
                                        <p:attrNameLst>
                                          <p:attrName>ppt_h</p:attrName>
                                        </p:attrNameLst>
                                      </p:cBhvr>
                                      <p:tavLst>
                                        <p:tav tm="0">
                                          <p:val>
                                            <p:fltVal val="0"/>
                                          </p:val>
                                        </p:tav>
                                        <p:tav tm="100000">
                                          <p:val>
                                            <p:strVal val="#ppt_h"/>
                                          </p:val>
                                        </p:tav>
                                      </p:tavLst>
                                    </p:anim>
                                    <p:animEffect filter="fade" transition="in">
                                      <p:cBhvr>
                                        <p:cTn dur="500" id="36"/>
                                        <p:tgtEl>
                                          <p:spTgt spid="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TextBox 1"/>
          <p:cNvSpPr txBox="1"/>
          <p:nvPr/>
        </p:nvSpPr>
        <p:spPr>
          <a:xfrm>
            <a:off x="615752" y="890885"/>
            <a:ext cx="7994848" cy="457200"/>
          </a:xfrm>
          <a:prstGeom prst="rect">
            <a:avLst/>
          </a:prstGeom>
          <a:solidFill>
            <a:schemeClr val="accent2"/>
          </a:solidFill>
        </p:spPr>
        <p:txBody>
          <a:bodyPr rtlCol="0" wrap="square">
            <a:spAutoFit/>
          </a:bodyPr>
          <a:lstStyle>
            <a:defPPr>
              <a:defRPr lang="zh-CN"/>
            </a:defPPr>
            <a:lvl1pPr algn="ctr">
              <a:defRPr b="1" sz="2400">
                <a:solidFill>
                  <a:schemeClr val="bg1"/>
                </a:solidFill>
                <a:latin typeface="+mj-ea"/>
                <a:ea typeface="+mj-ea"/>
              </a:defRPr>
            </a:lvl1pPr>
          </a:lstStyle>
          <a:p>
            <a:r>
              <a:rPr altLang="en-US" lang="zh-CN">
                <a:latin charset="-122" panose="020b0503020204020204" pitchFamily="34" typeface="Microsoft YaHei"/>
                <a:ea charset="-122" panose="020b0503020204020204" pitchFamily="34" typeface="Microsoft YaHei"/>
                <a:sym charset="-122" panose="020b0503020204020204" pitchFamily="34" typeface="Microsoft YaHei"/>
              </a:rPr>
              <a:t>成年人学习的特点</a:t>
            </a:r>
          </a:p>
        </p:txBody>
      </p:sp>
      <p:sp>
        <p:nvSpPr>
          <p:cNvPr id="6" name="矩形 5"/>
          <p:cNvSpPr/>
          <p:nvPr/>
        </p:nvSpPr>
        <p:spPr>
          <a:xfrm>
            <a:off x="611560" y="2223026"/>
            <a:ext cx="3622688" cy="288032"/>
          </a:xfrm>
          <a:prstGeom prst="rect">
            <a:avLst/>
          </a:prstGeom>
          <a:noFill/>
          <a:ln w="9525">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mtClean="0" sz="1600">
                <a:solidFill>
                  <a:schemeClr val="tx2">
                    <a:lumMod val="75000"/>
                  </a:schemeClr>
                </a:solidFill>
                <a:latin charset="-122" panose="020b0503020204020204" pitchFamily="34" typeface="Microsoft YaHei"/>
                <a:ea charset="-122" panose="020b0503020204020204" pitchFamily="34" typeface="Microsoft YaHei"/>
                <a:sym charset="-122" panose="020b0503020204020204" pitchFamily="34" typeface="Microsoft YaHei"/>
              </a:rPr>
              <a:t>见多识广经验丰富</a:t>
            </a:r>
          </a:p>
        </p:txBody>
      </p:sp>
      <p:sp>
        <p:nvSpPr>
          <p:cNvPr id="7" name="矩形 6"/>
          <p:cNvSpPr/>
          <p:nvPr/>
        </p:nvSpPr>
        <p:spPr>
          <a:xfrm>
            <a:off x="611560" y="2631404"/>
            <a:ext cx="3622688" cy="288032"/>
          </a:xfrm>
          <a:prstGeom prst="rect">
            <a:avLst/>
          </a:prstGeom>
          <a:noFill/>
          <a:ln w="9525">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mtClean="0" sz="1600">
                <a:solidFill>
                  <a:schemeClr val="tx2">
                    <a:lumMod val="75000"/>
                  </a:schemeClr>
                </a:solidFill>
                <a:latin charset="-122" panose="020b0503020204020204" pitchFamily="34" typeface="Microsoft YaHei"/>
                <a:ea charset="-122" panose="020b0503020204020204" pitchFamily="34" typeface="Microsoft YaHei"/>
                <a:sym charset="-122" panose="020b0503020204020204" pitchFamily="34" typeface="Microsoft YaHei"/>
              </a:rPr>
              <a:t>需要将所学的跟原有知识相联系</a:t>
            </a:r>
          </a:p>
        </p:txBody>
      </p:sp>
      <p:sp>
        <p:nvSpPr>
          <p:cNvPr id="8" name="矩形 7"/>
          <p:cNvSpPr/>
          <p:nvPr/>
        </p:nvSpPr>
        <p:spPr>
          <a:xfrm>
            <a:off x="611560" y="3448160"/>
            <a:ext cx="3622688" cy="288032"/>
          </a:xfrm>
          <a:prstGeom prst="rect">
            <a:avLst/>
          </a:prstGeom>
          <a:noFill/>
          <a:ln w="9525">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mtClean="0" sz="1600">
                <a:solidFill>
                  <a:schemeClr val="tx2">
                    <a:lumMod val="75000"/>
                  </a:schemeClr>
                </a:solidFill>
                <a:latin charset="-122" panose="020b0503020204020204" pitchFamily="34" typeface="Microsoft YaHei"/>
                <a:ea charset="-122" panose="020b0503020204020204" pitchFamily="34" typeface="Microsoft YaHei"/>
                <a:sym charset="-122" panose="020b0503020204020204" pitchFamily="34" typeface="Microsoft YaHei"/>
              </a:rPr>
              <a:t>喜欢在轻松的环境中学习</a:t>
            </a:r>
          </a:p>
        </p:txBody>
      </p:sp>
      <p:sp>
        <p:nvSpPr>
          <p:cNvPr id="9" name="矩形 8"/>
          <p:cNvSpPr/>
          <p:nvPr/>
        </p:nvSpPr>
        <p:spPr>
          <a:xfrm>
            <a:off x="611560" y="3039782"/>
            <a:ext cx="3622688" cy="288032"/>
          </a:xfrm>
          <a:prstGeom prst="rect">
            <a:avLst/>
          </a:prstGeom>
          <a:noFill/>
          <a:ln w="9525">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mtClean="0" sz="1600">
                <a:solidFill>
                  <a:schemeClr val="tx2">
                    <a:lumMod val="75000"/>
                  </a:schemeClr>
                </a:solidFill>
                <a:latin charset="-122" panose="020b0503020204020204" pitchFamily="34" typeface="Microsoft YaHei"/>
                <a:ea charset="-122" panose="020b0503020204020204" pitchFamily="34" typeface="Microsoft YaHei"/>
                <a:sym charset="-122" panose="020b0503020204020204" pitchFamily="34" typeface="Microsoft YaHei"/>
              </a:rPr>
              <a:t>能解决实际的问题</a:t>
            </a:r>
          </a:p>
        </p:txBody>
      </p:sp>
      <p:sp>
        <p:nvSpPr>
          <p:cNvPr id="10" name="矩形 9"/>
          <p:cNvSpPr/>
          <p:nvPr/>
        </p:nvSpPr>
        <p:spPr>
          <a:xfrm>
            <a:off x="611560" y="3856538"/>
            <a:ext cx="3622688" cy="288032"/>
          </a:xfrm>
          <a:prstGeom prst="rect">
            <a:avLst/>
          </a:prstGeom>
          <a:noFill/>
          <a:ln w="9525">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mtClean="0" sz="1600">
                <a:solidFill>
                  <a:schemeClr val="tx2">
                    <a:lumMod val="75000"/>
                  </a:schemeClr>
                </a:solidFill>
                <a:latin charset="-122" panose="020b0503020204020204" pitchFamily="34" typeface="Microsoft YaHei"/>
                <a:ea charset="-122" panose="020b0503020204020204" pitchFamily="34" typeface="Microsoft YaHei"/>
                <a:sym charset="-122" panose="020b0503020204020204" pitchFamily="34" typeface="Microsoft YaHei"/>
              </a:rPr>
              <a:t>喜欢多样化的学习方式</a:t>
            </a:r>
          </a:p>
        </p:txBody>
      </p:sp>
      <p:sp>
        <p:nvSpPr>
          <p:cNvPr id="12" name="矩形 11"/>
          <p:cNvSpPr/>
          <p:nvPr/>
        </p:nvSpPr>
        <p:spPr>
          <a:xfrm>
            <a:off x="611560" y="4264918"/>
            <a:ext cx="3622688" cy="288032"/>
          </a:xfrm>
          <a:prstGeom prst="rect">
            <a:avLst/>
          </a:prstGeom>
          <a:noFill/>
          <a:ln w="9525">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mtClean="0" sz="1600">
                <a:solidFill>
                  <a:schemeClr val="tx2">
                    <a:lumMod val="75000"/>
                  </a:schemeClr>
                </a:solidFill>
                <a:latin charset="-122" panose="020b0503020204020204" pitchFamily="34" typeface="Microsoft YaHei"/>
                <a:ea charset="-122" panose="020b0503020204020204" pitchFamily="34" typeface="Microsoft YaHei"/>
                <a:sym charset="-122" panose="020b0503020204020204" pitchFamily="34" typeface="Microsoft YaHei"/>
              </a:rPr>
              <a:t>学完即忘</a:t>
            </a:r>
          </a:p>
        </p:txBody>
      </p:sp>
      <p:sp>
        <p:nvSpPr>
          <p:cNvPr id="17" name="矩形 16"/>
          <p:cNvSpPr/>
          <p:nvPr/>
        </p:nvSpPr>
        <p:spPr>
          <a:xfrm>
            <a:off x="4837745" y="2223026"/>
            <a:ext cx="3622687" cy="288032"/>
          </a:xfrm>
          <a:prstGeom prst="rect">
            <a:avLst/>
          </a:prstGeom>
          <a:noFill/>
          <a:ln w="9525">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mtClean="0" sz="1600">
                <a:solidFill>
                  <a:schemeClr val="tx1"/>
                </a:solidFill>
                <a:latin charset="-122" panose="020b0503020204020204" pitchFamily="34" typeface="Microsoft YaHei"/>
                <a:ea charset="-122" panose="020b0503020204020204" pitchFamily="34" typeface="Microsoft YaHei"/>
                <a:sym charset="-122" panose="020b0503020204020204" pitchFamily="34" typeface="Microsoft YaHei"/>
              </a:rPr>
              <a:t>建立在他经验的基础上</a:t>
            </a:r>
          </a:p>
        </p:txBody>
      </p:sp>
      <p:sp>
        <p:nvSpPr>
          <p:cNvPr id="18" name="矩形 17"/>
          <p:cNvSpPr/>
          <p:nvPr/>
        </p:nvSpPr>
        <p:spPr>
          <a:xfrm>
            <a:off x="4837745" y="2631404"/>
            <a:ext cx="3622687" cy="288032"/>
          </a:xfrm>
          <a:prstGeom prst="rect">
            <a:avLst/>
          </a:prstGeom>
          <a:noFill/>
          <a:ln w="9525">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mtClean="0" sz="1600">
                <a:solidFill>
                  <a:schemeClr val="tx1"/>
                </a:solidFill>
                <a:latin charset="-122" panose="020b0503020204020204" pitchFamily="34" typeface="Microsoft YaHei"/>
                <a:ea charset="-122" panose="020b0503020204020204" pitchFamily="34" typeface="Microsoft YaHei"/>
                <a:sym charset="-122" panose="020b0503020204020204" pitchFamily="34" typeface="Microsoft YaHei"/>
              </a:rPr>
              <a:t>举现实相关的例子</a:t>
            </a:r>
          </a:p>
        </p:txBody>
      </p:sp>
      <p:sp>
        <p:nvSpPr>
          <p:cNvPr id="19" name="矩形 18"/>
          <p:cNvSpPr/>
          <p:nvPr/>
        </p:nvSpPr>
        <p:spPr>
          <a:xfrm>
            <a:off x="4837745" y="3448160"/>
            <a:ext cx="3622687" cy="288032"/>
          </a:xfrm>
          <a:prstGeom prst="rect">
            <a:avLst/>
          </a:prstGeom>
          <a:noFill/>
          <a:ln w="9525">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mtClean="0" sz="1600">
                <a:solidFill>
                  <a:schemeClr val="tx1"/>
                </a:solidFill>
                <a:latin charset="-122" panose="020b0503020204020204" pitchFamily="34" typeface="Microsoft YaHei"/>
                <a:ea charset="-122" panose="020b0503020204020204" pitchFamily="34" typeface="Microsoft YaHei"/>
                <a:sym charset="-122" panose="020b0503020204020204" pitchFamily="34" typeface="Microsoft YaHei"/>
              </a:rPr>
              <a:t>提供实际应用的机会</a:t>
            </a:r>
          </a:p>
        </p:txBody>
      </p:sp>
      <p:sp>
        <p:nvSpPr>
          <p:cNvPr id="20" name="矩形 19"/>
          <p:cNvSpPr/>
          <p:nvPr/>
        </p:nvSpPr>
        <p:spPr>
          <a:xfrm>
            <a:off x="4837745" y="3039782"/>
            <a:ext cx="3622687" cy="288032"/>
          </a:xfrm>
          <a:prstGeom prst="rect">
            <a:avLst/>
          </a:prstGeom>
          <a:noFill/>
          <a:ln w="9525">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mtClean="0" sz="1600">
                <a:solidFill>
                  <a:schemeClr val="tx1"/>
                </a:solidFill>
                <a:latin charset="-122" panose="020b0503020204020204" pitchFamily="34" typeface="Microsoft YaHei"/>
                <a:ea charset="-122" panose="020b0503020204020204" pitchFamily="34" typeface="Microsoft YaHei"/>
                <a:sym charset="-122" panose="020b0503020204020204" pitchFamily="34" typeface="Microsoft YaHei"/>
              </a:rPr>
              <a:t>明确培训对他们的好处</a:t>
            </a:r>
          </a:p>
        </p:txBody>
      </p:sp>
      <p:sp>
        <p:nvSpPr>
          <p:cNvPr id="21" name="矩形 20"/>
          <p:cNvSpPr/>
          <p:nvPr/>
        </p:nvSpPr>
        <p:spPr>
          <a:xfrm>
            <a:off x="4837745" y="3856538"/>
            <a:ext cx="3622687" cy="288032"/>
          </a:xfrm>
          <a:prstGeom prst="rect">
            <a:avLst/>
          </a:prstGeom>
          <a:noFill/>
          <a:ln w="9525">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mtClean="0" sz="1600">
                <a:solidFill>
                  <a:schemeClr val="tx1"/>
                </a:solidFill>
                <a:latin charset="-122" panose="020b0503020204020204" pitchFamily="34" typeface="Microsoft YaHei"/>
                <a:ea charset="-122" panose="020b0503020204020204" pitchFamily="34" typeface="Microsoft YaHei"/>
                <a:sym charset="-122" panose="020b0503020204020204" pitchFamily="34" typeface="Microsoft YaHei"/>
              </a:rPr>
              <a:t>使用多种培训形式积极让他们参与</a:t>
            </a:r>
          </a:p>
        </p:txBody>
      </p:sp>
      <p:sp>
        <p:nvSpPr>
          <p:cNvPr id="22" name="矩形 21"/>
          <p:cNvSpPr/>
          <p:nvPr/>
        </p:nvSpPr>
        <p:spPr>
          <a:xfrm>
            <a:off x="4837745" y="4264918"/>
            <a:ext cx="3622687" cy="288032"/>
          </a:xfrm>
          <a:prstGeom prst="rect">
            <a:avLst/>
          </a:prstGeom>
          <a:noFill/>
          <a:ln w="9525">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mtClean="0" sz="1600">
                <a:solidFill>
                  <a:schemeClr val="tx1"/>
                </a:solidFill>
                <a:latin charset="-122" panose="020b0503020204020204" pitchFamily="34" typeface="Microsoft YaHei"/>
                <a:ea charset="-122" panose="020b0503020204020204" pitchFamily="34" typeface="Microsoft YaHei"/>
                <a:sym charset="-122" panose="020b0503020204020204" pitchFamily="34" typeface="Microsoft YaHei"/>
              </a:rPr>
              <a:t>跟踪培训效果将知识进行转化</a:t>
            </a:r>
          </a:p>
        </p:txBody>
      </p:sp>
      <p:sp>
        <p:nvSpPr>
          <p:cNvPr id="67" name="圆角矩形 66"/>
          <p:cNvSpPr/>
          <p:nvPr/>
        </p:nvSpPr>
        <p:spPr>
          <a:xfrm>
            <a:off x="611560" y="1491630"/>
            <a:ext cx="3622687" cy="545232"/>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mtClean="0">
                <a:solidFill>
                  <a:schemeClr val="tx1">
                    <a:lumMod val="85000"/>
                    <a:lumOff val="15000"/>
                  </a:schemeClr>
                </a:solidFill>
                <a:latin charset="-122" panose="020b0503020204020204" pitchFamily="34" typeface="Microsoft YaHei"/>
                <a:ea charset="-122" panose="020b0503020204020204" pitchFamily="34" typeface="Microsoft YaHei"/>
                <a:sym charset="-122" panose="020b0503020204020204" pitchFamily="34" typeface="Microsoft YaHei"/>
              </a:rPr>
              <a:t>成年学员的心理特点</a:t>
            </a:r>
          </a:p>
        </p:txBody>
      </p:sp>
      <p:sp>
        <p:nvSpPr>
          <p:cNvPr id="68" name="圆角矩形 67"/>
          <p:cNvSpPr/>
          <p:nvPr/>
        </p:nvSpPr>
        <p:spPr>
          <a:xfrm>
            <a:off x="4837745" y="1491630"/>
            <a:ext cx="3622687" cy="545232"/>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mtClean="0">
                <a:solidFill>
                  <a:schemeClr val="tx1">
                    <a:lumMod val="85000"/>
                    <a:lumOff val="15000"/>
                  </a:schemeClr>
                </a:solidFill>
                <a:latin charset="-122" panose="020b0503020204020204" pitchFamily="34" typeface="Microsoft YaHei"/>
                <a:ea charset="-122" panose="020b0503020204020204" pitchFamily="34" typeface="Microsoft YaHei"/>
                <a:sym charset="-122" panose="020b0503020204020204" pitchFamily="34" typeface="Microsoft YaHei"/>
              </a:rPr>
              <a:t>因此培训应该这样进行</a:t>
            </a:r>
          </a:p>
        </p:txBody>
      </p:sp>
    </p:spTree>
    <p:extLst>
      <p:ext uri="{BB962C8B-B14F-4D97-AF65-F5344CB8AC3E}">
        <p14:creationId val="3218792507"/>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ppt_x"/>
                                          </p:val>
                                        </p:tav>
                                        <p:tav tm="100000">
                                          <p:val>
                                            <p:strVal val="#ppt_x"/>
                                          </p:val>
                                        </p:tav>
                                      </p:tavLst>
                                    </p:anim>
                                    <p:anim calcmode="lin" valueType="num">
                                      <p:cBhvr additive="base">
                                        <p:cTn dur="500" fill="hold" id="8"/>
                                        <p:tgtEl>
                                          <p:spTgt spid="2"/>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53" presetSubtype="0">
                                  <p:stCondLst>
                                    <p:cond delay="0"/>
                                  </p:stCondLst>
                                  <p:childTnLst>
                                    <p:set>
                                      <p:cBhvr>
                                        <p:cTn dur="1" fill="hold" id="12">
                                          <p:stCondLst>
                                            <p:cond delay="0"/>
                                          </p:stCondLst>
                                        </p:cTn>
                                        <p:tgtEl>
                                          <p:spTgt spid="67"/>
                                        </p:tgtEl>
                                        <p:attrNameLst>
                                          <p:attrName>style.visibility</p:attrName>
                                        </p:attrNameLst>
                                      </p:cBhvr>
                                      <p:to>
                                        <p:strVal val="visible"/>
                                      </p:to>
                                    </p:set>
                                    <p:anim calcmode="lin" valueType="num">
                                      <p:cBhvr>
                                        <p:cTn dur="500" fill="hold" id="13"/>
                                        <p:tgtEl>
                                          <p:spTgt spid="67"/>
                                        </p:tgtEl>
                                        <p:attrNameLst>
                                          <p:attrName>ppt_w</p:attrName>
                                        </p:attrNameLst>
                                      </p:cBhvr>
                                      <p:tavLst>
                                        <p:tav tm="0">
                                          <p:val>
                                            <p:fltVal val="0"/>
                                          </p:val>
                                        </p:tav>
                                        <p:tav tm="100000">
                                          <p:val>
                                            <p:strVal val="#ppt_w"/>
                                          </p:val>
                                        </p:tav>
                                      </p:tavLst>
                                    </p:anim>
                                    <p:anim calcmode="lin" valueType="num">
                                      <p:cBhvr>
                                        <p:cTn dur="500" fill="hold" id="14"/>
                                        <p:tgtEl>
                                          <p:spTgt spid="67"/>
                                        </p:tgtEl>
                                        <p:attrNameLst>
                                          <p:attrName>ppt_h</p:attrName>
                                        </p:attrNameLst>
                                      </p:cBhvr>
                                      <p:tavLst>
                                        <p:tav tm="0">
                                          <p:val>
                                            <p:fltVal val="0"/>
                                          </p:val>
                                        </p:tav>
                                        <p:tav tm="100000">
                                          <p:val>
                                            <p:strVal val="#ppt_h"/>
                                          </p:val>
                                        </p:tav>
                                      </p:tavLst>
                                    </p:anim>
                                    <p:animEffect filter="fade" transition="in">
                                      <p:cBhvr>
                                        <p:cTn dur="500" id="15"/>
                                        <p:tgtEl>
                                          <p:spTgt spid="67"/>
                                        </p:tgtEl>
                                      </p:cBhvr>
                                    </p:animEffect>
                                  </p:childTnLst>
                                </p:cTn>
                              </p:par>
                              <p:par>
                                <p:cTn fill="hold" grpId="0" id="16" nodeType="withEffect" presetClass="entr" presetID="53" presetSubtype="0">
                                  <p:stCondLst>
                                    <p:cond delay="0"/>
                                  </p:stCondLst>
                                  <p:childTnLst>
                                    <p:set>
                                      <p:cBhvr>
                                        <p:cTn dur="1" fill="hold" id="17">
                                          <p:stCondLst>
                                            <p:cond delay="0"/>
                                          </p:stCondLst>
                                        </p:cTn>
                                        <p:tgtEl>
                                          <p:spTgt spid="68"/>
                                        </p:tgtEl>
                                        <p:attrNameLst>
                                          <p:attrName>style.visibility</p:attrName>
                                        </p:attrNameLst>
                                      </p:cBhvr>
                                      <p:to>
                                        <p:strVal val="visible"/>
                                      </p:to>
                                    </p:set>
                                    <p:anim calcmode="lin" valueType="num">
                                      <p:cBhvr>
                                        <p:cTn dur="500" fill="hold" id="18"/>
                                        <p:tgtEl>
                                          <p:spTgt spid="68"/>
                                        </p:tgtEl>
                                        <p:attrNameLst>
                                          <p:attrName>ppt_w</p:attrName>
                                        </p:attrNameLst>
                                      </p:cBhvr>
                                      <p:tavLst>
                                        <p:tav tm="0">
                                          <p:val>
                                            <p:fltVal val="0"/>
                                          </p:val>
                                        </p:tav>
                                        <p:tav tm="100000">
                                          <p:val>
                                            <p:strVal val="#ppt_w"/>
                                          </p:val>
                                        </p:tav>
                                      </p:tavLst>
                                    </p:anim>
                                    <p:anim calcmode="lin" valueType="num">
                                      <p:cBhvr>
                                        <p:cTn dur="500" fill="hold" id="19"/>
                                        <p:tgtEl>
                                          <p:spTgt spid="68"/>
                                        </p:tgtEl>
                                        <p:attrNameLst>
                                          <p:attrName>ppt_h</p:attrName>
                                        </p:attrNameLst>
                                      </p:cBhvr>
                                      <p:tavLst>
                                        <p:tav tm="0">
                                          <p:val>
                                            <p:fltVal val="0"/>
                                          </p:val>
                                        </p:tav>
                                        <p:tav tm="100000">
                                          <p:val>
                                            <p:strVal val="#ppt_h"/>
                                          </p:val>
                                        </p:tav>
                                      </p:tavLst>
                                    </p:anim>
                                    <p:animEffect filter="fade" transition="in">
                                      <p:cBhvr>
                                        <p:cTn dur="500" id="20"/>
                                        <p:tgtEl>
                                          <p:spTgt spid="68"/>
                                        </p:tgtEl>
                                      </p:cBhvr>
                                    </p:animEffect>
                                  </p:childTnLst>
                                </p:cTn>
                              </p:par>
                            </p:childTnLst>
                          </p:cTn>
                        </p:par>
                      </p:childTnLst>
                    </p:cTn>
                  </p:par>
                  <p:par>
                    <p:cTn fill="hold" id="21" nodeType="clickPar">
                      <p:stCondLst>
                        <p:cond delay="indefinite"/>
                      </p:stCondLst>
                      <p:childTnLst>
                        <p:par>
                          <p:cTn fill="hold" id="22" nodeType="afterGroup">
                            <p:stCondLst>
                              <p:cond delay="0"/>
                            </p:stCondLst>
                            <p:childTnLst>
                              <p:par>
                                <p:cTn fill="hold" grpId="0" id="23" nodeType="clickEffect" presetClass="entr" presetID="2" presetSubtype="4">
                                  <p:stCondLst>
                                    <p:cond delay="0"/>
                                  </p:stCondLst>
                                  <p:childTnLst>
                                    <p:set>
                                      <p:cBhvr>
                                        <p:cTn dur="1" fill="hold" id="24">
                                          <p:stCondLst>
                                            <p:cond delay="0"/>
                                          </p:stCondLst>
                                        </p:cTn>
                                        <p:tgtEl>
                                          <p:spTgt spid="6"/>
                                        </p:tgtEl>
                                        <p:attrNameLst>
                                          <p:attrName>style.visibility</p:attrName>
                                        </p:attrNameLst>
                                      </p:cBhvr>
                                      <p:to>
                                        <p:strVal val="visible"/>
                                      </p:to>
                                    </p:set>
                                    <p:anim calcmode="lin" valueType="num">
                                      <p:cBhvr additive="base">
                                        <p:cTn dur="500" fill="hold" id="25"/>
                                        <p:tgtEl>
                                          <p:spTgt spid="6"/>
                                        </p:tgtEl>
                                        <p:attrNameLst>
                                          <p:attrName>ppt_x</p:attrName>
                                        </p:attrNameLst>
                                      </p:cBhvr>
                                      <p:tavLst>
                                        <p:tav tm="0">
                                          <p:val>
                                            <p:strVal val="#ppt_x"/>
                                          </p:val>
                                        </p:tav>
                                        <p:tav tm="100000">
                                          <p:val>
                                            <p:strVal val="#ppt_x"/>
                                          </p:val>
                                        </p:tav>
                                      </p:tavLst>
                                    </p:anim>
                                    <p:anim calcmode="lin" valueType="num">
                                      <p:cBhvr additive="base">
                                        <p:cTn dur="500" fill="hold" id="26"/>
                                        <p:tgtEl>
                                          <p:spTgt spid="6"/>
                                        </p:tgtEl>
                                        <p:attrNameLst>
                                          <p:attrName>ppt_y</p:attrName>
                                        </p:attrNameLst>
                                      </p:cBhvr>
                                      <p:tavLst>
                                        <p:tav tm="0">
                                          <p:val>
                                            <p:strVal val="1+#ppt_h/2"/>
                                          </p:val>
                                        </p:tav>
                                        <p:tav tm="100000">
                                          <p:val>
                                            <p:strVal val="#ppt_y"/>
                                          </p:val>
                                        </p:tav>
                                      </p:tavLst>
                                    </p:anim>
                                  </p:childTnLst>
                                </p:cTn>
                              </p:par>
                              <p:par>
                                <p:cTn fill="hold" grpId="0" id="27" nodeType="withEffect" presetClass="entr" presetID="2" presetSubtype="4">
                                  <p:stCondLst>
                                    <p:cond delay="0"/>
                                  </p:stCondLst>
                                  <p:childTnLst>
                                    <p:set>
                                      <p:cBhvr>
                                        <p:cTn dur="1" fill="hold" id="28">
                                          <p:stCondLst>
                                            <p:cond delay="0"/>
                                          </p:stCondLst>
                                        </p:cTn>
                                        <p:tgtEl>
                                          <p:spTgt spid="7"/>
                                        </p:tgtEl>
                                        <p:attrNameLst>
                                          <p:attrName>style.visibility</p:attrName>
                                        </p:attrNameLst>
                                      </p:cBhvr>
                                      <p:to>
                                        <p:strVal val="visible"/>
                                      </p:to>
                                    </p:set>
                                    <p:anim calcmode="lin" valueType="num">
                                      <p:cBhvr additive="base">
                                        <p:cTn dur="500" fill="hold" id="29"/>
                                        <p:tgtEl>
                                          <p:spTgt spid="7"/>
                                        </p:tgtEl>
                                        <p:attrNameLst>
                                          <p:attrName>ppt_x</p:attrName>
                                        </p:attrNameLst>
                                      </p:cBhvr>
                                      <p:tavLst>
                                        <p:tav tm="0">
                                          <p:val>
                                            <p:strVal val="#ppt_x"/>
                                          </p:val>
                                        </p:tav>
                                        <p:tav tm="100000">
                                          <p:val>
                                            <p:strVal val="#ppt_x"/>
                                          </p:val>
                                        </p:tav>
                                      </p:tavLst>
                                    </p:anim>
                                    <p:anim calcmode="lin" valueType="num">
                                      <p:cBhvr additive="base">
                                        <p:cTn dur="500" fill="hold" id="30"/>
                                        <p:tgtEl>
                                          <p:spTgt spid="7"/>
                                        </p:tgtEl>
                                        <p:attrNameLst>
                                          <p:attrName>ppt_y</p:attrName>
                                        </p:attrNameLst>
                                      </p:cBhvr>
                                      <p:tavLst>
                                        <p:tav tm="0">
                                          <p:val>
                                            <p:strVal val="1+#ppt_h/2"/>
                                          </p:val>
                                        </p:tav>
                                        <p:tav tm="100000">
                                          <p:val>
                                            <p:strVal val="#ppt_y"/>
                                          </p:val>
                                        </p:tav>
                                      </p:tavLst>
                                    </p:anim>
                                  </p:childTnLst>
                                </p:cTn>
                              </p:par>
                              <p:par>
                                <p:cTn fill="hold" grpId="0" id="31" nodeType="withEffect" presetClass="entr" presetID="2" presetSubtype="4">
                                  <p:stCondLst>
                                    <p:cond delay="0"/>
                                  </p:stCondLst>
                                  <p:childTnLst>
                                    <p:set>
                                      <p:cBhvr>
                                        <p:cTn dur="1" fill="hold" id="32">
                                          <p:stCondLst>
                                            <p:cond delay="0"/>
                                          </p:stCondLst>
                                        </p:cTn>
                                        <p:tgtEl>
                                          <p:spTgt spid="8"/>
                                        </p:tgtEl>
                                        <p:attrNameLst>
                                          <p:attrName>style.visibility</p:attrName>
                                        </p:attrNameLst>
                                      </p:cBhvr>
                                      <p:to>
                                        <p:strVal val="visible"/>
                                      </p:to>
                                    </p:set>
                                    <p:anim calcmode="lin" valueType="num">
                                      <p:cBhvr additive="base">
                                        <p:cTn dur="500" fill="hold" id="33"/>
                                        <p:tgtEl>
                                          <p:spTgt spid="8"/>
                                        </p:tgtEl>
                                        <p:attrNameLst>
                                          <p:attrName>ppt_x</p:attrName>
                                        </p:attrNameLst>
                                      </p:cBhvr>
                                      <p:tavLst>
                                        <p:tav tm="0">
                                          <p:val>
                                            <p:strVal val="#ppt_x"/>
                                          </p:val>
                                        </p:tav>
                                        <p:tav tm="100000">
                                          <p:val>
                                            <p:strVal val="#ppt_x"/>
                                          </p:val>
                                        </p:tav>
                                      </p:tavLst>
                                    </p:anim>
                                    <p:anim calcmode="lin" valueType="num">
                                      <p:cBhvr additive="base">
                                        <p:cTn dur="500" fill="hold" id="34"/>
                                        <p:tgtEl>
                                          <p:spTgt spid="8"/>
                                        </p:tgtEl>
                                        <p:attrNameLst>
                                          <p:attrName>ppt_y</p:attrName>
                                        </p:attrNameLst>
                                      </p:cBhvr>
                                      <p:tavLst>
                                        <p:tav tm="0">
                                          <p:val>
                                            <p:strVal val="1+#ppt_h/2"/>
                                          </p:val>
                                        </p:tav>
                                        <p:tav tm="100000">
                                          <p:val>
                                            <p:strVal val="#ppt_y"/>
                                          </p:val>
                                        </p:tav>
                                      </p:tavLst>
                                    </p:anim>
                                  </p:childTnLst>
                                </p:cTn>
                              </p:par>
                              <p:par>
                                <p:cTn fill="hold" grpId="0" id="35" nodeType="withEffect" presetClass="entr" presetID="2" presetSubtype="4">
                                  <p:stCondLst>
                                    <p:cond delay="0"/>
                                  </p:stCondLst>
                                  <p:childTnLst>
                                    <p:set>
                                      <p:cBhvr>
                                        <p:cTn dur="1" fill="hold" id="36">
                                          <p:stCondLst>
                                            <p:cond delay="0"/>
                                          </p:stCondLst>
                                        </p:cTn>
                                        <p:tgtEl>
                                          <p:spTgt spid="9"/>
                                        </p:tgtEl>
                                        <p:attrNameLst>
                                          <p:attrName>style.visibility</p:attrName>
                                        </p:attrNameLst>
                                      </p:cBhvr>
                                      <p:to>
                                        <p:strVal val="visible"/>
                                      </p:to>
                                    </p:set>
                                    <p:anim calcmode="lin" valueType="num">
                                      <p:cBhvr additive="base">
                                        <p:cTn dur="500" fill="hold" id="37"/>
                                        <p:tgtEl>
                                          <p:spTgt spid="9"/>
                                        </p:tgtEl>
                                        <p:attrNameLst>
                                          <p:attrName>ppt_x</p:attrName>
                                        </p:attrNameLst>
                                      </p:cBhvr>
                                      <p:tavLst>
                                        <p:tav tm="0">
                                          <p:val>
                                            <p:strVal val="#ppt_x"/>
                                          </p:val>
                                        </p:tav>
                                        <p:tav tm="100000">
                                          <p:val>
                                            <p:strVal val="#ppt_x"/>
                                          </p:val>
                                        </p:tav>
                                      </p:tavLst>
                                    </p:anim>
                                    <p:anim calcmode="lin" valueType="num">
                                      <p:cBhvr additive="base">
                                        <p:cTn dur="500" fill="hold" id="38"/>
                                        <p:tgtEl>
                                          <p:spTgt spid="9"/>
                                        </p:tgtEl>
                                        <p:attrNameLst>
                                          <p:attrName>ppt_y</p:attrName>
                                        </p:attrNameLst>
                                      </p:cBhvr>
                                      <p:tavLst>
                                        <p:tav tm="0">
                                          <p:val>
                                            <p:strVal val="1+#ppt_h/2"/>
                                          </p:val>
                                        </p:tav>
                                        <p:tav tm="100000">
                                          <p:val>
                                            <p:strVal val="#ppt_y"/>
                                          </p:val>
                                        </p:tav>
                                      </p:tavLst>
                                    </p:anim>
                                  </p:childTnLst>
                                </p:cTn>
                              </p:par>
                              <p:par>
                                <p:cTn fill="hold" grpId="0" id="39" nodeType="withEffect" presetClass="entr" presetID="2" presetSubtype="4">
                                  <p:stCondLst>
                                    <p:cond delay="0"/>
                                  </p:stCondLst>
                                  <p:childTnLst>
                                    <p:set>
                                      <p:cBhvr>
                                        <p:cTn dur="1" fill="hold" id="40">
                                          <p:stCondLst>
                                            <p:cond delay="0"/>
                                          </p:stCondLst>
                                        </p:cTn>
                                        <p:tgtEl>
                                          <p:spTgt spid="10"/>
                                        </p:tgtEl>
                                        <p:attrNameLst>
                                          <p:attrName>style.visibility</p:attrName>
                                        </p:attrNameLst>
                                      </p:cBhvr>
                                      <p:to>
                                        <p:strVal val="visible"/>
                                      </p:to>
                                    </p:set>
                                    <p:anim calcmode="lin" valueType="num">
                                      <p:cBhvr additive="base">
                                        <p:cTn dur="500" fill="hold" id="41"/>
                                        <p:tgtEl>
                                          <p:spTgt spid="10"/>
                                        </p:tgtEl>
                                        <p:attrNameLst>
                                          <p:attrName>ppt_x</p:attrName>
                                        </p:attrNameLst>
                                      </p:cBhvr>
                                      <p:tavLst>
                                        <p:tav tm="0">
                                          <p:val>
                                            <p:strVal val="#ppt_x"/>
                                          </p:val>
                                        </p:tav>
                                        <p:tav tm="100000">
                                          <p:val>
                                            <p:strVal val="#ppt_x"/>
                                          </p:val>
                                        </p:tav>
                                      </p:tavLst>
                                    </p:anim>
                                    <p:anim calcmode="lin" valueType="num">
                                      <p:cBhvr additive="base">
                                        <p:cTn dur="500" fill="hold" id="42"/>
                                        <p:tgtEl>
                                          <p:spTgt spid="10"/>
                                        </p:tgtEl>
                                        <p:attrNameLst>
                                          <p:attrName>ppt_y</p:attrName>
                                        </p:attrNameLst>
                                      </p:cBhvr>
                                      <p:tavLst>
                                        <p:tav tm="0">
                                          <p:val>
                                            <p:strVal val="1+#ppt_h/2"/>
                                          </p:val>
                                        </p:tav>
                                        <p:tav tm="100000">
                                          <p:val>
                                            <p:strVal val="#ppt_y"/>
                                          </p:val>
                                        </p:tav>
                                      </p:tavLst>
                                    </p:anim>
                                  </p:childTnLst>
                                </p:cTn>
                              </p:par>
                              <p:par>
                                <p:cTn fill="hold" grpId="0" id="43" nodeType="withEffect" presetClass="entr" presetID="2" presetSubtype="4">
                                  <p:stCondLst>
                                    <p:cond delay="0"/>
                                  </p:stCondLst>
                                  <p:childTnLst>
                                    <p:set>
                                      <p:cBhvr>
                                        <p:cTn dur="1" fill="hold" id="44">
                                          <p:stCondLst>
                                            <p:cond delay="0"/>
                                          </p:stCondLst>
                                        </p:cTn>
                                        <p:tgtEl>
                                          <p:spTgt spid="12"/>
                                        </p:tgtEl>
                                        <p:attrNameLst>
                                          <p:attrName>style.visibility</p:attrName>
                                        </p:attrNameLst>
                                      </p:cBhvr>
                                      <p:to>
                                        <p:strVal val="visible"/>
                                      </p:to>
                                    </p:set>
                                    <p:anim calcmode="lin" valueType="num">
                                      <p:cBhvr additive="base">
                                        <p:cTn dur="500" fill="hold" id="45"/>
                                        <p:tgtEl>
                                          <p:spTgt spid="12"/>
                                        </p:tgtEl>
                                        <p:attrNameLst>
                                          <p:attrName>ppt_x</p:attrName>
                                        </p:attrNameLst>
                                      </p:cBhvr>
                                      <p:tavLst>
                                        <p:tav tm="0">
                                          <p:val>
                                            <p:strVal val="#ppt_x"/>
                                          </p:val>
                                        </p:tav>
                                        <p:tav tm="100000">
                                          <p:val>
                                            <p:strVal val="#ppt_x"/>
                                          </p:val>
                                        </p:tav>
                                      </p:tavLst>
                                    </p:anim>
                                    <p:anim calcmode="lin" valueType="num">
                                      <p:cBhvr additive="base">
                                        <p:cTn dur="500" fill="hold" id="46"/>
                                        <p:tgtEl>
                                          <p:spTgt spid="12"/>
                                        </p:tgtEl>
                                        <p:attrNameLst>
                                          <p:attrName>ppt_y</p:attrName>
                                        </p:attrNameLst>
                                      </p:cBhvr>
                                      <p:tavLst>
                                        <p:tav tm="0">
                                          <p:val>
                                            <p:strVal val="1+#ppt_h/2"/>
                                          </p:val>
                                        </p:tav>
                                        <p:tav tm="100000">
                                          <p:val>
                                            <p:strVal val="#ppt_y"/>
                                          </p:val>
                                        </p:tav>
                                      </p:tavLst>
                                    </p:anim>
                                  </p:childTnLst>
                                </p:cTn>
                              </p:par>
                              <p:par>
                                <p:cTn fill="hold" grpId="0" id="47" nodeType="withEffect" presetClass="entr" presetID="2" presetSubtype="4">
                                  <p:stCondLst>
                                    <p:cond delay="0"/>
                                  </p:stCondLst>
                                  <p:childTnLst>
                                    <p:set>
                                      <p:cBhvr>
                                        <p:cTn dur="1" fill="hold" id="48">
                                          <p:stCondLst>
                                            <p:cond delay="0"/>
                                          </p:stCondLst>
                                        </p:cTn>
                                        <p:tgtEl>
                                          <p:spTgt spid="17"/>
                                        </p:tgtEl>
                                        <p:attrNameLst>
                                          <p:attrName>style.visibility</p:attrName>
                                        </p:attrNameLst>
                                      </p:cBhvr>
                                      <p:to>
                                        <p:strVal val="visible"/>
                                      </p:to>
                                    </p:set>
                                    <p:anim calcmode="lin" valueType="num">
                                      <p:cBhvr additive="base">
                                        <p:cTn dur="500" fill="hold" id="49"/>
                                        <p:tgtEl>
                                          <p:spTgt spid="17"/>
                                        </p:tgtEl>
                                        <p:attrNameLst>
                                          <p:attrName>ppt_x</p:attrName>
                                        </p:attrNameLst>
                                      </p:cBhvr>
                                      <p:tavLst>
                                        <p:tav tm="0">
                                          <p:val>
                                            <p:strVal val="#ppt_x"/>
                                          </p:val>
                                        </p:tav>
                                        <p:tav tm="100000">
                                          <p:val>
                                            <p:strVal val="#ppt_x"/>
                                          </p:val>
                                        </p:tav>
                                      </p:tavLst>
                                    </p:anim>
                                    <p:anim calcmode="lin" valueType="num">
                                      <p:cBhvr additive="base">
                                        <p:cTn dur="500" fill="hold" id="50"/>
                                        <p:tgtEl>
                                          <p:spTgt spid="17"/>
                                        </p:tgtEl>
                                        <p:attrNameLst>
                                          <p:attrName>ppt_y</p:attrName>
                                        </p:attrNameLst>
                                      </p:cBhvr>
                                      <p:tavLst>
                                        <p:tav tm="0">
                                          <p:val>
                                            <p:strVal val="1+#ppt_h/2"/>
                                          </p:val>
                                        </p:tav>
                                        <p:tav tm="100000">
                                          <p:val>
                                            <p:strVal val="#ppt_y"/>
                                          </p:val>
                                        </p:tav>
                                      </p:tavLst>
                                    </p:anim>
                                  </p:childTnLst>
                                </p:cTn>
                              </p:par>
                              <p:par>
                                <p:cTn fill="hold" grpId="0" id="51" nodeType="withEffect" presetClass="entr" presetID="2" presetSubtype="4">
                                  <p:stCondLst>
                                    <p:cond delay="0"/>
                                  </p:stCondLst>
                                  <p:childTnLst>
                                    <p:set>
                                      <p:cBhvr>
                                        <p:cTn dur="1" fill="hold" id="52">
                                          <p:stCondLst>
                                            <p:cond delay="0"/>
                                          </p:stCondLst>
                                        </p:cTn>
                                        <p:tgtEl>
                                          <p:spTgt spid="18"/>
                                        </p:tgtEl>
                                        <p:attrNameLst>
                                          <p:attrName>style.visibility</p:attrName>
                                        </p:attrNameLst>
                                      </p:cBhvr>
                                      <p:to>
                                        <p:strVal val="visible"/>
                                      </p:to>
                                    </p:set>
                                    <p:anim calcmode="lin" valueType="num">
                                      <p:cBhvr additive="base">
                                        <p:cTn dur="500" fill="hold" id="53"/>
                                        <p:tgtEl>
                                          <p:spTgt spid="18"/>
                                        </p:tgtEl>
                                        <p:attrNameLst>
                                          <p:attrName>ppt_x</p:attrName>
                                        </p:attrNameLst>
                                      </p:cBhvr>
                                      <p:tavLst>
                                        <p:tav tm="0">
                                          <p:val>
                                            <p:strVal val="#ppt_x"/>
                                          </p:val>
                                        </p:tav>
                                        <p:tav tm="100000">
                                          <p:val>
                                            <p:strVal val="#ppt_x"/>
                                          </p:val>
                                        </p:tav>
                                      </p:tavLst>
                                    </p:anim>
                                    <p:anim calcmode="lin" valueType="num">
                                      <p:cBhvr additive="base">
                                        <p:cTn dur="500" fill="hold" id="54"/>
                                        <p:tgtEl>
                                          <p:spTgt spid="18"/>
                                        </p:tgtEl>
                                        <p:attrNameLst>
                                          <p:attrName>ppt_y</p:attrName>
                                        </p:attrNameLst>
                                      </p:cBhvr>
                                      <p:tavLst>
                                        <p:tav tm="0">
                                          <p:val>
                                            <p:strVal val="1+#ppt_h/2"/>
                                          </p:val>
                                        </p:tav>
                                        <p:tav tm="100000">
                                          <p:val>
                                            <p:strVal val="#ppt_y"/>
                                          </p:val>
                                        </p:tav>
                                      </p:tavLst>
                                    </p:anim>
                                  </p:childTnLst>
                                </p:cTn>
                              </p:par>
                              <p:par>
                                <p:cTn fill="hold" grpId="0" id="55" nodeType="withEffect" presetClass="entr" presetID="2" presetSubtype="4">
                                  <p:stCondLst>
                                    <p:cond delay="0"/>
                                  </p:stCondLst>
                                  <p:childTnLst>
                                    <p:set>
                                      <p:cBhvr>
                                        <p:cTn dur="1" fill="hold" id="56">
                                          <p:stCondLst>
                                            <p:cond delay="0"/>
                                          </p:stCondLst>
                                        </p:cTn>
                                        <p:tgtEl>
                                          <p:spTgt spid="19"/>
                                        </p:tgtEl>
                                        <p:attrNameLst>
                                          <p:attrName>style.visibility</p:attrName>
                                        </p:attrNameLst>
                                      </p:cBhvr>
                                      <p:to>
                                        <p:strVal val="visible"/>
                                      </p:to>
                                    </p:set>
                                    <p:anim calcmode="lin" valueType="num">
                                      <p:cBhvr additive="base">
                                        <p:cTn dur="500" fill="hold" id="57"/>
                                        <p:tgtEl>
                                          <p:spTgt spid="19"/>
                                        </p:tgtEl>
                                        <p:attrNameLst>
                                          <p:attrName>ppt_x</p:attrName>
                                        </p:attrNameLst>
                                      </p:cBhvr>
                                      <p:tavLst>
                                        <p:tav tm="0">
                                          <p:val>
                                            <p:strVal val="#ppt_x"/>
                                          </p:val>
                                        </p:tav>
                                        <p:tav tm="100000">
                                          <p:val>
                                            <p:strVal val="#ppt_x"/>
                                          </p:val>
                                        </p:tav>
                                      </p:tavLst>
                                    </p:anim>
                                    <p:anim calcmode="lin" valueType="num">
                                      <p:cBhvr additive="base">
                                        <p:cTn dur="500" fill="hold" id="58"/>
                                        <p:tgtEl>
                                          <p:spTgt spid="19"/>
                                        </p:tgtEl>
                                        <p:attrNameLst>
                                          <p:attrName>ppt_y</p:attrName>
                                        </p:attrNameLst>
                                      </p:cBhvr>
                                      <p:tavLst>
                                        <p:tav tm="0">
                                          <p:val>
                                            <p:strVal val="1+#ppt_h/2"/>
                                          </p:val>
                                        </p:tav>
                                        <p:tav tm="100000">
                                          <p:val>
                                            <p:strVal val="#ppt_y"/>
                                          </p:val>
                                        </p:tav>
                                      </p:tavLst>
                                    </p:anim>
                                  </p:childTnLst>
                                </p:cTn>
                              </p:par>
                              <p:par>
                                <p:cTn fill="hold" grpId="0" id="59" nodeType="withEffect" presetClass="entr" presetID="2" presetSubtype="4">
                                  <p:stCondLst>
                                    <p:cond delay="0"/>
                                  </p:stCondLst>
                                  <p:childTnLst>
                                    <p:set>
                                      <p:cBhvr>
                                        <p:cTn dur="1" fill="hold" id="60">
                                          <p:stCondLst>
                                            <p:cond delay="0"/>
                                          </p:stCondLst>
                                        </p:cTn>
                                        <p:tgtEl>
                                          <p:spTgt spid="20"/>
                                        </p:tgtEl>
                                        <p:attrNameLst>
                                          <p:attrName>style.visibility</p:attrName>
                                        </p:attrNameLst>
                                      </p:cBhvr>
                                      <p:to>
                                        <p:strVal val="visible"/>
                                      </p:to>
                                    </p:set>
                                    <p:anim calcmode="lin" valueType="num">
                                      <p:cBhvr additive="base">
                                        <p:cTn dur="500" fill="hold" id="61"/>
                                        <p:tgtEl>
                                          <p:spTgt spid="20"/>
                                        </p:tgtEl>
                                        <p:attrNameLst>
                                          <p:attrName>ppt_x</p:attrName>
                                        </p:attrNameLst>
                                      </p:cBhvr>
                                      <p:tavLst>
                                        <p:tav tm="0">
                                          <p:val>
                                            <p:strVal val="#ppt_x"/>
                                          </p:val>
                                        </p:tav>
                                        <p:tav tm="100000">
                                          <p:val>
                                            <p:strVal val="#ppt_x"/>
                                          </p:val>
                                        </p:tav>
                                      </p:tavLst>
                                    </p:anim>
                                    <p:anim calcmode="lin" valueType="num">
                                      <p:cBhvr additive="base">
                                        <p:cTn dur="500" fill="hold" id="62"/>
                                        <p:tgtEl>
                                          <p:spTgt spid="20"/>
                                        </p:tgtEl>
                                        <p:attrNameLst>
                                          <p:attrName>ppt_y</p:attrName>
                                        </p:attrNameLst>
                                      </p:cBhvr>
                                      <p:tavLst>
                                        <p:tav tm="0">
                                          <p:val>
                                            <p:strVal val="1+#ppt_h/2"/>
                                          </p:val>
                                        </p:tav>
                                        <p:tav tm="100000">
                                          <p:val>
                                            <p:strVal val="#ppt_y"/>
                                          </p:val>
                                        </p:tav>
                                      </p:tavLst>
                                    </p:anim>
                                  </p:childTnLst>
                                </p:cTn>
                              </p:par>
                              <p:par>
                                <p:cTn fill="hold" grpId="0" id="63" nodeType="withEffect" presetClass="entr" presetID="2" presetSubtype="4">
                                  <p:stCondLst>
                                    <p:cond delay="0"/>
                                  </p:stCondLst>
                                  <p:childTnLst>
                                    <p:set>
                                      <p:cBhvr>
                                        <p:cTn dur="1" fill="hold" id="64">
                                          <p:stCondLst>
                                            <p:cond delay="0"/>
                                          </p:stCondLst>
                                        </p:cTn>
                                        <p:tgtEl>
                                          <p:spTgt spid="21"/>
                                        </p:tgtEl>
                                        <p:attrNameLst>
                                          <p:attrName>style.visibility</p:attrName>
                                        </p:attrNameLst>
                                      </p:cBhvr>
                                      <p:to>
                                        <p:strVal val="visible"/>
                                      </p:to>
                                    </p:set>
                                    <p:anim calcmode="lin" valueType="num">
                                      <p:cBhvr additive="base">
                                        <p:cTn dur="500" fill="hold" id="65"/>
                                        <p:tgtEl>
                                          <p:spTgt spid="21"/>
                                        </p:tgtEl>
                                        <p:attrNameLst>
                                          <p:attrName>ppt_x</p:attrName>
                                        </p:attrNameLst>
                                      </p:cBhvr>
                                      <p:tavLst>
                                        <p:tav tm="0">
                                          <p:val>
                                            <p:strVal val="#ppt_x"/>
                                          </p:val>
                                        </p:tav>
                                        <p:tav tm="100000">
                                          <p:val>
                                            <p:strVal val="#ppt_x"/>
                                          </p:val>
                                        </p:tav>
                                      </p:tavLst>
                                    </p:anim>
                                    <p:anim calcmode="lin" valueType="num">
                                      <p:cBhvr additive="base">
                                        <p:cTn dur="500" fill="hold" id="66"/>
                                        <p:tgtEl>
                                          <p:spTgt spid="21"/>
                                        </p:tgtEl>
                                        <p:attrNameLst>
                                          <p:attrName>ppt_y</p:attrName>
                                        </p:attrNameLst>
                                      </p:cBhvr>
                                      <p:tavLst>
                                        <p:tav tm="0">
                                          <p:val>
                                            <p:strVal val="1+#ppt_h/2"/>
                                          </p:val>
                                        </p:tav>
                                        <p:tav tm="100000">
                                          <p:val>
                                            <p:strVal val="#ppt_y"/>
                                          </p:val>
                                        </p:tav>
                                      </p:tavLst>
                                    </p:anim>
                                  </p:childTnLst>
                                </p:cTn>
                              </p:par>
                              <p:par>
                                <p:cTn fill="hold" grpId="0" id="67" nodeType="withEffect" presetClass="entr" presetID="2" presetSubtype="4">
                                  <p:stCondLst>
                                    <p:cond delay="0"/>
                                  </p:stCondLst>
                                  <p:childTnLst>
                                    <p:set>
                                      <p:cBhvr>
                                        <p:cTn dur="1" fill="hold" id="68">
                                          <p:stCondLst>
                                            <p:cond delay="0"/>
                                          </p:stCondLst>
                                        </p:cTn>
                                        <p:tgtEl>
                                          <p:spTgt spid="22"/>
                                        </p:tgtEl>
                                        <p:attrNameLst>
                                          <p:attrName>style.visibility</p:attrName>
                                        </p:attrNameLst>
                                      </p:cBhvr>
                                      <p:to>
                                        <p:strVal val="visible"/>
                                      </p:to>
                                    </p:set>
                                    <p:anim calcmode="lin" valueType="num">
                                      <p:cBhvr additive="base">
                                        <p:cTn dur="500" fill="hold" id="69"/>
                                        <p:tgtEl>
                                          <p:spTgt spid="22"/>
                                        </p:tgtEl>
                                        <p:attrNameLst>
                                          <p:attrName>ppt_x</p:attrName>
                                        </p:attrNameLst>
                                      </p:cBhvr>
                                      <p:tavLst>
                                        <p:tav tm="0">
                                          <p:val>
                                            <p:strVal val="#ppt_x"/>
                                          </p:val>
                                        </p:tav>
                                        <p:tav tm="100000">
                                          <p:val>
                                            <p:strVal val="#ppt_x"/>
                                          </p:val>
                                        </p:tav>
                                      </p:tavLst>
                                    </p:anim>
                                    <p:anim calcmode="lin" valueType="num">
                                      <p:cBhvr additive="base">
                                        <p:cTn dur="500" fill="hold" id="70"/>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6"/>
      <p:bldP grpId="0" spid="7"/>
      <p:bldP grpId="0" spid="8"/>
      <p:bldP grpId="0" spid="9"/>
      <p:bldP grpId="0" spid="10"/>
      <p:bldP grpId="0" spid="12"/>
      <p:bldP grpId="0" spid="17"/>
      <p:bldP grpId="0" spid="18"/>
      <p:bldP grpId="0" spid="19"/>
      <p:bldP grpId="0" spid="20"/>
      <p:bldP grpId="0" spid="21"/>
      <p:bldP grpId="0" spid="22"/>
      <p:bldP grpId="0" spid="67"/>
      <p:bldP grpId="0" spid="68"/>
    </p:bldLst>
  </p:timing>
</p:sld>
</file>

<file path=ppt/slides/slide2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755576" y="1467803"/>
            <a:ext cx="7712556" cy="3237547"/>
            <a:chOff x="755576" y="1467803"/>
            <a:chExt cx="7712556" cy="3237547"/>
          </a:xfrm>
        </p:grpSpPr>
        <p:sp>
          <p:nvSpPr>
            <p:cNvPr id="3" name="圆角矩形 2"/>
            <p:cNvSpPr/>
            <p:nvPr/>
          </p:nvSpPr>
          <p:spPr>
            <a:xfrm>
              <a:off x="755576" y="1665726"/>
              <a:ext cx="7682346" cy="761912"/>
            </a:xfrm>
            <a:prstGeom prst="roundRect">
              <a:avLst>
                <a:gd fmla="val 7429" name="adj"/>
              </a:avLst>
            </a:prstGeom>
            <a:noFill/>
            <a:ln cmpd="sng" w="9525">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FFFFFF"/>
                </a:solidFill>
                <a:latin charset="-122" panose="020b0503020204020204" pitchFamily="34" typeface="Microsoft YaHei"/>
                <a:ea charset="-122" panose="020b0503020204020204" pitchFamily="34" typeface="Microsoft YaHei"/>
                <a:sym charset="-122" panose="020b0503020204020204" pitchFamily="34" typeface="Microsoft YaHei"/>
              </a:endParaRPr>
            </a:p>
          </p:txBody>
        </p:sp>
        <p:sp>
          <p:nvSpPr>
            <p:cNvPr id="6" name="圆角矩形 5"/>
            <p:cNvSpPr/>
            <p:nvPr/>
          </p:nvSpPr>
          <p:spPr>
            <a:xfrm>
              <a:off x="1147619" y="1467803"/>
              <a:ext cx="2621150" cy="447113"/>
            </a:xfrm>
            <a:prstGeom prst="roundRect">
              <a:avLst>
                <a:gd fmla="val 5672"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solidFill>
                    <a:schemeClr val="bg1"/>
                  </a:solidFill>
                  <a:latin charset="-122" panose="020b0503020204020204" pitchFamily="34" typeface="Microsoft YaHei"/>
                  <a:ea charset="-122" panose="020b0503020204020204" pitchFamily="34" typeface="Microsoft YaHei"/>
                  <a:sym charset="-122" panose="020b0503020204020204" pitchFamily="34" typeface="Microsoft YaHei"/>
                </a:rPr>
                <a:t>成功讲师的内在修炼</a:t>
              </a:r>
            </a:p>
          </p:txBody>
        </p:sp>
        <p:sp>
          <p:nvSpPr>
            <p:cNvPr id="11" name="圆角矩形 10"/>
            <p:cNvSpPr/>
            <p:nvPr/>
          </p:nvSpPr>
          <p:spPr>
            <a:xfrm>
              <a:off x="785786" y="3880531"/>
              <a:ext cx="7682346" cy="824819"/>
            </a:xfrm>
            <a:prstGeom prst="roundRect">
              <a:avLst>
                <a:gd fmla="val 7429" name="adj"/>
              </a:avLst>
            </a:prstGeom>
            <a:noFill/>
            <a:ln cmpd="sng" w="9525">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FFFFFF"/>
                </a:solidFill>
                <a:latin charset="-122" panose="020b0503020204020204" pitchFamily="34" typeface="Microsoft YaHei"/>
                <a:ea charset="-122" panose="020b0503020204020204" pitchFamily="34" typeface="Microsoft YaHei"/>
                <a:sym charset="-122" panose="020b0503020204020204" pitchFamily="34" typeface="Microsoft YaHei"/>
              </a:endParaRPr>
            </a:p>
          </p:txBody>
        </p:sp>
        <p:sp>
          <p:nvSpPr>
            <p:cNvPr id="7" name="圆角矩形 6"/>
            <p:cNvSpPr/>
            <p:nvPr/>
          </p:nvSpPr>
          <p:spPr>
            <a:xfrm>
              <a:off x="1136393" y="3725979"/>
              <a:ext cx="2621150" cy="447113"/>
            </a:xfrm>
            <a:prstGeom prst="roundRect">
              <a:avLst>
                <a:gd fmla="val 5672"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mtClean="0">
                  <a:solidFill>
                    <a:schemeClr val="bg1"/>
                  </a:solidFill>
                  <a:latin charset="-122" panose="020b0503020204020204" pitchFamily="34" typeface="Microsoft YaHei"/>
                  <a:ea charset="-122" panose="020b0503020204020204" pitchFamily="34" typeface="Microsoft YaHei"/>
                  <a:sym charset="-122" panose="020b0503020204020204" pitchFamily="34" typeface="Microsoft YaHei"/>
                </a:rPr>
                <a:t>成人学员的学习特点</a:t>
              </a:r>
            </a:p>
          </p:txBody>
        </p:sp>
        <p:sp>
          <p:nvSpPr>
            <p:cNvPr id="13" name="矩形 12"/>
            <p:cNvSpPr/>
            <p:nvPr/>
          </p:nvSpPr>
          <p:spPr>
            <a:xfrm>
              <a:off x="884390" y="1996377"/>
              <a:ext cx="7583741" cy="304800"/>
            </a:xfrm>
            <a:prstGeom prst="rect">
              <a:avLst/>
            </a:prstGeom>
          </p:spPr>
          <p:txBody>
            <a:bodyPr wrap="square">
              <a:spAutoFit/>
            </a:bodyPr>
            <a:lstStyle/>
            <a:p>
              <a:pPr algn="ctr"/>
              <a:r>
                <a:rPr altLang="en-US" lang="zh-CN" sz="1400">
                  <a:solidFill>
                    <a:srgbClr val="525456"/>
                  </a:solidFill>
                  <a:latin charset="-122" panose="020b0503020204020204" pitchFamily="34" typeface="Microsoft YaHei"/>
                  <a:ea charset="-122" panose="020b0503020204020204" pitchFamily="34" typeface="Microsoft YaHei"/>
                  <a:sym charset="-122" panose="020b0503020204020204" pitchFamily="34" typeface="Microsoft YaHei"/>
                </a:rPr>
                <a:t>三项技能积累     六大心态     身体语言       声音训练      上台九流程         克服恐惧</a:t>
              </a:r>
            </a:p>
          </p:txBody>
        </p:sp>
        <p:sp>
          <p:nvSpPr>
            <p:cNvPr id="19" name="矩形 18"/>
            <p:cNvSpPr/>
            <p:nvPr/>
          </p:nvSpPr>
          <p:spPr>
            <a:xfrm>
              <a:off x="1425539" y="4314747"/>
              <a:ext cx="4483418" cy="304800"/>
            </a:xfrm>
            <a:prstGeom prst="rect">
              <a:avLst/>
            </a:prstGeom>
          </p:spPr>
          <p:txBody>
            <a:bodyPr wrap="none">
              <a:spAutoFit/>
            </a:bodyPr>
            <a:lstStyle/>
            <a:p>
              <a:pPr algn="ctr"/>
              <a:r>
                <a:rPr altLang="en-US" lang="zh-CN" smtClean="0" sz="1400">
                  <a:solidFill>
                    <a:srgbClr val="525456"/>
                  </a:solidFill>
                  <a:latin charset="-122" panose="020b0503020204020204" pitchFamily="34" typeface="Microsoft YaHei"/>
                  <a:ea charset="-122" panose="020b0503020204020204" pitchFamily="34" typeface="Microsoft YaHei"/>
                  <a:sym charset="-122" panose="020b0503020204020204" pitchFamily="34" typeface="Microsoft YaHei"/>
                </a:rPr>
                <a:t>成人学习特点         成人学习原则            成人学习模式</a:t>
              </a:r>
            </a:p>
          </p:txBody>
        </p:sp>
        <p:sp>
          <p:nvSpPr>
            <p:cNvPr id="22" name="圆角矩形 21"/>
            <p:cNvSpPr/>
            <p:nvPr/>
          </p:nvSpPr>
          <p:spPr>
            <a:xfrm>
              <a:off x="785786" y="2741675"/>
              <a:ext cx="7682346" cy="824819"/>
            </a:xfrm>
            <a:prstGeom prst="roundRect">
              <a:avLst>
                <a:gd fmla="val 7429" name="adj"/>
              </a:avLst>
            </a:prstGeom>
            <a:noFill/>
            <a:ln cmpd="sng" w="9525">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FFFFFF"/>
                </a:solidFill>
                <a:latin charset="-122" panose="020b0503020204020204" pitchFamily="34" typeface="Microsoft YaHei"/>
                <a:ea charset="-122" panose="020b0503020204020204" pitchFamily="34" typeface="Microsoft YaHei"/>
                <a:sym charset="-122" panose="020b0503020204020204" pitchFamily="34" typeface="Microsoft YaHei"/>
              </a:endParaRPr>
            </a:p>
          </p:txBody>
        </p:sp>
        <p:sp>
          <p:nvSpPr>
            <p:cNvPr id="23" name="圆角矩形 22"/>
            <p:cNvSpPr/>
            <p:nvPr/>
          </p:nvSpPr>
          <p:spPr>
            <a:xfrm>
              <a:off x="1125915" y="2592661"/>
              <a:ext cx="2621150" cy="447113"/>
            </a:xfrm>
            <a:prstGeom prst="roundRect">
              <a:avLst>
                <a:gd fmla="val 5672" name="adj"/>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mtClean="0">
                  <a:solidFill>
                    <a:schemeClr val="bg1"/>
                  </a:solidFill>
                  <a:latin charset="-122" panose="020b0503020204020204" pitchFamily="34" typeface="Microsoft YaHei"/>
                  <a:ea charset="-122" panose="020b0503020204020204" pitchFamily="34" typeface="Microsoft YaHei"/>
                  <a:sym charset="-122" panose="020b0503020204020204" pitchFamily="34" typeface="Microsoft YaHei"/>
                </a:rPr>
                <a:t>培训讲师授课的目的</a:t>
              </a:r>
            </a:p>
          </p:txBody>
        </p:sp>
        <p:sp>
          <p:nvSpPr>
            <p:cNvPr id="24" name="矩形 23"/>
            <p:cNvSpPr/>
            <p:nvPr/>
          </p:nvSpPr>
          <p:spPr>
            <a:xfrm>
              <a:off x="1429066" y="3150351"/>
              <a:ext cx="5205730" cy="304800"/>
            </a:xfrm>
            <a:prstGeom prst="rect">
              <a:avLst/>
            </a:prstGeom>
          </p:spPr>
          <p:txBody>
            <a:bodyPr wrap="none">
              <a:spAutoFit/>
            </a:bodyPr>
            <a:lstStyle/>
            <a:p>
              <a:pPr algn="ctr"/>
              <a:r>
                <a:rPr altLang="en-US" lang="zh-CN" smtClean="0" sz="1400">
                  <a:solidFill>
                    <a:srgbClr val="525456"/>
                  </a:solidFill>
                  <a:latin charset="-122" panose="020b0503020204020204" pitchFamily="34" typeface="Microsoft YaHei"/>
                  <a:ea charset="-122" panose="020b0503020204020204" pitchFamily="34" typeface="Microsoft YaHei"/>
                  <a:sym charset="-122" panose="020b0503020204020204" pitchFamily="34" typeface="Microsoft YaHei"/>
                </a:rPr>
                <a:t>激励效应       复制效应       信任效应       学习效应       行动效应</a:t>
              </a:r>
            </a:p>
          </p:txBody>
        </p:sp>
      </p:grpSp>
      <p:sp>
        <p:nvSpPr>
          <p:cNvPr id="12" name="TextBox 1"/>
          <p:cNvSpPr txBox="1"/>
          <p:nvPr/>
        </p:nvSpPr>
        <p:spPr>
          <a:xfrm>
            <a:off x="712230" y="814685"/>
            <a:ext cx="7898370" cy="457200"/>
          </a:xfrm>
          <a:prstGeom prst="rect">
            <a:avLst/>
          </a:prstGeom>
          <a:solidFill>
            <a:schemeClr val="accent2"/>
          </a:solidFill>
        </p:spPr>
        <p:txBody>
          <a:bodyPr rtlCol="0" wrap="square">
            <a:spAutoFit/>
          </a:bodyPr>
          <a:lstStyle>
            <a:defPPr>
              <a:defRPr lang="zh-CN"/>
            </a:defPPr>
            <a:lvl1pPr algn="ctr">
              <a:defRPr b="1" sz="2400">
                <a:solidFill>
                  <a:schemeClr val="bg1"/>
                </a:solidFill>
                <a:latin typeface="+mj-ea"/>
                <a:ea typeface="+mj-ea"/>
              </a:defRPr>
            </a:lvl1pPr>
          </a:lstStyle>
          <a:p>
            <a:r>
              <a:rPr altLang="en-US" lang="zh-CN">
                <a:latin charset="-122" panose="020b0503020204020204" pitchFamily="34" typeface="Microsoft YaHei"/>
                <a:ea charset="-122" panose="020b0503020204020204" pitchFamily="34" typeface="Microsoft YaHei"/>
                <a:sym charset="-122" panose="020b0503020204020204" pitchFamily="34" typeface="Microsoft YaHei"/>
              </a:rPr>
              <a:t>成年人学习的特点</a:t>
            </a:r>
          </a:p>
        </p:txBody>
      </p:sp>
    </p:spTree>
    <p:extLst>
      <p:ext uri="{BB962C8B-B14F-4D97-AF65-F5344CB8AC3E}">
        <p14:creationId val="2178689614"/>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4">
                                  <p:stCondLst>
                                    <p:cond delay="0"/>
                                  </p:stCondLst>
                                  <p:childTnLst>
                                    <p:set>
                                      <p:cBhvr>
                                        <p:cTn dur="1" fill="hold" id="6">
                                          <p:stCondLst>
                                            <p:cond delay="0"/>
                                          </p:stCondLst>
                                        </p:cTn>
                                        <p:tgtEl>
                                          <p:spTgt spid="12"/>
                                        </p:tgtEl>
                                        <p:attrNameLst>
                                          <p:attrName>style.visibility</p:attrName>
                                        </p:attrNameLst>
                                      </p:cBhvr>
                                      <p:to>
                                        <p:strVal val="visible"/>
                                      </p:to>
                                    </p:set>
                                    <p:anim calcmode="lin" valueType="num">
                                      <p:cBhvr additive="base">
                                        <p:cTn dur="500" fill="hold" id="7"/>
                                        <p:tgtEl>
                                          <p:spTgt spid="12"/>
                                        </p:tgtEl>
                                        <p:attrNameLst>
                                          <p:attrName>ppt_x</p:attrName>
                                        </p:attrNameLst>
                                      </p:cBhvr>
                                      <p:tavLst>
                                        <p:tav tm="0">
                                          <p:val>
                                            <p:strVal val="#ppt_x"/>
                                          </p:val>
                                        </p:tav>
                                        <p:tav tm="100000">
                                          <p:val>
                                            <p:strVal val="#ppt_x"/>
                                          </p:val>
                                        </p:tav>
                                      </p:tavLst>
                                    </p:anim>
                                    <p:anim calcmode="lin" valueType="num">
                                      <p:cBhvr additive="base">
                                        <p:cTn dur="500" fill="hold" id="8"/>
                                        <p:tgtEl>
                                          <p:spTgt spid="12"/>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id="11" nodeType="clickEffect" presetClass="entr" presetID="53" presetSubtype="0">
                                  <p:stCondLst>
                                    <p:cond delay="0"/>
                                  </p:stCondLst>
                                  <p:childTnLst>
                                    <p:set>
                                      <p:cBhvr>
                                        <p:cTn dur="1" fill="hold" id="12">
                                          <p:stCondLst>
                                            <p:cond delay="0"/>
                                          </p:stCondLst>
                                        </p:cTn>
                                        <p:tgtEl>
                                          <p:spTgt spid="2"/>
                                        </p:tgtEl>
                                        <p:attrNameLst>
                                          <p:attrName>style.visibility</p:attrName>
                                        </p:attrNameLst>
                                      </p:cBhvr>
                                      <p:to>
                                        <p:strVal val="visible"/>
                                      </p:to>
                                    </p:set>
                                    <p:anim calcmode="lin" valueType="num">
                                      <p:cBhvr>
                                        <p:cTn dur="500" fill="hold" id="13"/>
                                        <p:tgtEl>
                                          <p:spTgt spid="2"/>
                                        </p:tgtEl>
                                        <p:attrNameLst>
                                          <p:attrName>ppt_w</p:attrName>
                                        </p:attrNameLst>
                                      </p:cBhvr>
                                      <p:tavLst>
                                        <p:tav tm="0">
                                          <p:val>
                                            <p:fltVal val="0"/>
                                          </p:val>
                                        </p:tav>
                                        <p:tav tm="100000">
                                          <p:val>
                                            <p:strVal val="#ppt_w"/>
                                          </p:val>
                                        </p:tav>
                                      </p:tavLst>
                                    </p:anim>
                                    <p:anim calcmode="lin" valueType="num">
                                      <p:cBhvr>
                                        <p:cTn dur="500" fill="hold" id="14"/>
                                        <p:tgtEl>
                                          <p:spTgt spid="2"/>
                                        </p:tgtEl>
                                        <p:attrNameLst>
                                          <p:attrName>ppt_h</p:attrName>
                                        </p:attrNameLst>
                                      </p:cBhvr>
                                      <p:tavLst>
                                        <p:tav tm="0">
                                          <p:val>
                                            <p:fltVal val="0"/>
                                          </p:val>
                                        </p:tav>
                                        <p:tav tm="100000">
                                          <p:val>
                                            <p:strVal val="#ppt_h"/>
                                          </p:val>
                                        </p:tav>
                                      </p:tavLst>
                                    </p:anim>
                                    <p:animEffect filter="fade" transition="in">
                                      <p:cBhvr>
                                        <p:cTn dur="500" id="15"/>
                                        <p:tgtEl>
                                          <p:spTgt spid="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Lst>
  </p:timing>
</p:sld>
</file>

<file path=ppt/slides/slide2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 name="图片 1"/>
          <p:cNvPicPr>
            <a:picLocks noChangeAspect="1"/>
          </p:cNvPicPr>
          <p:nvPr/>
        </p:nvPicPr>
        <p:blipFill>
          <a:blip r:embed="rId3">
            <a:extLst>
              <a:ext uri="{28A0092B-C50C-407E-A947-70E740481C1C}">
                <a14:useLocalDpi val="0"/>
              </a:ext>
            </a:extLst>
          </a:blip>
          <a:stretch>
            <a:fillRect/>
          </a:stretch>
        </p:blipFill>
        <p:spPr>
          <a:xfrm>
            <a:off x="-2177" y="2959289"/>
            <a:ext cx="9144000" cy="2184210"/>
          </a:xfrm>
          <a:prstGeom prst="rect">
            <a:avLst/>
          </a:prstGeom>
        </p:spPr>
      </p:pic>
      <p:grpSp>
        <p:nvGrpSpPr>
          <p:cNvPr id="12" name="组合 11"/>
          <p:cNvGrpSpPr/>
          <p:nvPr/>
        </p:nvGrpSpPr>
        <p:grpSpPr>
          <a:xfrm>
            <a:off x="762000" y="4089455"/>
            <a:ext cx="2590800" cy="276999"/>
            <a:chOff x="792985" y="4560655"/>
            <a:chExt cx="2590800" cy="276999"/>
          </a:xfrm>
        </p:grpSpPr>
        <p:sp>
          <p:nvSpPr>
            <p:cNvPr id="37" name="圆角矩形 36"/>
            <p:cNvSpPr/>
            <p:nvPr/>
          </p:nvSpPr>
          <p:spPr>
            <a:xfrm>
              <a:off x="792985" y="4571927"/>
              <a:ext cx="2590800" cy="264139"/>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b0503020204020204" pitchFamily="34" typeface="Microsoft YaHei"/>
                <a:ea charset="-122" panose="020b0503020204020204" pitchFamily="34" typeface="Microsoft YaHei"/>
                <a:sym charset="-122" panose="020b0503020204020204" pitchFamily="34" typeface="Microsoft YaHei"/>
              </a:endParaRPr>
            </a:p>
          </p:txBody>
        </p:sp>
        <p:sp>
          <p:nvSpPr>
            <p:cNvPr id="34" name="TextBox 2"/>
            <p:cNvSpPr txBox="1"/>
            <p:nvPr/>
          </p:nvSpPr>
          <p:spPr>
            <a:xfrm>
              <a:off x="838200" y="4560655"/>
              <a:ext cx="2545585" cy="274320"/>
            </a:xfrm>
            <a:prstGeom prst="rect">
              <a:avLst/>
            </a:prstGeom>
            <a:noFill/>
          </p:spPr>
          <p:txBody>
            <a:bodyPr rtlCol="0" wrap="square">
              <a:spAutoFit/>
            </a:bodyPr>
            <a:lstStyle/>
            <a:p>
              <a:r>
                <a:rPr altLang="en-US" lang="zh-CN" smtClean="0" spc="600" sz="1200">
                  <a:solidFill>
                    <a:srgbClr val="3D4C89"/>
                  </a:solidFill>
                  <a:latin charset="-122" panose="020b0503020204020204" pitchFamily="34" typeface="Microsoft YaHei"/>
                  <a:ea charset="-122" panose="020b0503020204020204" pitchFamily="34" typeface="Microsoft YaHei"/>
                  <a:sym charset="-122" panose="020b0503020204020204" pitchFamily="34" typeface="Microsoft YaHei"/>
                </a:rPr>
                <a:t>演示完毕感谢您的观看</a:t>
              </a:r>
            </a:p>
          </p:txBody>
        </p:sp>
      </p:grpSp>
      <p:pic>
        <p:nvPicPr>
          <p:cNvPr id="7" name="图片 6"/>
          <p:cNvPicPr>
            <a:picLocks noChangeAspect="1"/>
          </p:cNvPicPr>
          <p:nvPr/>
        </p:nvPicPr>
        <p:blipFill>
          <a:blip r:embed="rId4"/>
          <a:stretch>
            <a:fillRect/>
          </a:stretch>
        </p:blipFill>
        <p:spPr>
          <a:xfrm>
            <a:off x="5562600" y="413312"/>
            <a:ext cx="3479646" cy="4550782"/>
          </a:xfrm>
          <a:prstGeom prst="rect">
            <a:avLst/>
          </a:prstGeom>
        </p:spPr>
      </p:pic>
      <p:grpSp>
        <p:nvGrpSpPr>
          <p:cNvPr id="27" name="组合 26"/>
          <p:cNvGrpSpPr/>
          <p:nvPr/>
        </p:nvGrpSpPr>
        <p:grpSpPr>
          <a:xfrm>
            <a:off x="1062709" y="798314"/>
            <a:ext cx="4728491" cy="492443"/>
            <a:chOff x="995729" y="925494"/>
            <a:chExt cx="4728491" cy="492443"/>
          </a:xfrm>
        </p:grpSpPr>
        <p:sp>
          <p:nvSpPr>
            <p:cNvPr id="15" name="TextBox 2"/>
            <p:cNvSpPr txBox="1"/>
            <p:nvPr/>
          </p:nvSpPr>
          <p:spPr>
            <a:xfrm>
              <a:off x="995729" y="982237"/>
              <a:ext cx="3255579" cy="579120"/>
            </a:xfrm>
            <a:prstGeom prst="rect">
              <a:avLst/>
            </a:prstGeom>
            <a:solidFill>
              <a:schemeClr val="accent2"/>
            </a:solidFill>
            <a:ln>
              <a:noFill/>
            </a:ln>
          </p:spPr>
          <p:txBody>
            <a:bodyPr rtlCol="0" wrap="square">
              <a:spAutoFit/>
            </a:bodyPr>
            <a:lstStyle/>
            <a:p>
              <a:pPr algn="ctr"/>
              <a:r>
                <a:rPr altLang="en-US" lang="zh-CN" smtClean="0" spc="900" sz="1600">
                  <a:solidFill>
                    <a:schemeClr val="bg1"/>
                  </a:solidFill>
                  <a:latin typeface="+mn-ea"/>
                  <a:sym charset="-122" panose="020b0503020204020204" pitchFamily="34" typeface="Microsoft YaHei"/>
                </a:rPr>
                <a:t>优秀讲师培训系列——</a:t>
              </a:r>
            </a:p>
          </p:txBody>
        </p:sp>
        <p:sp>
          <p:nvSpPr>
            <p:cNvPr id="8" name="矩形 7"/>
            <p:cNvSpPr/>
            <p:nvPr/>
          </p:nvSpPr>
          <p:spPr>
            <a:xfrm>
              <a:off x="4257153" y="925494"/>
              <a:ext cx="1452880" cy="487680"/>
            </a:xfrm>
            <a:prstGeom prst="rect">
              <a:avLst/>
            </a:prstGeom>
          </p:spPr>
          <p:txBody>
            <a:bodyPr wrap="none">
              <a:spAutoFit/>
            </a:bodyPr>
            <a:lstStyle/>
            <a:p>
              <a:r>
                <a:rPr altLang="en-US" lang="zh-CN" smtClean="0" sz="2600">
                  <a:solidFill>
                    <a:schemeClr val="accent2"/>
                  </a:solidFill>
                  <a:latin charset="0" panose="020b0806030902050204" pitchFamily="34" typeface="Impact"/>
                </a:rPr>
                <a:t>LECTURER</a:t>
              </a:r>
            </a:p>
          </p:txBody>
        </p:sp>
      </p:grpSp>
      <p:sp>
        <p:nvSpPr>
          <p:cNvPr id="11" name="矩形 10"/>
          <p:cNvSpPr/>
          <p:nvPr/>
        </p:nvSpPr>
        <p:spPr>
          <a:xfrm>
            <a:off x="754129" y="3333750"/>
            <a:ext cx="4837430" cy="548640"/>
          </a:xfrm>
          <a:prstGeom prst="rect">
            <a:avLst/>
          </a:prstGeom>
        </p:spPr>
        <p:txBody>
          <a:bodyPr wrap="none">
            <a:spAutoFit/>
          </a:bodyPr>
          <a:lstStyle/>
          <a:p>
            <a:r>
              <a:rPr altLang="en-US" lang="zh-CN" smtClean="0" sz="1000">
                <a:solidFill>
                  <a:schemeClr val="bg1"/>
                </a:solidFill>
              </a:rPr>
              <a:t>how to be an excellent trainer how to be an excellent trainer how to be an excellent </a:t>
            </a:r>
          </a:p>
          <a:p>
            <a:r>
              <a:rPr altLang="en-US" lang="zh-CN" smtClean="0" sz="1000">
                <a:solidFill>
                  <a:schemeClr val="bg1"/>
                </a:solidFill>
              </a:rPr>
              <a:t>trainer how to be an excellent trainer how to be an excellent trainer how to be an </a:t>
            </a:r>
          </a:p>
          <a:p>
            <a:r>
              <a:rPr altLang="en-US" lang="zh-CN" smtClean="0" sz="1000">
                <a:solidFill>
                  <a:schemeClr val="bg1"/>
                </a:solidFill>
              </a:rPr>
              <a:t>excellent trainer how to be an excellent trainer</a:t>
            </a:r>
          </a:p>
        </p:txBody>
      </p:sp>
      <p:pic>
        <p:nvPicPr>
          <p:cNvPr id="26" name="图片 25"/>
          <p:cNvPicPr>
            <a:picLocks noChangeAspect="1"/>
          </p:cNvPicPr>
          <p:nvPr/>
        </p:nvPicPr>
        <p:blipFill>
          <a:blip r:embed="rId5">
            <a:extLst>
              <a:ext uri="{28A0092B-C50C-407E-A947-70E740481C1C}">
                <a14:useLocalDpi val="0"/>
              </a:ext>
            </a:extLst>
          </a:blip>
          <a:stretch>
            <a:fillRect/>
          </a:stretch>
        </p:blipFill>
        <p:spPr>
          <a:xfrm>
            <a:off x="710379" y="747022"/>
            <a:ext cx="352329" cy="471915"/>
          </a:xfrm>
          <a:prstGeom prst="rect">
            <a:avLst/>
          </a:prstGeom>
        </p:spPr>
      </p:pic>
      <p:grpSp>
        <p:nvGrpSpPr>
          <p:cNvPr id="32" name="组合 31"/>
          <p:cNvGrpSpPr/>
          <p:nvPr/>
        </p:nvGrpSpPr>
        <p:grpSpPr>
          <a:xfrm>
            <a:off x="663495" y="1290757"/>
            <a:ext cx="5584905" cy="1661993"/>
            <a:chOff x="663495" y="1290757"/>
            <a:chExt cx="5584905" cy="1661993"/>
          </a:xfrm>
        </p:grpSpPr>
        <p:grpSp>
          <p:nvGrpSpPr>
            <p:cNvPr id="24" name="组合 23"/>
            <p:cNvGrpSpPr/>
            <p:nvPr/>
          </p:nvGrpSpPr>
          <p:grpSpPr>
            <a:xfrm>
              <a:off x="663495" y="1290757"/>
              <a:ext cx="5584905" cy="1661993"/>
              <a:chOff x="587295" y="1352550"/>
              <a:chExt cx="5584905" cy="1661993"/>
            </a:xfrm>
          </p:grpSpPr>
          <p:sp>
            <p:nvSpPr>
              <p:cNvPr id="4" name="TextBox 3"/>
              <p:cNvSpPr txBox="1"/>
              <p:nvPr/>
            </p:nvSpPr>
            <p:spPr>
              <a:xfrm>
                <a:off x="587295" y="1352550"/>
                <a:ext cx="5584905" cy="1645920"/>
              </a:xfrm>
              <a:prstGeom prst="rect">
                <a:avLst/>
              </a:prstGeom>
              <a:noFill/>
            </p:spPr>
            <p:txBody>
              <a:bodyPr rtlCol="0" wrap="square">
                <a:spAutoFit/>
              </a:bodyPr>
              <a:lstStyle/>
              <a:p>
                <a:r>
                  <a:rPr altLang="en-US" lang="zh-CN" smtClean="0" spc="600" sz="5100">
                    <a:solidFill>
                      <a:schemeClr val="accent2"/>
                    </a:solidFill>
                    <a:latin charset="-122" panose="00020600040101010101" pitchFamily="18" typeface="汉仪锐智W"/>
                    <a:ea charset="-122" panose="00020600040101010101" pitchFamily="18" typeface="汉仪锐智W"/>
                    <a:sym charset="-122" panose="020b0503020204020204" pitchFamily="34" typeface="Microsoft YaHei"/>
                  </a:rPr>
                  <a:t>如何做一名</a:t>
                </a:r>
              </a:p>
              <a:p>
                <a:r>
                  <a:rPr altLang="en-US" lang="zh-CN" smtClean="0" spc="600" sz="5100">
                    <a:solidFill>
                      <a:schemeClr val="accent2"/>
                    </a:solidFill>
                    <a:latin charset="-122" panose="00020600040101010101" pitchFamily="18" typeface="汉仪锐智W"/>
                    <a:ea charset="-122" panose="00020600040101010101" pitchFamily="18" typeface="汉仪锐智W"/>
                    <a:sym charset="-122" panose="020b0503020204020204" pitchFamily="34" typeface="Microsoft YaHei"/>
                  </a:rPr>
                  <a:t>优秀的培训讲师</a:t>
                </a:r>
              </a:p>
            </p:txBody>
          </p:sp>
          <p:cxnSp>
            <p:nvCxnSpPr>
              <p:cNvPr id="16" name="直接连接符 15"/>
              <p:cNvCxnSpPr/>
              <p:nvPr/>
            </p:nvCxnSpPr>
            <p:spPr>
              <a:xfrm flipV="1">
                <a:off x="674539" y="2211771"/>
                <a:ext cx="2297261" cy="1"/>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2819400" y="2141895"/>
                <a:ext cx="287458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31" name="组合 30"/>
            <p:cNvGrpSpPr/>
            <p:nvPr/>
          </p:nvGrpSpPr>
          <p:grpSpPr>
            <a:xfrm>
              <a:off x="4419600" y="1426866"/>
              <a:ext cx="1184868" cy="653236"/>
              <a:chOff x="4419600" y="1323321"/>
              <a:chExt cx="1287025" cy="756781"/>
            </a:xfrm>
          </p:grpSpPr>
          <p:sp>
            <p:nvSpPr>
              <p:cNvPr id="30" name="矩形 29"/>
              <p:cNvSpPr/>
              <p:nvPr/>
            </p:nvSpPr>
            <p:spPr>
              <a:xfrm>
                <a:off x="4419600" y="1712541"/>
                <a:ext cx="159330" cy="36756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0" name="矩形 39"/>
              <p:cNvSpPr/>
              <p:nvPr/>
            </p:nvSpPr>
            <p:spPr>
              <a:xfrm>
                <a:off x="4637681" y="1550904"/>
                <a:ext cx="172795" cy="5291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1" name="矩形 40"/>
              <p:cNvSpPr/>
              <p:nvPr/>
            </p:nvSpPr>
            <p:spPr>
              <a:xfrm>
                <a:off x="4868457" y="1323321"/>
                <a:ext cx="175815" cy="75678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2" name="矩形 41"/>
              <p:cNvSpPr/>
              <p:nvPr/>
            </p:nvSpPr>
            <p:spPr>
              <a:xfrm>
                <a:off x="5081953" y="1712541"/>
                <a:ext cx="159330" cy="36756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3" name="矩形 42"/>
              <p:cNvSpPr/>
              <p:nvPr/>
            </p:nvSpPr>
            <p:spPr>
              <a:xfrm>
                <a:off x="5300034" y="1550904"/>
                <a:ext cx="172795" cy="5291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4" name="矩形 43"/>
              <p:cNvSpPr/>
              <p:nvPr/>
            </p:nvSpPr>
            <p:spPr>
              <a:xfrm>
                <a:off x="5530810" y="1323321"/>
                <a:ext cx="175815" cy="75678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Tree>
    <p:extLst>
      <p:ext uri="{BB962C8B-B14F-4D97-AF65-F5344CB8AC3E}">
        <p14:creationId val="3757465887"/>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ppt_x"/>
                                          </p:val>
                                        </p:tav>
                                        <p:tav tm="100000">
                                          <p:val>
                                            <p:strVal val="#ppt_x"/>
                                          </p:val>
                                        </p:tav>
                                      </p:tavLst>
                                    </p:anim>
                                    <p:anim calcmode="lin" valueType="num">
                                      <p:cBhvr additive="base">
                                        <p:cTn dur="500" fill="hold" id="8"/>
                                        <p:tgtEl>
                                          <p:spTgt spid="2"/>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decel="60000" fill="hold" id="11" nodeType="clickEffect" presetClass="entr" presetID="2" presetSubtype="2">
                                  <p:stCondLst>
                                    <p:cond delay="0"/>
                                  </p:stCondLst>
                                  <p:childTnLst>
                                    <p:set>
                                      <p:cBhvr>
                                        <p:cTn dur="1" fill="hold" id="12">
                                          <p:stCondLst>
                                            <p:cond delay="0"/>
                                          </p:stCondLst>
                                        </p:cTn>
                                        <p:tgtEl>
                                          <p:spTgt spid="7"/>
                                        </p:tgtEl>
                                        <p:attrNameLst>
                                          <p:attrName>style.visibility</p:attrName>
                                        </p:attrNameLst>
                                      </p:cBhvr>
                                      <p:to>
                                        <p:strVal val="visible"/>
                                      </p:to>
                                    </p:set>
                                    <p:anim calcmode="lin" valueType="num">
                                      <p:cBhvr additive="base">
                                        <p:cTn dur="1000" fill="hold" id="13"/>
                                        <p:tgtEl>
                                          <p:spTgt spid="7"/>
                                        </p:tgtEl>
                                        <p:attrNameLst>
                                          <p:attrName>ppt_x</p:attrName>
                                        </p:attrNameLst>
                                      </p:cBhvr>
                                      <p:tavLst>
                                        <p:tav tm="0">
                                          <p:val>
                                            <p:strVal val="1+#ppt_w/2"/>
                                          </p:val>
                                        </p:tav>
                                        <p:tav tm="100000">
                                          <p:val>
                                            <p:strVal val="#ppt_x"/>
                                          </p:val>
                                        </p:tav>
                                      </p:tavLst>
                                    </p:anim>
                                    <p:anim calcmode="lin" valueType="num">
                                      <p:cBhvr additive="base">
                                        <p:cTn dur="1000" fill="hold" id="14"/>
                                        <p:tgtEl>
                                          <p:spTgt spid="7"/>
                                        </p:tgtEl>
                                        <p:attrNameLst>
                                          <p:attrName>ppt_y</p:attrName>
                                        </p:attrNameLst>
                                      </p:cBhvr>
                                      <p:tavLst>
                                        <p:tav tm="0">
                                          <p:val>
                                            <p:strVal val="#ppt_y"/>
                                          </p:val>
                                        </p:tav>
                                        <p:tav tm="100000">
                                          <p:val>
                                            <p:strVal val="#ppt_y"/>
                                          </p:val>
                                        </p:tav>
                                      </p:tavLst>
                                    </p:anim>
                                  </p:childTnLst>
                                </p:cTn>
                              </p:par>
                            </p:childTnLst>
                          </p:cTn>
                        </p:par>
                      </p:childTnLst>
                    </p:cTn>
                  </p:par>
                  <p:par>
                    <p:cTn fill="hold" id="15" nodeType="clickPar">
                      <p:stCondLst>
                        <p:cond delay="indefinite"/>
                      </p:stCondLst>
                      <p:childTnLst>
                        <p:par>
                          <p:cTn fill="hold" id="16" nodeType="afterGroup">
                            <p:stCondLst>
                              <p:cond delay="0"/>
                            </p:stCondLst>
                            <p:childTnLst>
                              <p:par>
                                <p:cTn fill="hold" id="17" nodeType="clickEffect" presetClass="entr" presetID="53" presetSubtype="0">
                                  <p:stCondLst>
                                    <p:cond delay="0"/>
                                  </p:stCondLst>
                                  <p:childTnLst>
                                    <p:set>
                                      <p:cBhvr>
                                        <p:cTn dur="1" fill="hold" id="18">
                                          <p:stCondLst>
                                            <p:cond delay="0"/>
                                          </p:stCondLst>
                                        </p:cTn>
                                        <p:tgtEl>
                                          <p:spTgt spid="26"/>
                                        </p:tgtEl>
                                        <p:attrNameLst>
                                          <p:attrName>style.visibility</p:attrName>
                                        </p:attrNameLst>
                                      </p:cBhvr>
                                      <p:to>
                                        <p:strVal val="visible"/>
                                      </p:to>
                                    </p:set>
                                    <p:anim calcmode="lin" valueType="num">
                                      <p:cBhvr>
                                        <p:cTn dur="500" fill="hold" id="19"/>
                                        <p:tgtEl>
                                          <p:spTgt spid="26"/>
                                        </p:tgtEl>
                                        <p:attrNameLst>
                                          <p:attrName>ppt_w</p:attrName>
                                        </p:attrNameLst>
                                      </p:cBhvr>
                                      <p:tavLst>
                                        <p:tav tm="0">
                                          <p:val>
                                            <p:fltVal val="0"/>
                                          </p:val>
                                        </p:tav>
                                        <p:tav tm="100000">
                                          <p:val>
                                            <p:strVal val="#ppt_w"/>
                                          </p:val>
                                        </p:tav>
                                      </p:tavLst>
                                    </p:anim>
                                    <p:anim calcmode="lin" valueType="num">
                                      <p:cBhvr>
                                        <p:cTn dur="500" fill="hold" id="20"/>
                                        <p:tgtEl>
                                          <p:spTgt spid="26"/>
                                        </p:tgtEl>
                                        <p:attrNameLst>
                                          <p:attrName>ppt_h</p:attrName>
                                        </p:attrNameLst>
                                      </p:cBhvr>
                                      <p:tavLst>
                                        <p:tav tm="0">
                                          <p:val>
                                            <p:fltVal val="0"/>
                                          </p:val>
                                        </p:tav>
                                        <p:tav tm="100000">
                                          <p:val>
                                            <p:strVal val="#ppt_h"/>
                                          </p:val>
                                        </p:tav>
                                      </p:tavLst>
                                    </p:anim>
                                    <p:animEffect filter="fade" transition="in">
                                      <p:cBhvr>
                                        <p:cTn dur="500" id="21"/>
                                        <p:tgtEl>
                                          <p:spTgt spid="26"/>
                                        </p:tgtEl>
                                      </p:cBhvr>
                                    </p:animEffect>
                                  </p:childTnLst>
                                </p:cTn>
                              </p:par>
                              <p:par>
                                <p:cTn fill="hold" id="22" nodeType="withEffect" presetClass="entr" presetID="2" presetSubtype="2">
                                  <p:stCondLst>
                                    <p:cond delay="0"/>
                                  </p:stCondLst>
                                  <p:childTnLst>
                                    <p:set>
                                      <p:cBhvr>
                                        <p:cTn dur="1" fill="hold" id="23">
                                          <p:stCondLst>
                                            <p:cond delay="0"/>
                                          </p:stCondLst>
                                        </p:cTn>
                                        <p:tgtEl>
                                          <p:spTgt spid="27"/>
                                        </p:tgtEl>
                                        <p:attrNameLst>
                                          <p:attrName>style.visibility</p:attrName>
                                        </p:attrNameLst>
                                      </p:cBhvr>
                                      <p:to>
                                        <p:strVal val="visible"/>
                                      </p:to>
                                    </p:set>
                                    <p:anim calcmode="lin" valueType="num">
                                      <p:cBhvr additive="base">
                                        <p:cTn dur="500" fill="hold" id="24"/>
                                        <p:tgtEl>
                                          <p:spTgt spid="27"/>
                                        </p:tgtEl>
                                        <p:attrNameLst>
                                          <p:attrName>ppt_x</p:attrName>
                                        </p:attrNameLst>
                                      </p:cBhvr>
                                      <p:tavLst>
                                        <p:tav tm="0">
                                          <p:val>
                                            <p:strVal val="1+#ppt_w/2"/>
                                          </p:val>
                                        </p:tav>
                                        <p:tav tm="100000">
                                          <p:val>
                                            <p:strVal val="#ppt_x"/>
                                          </p:val>
                                        </p:tav>
                                      </p:tavLst>
                                    </p:anim>
                                    <p:anim calcmode="lin" valueType="num">
                                      <p:cBhvr additive="base">
                                        <p:cTn dur="500" fill="hold" id="25"/>
                                        <p:tgtEl>
                                          <p:spTgt spid="27"/>
                                        </p:tgtEl>
                                        <p:attrNameLst>
                                          <p:attrName>ppt_y</p:attrName>
                                        </p:attrNameLst>
                                      </p:cBhvr>
                                      <p:tavLst>
                                        <p:tav tm="0">
                                          <p:val>
                                            <p:strVal val="#ppt_y"/>
                                          </p:val>
                                        </p:tav>
                                        <p:tav tm="100000">
                                          <p:val>
                                            <p:strVal val="#ppt_y"/>
                                          </p:val>
                                        </p:tav>
                                      </p:tavLst>
                                    </p:anim>
                                  </p:childTnLst>
                                </p:cTn>
                              </p:par>
                            </p:childTnLst>
                          </p:cTn>
                        </p:par>
                      </p:childTnLst>
                    </p:cTn>
                  </p:par>
                  <p:par>
                    <p:cTn fill="hold" id="26" nodeType="clickPar">
                      <p:stCondLst>
                        <p:cond delay="indefinite"/>
                      </p:stCondLst>
                      <p:childTnLst>
                        <p:par>
                          <p:cTn fill="hold" id="27" nodeType="afterGroup">
                            <p:stCondLst>
                              <p:cond delay="0"/>
                            </p:stCondLst>
                            <p:childTnLst>
                              <p:par>
                                <p:cTn fill="hold" id="28" nodeType="clickEffect" presetClass="entr" presetID="53" presetSubtype="0">
                                  <p:stCondLst>
                                    <p:cond delay="0"/>
                                  </p:stCondLst>
                                  <p:childTnLst>
                                    <p:set>
                                      <p:cBhvr>
                                        <p:cTn dur="1" fill="hold" id="29">
                                          <p:stCondLst>
                                            <p:cond delay="0"/>
                                          </p:stCondLst>
                                        </p:cTn>
                                        <p:tgtEl>
                                          <p:spTgt spid="32"/>
                                        </p:tgtEl>
                                        <p:attrNameLst>
                                          <p:attrName>style.visibility</p:attrName>
                                        </p:attrNameLst>
                                      </p:cBhvr>
                                      <p:to>
                                        <p:strVal val="visible"/>
                                      </p:to>
                                    </p:set>
                                    <p:anim calcmode="lin" valueType="num">
                                      <p:cBhvr>
                                        <p:cTn dur="1000" fill="hold" id="30"/>
                                        <p:tgtEl>
                                          <p:spTgt spid="32"/>
                                        </p:tgtEl>
                                        <p:attrNameLst>
                                          <p:attrName>ppt_w</p:attrName>
                                        </p:attrNameLst>
                                      </p:cBhvr>
                                      <p:tavLst>
                                        <p:tav tm="0">
                                          <p:val>
                                            <p:fltVal val="0"/>
                                          </p:val>
                                        </p:tav>
                                        <p:tav tm="100000">
                                          <p:val>
                                            <p:strVal val="#ppt_w"/>
                                          </p:val>
                                        </p:tav>
                                      </p:tavLst>
                                    </p:anim>
                                    <p:anim calcmode="lin" valueType="num">
                                      <p:cBhvr>
                                        <p:cTn dur="1000" fill="hold" id="31"/>
                                        <p:tgtEl>
                                          <p:spTgt spid="32"/>
                                        </p:tgtEl>
                                        <p:attrNameLst>
                                          <p:attrName>ppt_h</p:attrName>
                                        </p:attrNameLst>
                                      </p:cBhvr>
                                      <p:tavLst>
                                        <p:tav tm="0">
                                          <p:val>
                                            <p:fltVal val="0"/>
                                          </p:val>
                                        </p:tav>
                                        <p:tav tm="100000">
                                          <p:val>
                                            <p:strVal val="#ppt_h"/>
                                          </p:val>
                                        </p:tav>
                                      </p:tavLst>
                                    </p:anim>
                                    <p:animEffect filter="fade" transition="in">
                                      <p:cBhvr>
                                        <p:cTn dur="1000" id="32"/>
                                        <p:tgtEl>
                                          <p:spTgt spid="32"/>
                                        </p:tgtEl>
                                      </p:cBhvr>
                                    </p:animEffect>
                                  </p:childTnLst>
                                </p:cTn>
                              </p:par>
                            </p:childTnLst>
                          </p:cTn>
                        </p:par>
                      </p:childTnLst>
                    </p:cTn>
                  </p:par>
                  <p:par>
                    <p:cTn fill="hold" id="33" nodeType="clickPar">
                      <p:stCondLst>
                        <p:cond delay="indefinite"/>
                      </p:stCondLst>
                      <p:childTnLst>
                        <p:par>
                          <p:cTn fill="hold" id="34" nodeType="afterGroup">
                            <p:stCondLst>
                              <p:cond delay="0"/>
                            </p:stCondLst>
                            <p:childTnLst>
                              <p:par>
                                <p:cTn fill="hold" grpId="0" id="35" nodeType="clickEffect" presetClass="entr" presetID="2" presetSubtype="4">
                                  <p:stCondLst>
                                    <p:cond delay="0"/>
                                  </p:stCondLst>
                                  <p:childTnLst>
                                    <p:set>
                                      <p:cBhvr>
                                        <p:cTn dur="1" fill="hold" id="36">
                                          <p:stCondLst>
                                            <p:cond delay="0"/>
                                          </p:stCondLst>
                                        </p:cTn>
                                        <p:tgtEl>
                                          <p:spTgt spid="11"/>
                                        </p:tgtEl>
                                        <p:attrNameLst>
                                          <p:attrName>style.visibility</p:attrName>
                                        </p:attrNameLst>
                                      </p:cBhvr>
                                      <p:to>
                                        <p:strVal val="visible"/>
                                      </p:to>
                                    </p:set>
                                    <p:anim calcmode="lin" valueType="num">
                                      <p:cBhvr additive="base">
                                        <p:cTn dur="500" fill="hold" id="37"/>
                                        <p:tgtEl>
                                          <p:spTgt spid="11"/>
                                        </p:tgtEl>
                                        <p:attrNameLst>
                                          <p:attrName>ppt_x</p:attrName>
                                        </p:attrNameLst>
                                      </p:cBhvr>
                                      <p:tavLst>
                                        <p:tav tm="0">
                                          <p:val>
                                            <p:strVal val="#ppt_x"/>
                                          </p:val>
                                        </p:tav>
                                        <p:tav tm="100000">
                                          <p:val>
                                            <p:strVal val="#ppt_x"/>
                                          </p:val>
                                        </p:tav>
                                      </p:tavLst>
                                    </p:anim>
                                    <p:anim calcmode="lin" valueType="num">
                                      <p:cBhvr additive="base">
                                        <p:cTn dur="500" fill="hold" id="38"/>
                                        <p:tgtEl>
                                          <p:spTgt spid="11"/>
                                        </p:tgtEl>
                                        <p:attrNameLst>
                                          <p:attrName>ppt_y</p:attrName>
                                        </p:attrNameLst>
                                      </p:cBhvr>
                                      <p:tavLst>
                                        <p:tav tm="0">
                                          <p:val>
                                            <p:strVal val="1+#ppt_h/2"/>
                                          </p:val>
                                        </p:tav>
                                        <p:tav tm="100000">
                                          <p:val>
                                            <p:strVal val="#ppt_y"/>
                                          </p:val>
                                        </p:tav>
                                      </p:tavLst>
                                    </p:anim>
                                  </p:childTnLst>
                                </p:cTn>
                              </p:par>
                            </p:childTnLst>
                          </p:cTn>
                        </p:par>
                      </p:childTnLst>
                    </p:cTn>
                  </p:par>
                  <p:par>
                    <p:cTn fill="hold" id="39" nodeType="clickPar">
                      <p:stCondLst>
                        <p:cond delay="indefinite"/>
                      </p:stCondLst>
                      <p:childTnLst>
                        <p:par>
                          <p:cTn fill="hold" id="40" nodeType="afterGroup">
                            <p:stCondLst>
                              <p:cond delay="0"/>
                            </p:stCondLst>
                            <p:childTnLst>
                              <p:par>
                                <p:cTn fill="hold" id="41" nodeType="clickEffect" presetClass="entr" presetID="53" presetSubtype="0">
                                  <p:stCondLst>
                                    <p:cond delay="0"/>
                                  </p:stCondLst>
                                  <p:childTnLst>
                                    <p:set>
                                      <p:cBhvr>
                                        <p:cTn dur="1" fill="hold" id="42">
                                          <p:stCondLst>
                                            <p:cond delay="0"/>
                                          </p:stCondLst>
                                        </p:cTn>
                                        <p:tgtEl>
                                          <p:spTgt spid="12"/>
                                        </p:tgtEl>
                                        <p:attrNameLst>
                                          <p:attrName>style.visibility</p:attrName>
                                        </p:attrNameLst>
                                      </p:cBhvr>
                                      <p:to>
                                        <p:strVal val="visible"/>
                                      </p:to>
                                    </p:set>
                                    <p:anim calcmode="lin" valueType="num">
                                      <p:cBhvr>
                                        <p:cTn dur="500" fill="hold" id="43"/>
                                        <p:tgtEl>
                                          <p:spTgt spid="12"/>
                                        </p:tgtEl>
                                        <p:attrNameLst>
                                          <p:attrName>ppt_w</p:attrName>
                                        </p:attrNameLst>
                                      </p:cBhvr>
                                      <p:tavLst>
                                        <p:tav tm="0">
                                          <p:val>
                                            <p:fltVal val="0"/>
                                          </p:val>
                                        </p:tav>
                                        <p:tav tm="100000">
                                          <p:val>
                                            <p:strVal val="#ppt_w"/>
                                          </p:val>
                                        </p:tav>
                                      </p:tavLst>
                                    </p:anim>
                                    <p:anim calcmode="lin" valueType="num">
                                      <p:cBhvr>
                                        <p:cTn dur="500" fill="hold" id="44"/>
                                        <p:tgtEl>
                                          <p:spTgt spid="12"/>
                                        </p:tgtEl>
                                        <p:attrNameLst>
                                          <p:attrName>ppt_h</p:attrName>
                                        </p:attrNameLst>
                                      </p:cBhvr>
                                      <p:tavLst>
                                        <p:tav tm="0">
                                          <p:val>
                                            <p:fltVal val="0"/>
                                          </p:val>
                                        </p:tav>
                                        <p:tav tm="100000">
                                          <p:val>
                                            <p:strVal val="#ppt_h"/>
                                          </p:val>
                                        </p:tav>
                                      </p:tavLst>
                                    </p:anim>
                                    <p:animEffect filter="fade" transition="in">
                                      <p:cBhvr>
                                        <p:cTn dur="500" id="45"/>
                                        <p:tgtEl>
                                          <p:spTgt spid="1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9" name="图片 8"/>
          <p:cNvPicPr>
            <a:picLocks noChangeAspect="1"/>
          </p:cNvPicPr>
          <p:nvPr/>
        </p:nvPicPr>
        <p:blipFill>
          <a:blip r:embed="rId3"/>
          <a:stretch>
            <a:fillRect/>
          </a:stretch>
        </p:blipFill>
        <p:spPr>
          <a:xfrm flipH="1">
            <a:off x="-397" y="2973896"/>
            <a:ext cx="9144793" cy="2188654"/>
          </a:xfrm>
          <a:prstGeom prst="rect">
            <a:avLst/>
          </a:prstGeom>
        </p:spPr>
      </p:pic>
      <p:pic>
        <p:nvPicPr>
          <p:cNvPr id="7" name="图片 6"/>
          <p:cNvPicPr>
            <a:picLocks noChangeAspect="1"/>
          </p:cNvPicPr>
          <p:nvPr/>
        </p:nvPicPr>
        <p:blipFill>
          <a:blip r:embed="rId4">
            <a:extLst>
              <a:ext uri="{28A0092B-C50C-407E-A947-70E740481C1C}">
                <a14:useLocalDpi val="0"/>
              </a:ext>
            </a:extLst>
          </a:blip>
          <a:stretch>
            <a:fillRect/>
          </a:stretch>
        </p:blipFill>
        <p:spPr>
          <a:xfrm flipH="1">
            <a:off x="5715000" y="666750"/>
            <a:ext cx="3140774" cy="4550782"/>
          </a:xfrm>
          <a:prstGeom prst="rect">
            <a:avLst/>
          </a:prstGeom>
        </p:spPr>
      </p:pic>
      <p:pic>
        <p:nvPicPr>
          <p:cNvPr id="26" name="图片 25"/>
          <p:cNvPicPr>
            <a:picLocks noChangeAspect="1"/>
          </p:cNvPicPr>
          <p:nvPr/>
        </p:nvPicPr>
        <p:blipFill>
          <a:blip r:embed="rId5">
            <a:extLst>
              <a:ext uri="{28A0092B-C50C-407E-A947-70E740481C1C}">
                <a14:useLocalDpi val="0"/>
              </a:ext>
            </a:extLst>
          </a:blip>
          <a:stretch>
            <a:fillRect/>
          </a:stretch>
        </p:blipFill>
        <p:spPr>
          <a:xfrm>
            <a:off x="975039" y="759912"/>
            <a:ext cx="352329" cy="471915"/>
          </a:xfrm>
          <a:prstGeom prst="rect">
            <a:avLst/>
          </a:prstGeom>
        </p:spPr>
      </p:pic>
      <p:sp>
        <p:nvSpPr>
          <p:cNvPr id="29" name="TextBox 3"/>
          <p:cNvSpPr txBox="1"/>
          <p:nvPr/>
        </p:nvSpPr>
        <p:spPr>
          <a:xfrm>
            <a:off x="1311384" y="666750"/>
            <a:ext cx="1203216" cy="640080"/>
          </a:xfrm>
          <a:prstGeom prst="rect">
            <a:avLst/>
          </a:prstGeom>
          <a:noFill/>
        </p:spPr>
        <p:txBody>
          <a:bodyPr rtlCol="0" wrap="square">
            <a:spAutoFit/>
          </a:bodyPr>
          <a:lstStyle/>
          <a:p>
            <a:r>
              <a:rPr altLang="en-US" b="1" lang="zh-CN" smtClean="0" sz="3600">
                <a:solidFill>
                  <a:schemeClr val="accent1"/>
                </a:solidFill>
                <a:latin charset="-122" panose="020b0503020204020204" pitchFamily="34" typeface="Microsoft YaHei"/>
                <a:ea charset="-122" panose="020b0503020204020204" pitchFamily="34" typeface="Microsoft YaHei"/>
                <a:sym charset="-122" panose="020b0503020204020204" pitchFamily="34" typeface="Microsoft YaHei"/>
              </a:rPr>
              <a:t>目录</a:t>
            </a:r>
          </a:p>
        </p:txBody>
      </p:sp>
      <p:sp>
        <p:nvSpPr>
          <p:cNvPr id="12" name="椭圆 11"/>
          <p:cNvSpPr/>
          <p:nvPr/>
        </p:nvSpPr>
        <p:spPr>
          <a:xfrm>
            <a:off x="1019304" y="1568702"/>
            <a:ext cx="601641" cy="6016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2800">
                <a:latin charset="-122" panose="020b0503020204020204" pitchFamily="34" typeface="Microsoft YaHei"/>
                <a:ea charset="-122" panose="020b0503020204020204" pitchFamily="34" typeface="Microsoft YaHei"/>
                <a:sym charset="-122" panose="020b0503020204020204" pitchFamily="34" typeface="Microsoft YaHei"/>
              </a:rPr>
              <a:t>1</a:t>
            </a:r>
          </a:p>
        </p:txBody>
      </p:sp>
      <p:sp>
        <p:nvSpPr>
          <p:cNvPr id="13" name="椭圆 12"/>
          <p:cNvSpPr/>
          <p:nvPr/>
        </p:nvSpPr>
        <p:spPr>
          <a:xfrm>
            <a:off x="1019304" y="2525436"/>
            <a:ext cx="601641" cy="60164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2800">
                <a:latin charset="-122" panose="020b0503020204020204" pitchFamily="34" typeface="Microsoft YaHei"/>
                <a:ea charset="-122" panose="020b0503020204020204" pitchFamily="34" typeface="Microsoft YaHei"/>
                <a:sym charset="-122" panose="020b0503020204020204" pitchFamily="34" typeface="Microsoft YaHei"/>
              </a:rPr>
              <a:t>2</a:t>
            </a:r>
          </a:p>
        </p:txBody>
      </p:sp>
      <p:sp>
        <p:nvSpPr>
          <p:cNvPr id="14" name="椭圆 13"/>
          <p:cNvSpPr/>
          <p:nvPr/>
        </p:nvSpPr>
        <p:spPr>
          <a:xfrm>
            <a:off x="1019304" y="3482170"/>
            <a:ext cx="601641" cy="6016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2800">
                <a:latin charset="-122" panose="020b0503020204020204" pitchFamily="34" typeface="Microsoft YaHei"/>
                <a:ea charset="-122" panose="020b0503020204020204" pitchFamily="34" typeface="Microsoft YaHei"/>
                <a:sym charset="-122" panose="020b0503020204020204" pitchFamily="34" typeface="Microsoft YaHei"/>
              </a:rPr>
              <a:t>3</a:t>
            </a:r>
          </a:p>
        </p:txBody>
      </p:sp>
      <p:grpSp>
        <p:nvGrpSpPr>
          <p:cNvPr id="2" name="组合 1"/>
          <p:cNvGrpSpPr/>
          <p:nvPr/>
        </p:nvGrpSpPr>
        <p:grpSpPr>
          <a:xfrm>
            <a:off x="1705104" y="1434764"/>
            <a:ext cx="3247896" cy="2660986"/>
            <a:chOff x="1676400" y="1510964"/>
            <a:chExt cx="3247896" cy="2660986"/>
          </a:xfrm>
        </p:grpSpPr>
        <p:sp>
          <p:nvSpPr>
            <p:cNvPr id="8" name="圆角矩形 7"/>
            <p:cNvSpPr/>
            <p:nvPr/>
          </p:nvSpPr>
          <p:spPr>
            <a:xfrm>
              <a:off x="1685013" y="1510964"/>
              <a:ext cx="3239283" cy="792088"/>
            </a:xfrm>
            <a:prstGeom prst="roundRect">
              <a:avLst>
                <a:gd fmla="val 5672" name="adj"/>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altLang="en-US" lang="zh-CN" smtClean="0" sz="2400">
                  <a:solidFill>
                    <a:schemeClr val="tx2">
                      <a:lumMod val="75000"/>
                    </a:schemeClr>
                  </a:solidFill>
                  <a:latin charset="-122" panose="020b0503020204020204" pitchFamily="34" typeface="Microsoft YaHei"/>
                  <a:ea charset="-122" panose="020b0503020204020204" pitchFamily="34" typeface="Microsoft YaHei"/>
                  <a:sym charset="-122" panose="020b0503020204020204" pitchFamily="34" typeface="Microsoft YaHei"/>
                </a:rPr>
                <a:t>成功讲师的6个方面</a:t>
              </a:r>
            </a:p>
          </p:txBody>
        </p:sp>
        <p:sp>
          <p:nvSpPr>
            <p:cNvPr id="10" name="圆角矩形 9"/>
            <p:cNvSpPr/>
            <p:nvPr/>
          </p:nvSpPr>
          <p:spPr>
            <a:xfrm>
              <a:off x="1685013" y="3379862"/>
              <a:ext cx="3239283" cy="792088"/>
            </a:xfrm>
            <a:prstGeom prst="roundRect">
              <a:avLst>
                <a:gd fmla="val 5672" name="adj"/>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altLang="en-US" lang="zh-CN" smtClean="0" sz="2400">
                  <a:solidFill>
                    <a:schemeClr val="tx2">
                      <a:lumMod val="75000"/>
                    </a:schemeClr>
                  </a:solidFill>
                  <a:latin charset="-122" panose="020b0503020204020204" pitchFamily="34" typeface="Microsoft YaHei"/>
                  <a:ea charset="-122" panose="020b0503020204020204" pitchFamily="34" typeface="Microsoft YaHei"/>
                  <a:sym charset="-122" panose="020b0503020204020204" pitchFamily="34" typeface="Microsoft YaHei"/>
                </a:rPr>
                <a:t>成人学员的学习特点</a:t>
              </a:r>
            </a:p>
          </p:txBody>
        </p:sp>
        <p:sp>
          <p:nvSpPr>
            <p:cNvPr id="11" name="圆角矩形 10"/>
            <p:cNvSpPr/>
            <p:nvPr/>
          </p:nvSpPr>
          <p:spPr>
            <a:xfrm>
              <a:off x="1676400" y="2449771"/>
              <a:ext cx="3213642" cy="792088"/>
            </a:xfrm>
            <a:prstGeom prst="roundRect">
              <a:avLst>
                <a:gd fmla="val 5672" name="adj"/>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altLang="en-US" lang="zh-CN" smtClean="0" sz="2400">
                  <a:solidFill>
                    <a:schemeClr val="tx2">
                      <a:lumMod val="75000"/>
                    </a:schemeClr>
                  </a:solidFill>
                  <a:latin charset="-122" panose="020b0503020204020204" pitchFamily="34" typeface="Microsoft YaHei"/>
                  <a:ea charset="-122" panose="020b0503020204020204" pitchFamily="34" typeface="Microsoft YaHei"/>
                  <a:sym charset="-122" panose="020b0503020204020204" pitchFamily="34" typeface="Microsoft YaHei"/>
                </a:rPr>
                <a:t>培训讲师的授课目的</a:t>
              </a:r>
            </a:p>
          </p:txBody>
        </p:sp>
        <p:cxnSp>
          <p:nvCxnSpPr>
            <p:cNvPr id="15" name="直接连接符 14"/>
            <p:cNvCxnSpPr/>
            <p:nvPr/>
          </p:nvCxnSpPr>
          <p:spPr>
            <a:xfrm>
              <a:off x="1704928" y="2192702"/>
              <a:ext cx="3167844"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1704928" y="3118125"/>
              <a:ext cx="3167844"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a:off x="1704928" y="4055862"/>
              <a:ext cx="3167844"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val="3472536331"/>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additive="base">
                                        <p:cTn dur="500" fill="hold" id="7"/>
                                        <p:tgtEl>
                                          <p:spTgt spid="9"/>
                                        </p:tgtEl>
                                        <p:attrNameLst>
                                          <p:attrName>ppt_x</p:attrName>
                                        </p:attrNameLst>
                                      </p:cBhvr>
                                      <p:tavLst>
                                        <p:tav tm="0">
                                          <p:val>
                                            <p:strVal val="#ppt_x"/>
                                          </p:val>
                                        </p:tav>
                                        <p:tav tm="100000">
                                          <p:val>
                                            <p:strVal val="#ppt_x"/>
                                          </p:val>
                                        </p:tav>
                                      </p:tavLst>
                                    </p:anim>
                                    <p:anim calcmode="lin" valueType="num">
                                      <p:cBhvr additive="base">
                                        <p:cTn dur="500" fill="hold" id="8"/>
                                        <p:tgtEl>
                                          <p:spTgt spid="9"/>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decel="60000" fill="hold" id="11" nodeType="clickEffect" presetClass="entr" presetID="2" presetSubtype="2">
                                  <p:stCondLst>
                                    <p:cond delay="0"/>
                                  </p:stCondLst>
                                  <p:childTnLst>
                                    <p:set>
                                      <p:cBhvr>
                                        <p:cTn dur="1" fill="hold" id="12">
                                          <p:stCondLst>
                                            <p:cond delay="0"/>
                                          </p:stCondLst>
                                        </p:cTn>
                                        <p:tgtEl>
                                          <p:spTgt spid="7"/>
                                        </p:tgtEl>
                                        <p:attrNameLst>
                                          <p:attrName>style.visibility</p:attrName>
                                        </p:attrNameLst>
                                      </p:cBhvr>
                                      <p:to>
                                        <p:strVal val="visible"/>
                                      </p:to>
                                    </p:set>
                                    <p:anim calcmode="lin" valueType="num">
                                      <p:cBhvr additive="base">
                                        <p:cTn dur="1000" fill="hold" id="13"/>
                                        <p:tgtEl>
                                          <p:spTgt spid="7"/>
                                        </p:tgtEl>
                                        <p:attrNameLst>
                                          <p:attrName>ppt_x</p:attrName>
                                        </p:attrNameLst>
                                      </p:cBhvr>
                                      <p:tavLst>
                                        <p:tav tm="0">
                                          <p:val>
                                            <p:strVal val="1+#ppt_w/2"/>
                                          </p:val>
                                        </p:tav>
                                        <p:tav tm="100000">
                                          <p:val>
                                            <p:strVal val="#ppt_x"/>
                                          </p:val>
                                        </p:tav>
                                      </p:tavLst>
                                    </p:anim>
                                    <p:anim calcmode="lin" valueType="num">
                                      <p:cBhvr additive="base">
                                        <p:cTn dur="1000" fill="hold" id="14"/>
                                        <p:tgtEl>
                                          <p:spTgt spid="7"/>
                                        </p:tgtEl>
                                        <p:attrNameLst>
                                          <p:attrName>ppt_y</p:attrName>
                                        </p:attrNameLst>
                                      </p:cBhvr>
                                      <p:tavLst>
                                        <p:tav tm="0">
                                          <p:val>
                                            <p:strVal val="#ppt_y"/>
                                          </p:val>
                                        </p:tav>
                                        <p:tav tm="100000">
                                          <p:val>
                                            <p:strVal val="#ppt_y"/>
                                          </p:val>
                                        </p:tav>
                                      </p:tavLst>
                                    </p:anim>
                                  </p:childTnLst>
                                </p:cTn>
                              </p:par>
                            </p:childTnLst>
                          </p:cTn>
                        </p:par>
                      </p:childTnLst>
                    </p:cTn>
                  </p:par>
                  <p:par>
                    <p:cTn fill="hold" id="15" nodeType="clickPar">
                      <p:stCondLst>
                        <p:cond delay="indefinite"/>
                      </p:stCondLst>
                      <p:childTnLst>
                        <p:par>
                          <p:cTn fill="hold" id="16" nodeType="afterGroup">
                            <p:stCondLst>
                              <p:cond delay="0"/>
                            </p:stCondLst>
                            <p:childTnLst>
                              <p:par>
                                <p:cTn fill="hold" id="17" nodeType="clickEffect" presetClass="entr" presetID="53" presetSubtype="0">
                                  <p:stCondLst>
                                    <p:cond delay="0"/>
                                  </p:stCondLst>
                                  <p:childTnLst>
                                    <p:set>
                                      <p:cBhvr>
                                        <p:cTn dur="1" fill="hold" id="18">
                                          <p:stCondLst>
                                            <p:cond delay="0"/>
                                          </p:stCondLst>
                                        </p:cTn>
                                        <p:tgtEl>
                                          <p:spTgt spid="26"/>
                                        </p:tgtEl>
                                        <p:attrNameLst>
                                          <p:attrName>style.visibility</p:attrName>
                                        </p:attrNameLst>
                                      </p:cBhvr>
                                      <p:to>
                                        <p:strVal val="visible"/>
                                      </p:to>
                                    </p:set>
                                    <p:anim calcmode="lin" valueType="num">
                                      <p:cBhvr>
                                        <p:cTn dur="500" fill="hold" id="19"/>
                                        <p:tgtEl>
                                          <p:spTgt spid="26"/>
                                        </p:tgtEl>
                                        <p:attrNameLst>
                                          <p:attrName>ppt_w</p:attrName>
                                        </p:attrNameLst>
                                      </p:cBhvr>
                                      <p:tavLst>
                                        <p:tav tm="0">
                                          <p:val>
                                            <p:fltVal val="0"/>
                                          </p:val>
                                        </p:tav>
                                        <p:tav tm="100000">
                                          <p:val>
                                            <p:strVal val="#ppt_w"/>
                                          </p:val>
                                        </p:tav>
                                      </p:tavLst>
                                    </p:anim>
                                    <p:anim calcmode="lin" valueType="num">
                                      <p:cBhvr>
                                        <p:cTn dur="500" fill="hold" id="20"/>
                                        <p:tgtEl>
                                          <p:spTgt spid="26"/>
                                        </p:tgtEl>
                                        <p:attrNameLst>
                                          <p:attrName>ppt_h</p:attrName>
                                        </p:attrNameLst>
                                      </p:cBhvr>
                                      <p:tavLst>
                                        <p:tav tm="0">
                                          <p:val>
                                            <p:fltVal val="0"/>
                                          </p:val>
                                        </p:tav>
                                        <p:tav tm="100000">
                                          <p:val>
                                            <p:strVal val="#ppt_h"/>
                                          </p:val>
                                        </p:tav>
                                      </p:tavLst>
                                    </p:anim>
                                    <p:animEffect filter="fade" transition="in">
                                      <p:cBhvr>
                                        <p:cTn dur="500" id="21"/>
                                        <p:tgtEl>
                                          <p:spTgt spid="26"/>
                                        </p:tgtEl>
                                      </p:cBhvr>
                                    </p:animEffect>
                                  </p:childTnLst>
                                </p:cTn>
                              </p:par>
                              <p:par>
                                <p:cTn fill="hold" grpId="0" id="22" nodeType="withEffect" presetClass="entr" presetID="2" presetSubtype="2">
                                  <p:stCondLst>
                                    <p:cond delay="0"/>
                                  </p:stCondLst>
                                  <p:childTnLst>
                                    <p:set>
                                      <p:cBhvr>
                                        <p:cTn dur="1" fill="hold" id="23">
                                          <p:stCondLst>
                                            <p:cond delay="0"/>
                                          </p:stCondLst>
                                        </p:cTn>
                                        <p:tgtEl>
                                          <p:spTgt spid="29"/>
                                        </p:tgtEl>
                                        <p:attrNameLst>
                                          <p:attrName>style.visibility</p:attrName>
                                        </p:attrNameLst>
                                      </p:cBhvr>
                                      <p:to>
                                        <p:strVal val="visible"/>
                                      </p:to>
                                    </p:set>
                                    <p:anim calcmode="lin" valueType="num">
                                      <p:cBhvr additive="base">
                                        <p:cTn dur="500" fill="hold" id="24"/>
                                        <p:tgtEl>
                                          <p:spTgt spid="29"/>
                                        </p:tgtEl>
                                        <p:attrNameLst>
                                          <p:attrName>ppt_x</p:attrName>
                                        </p:attrNameLst>
                                      </p:cBhvr>
                                      <p:tavLst>
                                        <p:tav tm="0">
                                          <p:val>
                                            <p:strVal val="1+#ppt_w/2"/>
                                          </p:val>
                                        </p:tav>
                                        <p:tav tm="100000">
                                          <p:val>
                                            <p:strVal val="#ppt_x"/>
                                          </p:val>
                                        </p:tav>
                                      </p:tavLst>
                                    </p:anim>
                                    <p:anim calcmode="lin" valueType="num">
                                      <p:cBhvr additive="base">
                                        <p:cTn dur="500" fill="hold" id="25"/>
                                        <p:tgtEl>
                                          <p:spTgt spid="29"/>
                                        </p:tgtEl>
                                        <p:attrNameLst>
                                          <p:attrName>ppt_y</p:attrName>
                                        </p:attrNameLst>
                                      </p:cBhvr>
                                      <p:tavLst>
                                        <p:tav tm="0">
                                          <p:val>
                                            <p:strVal val="#ppt_y"/>
                                          </p:val>
                                        </p:tav>
                                        <p:tav tm="100000">
                                          <p:val>
                                            <p:strVal val="#ppt_y"/>
                                          </p:val>
                                        </p:tav>
                                      </p:tavLst>
                                    </p:anim>
                                  </p:childTnLst>
                                </p:cTn>
                              </p:par>
                            </p:childTnLst>
                          </p:cTn>
                        </p:par>
                      </p:childTnLst>
                    </p:cTn>
                  </p:par>
                  <p:par>
                    <p:cTn fill="hold" id="26" nodeType="clickPar">
                      <p:stCondLst>
                        <p:cond delay="indefinite"/>
                      </p:stCondLst>
                      <p:childTnLst>
                        <p:par>
                          <p:cTn fill="hold" id="27" nodeType="afterGroup">
                            <p:stCondLst>
                              <p:cond delay="0"/>
                            </p:stCondLst>
                            <p:childTnLst>
                              <p:par>
                                <p:cTn fill="hold" grpId="0" id="28" nodeType="clickEffect" presetClass="entr" presetID="53" presetSubtype="0">
                                  <p:stCondLst>
                                    <p:cond delay="0"/>
                                  </p:stCondLst>
                                  <p:childTnLst>
                                    <p:set>
                                      <p:cBhvr>
                                        <p:cTn dur="1" fill="hold" id="29">
                                          <p:stCondLst>
                                            <p:cond delay="0"/>
                                          </p:stCondLst>
                                        </p:cTn>
                                        <p:tgtEl>
                                          <p:spTgt spid="12"/>
                                        </p:tgtEl>
                                        <p:attrNameLst>
                                          <p:attrName>style.visibility</p:attrName>
                                        </p:attrNameLst>
                                      </p:cBhvr>
                                      <p:to>
                                        <p:strVal val="visible"/>
                                      </p:to>
                                    </p:set>
                                    <p:anim calcmode="lin" valueType="num">
                                      <p:cBhvr>
                                        <p:cTn dur="500" fill="hold" id="30"/>
                                        <p:tgtEl>
                                          <p:spTgt spid="12"/>
                                        </p:tgtEl>
                                        <p:attrNameLst>
                                          <p:attrName>ppt_w</p:attrName>
                                        </p:attrNameLst>
                                      </p:cBhvr>
                                      <p:tavLst>
                                        <p:tav tm="0">
                                          <p:val>
                                            <p:fltVal val="0"/>
                                          </p:val>
                                        </p:tav>
                                        <p:tav tm="100000">
                                          <p:val>
                                            <p:strVal val="#ppt_w"/>
                                          </p:val>
                                        </p:tav>
                                      </p:tavLst>
                                    </p:anim>
                                    <p:anim calcmode="lin" valueType="num">
                                      <p:cBhvr>
                                        <p:cTn dur="500" fill="hold" id="31"/>
                                        <p:tgtEl>
                                          <p:spTgt spid="12"/>
                                        </p:tgtEl>
                                        <p:attrNameLst>
                                          <p:attrName>ppt_h</p:attrName>
                                        </p:attrNameLst>
                                      </p:cBhvr>
                                      <p:tavLst>
                                        <p:tav tm="0">
                                          <p:val>
                                            <p:fltVal val="0"/>
                                          </p:val>
                                        </p:tav>
                                        <p:tav tm="100000">
                                          <p:val>
                                            <p:strVal val="#ppt_h"/>
                                          </p:val>
                                        </p:tav>
                                      </p:tavLst>
                                    </p:anim>
                                    <p:animEffect filter="fade" transition="in">
                                      <p:cBhvr>
                                        <p:cTn dur="500" id="32"/>
                                        <p:tgtEl>
                                          <p:spTgt spid="12"/>
                                        </p:tgtEl>
                                      </p:cBhvr>
                                    </p:animEffect>
                                  </p:childTnLst>
                                </p:cTn>
                              </p:par>
                              <p:par>
                                <p:cTn fill="hold" grpId="0" id="33" nodeType="withEffect" presetClass="entr" presetID="53" presetSubtype="0">
                                  <p:stCondLst>
                                    <p:cond delay="0"/>
                                  </p:stCondLst>
                                  <p:childTnLst>
                                    <p:set>
                                      <p:cBhvr>
                                        <p:cTn dur="1" fill="hold" id="34">
                                          <p:stCondLst>
                                            <p:cond delay="0"/>
                                          </p:stCondLst>
                                        </p:cTn>
                                        <p:tgtEl>
                                          <p:spTgt spid="13"/>
                                        </p:tgtEl>
                                        <p:attrNameLst>
                                          <p:attrName>style.visibility</p:attrName>
                                        </p:attrNameLst>
                                      </p:cBhvr>
                                      <p:to>
                                        <p:strVal val="visible"/>
                                      </p:to>
                                    </p:set>
                                    <p:anim calcmode="lin" valueType="num">
                                      <p:cBhvr>
                                        <p:cTn dur="500" fill="hold" id="35"/>
                                        <p:tgtEl>
                                          <p:spTgt spid="13"/>
                                        </p:tgtEl>
                                        <p:attrNameLst>
                                          <p:attrName>ppt_w</p:attrName>
                                        </p:attrNameLst>
                                      </p:cBhvr>
                                      <p:tavLst>
                                        <p:tav tm="0">
                                          <p:val>
                                            <p:fltVal val="0"/>
                                          </p:val>
                                        </p:tav>
                                        <p:tav tm="100000">
                                          <p:val>
                                            <p:strVal val="#ppt_w"/>
                                          </p:val>
                                        </p:tav>
                                      </p:tavLst>
                                    </p:anim>
                                    <p:anim calcmode="lin" valueType="num">
                                      <p:cBhvr>
                                        <p:cTn dur="500" fill="hold" id="36"/>
                                        <p:tgtEl>
                                          <p:spTgt spid="13"/>
                                        </p:tgtEl>
                                        <p:attrNameLst>
                                          <p:attrName>ppt_h</p:attrName>
                                        </p:attrNameLst>
                                      </p:cBhvr>
                                      <p:tavLst>
                                        <p:tav tm="0">
                                          <p:val>
                                            <p:fltVal val="0"/>
                                          </p:val>
                                        </p:tav>
                                        <p:tav tm="100000">
                                          <p:val>
                                            <p:strVal val="#ppt_h"/>
                                          </p:val>
                                        </p:tav>
                                      </p:tavLst>
                                    </p:anim>
                                    <p:animEffect filter="fade" transition="in">
                                      <p:cBhvr>
                                        <p:cTn dur="500" id="37"/>
                                        <p:tgtEl>
                                          <p:spTgt spid="13"/>
                                        </p:tgtEl>
                                      </p:cBhvr>
                                    </p:animEffect>
                                  </p:childTnLst>
                                </p:cTn>
                              </p:par>
                              <p:par>
                                <p:cTn fill="hold" grpId="0" id="38" nodeType="withEffect" presetClass="entr" presetID="53" presetSubtype="0">
                                  <p:stCondLst>
                                    <p:cond delay="0"/>
                                  </p:stCondLst>
                                  <p:childTnLst>
                                    <p:set>
                                      <p:cBhvr>
                                        <p:cTn dur="1" fill="hold" id="39">
                                          <p:stCondLst>
                                            <p:cond delay="0"/>
                                          </p:stCondLst>
                                        </p:cTn>
                                        <p:tgtEl>
                                          <p:spTgt spid="14"/>
                                        </p:tgtEl>
                                        <p:attrNameLst>
                                          <p:attrName>style.visibility</p:attrName>
                                        </p:attrNameLst>
                                      </p:cBhvr>
                                      <p:to>
                                        <p:strVal val="visible"/>
                                      </p:to>
                                    </p:set>
                                    <p:anim calcmode="lin" valueType="num">
                                      <p:cBhvr>
                                        <p:cTn dur="500" fill="hold" id="40"/>
                                        <p:tgtEl>
                                          <p:spTgt spid="14"/>
                                        </p:tgtEl>
                                        <p:attrNameLst>
                                          <p:attrName>ppt_w</p:attrName>
                                        </p:attrNameLst>
                                      </p:cBhvr>
                                      <p:tavLst>
                                        <p:tav tm="0">
                                          <p:val>
                                            <p:fltVal val="0"/>
                                          </p:val>
                                        </p:tav>
                                        <p:tav tm="100000">
                                          <p:val>
                                            <p:strVal val="#ppt_w"/>
                                          </p:val>
                                        </p:tav>
                                      </p:tavLst>
                                    </p:anim>
                                    <p:anim calcmode="lin" valueType="num">
                                      <p:cBhvr>
                                        <p:cTn dur="500" fill="hold" id="41"/>
                                        <p:tgtEl>
                                          <p:spTgt spid="14"/>
                                        </p:tgtEl>
                                        <p:attrNameLst>
                                          <p:attrName>ppt_h</p:attrName>
                                        </p:attrNameLst>
                                      </p:cBhvr>
                                      <p:tavLst>
                                        <p:tav tm="0">
                                          <p:val>
                                            <p:fltVal val="0"/>
                                          </p:val>
                                        </p:tav>
                                        <p:tav tm="100000">
                                          <p:val>
                                            <p:strVal val="#ppt_h"/>
                                          </p:val>
                                        </p:tav>
                                      </p:tavLst>
                                    </p:anim>
                                    <p:animEffect filter="fade" transition="in">
                                      <p:cBhvr>
                                        <p:cTn dur="500" id="42"/>
                                        <p:tgtEl>
                                          <p:spTgt spid="14"/>
                                        </p:tgtEl>
                                      </p:cBhvr>
                                    </p:animEffect>
                                  </p:childTnLst>
                                </p:cTn>
                              </p:par>
                            </p:childTnLst>
                          </p:cTn>
                        </p:par>
                      </p:childTnLst>
                    </p:cTn>
                  </p:par>
                  <p:par>
                    <p:cTn fill="hold" id="43" nodeType="clickPar">
                      <p:stCondLst>
                        <p:cond delay="indefinite"/>
                      </p:stCondLst>
                      <p:childTnLst>
                        <p:par>
                          <p:cTn fill="hold" id="44" nodeType="afterGroup">
                            <p:stCondLst>
                              <p:cond delay="0"/>
                            </p:stCondLst>
                            <p:childTnLst>
                              <p:par>
                                <p:cTn fill="hold" id="45" nodeType="clickEffect" presetClass="entr" presetID="22" presetSubtype="8">
                                  <p:stCondLst>
                                    <p:cond delay="0"/>
                                  </p:stCondLst>
                                  <p:childTnLst>
                                    <p:set>
                                      <p:cBhvr>
                                        <p:cTn dur="1" fill="hold" id="46">
                                          <p:stCondLst>
                                            <p:cond delay="0"/>
                                          </p:stCondLst>
                                        </p:cTn>
                                        <p:tgtEl>
                                          <p:spTgt spid="2"/>
                                        </p:tgtEl>
                                        <p:attrNameLst>
                                          <p:attrName>style.visibility</p:attrName>
                                        </p:attrNameLst>
                                      </p:cBhvr>
                                      <p:to>
                                        <p:strVal val="visible"/>
                                      </p:to>
                                    </p:set>
                                    <p:animEffect filter="wipe(left)" transition="in">
                                      <p:cBhvr>
                                        <p:cTn dur="500" id="47"/>
                                        <p:tgtEl>
                                          <p:spTgt spid="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9"/>
      <p:bldP grpId="0" spid="12"/>
      <p:bldP grpId="0" spid="13"/>
      <p:bldP grpId="0" spid="14"/>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5" name="图片 4"/>
          <p:cNvPicPr>
            <a:picLocks noChangeAspect="1"/>
          </p:cNvPicPr>
          <p:nvPr/>
        </p:nvPicPr>
        <p:blipFill>
          <a:blip r:embed="rId3">
            <a:extLst>
              <a:ext uri="{28A0092B-C50C-407E-A947-70E740481C1C}">
                <a14:useLocalDpi val="0"/>
              </a:ext>
            </a:extLst>
          </a:blip>
          <a:stretch>
            <a:fillRect/>
          </a:stretch>
        </p:blipFill>
        <p:spPr>
          <a:xfrm flipH="1">
            <a:off x="7109762" y="2440921"/>
            <a:ext cx="2339038" cy="2035829"/>
          </a:xfrm>
          <a:prstGeom prst="rect">
            <a:avLst/>
          </a:prstGeom>
        </p:spPr>
      </p:pic>
      <p:pic>
        <p:nvPicPr>
          <p:cNvPr id="9" name="图片 8"/>
          <p:cNvPicPr>
            <a:picLocks noChangeAspect="1"/>
          </p:cNvPicPr>
          <p:nvPr/>
        </p:nvPicPr>
        <p:blipFill>
          <a:blip r:embed="rId4"/>
          <a:stretch>
            <a:fillRect/>
          </a:stretch>
        </p:blipFill>
        <p:spPr>
          <a:xfrm>
            <a:off x="-397" y="2973896"/>
            <a:ext cx="9144793" cy="2188654"/>
          </a:xfrm>
          <a:prstGeom prst="rect">
            <a:avLst/>
          </a:prstGeom>
        </p:spPr>
      </p:pic>
      <p:pic>
        <p:nvPicPr>
          <p:cNvPr id="7" name="图片 6"/>
          <p:cNvPicPr>
            <a:picLocks noChangeAspect="1"/>
          </p:cNvPicPr>
          <p:nvPr/>
        </p:nvPicPr>
        <p:blipFill>
          <a:blip r:embed="rId5">
            <a:extLst>
              <a:ext uri="{28A0092B-C50C-407E-A947-70E740481C1C}">
                <a14:useLocalDpi val="0"/>
              </a:ext>
            </a:extLst>
          </a:blip>
          <a:stretch>
            <a:fillRect/>
          </a:stretch>
        </p:blipFill>
        <p:spPr>
          <a:xfrm>
            <a:off x="152400" y="413312"/>
            <a:ext cx="3140774" cy="4550782"/>
          </a:xfrm>
          <a:prstGeom prst="rect">
            <a:avLst/>
          </a:prstGeom>
        </p:spPr>
      </p:pic>
      <p:pic>
        <p:nvPicPr>
          <p:cNvPr id="26" name="图片 25"/>
          <p:cNvPicPr>
            <a:picLocks noChangeAspect="1"/>
          </p:cNvPicPr>
          <p:nvPr/>
        </p:nvPicPr>
        <p:blipFill>
          <a:blip r:embed="rId6">
            <a:extLst>
              <a:ext uri="{28A0092B-C50C-407E-A947-70E740481C1C}">
                <a14:useLocalDpi val="0"/>
              </a:ext>
            </a:extLst>
          </a:blip>
          <a:stretch>
            <a:fillRect/>
          </a:stretch>
        </p:blipFill>
        <p:spPr>
          <a:xfrm>
            <a:off x="4338382" y="951781"/>
            <a:ext cx="352329" cy="471915"/>
          </a:xfrm>
          <a:prstGeom prst="rect">
            <a:avLst/>
          </a:prstGeom>
        </p:spPr>
      </p:pic>
      <p:sp>
        <p:nvSpPr>
          <p:cNvPr id="8" name="圆角矩形 7"/>
          <p:cNvSpPr/>
          <p:nvPr/>
        </p:nvSpPr>
        <p:spPr>
          <a:xfrm>
            <a:off x="4267200" y="1474862"/>
            <a:ext cx="4287297" cy="2087488"/>
          </a:xfrm>
          <a:prstGeom prst="roundRect">
            <a:avLst>
              <a:gd fmla="val 5672" name="adj"/>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altLang="en-US" b="1" lang="zh-CN" smtClean="0" spc="900" sz="4800">
                <a:solidFill>
                  <a:schemeClr val="accent1"/>
                </a:solidFill>
                <a:latin charset="-122" panose="020b0503020204020204" pitchFamily="34" typeface="Microsoft YaHei"/>
                <a:ea charset="-122" panose="020b0503020204020204" pitchFamily="34" typeface="Microsoft YaHei"/>
                <a:sym charset="-122" panose="020b0503020204020204" pitchFamily="34" typeface="Microsoft YaHei"/>
              </a:rPr>
              <a:t>成功讲师的6个方面</a:t>
            </a:r>
          </a:p>
        </p:txBody>
      </p:sp>
      <p:grpSp>
        <p:nvGrpSpPr>
          <p:cNvPr id="4" name="组合 3"/>
          <p:cNvGrpSpPr/>
          <p:nvPr/>
        </p:nvGrpSpPr>
        <p:grpSpPr>
          <a:xfrm>
            <a:off x="4628103" y="895350"/>
            <a:ext cx="2985392" cy="646331"/>
            <a:chOff x="4572000" y="971550"/>
            <a:chExt cx="2985392" cy="646331"/>
          </a:xfrm>
        </p:grpSpPr>
        <p:sp>
          <p:nvSpPr>
            <p:cNvPr id="29" name="TextBox 3"/>
            <p:cNvSpPr txBox="1"/>
            <p:nvPr/>
          </p:nvSpPr>
          <p:spPr>
            <a:xfrm>
              <a:off x="4572000" y="971550"/>
              <a:ext cx="2985392" cy="640080"/>
            </a:xfrm>
            <a:prstGeom prst="rect">
              <a:avLst/>
            </a:prstGeom>
            <a:noFill/>
          </p:spPr>
          <p:txBody>
            <a:bodyPr rtlCol="0" wrap="square">
              <a:spAutoFit/>
            </a:bodyPr>
            <a:lstStyle/>
            <a:p>
              <a:r>
                <a:rPr altLang="zh-CN" b="1" lang="en-US" sz="3600">
                  <a:solidFill>
                    <a:schemeClr val="accent2"/>
                  </a:solidFill>
                  <a:latin charset="-122" panose="020b0503020204020204" pitchFamily="34" typeface="Microsoft YaHei"/>
                  <a:ea charset="-122" panose="020b0503020204020204" pitchFamily="34" typeface="Microsoft YaHei"/>
                  <a:sym charset="-122" panose="020b0503020204020204" pitchFamily="34" typeface="Microsoft YaHei"/>
                </a:rPr>
                <a:t>PART01</a:t>
              </a:r>
            </a:p>
          </p:txBody>
        </p:sp>
        <p:cxnSp>
          <p:nvCxnSpPr>
            <p:cNvPr id="11" name="直接连接符 10"/>
            <p:cNvCxnSpPr/>
            <p:nvPr/>
          </p:nvCxnSpPr>
          <p:spPr>
            <a:xfrm>
              <a:off x="4668296" y="1520862"/>
              <a:ext cx="1732504"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val="935265741"/>
      </p:ext>
    </p:extLst>
  </p:cSld>
  <p:clrMapOvr>
    <a:masterClrMapping/>
  </p:clrMapOvr>
  <mc:AlternateContent>
    <mc:Choice Requires="p14">
      <p:transition p14:dur="1600" spd="slow">
        <p14:gallery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additive="base">
                                        <p:cTn dur="500" fill="hold" id="7"/>
                                        <p:tgtEl>
                                          <p:spTgt spid="9"/>
                                        </p:tgtEl>
                                        <p:attrNameLst>
                                          <p:attrName>ppt_x</p:attrName>
                                        </p:attrNameLst>
                                      </p:cBhvr>
                                      <p:tavLst>
                                        <p:tav tm="0">
                                          <p:val>
                                            <p:strVal val="#ppt_x"/>
                                          </p:val>
                                        </p:tav>
                                        <p:tav tm="100000">
                                          <p:val>
                                            <p:strVal val="#ppt_x"/>
                                          </p:val>
                                        </p:tav>
                                      </p:tavLst>
                                    </p:anim>
                                    <p:anim calcmode="lin" valueType="num">
                                      <p:cBhvr additive="base">
                                        <p:cTn dur="500" fill="hold" id="8"/>
                                        <p:tgtEl>
                                          <p:spTgt spid="9"/>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decel="60000" fill="hold" id="11" nodeType="clickEffect" presetClass="entr" presetID="2" presetSubtype="8">
                                  <p:stCondLst>
                                    <p:cond delay="0"/>
                                  </p:stCondLst>
                                  <p:childTnLst>
                                    <p:set>
                                      <p:cBhvr>
                                        <p:cTn dur="1" fill="hold" id="12">
                                          <p:stCondLst>
                                            <p:cond delay="0"/>
                                          </p:stCondLst>
                                        </p:cTn>
                                        <p:tgtEl>
                                          <p:spTgt spid="7"/>
                                        </p:tgtEl>
                                        <p:attrNameLst>
                                          <p:attrName>style.visibility</p:attrName>
                                        </p:attrNameLst>
                                      </p:cBhvr>
                                      <p:to>
                                        <p:strVal val="visible"/>
                                      </p:to>
                                    </p:set>
                                    <p:anim calcmode="lin" valueType="num">
                                      <p:cBhvr additive="base">
                                        <p:cTn dur="1000" fill="hold" id="13"/>
                                        <p:tgtEl>
                                          <p:spTgt spid="7"/>
                                        </p:tgtEl>
                                        <p:attrNameLst>
                                          <p:attrName>ppt_x</p:attrName>
                                        </p:attrNameLst>
                                      </p:cBhvr>
                                      <p:tavLst>
                                        <p:tav tm="0">
                                          <p:val>
                                            <p:strVal val="0-#ppt_w/2"/>
                                          </p:val>
                                        </p:tav>
                                        <p:tav tm="100000">
                                          <p:val>
                                            <p:strVal val="#ppt_x"/>
                                          </p:val>
                                        </p:tav>
                                      </p:tavLst>
                                    </p:anim>
                                    <p:anim calcmode="lin" valueType="num">
                                      <p:cBhvr additive="base">
                                        <p:cTn dur="1000" fill="hold" id="14"/>
                                        <p:tgtEl>
                                          <p:spTgt spid="7"/>
                                        </p:tgtEl>
                                        <p:attrNameLst>
                                          <p:attrName>ppt_y</p:attrName>
                                        </p:attrNameLst>
                                      </p:cBhvr>
                                      <p:tavLst>
                                        <p:tav tm="0">
                                          <p:val>
                                            <p:strVal val="#ppt_y"/>
                                          </p:val>
                                        </p:tav>
                                        <p:tav tm="100000">
                                          <p:val>
                                            <p:strVal val="#ppt_y"/>
                                          </p:val>
                                        </p:tav>
                                      </p:tavLst>
                                    </p:anim>
                                  </p:childTnLst>
                                </p:cTn>
                              </p:par>
                              <p:par>
                                <p:cTn decel="60000" fill="hold" id="15" nodeType="withEffect" presetClass="entr" presetID="2" presetSubtype="2">
                                  <p:stCondLst>
                                    <p:cond delay="0"/>
                                  </p:stCondLst>
                                  <p:childTnLst>
                                    <p:set>
                                      <p:cBhvr>
                                        <p:cTn dur="1" fill="hold" id="16">
                                          <p:stCondLst>
                                            <p:cond delay="0"/>
                                          </p:stCondLst>
                                        </p:cTn>
                                        <p:tgtEl>
                                          <p:spTgt spid="5"/>
                                        </p:tgtEl>
                                        <p:attrNameLst>
                                          <p:attrName>style.visibility</p:attrName>
                                        </p:attrNameLst>
                                      </p:cBhvr>
                                      <p:to>
                                        <p:strVal val="visible"/>
                                      </p:to>
                                    </p:set>
                                    <p:anim calcmode="lin" valueType="num">
                                      <p:cBhvr additive="base">
                                        <p:cTn dur="1000" fill="hold" id="17"/>
                                        <p:tgtEl>
                                          <p:spTgt spid="5"/>
                                        </p:tgtEl>
                                        <p:attrNameLst>
                                          <p:attrName>ppt_x</p:attrName>
                                        </p:attrNameLst>
                                      </p:cBhvr>
                                      <p:tavLst>
                                        <p:tav tm="0">
                                          <p:val>
                                            <p:strVal val="1+#ppt_w/2"/>
                                          </p:val>
                                        </p:tav>
                                        <p:tav tm="100000">
                                          <p:val>
                                            <p:strVal val="#ppt_x"/>
                                          </p:val>
                                        </p:tav>
                                      </p:tavLst>
                                    </p:anim>
                                    <p:anim calcmode="lin" valueType="num">
                                      <p:cBhvr additive="base">
                                        <p:cTn dur="1000" fill="hold" id="18"/>
                                        <p:tgtEl>
                                          <p:spTgt spid="5"/>
                                        </p:tgtEl>
                                        <p:attrNameLst>
                                          <p:attrName>ppt_y</p:attrName>
                                        </p:attrNameLst>
                                      </p:cBhvr>
                                      <p:tavLst>
                                        <p:tav tm="0">
                                          <p:val>
                                            <p:strVal val="#ppt_y"/>
                                          </p:val>
                                        </p:tav>
                                        <p:tav tm="100000">
                                          <p:val>
                                            <p:strVal val="#ppt_y"/>
                                          </p:val>
                                        </p:tav>
                                      </p:tavLst>
                                    </p:anim>
                                  </p:childTnLst>
                                </p:cTn>
                              </p:par>
                            </p:childTnLst>
                          </p:cTn>
                        </p:par>
                      </p:childTnLst>
                    </p:cTn>
                  </p:par>
                  <p:par>
                    <p:cTn fill="hold" id="19" nodeType="clickPar">
                      <p:stCondLst>
                        <p:cond delay="indefinite"/>
                      </p:stCondLst>
                      <p:childTnLst>
                        <p:par>
                          <p:cTn fill="hold" id="20" nodeType="afterGroup">
                            <p:stCondLst>
                              <p:cond delay="0"/>
                            </p:stCondLst>
                            <p:childTnLst>
                              <p:par>
                                <p:cTn fill="hold" id="21" nodeType="clickEffect" presetClass="entr" presetID="53" presetSubtype="0">
                                  <p:stCondLst>
                                    <p:cond delay="0"/>
                                  </p:stCondLst>
                                  <p:childTnLst>
                                    <p:set>
                                      <p:cBhvr>
                                        <p:cTn dur="1" fill="hold" id="22">
                                          <p:stCondLst>
                                            <p:cond delay="0"/>
                                          </p:stCondLst>
                                        </p:cTn>
                                        <p:tgtEl>
                                          <p:spTgt spid="26"/>
                                        </p:tgtEl>
                                        <p:attrNameLst>
                                          <p:attrName>style.visibility</p:attrName>
                                        </p:attrNameLst>
                                      </p:cBhvr>
                                      <p:to>
                                        <p:strVal val="visible"/>
                                      </p:to>
                                    </p:set>
                                    <p:anim calcmode="lin" valueType="num">
                                      <p:cBhvr>
                                        <p:cTn dur="500" fill="hold" id="23"/>
                                        <p:tgtEl>
                                          <p:spTgt spid="26"/>
                                        </p:tgtEl>
                                        <p:attrNameLst>
                                          <p:attrName>ppt_w</p:attrName>
                                        </p:attrNameLst>
                                      </p:cBhvr>
                                      <p:tavLst>
                                        <p:tav tm="0">
                                          <p:val>
                                            <p:fltVal val="0"/>
                                          </p:val>
                                        </p:tav>
                                        <p:tav tm="100000">
                                          <p:val>
                                            <p:strVal val="#ppt_w"/>
                                          </p:val>
                                        </p:tav>
                                      </p:tavLst>
                                    </p:anim>
                                    <p:anim calcmode="lin" valueType="num">
                                      <p:cBhvr>
                                        <p:cTn dur="500" fill="hold" id="24"/>
                                        <p:tgtEl>
                                          <p:spTgt spid="26"/>
                                        </p:tgtEl>
                                        <p:attrNameLst>
                                          <p:attrName>ppt_h</p:attrName>
                                        </p:attrNameLst>
                                      </p:cBhvr>
                                      <p:tavLst>
                                        <p:tav tm="0">
                                          <p:val>
                                            <p:fltVal val="0"/>
                                          </p:val>
                                        </p:tav>
                                        <p:tav tm="100000">
                                          <p:val>
                                            <p:strVal val="#ppt_h"/>
                                          </p:val>
                                        </p:tav>
                                      </p:tavLst>
                                    </p:anim>
                                    <p:animEffect filter="fade" transition="in">
                                      <p:cBhvr>
                                        <p:cTn dur="500" id="25"/>
                                        <p:tgtEl>
                                          <p:spTgt spid="26"/>
                                        </p:tgtEl>
                                      </p:cBhvr>
                                    </p:animEffect>
                                  </p:childTnLst>
                                </p:cTn>
                              </p:par>
                              <p:par>
                                <p:cTn fill="hold" id="26" nodeType="withEffect" presetClass="entr" presetID="2" presetSubtype="2">
                                  <p:stCondLst>
                                    <p:cond delay="0"/>
                                  </p:stCondLst>
                                  <p:childTnLst>
                                    <p:set>
                                      <p:cBhvr>
                                        <p:cTn dur="1" fill="hold" id="27">
                                          <p:stCondLst>
                                            <p:cond delay="0"/>
                                          </p:stCondLst>
                                        </p:cTn>
                                        <p:tgtEl>
                                          <p:spTgt spid="4"/>
                                        </p:tgtEl>
                                        <p:attrNameLst>
                                          <p:attrName>style.visibility</p:attrName>
                                        </p:attrNameLst>
                                      </p:cBhvr>
                                      <p:to>
                                        <p:strVal val="visible"/>
                                      </p:to>
                                    </p:set>
                                    <p:anim calcmode="lin" valueType="num">
                                      <p:cBhvr additive="base">
                                        <p:cTn dur="500" fill="hold" id="28"/>
                                        <p:tgtEl>
                                          <p:spTgt spid="4"/>
                                        </p:tgtEl>
                                        <p:attrNameLst>
                                          <p:attrName>ppt_x</p:attrName>
                                        </p:attrNameLst>
                                      </p:cBhvr>
                                      <p:tavLst>
                                        <p:tav tm="0">
                                          <p:val>
                                            <p:strVal val="1+#ppt_w/2"/>
                                          </p:val>
                                        </p:tav>
                                        <p:tav tm="100000">
                                          <p:val>
                                            <p:strVal val="#ppt_x"/>
                                          </p:val>
                                        </p:tav>
                                      </p:tavLst>
                                    </p:anim>
                                    <p:anim calcmode="lin" valueType="num">
                                      <p:cBhvr additive="base">
                                        <p:cTn dur="500" fill="hold" id="29"/>
                                        <p:tgtEl>
                                          <p:spTgt spid="4"/>
                                        </p:tgtEl>
                                        <p:attrNameLst>
                                          <p:attrName>ppt_y</p:attrName>
                                        </p:attrNameLst>
                                      </p:cBhvr>
                                      <p:tavLst>
                                        <p:tav tm="0">
                                          <p:val>
                                            <p:strVal val="#ppt_y"/>
                                          </p:val>
                                        </p:tav>
                                        <p:tav tm="100000">
                                          <p:val>
                                            <p:strVal val="#ppt_y"/>
                                          </p:val>
                                        </p:tav>
                                      </p:tavLst>
                                    </p:anim>
                                  </p:childTnLst>
                                </p:cTn>
                              </p:par>
                            </p:childTnLst>
                          </p:cTn>
                        </p:par>
                      </p:childTnLst>
                    </p:cTn>
                  </p:par>
                  <p:par>
                    <p:cTn fill="hold" id="30" nodeType="clickPar">
                      <p:stCondLst>
                        <p:cond delay="indefinite"/>
                      </p:stCondLst>
                      <p:childTnLst>
                        <p:par>
                          <p:cTn fill="hold" id="31" nodeType="afterGroup">
                            <p:stCondLst>
                              <p:cond delay="0"/>
                            </p:stCondLst>
                            <p:childTnLst>
                              <p:par>
                                <p:cTn fill="hold" grpId="0" id="32" nodeType="clickEffect" presetClass="entr" presetID="53" presetSubtype="0">
                                  <p:stCondLst>
                                    <p:cond delay="0"/>
                                  </p:stCondLst>
                                  <p:childTnLst>
                                    <p:set>
                                      <p:cBhvr>
                                        <p:cTn dur="1" fill="hold" id="33">
                                          <p:stCondLst>
                                            <p:cond delay="0"/>
                                          </p:stCondLst>
                                        </p:cTn>
                                        <p:tgtEl>
                                          <p:spTgt spid="8"/>
                                        </p:tgtEl>
                                        <p:attrNameLst>
                                          <p:attrName>style.visibility</p:attrName>
                                        </p:attrNameLst>
                                      </p:cBhvr>
                                      <p:to>
                                        <p:strVal val="visible"/>
                                      </p:to>
                                    </p:set>
                                    <p:anim calcmode="lin" valueType="num">
                                      <p:cBhvr>
                                        <p:cTn dur="500" fill="hold" id="34"/>
                                        <p:tgtEl>
                                          <p:spTgt spid="8"/>
                                        </p:tgtEl>
                                        <p:attrNameLst>
                                          <p:attrName>ppt_w</p:attrName>
                                        </p:attrNameLst>
                                      </p:cBhvr>
                                      <p:tavLst>
                                        <p:tav tm="0">
                                          <p:val>
                                            <p:fltVal val="0"/>
                                          </p:val>
                                        </p:tav>
                                        <p:tav tm="100000">
                                          <p:val>
                                            <p:strVal val="#ppt_w"/>
                                          </p:val>
                                        </p:tav>
                                      </p:tavLst>
                                    </p:anim>
                                    <p:anim calcmode="lin" valueType="num">
                                      <p:cBhvr>
                                        <p:cTn dur="500" fill="hold" id="35"/>
                                        <p:tgtEl>
                                          <p:spTgt spid="8"/>
                                        </p:tgtEl>
                                        <p:attrNameLst>
                                          <p:attrName>ppt_h</p:attrName>
                                        </p:attrNameLst>
                                      </p:cBhvr>
                                      <p:tavLst>
                                        <p:tav tm="0">
                                          <p:val>
                                            <p:fltVal val="0"/>
                                          </p:val>
                                        </p:tav>
                                        <p:tav tm="100000">
                                          <p:val>
                                            <p:strVal val="#ppt_h"/>
                                          </p:val>
                                        </p:tav>
                                      </p:tavLst>
                                    </p:anim>
                                    <p:animEffect filter="fade" transition="in">
                                      <p:cBhvr>
                                        <p:cTn dur="500" id="36"/>
                                        <p:tgtEl>
                                          <p:spTgt spid="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TextBox 1"/>
          <p:cNvSpPr txBox="1"/>
          <p:nvPr/>
        </p:nvSpPr>
        <p:spPr>
          <a:xfrm>
            <a:off x="990600" y="1051156"/>
            <a:ext cx="7296816" cy="457200"/>
          </a:xfrm>
          <a:prstGeom prst="chevron">
            <a:avLst>
              <a:gd fmla="val 0" name="adj"/>
            </a:avLst>
          </a:prstGeom>
          <a:solidFill>
            <a:schemeClr val="accent2"/>
          </a:solidFill>
        </p:spPr>
        <p:txBody>
          <a:bodyPr rtlCol="0" wrap="square">
            <a:spAutoFit/>
          </a:bodyPr>
          <a:lstStyle/>
          <a:p>
            <a:pPr algn="ctr"/>
            <a:r>
              <a:rPr altLang="en-US" lang="zh-CN" smtClean="0" sz="2400">
                <a:solidFill>
                  <a:schemeClr val="bg1"/>
                </a:solidFill>
                <a:latin charset="-122" panose="020b0503020204020204" pitchFamily="34" typeface="Microsoft YaHei"/>
                <a:ea charset="-122" panose="020b0503020204020204" pitchFamily="34" typeface="Microsoft YaHei"/>
                <a:sym charset="-122" panose="020b0503020204020204" pitchFamily="34" typeface="Microsoft YaHei"/>
              </a:rPr>
              <a:t>成功讲师的6个方面</a:t>
            </a:r>
          </a:p>
        </p:txBody>
      </p:sp>
      <p:grpSp>
        <p:nvGrpSpPr>
          <p:cNvPr id="7" name="组合 6"/>
          <p:cNvGrpSpPr/>
          <p:nvPr/>
        </p:nvGrpSpPr>
        <p:grpSpPr>
          <a:xfrm>
            <a:off x="885212" y="1763941"/>
            <a:ext cx="3305788" cy="601641"/>
            <a:chOff x="1266212" y="1897679"/>
            <a:chExt cx="3305788" cy="601641"/>
          </a:xfrm>
        </p:grpSpPr>
        <p:sp>
          <p:nvSpPr>
            <p:cNvPr id="4" name="矩形 3"/>
            <p:cNvSpPr/>
            <p:nvPr/>
          </p:nvSpPr>
          <p:spPr>
            <a:xfrm>
              <a:off x="1569380" y="1919473"/>
              <a:ext cx="3002620" cy="579847"/>
            </a:xfrm>
            <a:prstGeom prst="rect">
              <a:avLst/>
            </a:prstGeom>
            <a:solidFill>
              <a:schemeClr val="bg1"/>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r>
                <a:rPr altLang="en-US" lang="zh-CN" smtClean="0">
                  <a:solidFill>
                    <a:schemeClr val="tx2">
                      <a:lumMod val="75000"/>
                    </a:schemeClr>
                  </a:solidFill>
                  <a:latin charset="-122" panose="020b0503020204020204" pitchFamily="34" typeface="Microsoft YaHei"/>
                  <a:ea charset="-122" panose="020b0503020204020204" pitchFamily="34" typeface="Microsoft YaHei"/>
                  <a:sym charset="-122" panose="020b0503020204020204" pitchFamily="34" typeface="Microsoft YaHei"/>
                </a:rPr>
                <a:t>三项技能的积累</a:t>
              </a:r>
            </a:p>
          </p:txBody>
        </p:sp>
        <p:sp>
          <p:nvSpPr>
            <p:cNvPr id="22" name="椭圆 21"/>
            <p:cNvSpPr/>
            <p:nvPr/>
          </p:nvSpPr>
          <p:spPr>
            <a:xfrm>
              <a:off x="1266212" y="1897679"/>
              <a:ext cx="601641" cy="6016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2800">
                  <a:latin charset="-122" panose="020b0503020204020204" pitchFamily="34" typeface="Microsoft YaHei"/>
                  <a:ea charset="-122" panose="020b0503020204020204" pitchFamily="34" typeface="Microsoft YaHei"/>
                  <a:sym charset="-122" panose="020b0503020204020204" pitchFamily="34" typeface="Microsoft YaHei"/>
                </a:rPr>
                <a:t>1</a:t>
              </a:r>
            </a:p>
          </p:txBody>
        </p:sp>
      </p:grpSp>
      <p:grpSp>
        <p:nvGrpSpPr>
          <p:cNvPr id="9" name="组合 8"/>
          <p:cNvGrpSpPr/>
          <p:nvPr/>
        </p:nvGrpSpPr>
        <p:grpSpPr>
          <a:xfrm>
            <a:off x="885212" y="2701117"/>
            <a:ext cx="3303441" cy="601641"/>
            <a:chOff x="1266212" y="2638216"/>
            <a:chExt cx="3303441" cy="601641"/>
          </a:xfrm>
        </p:grpSpPr>
        <p:sp>
          <p:nvSpPr>
            <p:cNvPr id="12" name="矩形 11"/>
            <p:cNvSpPr/>
            <p:nvPr/>
          </p:nvSpPr>
          <p:spPr>
            <a:xfrm>
              <a:off x="1567033" y="2649114"/>
              <a:ext cx="3002620" cy="579847"/>
            </a:xfrm>
            <a:prstGeom prst="rect">
              <a:avLst/>
            </a:prstGeom>
            <a:solidFill>
              <a:schemeClr val="bg1"/>
            </a:solidFill>
            <a:ln w="63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r>
                <a:rPr altLang="en-US" lang="zh-CN" smtClean="0">
                  <a:solidFill>
                    <a:schemeClr val="tx2">
                      <a:lumMod val="75000"/>
                    </a:schemeClr>
                  </a:solidFill>
                  <a:latin charset="-122" panose="020b0503020204020204" pitchFamily="34" typeface="Microsoft YaHei"/>
                  <a:ea charset="-122" panose="020b0503020204020204" pitchFamily="34" typeface="Microsoft YaHei"/>
                  <a:sym charset="-122" panose="020b0503020204020204" pitchFamily="34" typeface="Microsoft YaHei"/>
                </a:rPr>
                <a:t>专业讲师六大心态</a:t>
              </a:r>
            </a:p>
          </p:txBody>
        </p:sp>
        <p:sp>
          <p:nvSpPr>
            <p:cNvPr id="24" name="椭圆 23"/>
            <p:cNvSpPr/>
            <p:nvPr/>
          </p:nvSpPr>
          <p:spPr>
            <a:xfrm>
              <a:off x="1266212" y="2638216"/>
              <a:ext cx="601641" cy="60164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2800">
                  <a:latin charset="-122" panose="020b0503020204020204" pitchFamily="34" typeface="Microsoft YaHei"/>
                  <a:ea charset="-122" panose="020b0503020204020204" pitchFamily="34" typeface="Microsoft YaHei"/>
                  <a:sym charset="-122" panose="020b0503020204020204" pitchFamily="34" typeface="Microsoft YaHei"/>
                </a:rPr>
                <a:t>3</a:t>
              </a:r>
            </a:p>
          </p:txBody>
        </p:sp>
      </p:grpSp>
      <p:grpSp>
        <p:nvGrpSpPr>
          <p:cNvPr id="11" name="组合 10"/>
          <p:cNvGrpSpPr/>
          <p:nvPr/>
        </p:nvGrpSpPr>
        <p:grpSpPr>
          <a:xfrm>
            <a:off x="885212" y="3638292"/>
            <a:ext cx="3305788" cy="601641"/>
            <a:chOff x="1266212" y="3378753"/>
            <a:chExt cx="3305788" cy="601641"/>
          </a:xfrm>
        </p:grpSpPr>
        <p:sp>
          <p:nvSpPr>
            <p:cNvPr id="14" name="矩形 13"/>
            <p:cNvSpPr/>
            <p:nvPr/>
          </p:nvSpPr>
          <p:spPr>
            <a:xfrm>
              <a:off x="1569380" y="3378754"/>
              <a:ext cx="3002620" cy="579847"/>
            </a:xfrm>
            <a:prstGeom prst="rect">
              <a:avLst/>
            </a:prstGeom>
            <a:solidFill>
              <a:schemeClr val="bg1"/>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r>
                <a:rPr altLang="en-US" lang="zh-CN" smtClean="0">
                  <a:solidFill>
                    <a:schemeClr val="tx2">
                      <a:lumMod val="75000"/>
                    </a:schemeClr>
                  </a:solidFill>
                  <a:latin charset="-122" panose="020b0503020204020204" pitchFamily="34" typeface="Microsoft YaHei"/>
                  <a:ea charset="-122" panose="020b0503020204020204" pitchFamily="34" typeface="Microsoft YaHei"/>
                  <a:sym charset="-122" panose="020b0503020204020204" pitchFamily="34" typeface="Microsoft YaHei"/>
                </a:rPr>
                <a:t>专业讲师声音训练</a:t>
              </a:r>
            </a:p>
          </p:txBody>
        </p:sp>
        <p:sp>
          <p:nvSpPr>
            <p:cNvPr id="25" name="椭圆 24"/>
            <p:cNvSpPr/>
            <p:nvPr/>
          </p:nvSpPr>
          <p:spPr>
            <a:xfrm>
              <a:off x="1266212" y="3378753"/>
              <a:ext cx="601641" cy="6016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2800">
                  <a:latin charset="-122" panose="020b0503020204020204" pitchFamily="34" typeface="Microsoft YaHei"/>
                  <a:ea charset="-122" panose="020b0503020204020204" pitchFamily="34" typeface="Microsoft YaHei"/>
                  <a:sym charset="-122" panose="020b0503020204020204" pitchFamily="34" typeface="Microsoft YaHei"/>
                </a:rPr>
                <a:t>5</a:t>
              </a:r>
            </a:p>
          </p:txBody>
        </p:sp>
      </p:grpSp>
      <p:grpSp>
        <p:nvGrpSpPr>
          <p:cNvPr id="29" name="组合 28"/>
          <p:cNvGrpSpPr/>
          <p:nvPr/>
        </p:nvGrpSpPr>
        <p:grpSpPr>
          <a:xfrm>
            <a:off x="4730812" y="3646509"/>
            <a:ext cx="3526016" cy="601641"/>
            <a:chOff x="5006424" y="3386970"/>
            <a:chExt cx="3526016" cy="601641"/>
          </a:xfrm>
        </p:grpSpPr>
        <p:sp>
          <p:nvSpPr>
            <p:cNvPr id="16" name="矩形 15"/>
            <p:cNvSpPr/>
            <p:nvPr/>
          </p:nvSpPr>
          <p:spPr>
            <a:xfrm>
              <a:off x="5307245" y="3386972"/>
              <a:ext cx="3225195" cy="579847"/>
            </a:xfrm>
            <a:prstGeom prst="rect">
              <a:avLst/>
            </a:prstGeom>
            <a:solidFill>
              <a:schemeClr val="bg1"/>
            </a:solidFill>
            <a:ln w="63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r>
                <a:rPr altLang="en-US" lang="zh-CN" smtClean="0">
                  <a:solidFill>
                    <a:schemeClr val="tx2">
                      <a:lumMod val="75000"/>
                    </a:schemeClr>
                  </a:solidFill>
                  <a:latin charset="-122" panose="020b0503020204020204" pitchFamily="34" typeface="Microsoft YaHei"/>
                  <a:ea charset="-122" panose="020b0503020204020204" pitchFamily="34" typeface="Microsoft YaHei"/>
                  <a:sym charset="-122" panose="020b0503020204020204" pitchFamily="34" typeface="Microsoft YaHei"/>
                </a:rPr>
                <a:t>克服恐惧心理</a:t>
              </a:r>
            </a:p>
          </p:txBody>
        </p:sp>
        <p:sp>
          <p:nvSpPr>
            <p:cNvPr id="26" name="椭圆 25"/>
            <p:cNvSpPr/>
            <p:nvPr/>
          </p:nvSpPr>
          <p:spPr>
            <a:xfrm>
              <a:off x="5006424" y="3386970"/>
              <a:ext cx="601641" cy="60164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2800">
                  <a:latin charset="-122" panose="020b0503020204020204" pitchFamily="34" typeface="Microsoft YaHei"/>
                  <a:ea charset="-122" panose="020b0503020204020204" pitchFamily="34" typeface="Microsoft YaHei"/>
                  <a:sym charset="-122" panose="020b0503020204020204" pitchFamily="34" typeface="Microsoft YaHei"/>
                </a:rPr>
                <a:t>6</a:t>
              </a:r>
            </a:p>
          </p:txBody>
        </p:sp>
      </p:grpSp>
      <p:grpSp>
        <p:nvGrpSpPr>
          <p:cNvPr id="10" name="组合 9"/>
          <p:cNvGrpSpPr/>
          <p:nvPr/>
        </p:nvGrpSpPr>
        <p:grpSpPr>
          <a:xfrm>
            <a:off x="4730812" y="2709333"/>
            <a:ext cx="3526016" cy="601641"/>
            <a:chOff x="5006424" y="2646432"/>
            <a:chExt cx="3526016" cy="601641"/>
          </a:xfrm>
        </p:grpSpPr>
        <p:sp>
          <p:nvSpPr>
            <p:cNvPr id="13" name="矩形 12"/>
            <p:cNvSpPr/>
            <p:nvPr/>
          </p:nvSpPr>
          <p:spPr>
            <a:xfrm>
              <a:off x="5307245" y="2657331"/>
              <a:ext cx="3225195" cy="579847"/>
            </a:xfrm>
            <a:prstGeom prst="rect">
              <a:avLst/>
            </a:prstGeom>
            <a:solidFill>
              <a:schemeClr val="bg1"/>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r>
                <a:rPr altLang="en-US" lang="zh-CN" smtClean="0">
                  <a:solidFill>
                    <a:schemeClr val="tx2">
                      <a:lumMod val="75000"/>
                    </a:schemeClr>
                  </a:solidFill>
                  <a:latin charset="-122" panose="020b0503020204020204" pitchFamily="34" typeface="Microsoft YaHei"/>
                  <a:ea charset="-122" panose="020b0503020204020204" pitchFamily="34" typeface="Microsoft YaHei"/>
                  <a:sym charset="-122" panose="020b0503020204020204" pitchFamily="34" typeface="Microsoft YaHei"/>
                </a:rPr>
                <a:t>专业讲师身体语言技巧</a:t>
              </a:r>
            </a:p>
          </p:txBody>
        </p:sp>
        <p:sp>
          <p:nvSpPr>
            <p:cNvPr id="27" name="椭圆 26"/>
            <p:cNvSpPr/>
            <p:nvPr/>
          </p:nvSpPr>
          <p:spPr>
            <a:xfrm>
              <a:off x="5006424" y="2646432"/>
              <a:ext cx="601641" cy="6016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2800">
                  <a:latin charset="-122" panose="020b0503020204020204" pitchFamily="34" typeface="Microsoft YaHei"/>
                  <a:ea charset="-122" panose="020b0503020204020204" pitchFamily="34" typeface="Microsoft YaHei"/>
                  <a:sym charset="-122" panose="020b0503020204020204" pitchFamily="34" typeface="Microsoft YaHei"/>
                </a:rPr>
                <a:t>4</a:t>
              </a:r>
            </a:p>
          </p:txBody>
        </p:sp>
      </p:grpSp>
      <p:grpSp>
        <p:nvGrpSpPr>
          <p:cNvPr id="8" name="组合 7"/>
          <p:cNvGrpSpPr/>
          <p:nvPr/>
        </p:nvGrpSpPr>
        <p:grpSpPr>
          <a:xfrm>
            <a:off x="4730812" y="1761259"/>
            <a:ext cx="3526016" cy="612540"/>
            <a:chOff x="5006424" y="1894997"/>
            <a:chExt cx="3526016" cy="612540"/>
          </a:xfrm>
        </p:grpSpPr>
        <p:sp>
          <p:nvSpPr>
            <p:cNvPr id="15" name="矩形 14"/>
            <p:cNvSpPr/>
            <p:nvPr/>
          </p:nvSpPr>
          <p:spPr>
            <a:xfrm>
              <a:off x="5307245" y="1927690"/>
              <a:ext cx="3225195" cy="579847"/>
            </a:xfrm>
            <a:prstGeom prst="rect">
              <a:avLst/>
            </a:prstGeom>
            <a:solidFill>
              <a:schemeClr val="bg1"/>
            </a:solidFill>
            <a:ln w="63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r>
                <a:rPr altLang="en-US" lang="zh-CN" smtClean="0">
                  <a:solidFill>
                    <a:schemeClr val="tx2">
                      <a:lumMod val="75000"/>
                    </a:schemeClr>
                  </a:solidFill>
                  <a:latin charset="-122" panose="020b0503020204020204" pitchFamily="34" typeface="Microsoft YaHei"/>
                  <a:ea charset="-122" panose="020b0503020204020204" pitchFamily="34" typeface="Microsoft YaHei"/>
                  <a:sym charset="-122" panose="020b0503020204020204" pitchFamily="34" typeface="Microsoft YaHei"/>
                </a:rPr>
                <a:t>专业讲师上台九流程</a:t>
              </a:r>
            </a:p>
          </p:txBody>
        </p:sp>
        <p:sp>
          <p:nvSpPr>
            <p:cNvPr id="28" name="椭圆 27"/>
            <p:cNvSpPr/>
            <p:nvPr/>
          </p:nvSpPr>
          <p:spPr>
            <a:xfrm>
              <a:off x="5006424" y="1894997"/>
              <a:ext cx="601641" cy="60164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2800">
                  <a:latin charset="-122" panose="020b0503020204020204" pitchFamily="34" typeface="Microsoft YaHei"/>
                  <a:ea charset="-122" panose="020b0503020204020204" pitchFamily="34" typeface="Microsoft YaHei"/>
                  <a:sym charset="-122" panose="020b0503020204020204" pitchFamily="34" typeface="Microsoft YaHei"/>
                </a:rPr>
                <a:t>2</a:t>
              </a:r>
            </a:p>
          </p:txBody>
        </p:sp>
      </p:grpSp>
    </p:spTree>
    <p:extLst>
      <p:ext uri="{BB962C8B-B14F-4D97-AF65-F5344CB8AC3E}">
        <p14:creationId val="432216513"/>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ppt_x"/>
                                          </p:val>
                                        </p:tav>
                                        <p:tav tm="100000">
                                          <p:val>
                                            <p:strVal val="#ppt_x"/>
                                          </p:val>
                                        </p:tav>
                                      </p:tavLst>
                                    </p:anim>
                                    <p:anim calcmode="lin" valueType="num">
                                      <p:cBhvr additive="base">
                                        <p:cTn dur="500" fill="hold" id="8"/>
                                        <p:tgtEl>
                                          <p:spTgt spid="2"/>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id="11" nodeType="clickEffect" presetClass="entr" presetID="53" presetSubtype="0">
                                  <p:stCondLst>
                                    <p:cond delay="0"/>
                                  </p:stCondLst>
                                  <p:childTnLst>
                                    <p:set>
                                      <p:cBhvr>
                                        <p:cTn dur="1" fill="hold" id="12">
                                          <p:stCondLst>
                                            <p:cond delay="0"/>
                                          </p:stCondLst>
                                        </p:cTn>
                                        <p:tgtEl>
                                          <p:spTgt spid="7"/>
                                        </p:tgtEl>
                                        <p:attrNameLst>
                                          <p:attrName>style.visibility</p:attrName>
                                        </p:attrNameLst>
                                      </p:cBhvr>
                                      <p:to>
                                        <p:strVal val="visible"/>
                                      </p:to>
                                    </p:set>
                                    <p:anim calcmode="lin" valueType="num">
                                      <p:cBhvr>
                                        <p:cTn dur="500" fill="hold" id="13"/>
                                        <p:tgtEl>
                                          <p:spTgt spid="7"/>
                                        </p:tgtEl>
                                        <p:attrNameLst>
                                          <p:attrName>ppt_w</p:attrName>
                                        </p:attrNameLst>
                                      </p:cBhvr>
                                      <p:tavLst>
                                        <p:tav tm="0">
                                          <p:val>
                                            <p:fltVal val="0"/>
                                          </p:val>
                                        </p:tav>
                                        <p:tav tm="100000">
                                          <p:val>
                                            <p:strVal val="#ppt_w"/>
                                          </p:val>
                                        </p:tav>
                                      </p:tavLst>
                                    </p:anim>
                                    <p:anim calcmode="lin" valueType="num">
                                      <p:cBhvr>
                                        <p:cTn dur="500" fill="hold" id="14"/>
                                        <p:tgtEl>
                                          <p:spTgt spid="7"/>
                                        </p:tgtEl>
                                        <p:attrNameLst>
                                          <p:attrName>ppt_h</p:attrName>
                                        </p:attrNameLst>
                                      </p:cBhvr>
                                      <p:tavLst>
                                        <p:tav tm="0">
                                          <p:val>
                                            <p:fltVal val="0"/>
                                          </p:val>
                                        </p:tav>
                                        <p:tav tm="100000">
                                          <p:val>
                                            <p:strVal val="#ppt_h"/>
                                          </p:val>
                                        </p:tav>
                                      </p:tavLst>
                                    </p:anim>
                                    <p:animEffect filter="fade" transition="in">
                                      <p:cBhvr>
                                        <p:cTn dur="500" id="15"/>
                                        <p:tgtEl>
                                          <p:spTgt spid="7"/>
                                        </p:tgtEl>
                                      </p:cBhvr>
                                    </p:animEffect>
                                  </p:childTnLst>
                                </p:cTn>
                              </p:par>
                              <p:par>
                                <p:cTn fill="hold" id="16" nodeType="withEffect" presetClass="entr" presetID="53" presetSubtype="0">
                                  <p:stCondLst>
                                    <p:cond delay="0"/>
                                  </p:stCondLst>
                                  <p:childTnLst>
                                    <p:set>
                                      <p:cBhvr>
                                        <p:cTn dur="1" fill="hold" id="17">
                                          <p:stCondLst>
                                            <p:cond delay="0"/>
                                          </p:stCondLst>
                                        </p:cTn>
                                        <p:tgtEl>
                                          <p:spTgt spid="9"/>
                                        </p:tgtEl>
                                        <p:attrNameLst>
                                          <p:attrName>style.visibility</p:attrName>
                                        </p:attrNameLst>
                                      </p:cBhvr>
                                      <p:to>
                                        <p:strVal val="visible"/>
                                      </p:to>
                                    </p:set>
                                    <p:anim calcmode="lin" valueType="num">
                                      <p:cBhvr>
                                        <p:cTn dur="500" fill="hold" id="18"/>
                                        <p:tgtEl>
                                          <p:spTgt spid="9"/>
                                        </p:tgtEl>
                                        <p:attrNameLst>
                                          <p:attrName>ppt_w</p:attrName>
                                        </p:attrNameLst>
                                      </p:cBhvr>
                                      <p:tavLst>
                                        <p:tav tm="0">
                                          <p:val>
                                            <p:fltVal val="0"/>
                                          </p:val>
                                        </p:tav>
                                        <p:tav tm="100000">
                                          <p:val>
                                            <p:strVal val="#ppt_w"/>
                                          </p:val>
                                        </p:tav>
                                      </p:tavLst>
                                    </p:anim>
                                    <p:anim calcmode="lin" valueType="num">
                                      <p:cBhvr>
                                        <p:cTn dur="500" fill="hold" id="19"/>
                                        <p:tgtEl>
                                          <p:spTgt spid="9"/>
                                        </p:tgtEl>
                                        <p:attrNameLst>
                                          <p:attrName>ppt_h</p:attrName>
                                        </p:attrNameLst>
                                      </p:cBhvr>
                                      <p:tavLst>
                                        <p:tav tm="0">
                                          <p:val>
                                            <p:fltVal val="0"/>
                                          </p:val>
                                        </p:tav>
                                        <p:tav tm="100000">
                                          <p:val>
                                            <p:strVal val="#ppt_h"/>
                                          </p:val>
                                        </p:tav>
                                      </p:tavLst>
                                    </p:anim>
                                    <p:animEffect filter="fade" transition="in">
                                      <p:cBhvr>
                                        <p:cTn dur="500" id="20"/>
                                        <p:tgtEl>
                                          <p:spTgt spid="9"/>
                                        </p:tgtEl>
                                      </p:cBhvr>
                                    </p:animEffect>
                                  </p:childTnLst>
                                </p:cTn>
                              </p:par>
                              <p:par>
                                <p:cTn fill="hold" id="21" nodeType="withEffect" presetClass="entr" presetID="53" presetSubtype="0">
                                  <p:stCondLst>
                                    <p:cond delay="0"/>
                                  </p:stCondLst>
                                  <p:childTnLst>
                                    <p:set>
                                      <p:cBhvr>
                                        <p:cTn dur="1" fill="hold" id="22">
                                          <p:stCondLst>
                                            <p:cond delay="0"/>
                                          </p:stCondLst>
                                        </p:cTn>
                                        <p:tgtEl>
                                          <p:spTgt spid="11"/>
                                        </p:tgtEl>
                                        <p:attrNameLst>
                                          <p:attrName>style.visibility</p:attrName>
                                        </p:attrNameLst>
                                      </p:cBhvr>
                                      <p:to>
                                        <p:strVal val="visible"/>
                                      </p:to>
                                    </p:set>
                                    <p:anim calcmode="lin" valueType="num">
                                      <p:cBhvr>
                                        <p:cTn dur="500" fill="hold" id="23"/>
                                        <p:tgtEl>
                                          <p:spTgt spid="11"/>
                                        </p:tgtEl>
                                        <p:attrNameLst>
                                          <p:attrName>ppt_w</p:attrName>
                                        </p:attrNameLst>
                                      </p:cBhvr>
                                      <p:tavLst>
                                        <p:tav tm="0">
                                          <p:val>
                                            <p:fltVal val="0"/>
                                          </p:val>
                                        </p:tav>
                                        <p:tav tm="100000">
                                          <p:val>
                                            <p:strVal val="#ppt_w"/>
                                          </p:val>
                                        </p:tav>
                                      </p:tavLst>
                                    </p:anim>
                                    <p:anim calcmode="lin" valueType="num">
                                      <p:cBhvr>
                                        <p:cTn dur="500" fill="hold" id="24"/>
                                        <p:tgtEl>
                                          <p:spTgt spid="11"/>
                                        </p:tgtEl>
                                        <p:attrNameLst>
                                          <p:attrName>ppt_h</p:attrName>
                                        </p:attrNameLst>
                                      </p:cBhvr>
                                      <p:tavLst>
                                        <p:tav tm="0">
                                          <p:val>
                                            <p:fltVal val="0"/>
                                          </p:val>
                                        </p:tav>
                                        <p:tav tm="100000">
                                          <p:val>
                                            <p:strVal val="#ppt_h"/>
                                          </p:val>
                                        </p:tav>
                                      </p:tavLst>
                                    </p:anim>
                                    <p:animEffect filter="fade" transition="in">
                                      <p:cBhvr>
                                        <p:cTn dur="500" id="25"/>
                                        <p:tgtEl>
                                          <p:spTgt spid="11"/>
                                        </p:tgtEl>
                                      </p:cBhvr>
                                    </p:animEffect>
                                  </p:childTnLst>
                                </p:cTn>
                              </p:par>
                              <p:par>
                                <p:cTn fill="hold" id="26" nodeType="withEffect" presetClass="entr" presetID="53" presetSubtype="0">
                                  <p:stCondLst>
                                    <p:cond delay="0"/>
                                  </p:stCondLst>
                                  <p:childTnLst>
                                    <p:set>
                                      <p:cBhvr>
                                        <p:cTn dur="1" fill="hold" id="27">
                                          <p:stCondLst>
                                            <p:cond delay="0"/>
                                          </p:stCondLst>
                                        </p:cTn>
                                        <p:tgtEl>
                                          <p:spTgt spid="29"/>
                                        </p:tgtEl>
                                        <p:attrNameLst>
                                          <p:attrName>style.visibility</p:attrName>
                                        </p:attrNameLst>
                                      </p:cBhvr>
                                      <p:to>
                                        <p:strVal val="visible"/>
                                      </p:to>
                                    </p:set>
                                    <p:anim calcmode="lin" valueType="num">
                                      <p:cBhvr>
                                        <p:cTn dur="500" fill="hold" id="28"/>
                                        <p:tgtEl>
                                          <p:spTgt spid="29"/>
                                        </p:tgtEl>
                                        <p:attrNameLst>
                                          <p:attrName>ppt_w</p:attrName>
                                        </p:attrNameLst>
                                      </p:cBhvr>
                                      <p:tavLst>
                                        <p:tav tm="0">
                                          <p:val>
                                            <p:fltVal val="0"/>
                                          </p:val>
                                        </p:tav>
                                        <p:tav tm="100000">
                                          <p:val>
                                            <p:strVal val="#ppt_w"/>
                                          </p:val>
                                        </p:tav>
                                      </p:tavLst>
                                    </p:anim>
                                    <p:anim calcmode="lin" valueType="num">
                                      <p:cBhvr>
                                        <p:cTn dur="500" fill="hold" id="29"/>
                                        <p:tgtEl>
                                          <p:spTgt spid="29"/>
                                        </p:tgtEl>
                                        <p:attrNameLst>
                                          <p:attrName>ppt_h</p:attrName>
                                        </p:attrNameLst>
                                      </p:cBhvr>
                                      <p:tavLst>
                                        <p:tav tm="0">
                                          <p:val>
                                            <p:fltVal val="0"/>
                                          </p:val>
                                        </p:tav>
                                        <p:tav tm="100000">
                                          <p:val>
                                            <p:strVal val="#ppt_h"/>
                                          </p:val>
                                        </p:tav>
                                      </p:tavLst>
                                    </p:anim>
                                    <p:animEffect filter="fade" transition="in">
                                      <p:cBhvr>
                                        <p:cTn dur="500" id="30"/>
                                        <p:tgtEl>
                                          <p:spTgt spid="29"/>
                                        </p:tgtEl>
                                      </p:cBhvr>
                                    </p:animEffect>
                                  </p:childTnLst>
                                </p:cTn>
                              </p:par>
                              <p:par>
                                <p:cTn fill="hold" id="31" nodeType="withEffect" presetClass="entr" presetID="53" presetSubtype="0">
                                  <p:stCondLst>
                                    <p:cond delay="0"/>
                                  </p:stCondLst>
                                  <p:childTnLst>
                                    <p:set>
                                      <p:cBhvr>
                                        <p:cTn dur="1" fill="hold" id="32">
                                          <p:stCondLst>
                                            <p:cond delay="0"/>
                                          </p:stCondLst>
                                        </p:cTn>
                                        <p:tgtEl>
                                          <p:spTgt spid="10"/>
                                        </p:tgtEl>
                                        <p:attrNameLst>
                                          <p:attrName>style.visibility</p:attrName>
                                        </p:attrNameLst>
                                      </p:cBhvr>
                                      <p:to>
                                        <p:strVal val="visible"/>
                                      </p:to>
                                    </p:set>
                                    <p:anim calcmode="lin" valueType="num">
                                      <p:cBhvr>
                                        <p:cTn dur="500" fill="hold" id="33"/>
                                        <p:tgtEl>
                                          <p:spTgt spid="10"/>
                                        </p:tgtEl>
                                        <p:attrNameLst>
                                          <p:attrName>ppt_w</p:attrName>
                                        </p:attrNameLst>
                                      </p:cBhvr>
                                      <p:tavLst>
                                        <p:tav tm="0">
                                          <p:val>
                                            <p:fltVal val="0"/>
                                          </p:val>
                                        </p:tav>
                                        <p:tav tm="100000">
                                          <p:val>
                                            <p:strVal val="#ppt_w"/>
                                          </p:val>
                                        </p:tav>
                                      </p:tavLst>
                                    </p:anim>
                                    <p:anim calcmode="lin" valueType="num">
                                      <p:cBhvr>
                                        <p:cTn dur="500" fill="hold" id="34"/>
                                        <p:tgtEl>
                                          <p:spTgt spid="10"/>
                                        </p:tgtEl>
                                        <p:attrNameLst>
                                          <p:attrName>ppt_h</p:attrName>
                                        </p:attrNameLst>
                                      </p:cBhvr>
                                      <p:tavLst>
                                        <p:tav tm="0">
                                          <p:val>
                                            <p:fltVal val="0"/>
                                          </p:val>
                                        </p:tav>
                                        <p:tav tm="100000">
                                          <p:val>
                                            <p:strVal val="#ppt_h"/>
                                          </p:val>
                                        </p:tav>
                                      </p:tavLst>
                                    </p:anim>
                                    <p:animEffect filter="fade" transition="in">
                                      <p:cBhvr>
                                        <p:cTn dur="500" id="35"/>
                                        <p:tgtEl>
                                          <p:spTgt spid="10"/>
                                        </p:tgtEl>
                                      </p:cBhvr>
                                    </p:animEffect>
                                  </p:childTnLst>
                                </p:cTn>
                              </p:par>
                              <p:par>
                                <p:cTn fill="hold" id="36" nodeType="withEffect" presetClass="entr" presetID="53" presetSubtype="0">
                                  <p:stCondLst>
                                    <p:cond delay="0"/>
                                  </p:stCondLst>
                                  <p:childTnLst>
                                    <p:set>
                                      <p:cBhvr>
                                        <p:cTn dur="1" fill="hold" id="37">
                                          <p:stCondLst>
                                            <p:cond delay="0"/>
                                          </p:stCondLst>
                                        </p:cTn>
                                        <p:tgtEl>
                                          <p:spTgt spid="8"/>
                                        </p:tgtEl>
                                        <p:attrNameLst>
                                          <p:attrName>style.visibility</p:attrName>
                                        </p:attrNameLst>
                                      </p:cBhvr>
                                      <p:to>
                                        <p:strVal val="visible"/>
                                      </p:to>
                                    </p:set>
                                    <p:anim calcmode="lin" valueType="num">
                                      <p:cBhvr>
                                        <p:cTn dur="500" fill="hold" id="38"/>
                                        <p:tgtEl>
                                          <p:spTgt spid="8"/>
                                        </p:tgtEl>
                                        <p:attrNameLst>
                                          <p:attrName>ppt_w</p:attrName>
                                        </p:attrNameLst>
                                      </p:cBhvr>
                                      <p:tavLst>
                                        <p:tav tm="0">
                                          <p:val>
                                            <p:fltVal val="0"/>
                                          </p:val>
                                        </p:tav>
                                        <p:tav tm="100000">
                                          <p:val>
                                            <p:strVal val="#ppt_w"/>
                                          </p:val>
                                        </p:tav>
                                      </p:tavLst>
                                    </p:anim>
                                    <p:anim calcmode="lin" valueType="num">
                                      <p:cBhvr>
                                        <p:cTn dur="500" fill="hold" id="39"/>
                                        <p:tgtEl>
                                          <p:spTgt spid="8"/>
                                        </p:tgtEl>
                                        <p:attrNameLst>
                                          <p:attrName>ppt_h</p:attrName>
                                        </p:attrNameLst>
                                      </p:cBhvr>
                                      <p:tavLst>
                                        <p:tav tm="0">
                                          <p:val>
                                            <p:fltVal val="0"/>
                                          </p:val>
                                        </p:tav>
                                        <p:tav tm="100000">
                                          <p:val>
                                            <p:strVal val="#ppt_h"/>
                                          </p:val>
                                        </p:tav>
                                      </p:tavLst>
                                    </p:anim>
                                    <p:animEffect filter="fade" transition="in">
                                      <p:cBhvr>
                                        <p:cTn dur="500" id="40"/>
                                        <p:tgtEl>
                                          <p:spTgt spid="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圆角矩形 6"/>
          <p:cNvSpPr/>
          <p:nvPr/>
        </p:nvSpPr>
        <p:spPr>
          <a:xfrm>
            <a:off x="4057646" y="1724507"/>
            <a:ext cx="4176464" cy="732209"/>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solidFill>
                  <a:schemeClr val="tx1">
                    <a:lumMod val="85000"/>
                    <a:lumOff val="15000"/>
                  </a:schemeClr>
                </a:solidFill>
                <a:latin charset="-122" panose="020b0503020204020204" pitchFamily="34" typeface="Microsoft YaHei"/>
                <a:ea charset="-122" panose="020b0503020204020204" pitchFamily="34" typeface="Microsoft YaHei"/>
                <a:sym charset="-122" panose="020b0503020204020204" pitchFamily="34" typeface="Microsoft YaHei"/>
              </a:rPr>
              <a:t>专注于心理突破技能的经验积累</a:t>
            </a:r>
          </a:p>
        </p:txBody>
      </p:sp>
      <p:sp>
        <p:nvSpPr>
          <p:cNvPr id="27" name="圆角矩形 26"/>
          <p:cNvSpPr/>
          <p:nvPr/>
        </p:nvSpPr>
        <p:spPr>
          <a:xfrm>
            <a:off x="4057646" y="2647510"/>
            <a:ext cx="4176464" cy="732209"/>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solidFill>
                  <a:schemeClr val="tx1">
                    <a:lumMod val="85000"/>
                    <a:lumOff val="15000"/>
                  </a:schemeClr>
                </a:solidFill>
                <a:latin charset="-122" panose="020b0503020204020204" pitchFamily="34" typeface="Microsoft YaHei"/>
                <a:ea charset="-122" panose="020b0503020204020204" pitchFamily="34" typeface="Microsoft YaHei"/>
                <a:sym charset="-122" panose="020b0503020204020204" pitchFamily="34" typeface="Microsoft YaHei"/>
              </a:rPr>
              <a:t>专注于讲解技能的经验积累</a:t>
            </a:r>
          </a:p>
        </p:txBody>
      </p:sp>
      <p:sp>
        <p:nvSpPr>
          <p:cNvPr id="29" name="圆角矩形 28"/>
          <p:cNvSpPr/>
          <p:nvPr/>
        </p:nvSpPr>
        <p:spPr>
          <a:xfrm>
            <a:off x="4038600" y="3632485"/>
            <a:ext cx="4176464" cy="732209"/>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solidFill>
                  <a:schemeClr val="tx1">
                    <a:lumMod val="85000"/>
                    <a:lumOff val="15000"/>
                  </a:schemeClr>
                </a:solidFill>
                <a:latin charset="-122" panose="020b0503020204020204" pitchFamily="34" typeface="Microsoft YaHei"/>
                <a:ea charset="-122" panose="020b0503020204020204" pitchFamily="34" typeface="Microsoft YaHei"/>
                <a:sym charset="-122" panose="020b0503020204020204" pitchFamily="34" typeface="Microsoft YaHei"/>
              </a:rPr>
              <a:t>专注于素材准备技能的经验积累</a:t>
            </a:r>
          </a:p>
        </p:txBody>
      </p:sp>
      <p:pic>
        <p:nvPicPr>
          <p:cNvPr id="3" name="图片 2"/>
          <p:cNvPicPr>
            <a:picLocks noChangeAspect="1"/>
          </p:cNvPicPr>
          <p:nvPr/>
        </p:nvPicPr>
        <p:blipFill>
          <a:blip r:embed="rId3">
            <a:extLst>
              <a:ext uri="{BEBA8EAE-BF5A-486C-A8C5-ECC9F3942E4B}">
                <a14:imgProps>
                  <a14:imgLayer xmlns:d3p1="http://schemas.openxmlformats.org/officeDocument/2006/relationships" d3p1:embed="">
                    <a14:imgEffect>
                      <a14:saturation sat="66000"/>
                    </a14:imgEffect>
                  </a14:imgLayer>
                </a14:imgProps>
              </a:ext>
              <a:ext uri="{28A0092B-C50C-407E-A947-70E740481C1C}">
                <a14:useLocalDpi val="0"/>
              </a:ext>
            </a:extLst>
          </a:blip>
          <a:stretch>
            <a:fillRect/>
          </a:stretch>
        </p:blipFill>
        <p:spPr>
          <a:xfrm>
            <a:off x="533400" y="1428750"/>
            <a:ext cx="3276600" cy="3276600"/>
          </a:xfrm>
          <a:prstGeom prst="rect">
            <a:avLst/>
          </a:prstGeom>
        </p:spPr>
      </p:pic>
      <p:sp>
        <p:nvSpPr>
          <p:cNvPr id="8" name="TextBox 1"/>
          <p:cNvSpPr txBox="1"/>
          <p:nvPr/>
        </p:nvSpPr>
        <p:spPr>
          <a:xfrm>
            <a:off x="990600" y="1051156"/>
            <a:ext cx="7296816" cy="457200"/>
          </a:xfrm>
          <a:prstGeom prst="chevron">
            <a:avLst>
              <a:gd fmla="val 0" name="adj"/>
            </a:avLst>
          </a:prstGeom>
          <a:solidFill>
            <a:schemeClr val="accent2"/>
          </a:solidFill>
        </p:spPr>
        <p:txBody>
          <a:bodyPr rtlCol="0" wrap="square">
            <a:spAutoFit/>
          </a:bodyPr>
          <a:lstStyle/>
          <a:p>
            <a:pPr algn="ctr"/>
            <a:r>
              <a:rPr altLang="en-US" lang="zh-CN" sz="2400">
                <a:solidFill>
                  <a:schemeClr val="bg1"/>
                </a:solidFill>
                <a:latin charset="-122" panose="020b0503020204020204" pitchFamily="34" typeface="Microsoft YaHei"/>
                <a:ea charset="-122" panose="020b0503020204020204" pitchFamily="34" typeface="Microsoft YaHei"/>
                <a:sym charset="-122" panose="020b0503020204020204" pitchFamily="34" typeface="Microsoft YaHei"/>
              </a:rPr>
              <a:t>成功培训师专注三项技能的积累</a:t>
            </a:r>
          </a:p>
        </p:txBody>
      </p:sp>
    </p:spTree>
    <p:extLst>
      <p:ext uri="{BB962C8B-B14F-4D97-AF65-F5344CB8AC3E}">
        <p14:creationId val="2102042231"/>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4">
                                  <p:stCondLst>
                                    <p:cond delay="0"/>
                                  </p:stCondLst>
                                  <p:childTnLst>
                                    <p:set>
                                      <p:cBhvr>
                                        <p:cTn dur="1" fill="hold" id="6">
                                          <p:stCondLst>
                                            <p:cond delay="0"/>
                                          </p:stCondLst>
                                        </p:cTn>
                                        <p:tgtEl>
                                          <p:spTgt spid="8"/>
                                        </p:tgtEl>
                                        <p:attrNameLst>
                                          <p:attrName>style.visibility</p:attrName>
                                        </p:attrNameLst>
                                      </p:cBhvr>
                                      <p:to>
                                        <p:strVal val="visible"/>
                                      </p:to>
                                    </p:set>
                                    <p:anim calcmode="lin" valueType="num">
                                      <p:cBhvr additive="base">
                                        <p:cTn dur="500" fill="hold" id="7"/>
                                        <p:tgtEl>
                                          <p:spTgt spid="8"/>
                                        </p:tgtEl>
                                        <p:attrNameLst>
                                          <p:attrName>ppt_x</p:attrName>
                                        </p:attrNameLst>
                                      </p:cBhvr>
                                      <p:tavLst>
                                        <p:tav tm="0">
                                          <p:val>
                                            <p:strVal val="#ppt_x"/>
                                          </p:val>
                                        </p:tav>
                                        <p:tav tm="100000">
                                          <p:val>
                                            <p:strVal val="#ppt_x"/>
                                          </p:val>
                                        </p:tav>
                                      </p:tavLst>
                                    </p:anim>
                                    <p:anim calcmode="lin" valueType="num">
                                      <p:cBhvr additive="base">
                                        <p:cTn dur="500" fill="hold" id="8"/>
                                        <p:tgtEl>
                                          <p:spTgt spid="8"/>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id="11" nodeType="clickEffect" presetClass="entr" presetID="53" presetSubtype="0">
                                  <p:stCondLst>
                                    <p:cond delay="0"/>
                                  </p:stCondLst>
                                  <p:childTnLst>
                                    <p:set>
                                      <p:cBhvr>
                                        <p:cTn dur="1" fill="hold" id="12">
                                          <p:stCondLst>
                                            <p:cond delay="0"/>
                                          </p:stCondLst>
                                        </p:cTn>
                                        <p:tgtEl>
                                          <p:spTgt spid="3"/>
                                        </p:tgtEl>
                                        <p:attrNameLst>
                                          <p:attrName>style.visibility</p:attrName>
                                        </p:attrNameLst>
                                      </p:cBhvr>
                                      <p:to>
                                        <p:strVal val="visible"/>
                                      </p:to>
                                    </p:set>
                                    <p:anim calcmode="lin" valueType="num">
                                      <p:cBhvr>
                                        <p:cTn dur="500" fill="hold" id="13"/>
                                        <p:tgtEl>
                                          <p:spTgt spid="3"/>
                                        </p:tgtEl>
                                        <p:attrNameLst>
                                          <p:attrName>ppt_w</p:attrName>
                                        </p:attrNameLst>
                                      </p:cBhvr>
                                      <p:tavLst>
                                        <p:tav tm="0">
                                          <p:val>
                                            <p:fltVal val="0"/>
                                          </p:val>
                                        </p:tav>
                                        <p:tav tm="100000">
                                          <p:val>
                                            <p:strVal val="#ppt_w"/>
                                          </p:val>
                                        </p:tav>
                                      </p:tavLst>
                                    </p:anim>
                                    <p:anim calcmode="lin" valueType="num">
                                      <p:cBhvr>
                                        <p:cTn dur="500" fill="hold" id="14"/>
                                        <p:tgtEl>
                                          <p:spTgt spid="3"/>
                                        </p:tgtEl>
                                        <p:attrNameLst>
                                          <p:attrName>ppt_h</p:attrName>
                                        </p:attrNameLst>
                                      </p:cBhvr>
                                      <p:tavLst>
                                        <p:tav tm="0">
                                          <p:val>
                                            <p:fltVal val="0"/>
                                          </p:val>
                                        </p:tav>
                                        <p:tav tm="100000">
                                          <p:val>
                                            <p:strVal val="#ppt_h"/>
                                          </p:val>
                                        </p:tav>
                                      </p:tavLst>
                                    </p:anim>
                                    <p:animEffect filter="fade" transition="in">
                                      <p:cBhvr>
                                        <p:cTn dur="500" id="15"/>
                                        <p:tgtEl>
                                          <p:spTgt spid="3"/>
                                        </p:tgtEl>
                                      </p:cBhvr>
                                    </p:animEffect>
                                  </p:childTnLst>
                                </p:cTn>
                              </p:par>
                            </p:childTnLst>
                          </p:cTn>
                        </p:par>
                      </p:childTnLst>
                    </p:cTn>
                  </p:par>
                  <p:par>
                    <p:cTn fill="hold" id="16" nodeType="clickPar">
                      <p:stCondLst>
                        <p:cond delay="indefinite"/>
                      </p:stCondLst>
                      <p:childTnLst>
                        <p:par>
                          <p:cTn fill="hold" id="17" nodeType="afterGroup">
                            <p:stCondLst>
                              <p:cond delay="0"/>
                            </p:stCondLst>
                            <p:childTnLst>
                              <p:par>
                                <p:cTn fill="hold" grpId="0" id="18" nodeType="clickEffect" presetClass="entr" presetID="2" presetSubtype="2">
                                  <p:stCondLst>
                                    <p:cond delay="0"/>
                                  </p:stCondLst>
                                  <p:childTnLst>
                                    <p:set>
                                      <p:cBhvr>
                                        <p:cTn dur="1" fill="hold" id="19">
                                          <p:stCondLst>
                                            <p:cond delay="0"/>
                                          </p:stCondLst>
                                        </p:cTn>
                                        <p:tgtEl>
                                          <p:spTgt spid="7"/>
                                        </p:tgtEl>
                                        <p:attrNameLst>
                                          <p:attrName>style.visibility</p:attrName>
                                        </p:attrNameLst>
                                      </p:cBhvr>
                                      <p:to>
                                        <p:strVal val="visible"/>
                                      </p:to>
                                    </p:set>
                                    <p:anim calcmode="lin" valueType="num">
                                      <p:cBhvr additive="base">
                                        <p:cTn dur="500" fill="hold" id="20"/>
                                        <p:tgtEl>
                                          <p:spTgt spid="7"/>
                                        </p:tgtEl>
                                        <p:attrNameLst>
                                          <p:attrName>ppt_x</p:attrName>
                                        </p:attrNameLst>
                                      </p:cBhvr>
                                      <p:tavLst>
                                        <p:tav tm="0">
                                          <p:val>
                                            <p:strVal val="1+#ppt_w/2"/>
                                          </p:val>
                                        </p:tav>
                                        <p:tav tm="100000">
                                          <p:val>
                                            <p:strVal val="#ppt_x"/>
                                          </p:val>
                                        </p:tav>
                                      </p:tavLst>
                                    </p:anim>
                                    <p:anim calcmode="lin" valueType="num">
                                      <p:cBhvr additive="base">
                                        <p:cTn dur="500" fill="hold" id="21"/>
                                        <p:tgtEl>
                                          <p:spTgt spid="7"/>
                                        </p:tgtEl>
                                        <p:attrNameLst>
                                          <p:attrName>ppt_y</p:attrName>
                                        </p:attrNameLst>
                                      </p:cBhvr>
                                      <p:tavLst>
                                        <p:tav tm="0">
                                          <p:val>
                                            <p:strVal val="#ppt_y"/>
                                          </p:val>
                                        </p:tav>
                                        <p:tav tm="100000">
                                          <p:val>
                                            <p:strVal val="#ppt_y"/>
                                          </p:val>
                                        </p:tav>
                                      </p:tavLst>
                                    </p:anim>
                                  </p:childTnLst>
                                </p:cTn>
                              </p:par>
                              <p:par>
                                <p:cTn fill="hold" grpId="0" id="22" nodeType="withEffect" presetClass="entr" presetID="2" presetSubtype="2">
                                  <p:stCondLst>
                                    <p:cond delay="0"/>
                                  </p:stCondLst>
                                  <p:childTnLst>
                                    <p:set>
                                      <p:cBhvr>
                                        <p:cTn dur="1" fill="hold" id="23">
                                          <p:stCondLst>
                                            <p:cond delay="0"/>
                                          </p:stCondLst>
                                        </p:cTn>
                                        <p:tgtEl>
                                          <p:spTgt spid="27"/>
                                        </p:tgtEl>
                                        <p:attrNameLst>
                                          <p:attrName>style.visibility</p:attrName>
                                        </p:attrNameLst>
                                      </p:cBhvr>
                                      <p:to>
                                        <p:strVal val="visible"/>
                                      </p:to>
                                    </p:set>
                                    <p:anim calcmode="lin" valueType="num">
                                      <p:cBhvr additive="base">
                                        <p:cTn dur="500" fill="hold" id="24"/>
                                        <p:tgtEl>
                                          <p:spTgt spid="27"/>
                                        </p:tgtEl>
                                        <p:attrNameLst>
                                          <p:attrName>ppt_x</p:attrName>
                                        </p:attrNameLst>
                                      </p:cBhvr>
                                      <p:tavLst>
                                        <p:tav tm="0">
                                          <p:val>
                                            <p:strVal val="1+#ppt_w/2"/>
                                          </p:val>
                                        </p:tav>
                                        <p:tav tm="100000">
                                          <p:val>
                                            <p:strVal val="#ppt_x"/>
                                          </p:val>
                                        </p:tav>
                                      </p:tavLst>
                                    </p:anim>
                                    <p:anim calcmode="lin" valueType="num">
                                      <p:cBhvr additive="base">
                                        <p:cTn dur="500" fill="hold" id="25"/>
                                        <p:tgtEl>
                                          <p:spTgt spid="27"/>
                                        </p:tgtEl>
                                        <p:attrNameLst>
                                          <p:attrName>ppt_y</p:attrName>
                                        </p:attrNameLst>
                                      </p:cBhvr>
                                      <p:tavLst>
                                        <p:tav tm="0">
                                          <p:val>
                                            <p:strVal val="#ppt_y"/>
                                          </p:val>
                                        </p:tav>
                                        <p:tav tm="100000">
                                          <p:val>
                                            <p:strVal val="#ppt_y"/>
                                          </p:val>
                                        </p:tav>
                                      </p:tavLst>
                                    </p:anim>
                                  </p:childTnLst>
                                </p:cTn>
                              </p:par>
                              <p:par>
                                <p:cTn fill="hold" grpId="0" id="26" nodeType="withEffect" presetClass="entr" presetID="2" presetSubtype="2">
                                  <p:stCondLst>
                                    <p:cond delay="0"/>
                                  </p:stCondLst>
                                  <p:childTnLst>
                                    <p:set>
                                      <p:cBhvr>
                                        <p:cTn dur="1" fill="hold" id="27">
                                          <p:stCondLst>
                                            <p:cond delay="0"/>
                                          </p:stCondLst>
                                        </p:cTn>
                                        <p:tgtEl>
                                          <p:spTgt spid="29"/>
                                        </p:tgtEl>
                                        <p:attrNameLst>
                                          <p:attrName>style.visibility</p:attrName>
                                        </p:attrNameLst>
                                      </p:cBhvr>
                                      <p:to>
                                        <p:strVal val="visible"/>
                                      </p:to>
                                    </p:set>
                                    <p:anim calcmode="lin" valueType="num">
                                      <p:cBhvr additive="base">
                                        <p:cTn dur="500" fill="hold" id="28"/>
                                        <p:tgtEl>
                                          <p:spTgt spid="29"/>
                                        </p:tgtEl>
                                        <p:attrNameLst>
                                          <p:attrName>ppt_x</p:attrName>
                                        </p:attrNameLst>
                                      </p:cBhvr>
                                      <p:tavLst>
                                        <p:tav tm="0">
                                          <p:val>
                                            <p:strVal val="1+#ppt_w/2"/>
                                          </p:val>
                                        </p:tav>
                                        <p:tav tm="100000">
                                          <p:val>
                                            <p:strVal val="#ppt_x"/>
                                          </p:val>
                                        </p:tav>
                                      </p:tavLst>
                                    </p:anim>
                                    <p:anim calcmode="lin" valueType="num">
                                      <p:cBhvr additive="base">
                                        <p:cTn dur="500" fill="hold" id="29"/>
                                        <p:tgtEl>
                                          <p:spTgt spid="29"/>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27"/>
      <p:bldP grpId="0" spid="29"/>
      <p:bldP grpId="0" spid="8"/>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p:cNvSpPr/>
          <p:nvPr/>
        </p:nvSpPr>
        <p:spPr>
          <a:xfrm>
            <a:off x="1494657" y="1664444"/>
            <a:ext cx="1059326" cy="28803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6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准备</a:t>
            </a:r>
          </a:p>
        </p:txBody>
      </p:sp>
      <p:sp>
        <p:nvSpPr>
          <p:cNvPr id="9" name="矩形 8"/>
          <p:cNvSpPr/>
          <p:nvPr/>
        </p:nvSpPr>
        <p:spPr>
          <a:xfrm>
            <a:off x="1494657" y="1998921"/>
            <a:ext cx="1059326" cy="28803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6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定场</a:t>
            </a:r>
          </a:p>
        </p:txBody>
      </p:sp>
      <p:sp>
        <p:nvSpPr>
          <p:cNvPr id="10" name="矩形 9"/>
          <p:cNvSpPr/>
          <p:nvPr/>
        </p:nvSpPr>
        <p:spPr>
          <a:xfrm>
            <a:off x="1494657" y="2669478"/>
            <a:ext cx="1059326" cy="28803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6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自我介绍</a:t>
            </a:r>
          </a:p>
        </p:txBody>
      </p:sp>
      <p:sp>
        <p:nvSpPr>
          <p:cNvPr id="11" name="矩形 10"/>
          <p:cNvSpPr/>
          <p:nvPr/>
        </p:nvSpPr>
        <p:spPr>
          <a:xfrm>
            <a:off x="1494657" y="2333438"/>
            <a:ext cx="1059326" cy="28803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6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问安</a:t>
            </a:r>
          </a:p>
        </p:txBody>
      </p:sp>
      <p:sp>
        <p:nvSpPr>
          <p:cNvPr id="12" name="矩形 11"/>
          <p:cNvSpPr/>
          <p:nvPr/>
        </p:nvSpPr>
        <p:spPr>
          <a:xfrm>
            <a:off x="1494657" y="3001376"/>
            <a:ext cx="1059326" cy="28803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6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开场白</a:t>
            </a:r>
          </a:p>
        </p:txBody>
      </p:sp>
      <p:sp>
        <p:nvSpPr>
          <p:cNvPr id="13" name="矩形 12"/>
          <p:cNvSpPr/>
          <p:nvPr/>
        </p:nvSpPr>
        <p:spPr>
          <a:xfrm>
            <a:off x="1494657" y="3335853"/>
            <a:ext cx="1059326" cy="28803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6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内容</a:t>
            </a:r>
          </a:p>
        </p:txBody>
      </p:sp>
      <p:sp>
        <p:nvSpPr>
          <p:cNvPr id="14" name="矩形 13"/>
          <p:cNvSpPr/>
          <p:nvPr/>
        </p:nvSpPr>
        <p:spPr>
          <a:xfrm>
            <a:off x="1494657" y="4006410"/>
            <a:ext cx="1059326" cy="28803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6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祝福</a:t>
            </a:r>
          </a:p>
        </p:txBody>
      </p:sp>
      <p:sp>
        <p:nvSpPr>
          <p:cNvPr id="15" name="矩形 14"/>
          <p:cNvSpPr/>
          <p:nvPr/>
        </p:nvSpPr>
        <p:spPr>
          <a:xfrm>
            <a:off x="1494657" y="3670370"/>
            <a:ext cx="1059326" cy="28803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6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结束</a:t>
            </a:r>
          </a:p>
        </p:txBody>
      </p:sp>
      <p:sp>
        <p:nvSpPr>
          <p:cNvPr id="16" name="矩形 15"/>
          <p:cNvSpPr/>
          <p:nvPr/>
        </p:nvSpPr>
        <p:spPr>
          <a:xfrm>
            <a:off x="1494657" y="4342800"/>
            <a:ext cx="1059326" cy="28803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6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离台</a:t>
            </a:r>
          </a:p>
        </p:txBody>
      </p:sp>
      <p:sp>
        <p:nvSpPr>
          <p:cNvPr id="17" name="矩形 16"/>
          <p:cNvSpPr/>
          <p:nvPr/>
        </p:nvSpPr>
        <p:spPr>
          <a:xfrm>
            <a:off x="990600" y="1664444"/>
            <a:ext cx="390048" cy="288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1</a:t>
            </a:r>
          </a:p>
        </p:txBody>
      </p:sp>
      <p:sp>
        <p:nvSpPr>
          <p:cNvPr id="18" name="矩形 17"/>
          <p:cNvSpPr/>
          <p:nvPr/>
        </p:nvSpPr>
        <p:spPr>
          <a:xfrm>
            <a:off x="990600" y="1998921"/>
            <a:ext cx="390048" cy="288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2</a:t>
            </a:r>
          </a:p>
        </p:txBody>
      </p:sp>
      <p:sp>
        <p:nvSpPr>
          <p:cNvPr id="19" name="矩形 18"/>
          <p:cNvSpPr/>
          <p:nvPr/>
        </p:nvSpPr>
        <p:spPr>
          <a:xfrm>
            <a:off x="990600" y="2669478"/>
            <a:ext cx="390048" cy="288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4</a:t>
            </a:r>
          </a:p>
        </p:txBody>
      </p:sp>
      <p:sp>
        <p:nvSpPr>
          <p:cNvPr id="20" name="矩形 19"/>
          <p:cNvSpPr/>
          <p:nvPr/>
        </p:nvSpPr>
        <p:spPr>
          <a:xfrm>
            <a:off x="990600" y="2333438"/>
            <a:ext cx="390048" cy="288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3</a:t>
            </a:r>
          </a:p>
        </p:txBody>
      </p:sp>
      <p:sp>
        <p:nvSpPr>
          <p:cNvPr id="21" name="矩形 20"/>
          <p:cNvSpPr/>
          <p:nvPr/>
        </p:nvSpPr>
        <p:spPr>
          <a:xfrm>
            <a:off x="990600" y="3001376"/>
            <a:ext cx="390048" cy="288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5</a:t>
            </a:r>
          </a:p>
        </p:txBody>
      </p:sp>
      <p:sp>
        <p:nvSpPr>
          <p:cNvPr id="22" name="矩形 21"/>
          <p:cNvSpPr/>
          <p:nvPr/>
        </p:nvSpPr>
        <p:spPr>
          <a:xfrm>
            <a:off x="990600" y="3335853"/>
            <a:ext cx="390048" cy="288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6</a:t>
            </a:r>
          </a:p>
        </p:txBody>
      </p:sp>
      <p:sp>
        <p:nvSpPr>
          <p:cNvPr id="23" name="矩形 22"/>
          <p:cNvSpPr/>
          <p:nvPr/>
        </p:nvSpPr>
        <p:spPr>
          <a:xfrm>
            <a:off x="990600" y="4006410"/>
            <a:ext cx="390048" cy="288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8</a:t>
            </a:r>
          </a:p>
        </p:txBody>
      </p:sp>
      <p:sp>
        <p:nvSpPr>
          <p:cNvPr id="24" name="矩形 23"/>
          <p:cNvSpPr/>
          <p:nvPr/>
        </p:nvSpPr>
        <p:spPr>
          <a:xfrm>
            <a:off x="990600" y="3670370"/>
            <a:ext cx="390048" cy="288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7</a:t>
            </a:r>
          </a:p>
        </p:txBody>
      </p:sp>
      <p:sp>
        <p:nvSpPr>
          <p:cNvPr id="25" name="矩形 24"/>
          <p:cNvSpPr/>
          <p:nvPr/>
        </p:nvSpPr>
        <p:spPr>
          <a:xfrm>
            <a:off x="990600" y="4342800"/>
            <a:ext cx="390048" cy="288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9</a:t>
            </a:r>
          </a:p>
        </p:txBody>
      </p:sp>
      <p:sp>
        <p:nvSpPr>
          <p:cNvPr id="27" name="矩形 26"/>
          <p:cNvSpPr/>
          <p:nvPr/>
        </p:nvSpPr>
        <p:spPr>
          <a:xfrm>
            <a:off x="3011184" y="1657350"/>
            <a:ext cx="5239416" cy="288032"/>
          </a:xfrm>
          <a:prstGeom prst="rect">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400">
                <a:solidFill>
                  <a:schemeClr val="tx1">
                    <a:lumMod val="85000"/>
                    <a:lumOff val="15000"/>
                  </a:schemeClr>
                </a:solidFill>
                <a:latin charset="-122" panose="020b0503020204020204" pitchFamily="34" typeface="微软雅黑"/>
                <a:ea charset="-122" panose="020b0503020204020204" pitchFamily="34" typeface="微软雅黑"/>
                <a:sym charset="-122" panose="020b0503020204020204" pitchFamily="34" typeface="微软雅黑"/>
              </a:rPr>
              <a:t>穿着得体，投影、话筒等设备调试完毕</a:t>
            </a:r>
          </a:p>
        </p:txBody>
      </p:sp>
      <p:sp>
        <p:nvSpPr>
          <p:cNvPr id="28" name="矩形 27"/>
          <p:cNvSpPr/>
          <p:nvPr/>
        </p:nvSpPr>
        <p:spPr>
          <a:xfrm>
            <a:off x="3011184" y="1991829"/>
            <a:ext cx="5239416" cy="288032"/>
          </a:xfrm>
          <a:prstGeom prst="rect">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400">
                <a:solidFill>
                  <a:schemeClr val="tx1">
                    <a:lumMod val="85000"/>
                    <a:lumOff val="15000"/>
                  </a:schemeClr>
                </a:solidFill>
                <a:latin charset="-122" panose="020b0503020204020204" pitchFamily="34" typeface="微软雅黑"/>
                <a:ea charset="-122" panose="020b0503020204020204" pitchFamily="34" typeface="微软雅黑"/>
                <a:sym charset="-122" panose="020b0503020204020204" pitchFamily="34" typeface="微软雅黑"/>
              </a:rPr>
              <a:t>站稳后用坚定而沉着的目光扫视全场后停顿</a:t>
            </a:r>
          </a:p>
        </p:txBody>
      </p:sp>
      <p:sp>
        <p:nvSpPr>
          <p:cNvPr id="29" name="矩形 28"/>
          <p:cNvSpPr/>
          <p:nvPr/>
        </p:nvSpPr>
        <p:spPr>
          <a:xfrm>
            <a:off x="3011184" y="2662386"/>
            <a:ext cx="5239416" cy="288032"/>
          </a:xfrm>
          <a:prstGeom prst="rect">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400">
                <a:solidFill>
                  <a:schemeClr val="tx1">
                    <a:lumMod val="85000"/>
                    <a:lumOff val="15000"/>
                  </a:schemeClr>
                </a:solidFill>
                <a:latin charset="-122" panose="020b0503020204020204" pitchFamily="34" typeface="微软雅黑"/>
                <a:ea charset="-122" panose="020b0503020204020204" pitchFamily="34" typeface="微软雅黑"/>
                <a:sym charset="-122" panose="020b0503020204020204" pitchFamily="34" typeface="微软雅黑"/>
              </a:rPr>
              <a:t>向听众介绍你自己，用5秒钟让听众记住你</a:t>
            </a:r>
          </a:p>
        </p:txBody>
      </p:sp>
      <p:sp>
        <p:nvSpPr>
          <p:cNvPr id="34" name="矩形 33"/>
          <p:cNvSpPr/>
          <p:nvPr/>
        </p:nvSpPr>
        <p:spPr>
          <a:xfrm>
            <a:off x="3011184" y="2326344"/>
            <a:ext cx="5239416" cy="288032"/>
          </a:xfrm>
          <a:prstGeom prst="rect">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400">
                <a:solidFill>
                  <a:schemeClr val="tx1">
                    <a:lumMod val="85000"/>
                    <a:lumOff val="15000"/>
                  </a:schemeClr>
                </a:solidFill>
                <a:latin charset="-122" panose="020b0503020204020204" pitchFamily="34" typeface="微软雅黑"/>
                <a:ea charset="-122" panose="020b0503020204020204" pitchFamily="34" typeface="微软雅黑"/>
                <a:sym charset="-122" panose="020b0503020204020204" pitchFamily="34" typeface="微软雅黑"/>
              </a:rPr>
              <a:t>简单问候学员</a:t>
            </a:r>
          </a:p>
        </p:txBody>
      </p:sp>
      <p:sp>
        <p:nvSpPr>
          <p:cNvPr id="35" name="矩形 34"/>
          <p:cNvSpPr/>
          <p:nvPr/>
        </p:nvSpPr>
        <p:spPr>
          <a:xfrm>
            <a:off x="3011184" y="2994282"/>
            <a:ext cx="5239416" cy="288032"/>
          </a:xfrm>
          <a:prstGeom prst="rect">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400">
                <a:solidFill>
                  <a:schemeClr val="tx1">
                    <a:lumMod val="85000"/>
                    <a:lumOff val="15000"/>
                  </a:schemeClr>
                </a:solidFill>
                <a:latin charset="-122" panose="020b0503020204020204" pitchFamily="34" typeface="微软雅黑"/>
                <a:ea charset="-122" panose="020b0503020204020204" pitchFamily="34" typeface="微软雅黑"/>
                <a:sym charset="-122" panose="020b0503020204020204" pitchFamily="34" typeface="微软雅黑"/>
              </a:rPr>
              <a:t>简略介绍要点，激起听众注意</a:t>
            </a:r>
          </a:p>
        </p:txBody>
      </p:sp>
      <p:sp>
        <p:nvSpPr>
          <p:cNvPr id="36" name="矩形 35"/>
          <p:cNvSpPr/>
          <p:nvPr/>
        </p:nvSpPr>
        <p:spPr>
          <a:xfrm>
            <a:off x="3011184" y="3328761"/>
            <a:ext cx="5239416" cy="288032"/>
          </a:xfrm>
          <a:prstGeom prst="rect">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400">
                <a:solidFill>
                  <a:schemeClr val="tx1">
                    <a:lumMod val="85000"/>
                    <a:lumOff val="15000"/>
                  </a:schemeClr>
                </a:solidFill>
                <a:latin charset="-122" panose="020b0503020204020204" pitchFamily="34" typeface="微软雅黑"/>
                <a:ea charset="-122" panose="020b0503020204020204" pitchFamily="34" typeface="微软雅黑"/>
                <a:sym charset="-122" panose="020b0503020204020204" pitchFamily="34" typeface="微软雅黑"/>
              </a:rPr>
              <a:t>内容的好坏在于准备</a:t>
            </a:r>
          </a:p>
        </p:txBody>
      </p:sp>
      <p:sp>
        <p:nvSpPr>
          <p:cNvPr id="37" name="矩形 36"/>
          <p:cNvSpPr/>
          <p:nvPr/>
        </p:nvSpPr>
        <p:spPr>
          <a:xfrm>
            <a:off x="3011184" y="3999318"/>
            <a:ext cx="5239416" cy="288032"/>
          </a:xfrm>
          <a:prstGeom prst="rect">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400">
                <a:solidFill>
                  <a:schemeClr val="tx1">
                    <a:lumMod val="85000"/>
                    <a:lumOff val="15000"/>
                  </a:schemeClr>
                </a:solidFill>
                <a:latin charset="-122" panose="020b0503020204020204" pitchFamily="34" typeface="微软雅黑"/>
                <a:ea charset="-122" panose="020b0503020204020204" pitchFamily="34" typeface="微软雅黑"/>
                <a:sym charset="-122" panose="020b0503020204020204" pitchFamily="34" typeface="微软雅黑"/>
              </a:rPr>
              <a:t>必不可缺</a:t>
            </a:r>
          </a:p>
        </p:txBody>
      </p:sp>
      <p:sp>
        <p:nvSpPr>
          <p:cNvPr id="38" name="矩形 37"/>
          <p:cNvSpPr/>
          <p:nvPr/>
        </p:nvSpPr>
        <p:spPr>
          <a:xfrm>
            <a:off x="3011184" y="3663276"/>
            <a:ext cx="5239416" cy="288032"/>
          </a:xfrm>
          <a:prstGeom prst="rect">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400">
                <a:solidFill>
                  <a:schemeClr val="tx1">
                    <a:lumMod val="85000"/>
                    <a:lumOff val="15000"/>
                  </a:schemeClr>
                </a:solidFill>
                <a:latin charset="-122" panose="020b0503020204020204" pitchFamily="34" typeface="微软雅黑"/>
                <a:ea charset="-122" panose="020b0503020204020204" pitchFamily="34" typeface="微软雅黑"/>
                <a:sym charset="-122" panose="020b0503020204020204" pitchFamily="34" typeface="微软雅黑"/>
              </a:rPr>
              <a:t>感谢听众</a:t>
            </a:r>
          </a:p>
        </p:txBody>
      </p:sp>
      <p:sp>
        <p:nvSpPr>
          <p:cNvPr id="39" name="矩形 38"/>
          <p:cNvSpPr/>
          <p:nvPr/>
        </p:nvSpPr>
        <p:spPr>
          <a:xfrm>
            <a:off x="3011184" y="4335708"/>
            <a:ext cx="5239416" cy="288032"/>
          </a:xfrm>
          <a:prstGeom prst="rect">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400">
                <a:solidFill>
                  <a:schemeClr val="tx1">
                    <a:lumMod val="85000"/>
                    <a:lumOff val="15000"/>
                  </a:schemeClr>
                </a:solidFill>
                <a:latin charset="-122" panose="020b0503020204020204" pitchFamily="34" typeface="微软雅黑"/>
                <a:ea charset="-122" panose="020b0503020204020204" pitchFamily="34" typeface="微软雅黑"/>
                <a:sym charset="-122" panose="020b0503020204020204" pitchFamily="34" typeface="微软雅黑"/>
              </a:rPr>
              <a:t>注意不要按着上台原路离台</a:t>
            </a:r>
          </a:p>
        </p:txBody>
      </p:sp>
      <p:sp>
        <p:nvSpPr>
          <p:cNvPr id="43" name="TextBox 1"/>
          <p:cNvSpPr txBox="1"/>
          <p:nvPr/>
        </p:nvSpPr>
        <p:spPr>
          <a:xfrm>
            <a:off x="990600" y="1051156"/>
            <a:ext cx="7296816" cy="457200"/>
          </a:xfrm>
          <a:prstGeom prst="chevron">
            <a:avLst>
              <a:gd fmla="val 0" name="adj"/>
            </a:avLst>
          </a:prstGeom>
          <a:solidFill>
            <a:schemeClr val="accent2"/>
          </a:solidFill>
        </p:spPr>
        <p:txBody>
          <a:bodyPr rtlCol="0" wrap="square">
            <a:spAutoFit/>
          </a:bodyPr>
          <a:lstStyle/>
          <a:p>
            <a:pPr algn="ctr"/>
            <a:r>
              <a:rPr altLang="en-US" lang="zh-CN" sz="2400">
                <a:solidFill>
                  <a:schemeClr val="bg1"/>
                </a:solidFill>
                <a:latin charset="-122" panose="020b0503020204020204" pitchFamily="34" typeface="Microsoft YaHei"/>
                <a:ea charset="-122" panose="020b0503020204020204" pitchFamily="34" typeface="Microsoft YaHei"/>
                <a:sym charset="-122" panose="020b0503020204020204" pitchFamily="34" typeface="Microsoft YaHei"/>
              </a:rPr>
              <a:t>专业讲师上台九流程</a:t>
            </a:r>
          </a:p>
        </p:txBody>
      </p:sp>
      <p:grpSp>
        <p:nvGrpSpPr>
          <p:cNvPr id="6" name="组合 5"/>
          <p:cNvGrpSpPr/>
          <p:nvPr/>
        </p:nvGrpSpPr>
        <p:grpSpPr>
          <a:xfrm>
            <a:off x="2693530" y="1657351"/>
            <a:ext cx="165253" cy="2958064"/>
            <a:chOff x="2704807" y="1657351"/>
            <a:chExt cx="165253" cy="2958064"/>
          </a:xfrm>
        </p:grpSpPr>
        <p:sp>
          <p:nvSpPr>
            <p:cNvPr id="4" name="等腰三角形 3"/>
            <p:cNvSpPr/>
            <p:nvPr/>
          </p:nvSpPr>
          <p:spPr>
            <a:xfrm rot="5400000">
              <a:off x="2672242" y="1689916"/>
              <a:ext cx="230384" cy="165253"/>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等腰三角形 44"/>
            <p:cNvSpPr/>
            <p:nvPr/>
          </p:nvSpPr>
          <p:spPr>
            <a:xfrm rot="5400000">
              <a:off x="2672242" y="2030876"/>
              <a:ext cx="230384" cy="165253"/>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6" name="等腰三角形 45"/>
            <p:cNvSpPr/>
            <p:nvPr/>
          </p:nvSpPr>
          <p:spPr>
            <a:xfrm rot="5400000">
              <a:off x="2672242" y="2371836"/>
              <a:ext cx="230384" cy="165253"/>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1" name="等腰三角形 50"/>
            <p:cNvSpPr/>
            <p:nvPr/>
          </p:nvSpPr>
          <p:spPr>
            <a:xfrm rot="5400000">
              <a:off x="2672242" y="2712796"/>
              <a:ext cx="230384" cy="165253"/>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 name="等腰三角形 51"/>
            <p:cNvSpPr/>
            <p:nvPr/>
          </p:nvSpPr>
          <p:spPr>
            <a:xfrm rot="5400000">
              <a:off x="2672242" y="3053756"/>
              <a:ext cx="230384" cy="165253"/>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 name="等腰三角形 52"/>
            <p:cNvSpPr/>
            <p:nvPr/>
          </p:nvSpPr>
          <p:spPr>
            <a:xfrm rot="5400000">
              <a:off x="2672242" y="3394716"/>
              <a:ext cx="230384" cy="165253"/>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4" name="等腰三角形 53"/>
            <p:cNvSpPr/>
            <p:nvPr/>
          </p:nvSpPr>
          <p:spPr>
            <a:xfrm rot="5400000">
              <a:off x="2672242" y="3735676"/>
              <a:ext cx="230384" cy="165253"/>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5" name="等腰三角形 54"/>
            <p:cNvSpPr/>
            <p:nvPr/>
          </p:nvSpPr>
          <p:spPr>
            <a:xfrm rot="5400000">
              <a:off x="2672242" y="4076636"/>
              <a:ext cx="230384" cy="165253"/>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 name="等腰三角形 55"/>
            <p:cNvSpPr/>
            <p:nvPr/>
          </p:nvSpPr>
          <p:spPr>
            <a:xfrm rot="5400000">
              <a:off x="2672242" y="4417596"/>
              <a:ext cx="230384" cy="165253"/>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extLst>
      <p:ext uri="{BB962C8B-B14F-4D97-AF65-F5344CB8AC3E}">
        <p14:creationId val="3069984824"/>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4">
                                  <p:stCondLst>
                                    <p:cond delay="0"/>
                                  </p:stCondLst>
                                  <p:childTnLst>
                                    <p:set>
                                      <p:cBhvr>
                                        <p:cTn dur="1" fill="hold" id="6">
                                          <p:stCondLst>
                                            <p:cond delay="0"/>
                                          </p:stCondLst>
                                        </p:cTn>
                                        <p:tgtEl>
                                          <p:spTgt spid="43"/>
                                        </p:tgtEl>
                                        <p:attrNameLst>
                                          <p:attrName>style.visibility</p:attrName>
                                        </p:attrNameLst>
                                      </p:cBhvr>
                                      <p:to>
                                        <p:strVal val="visible"/>
                                      </p:to>
                                    </p:set>
                                    <p:anim calcmode="lin" valueType="num">
                                      <p:cBhvr additive="base">
                                        <p:cTn dur="500" fill="hold" id="7"/>
                                        <p:tgtEl>
                                          <p:spTgt spid="43"/>
                                        </p:tgtEl>
                                        <p:attrNameLst>
                                          <p:attrName>ppt_x</p:attrName>
                                        </p:attrNameLst>
                                      </p:cBhvr>
                                      <p:tavLst>
                                        <p:tav tm="0">
                                          <p:val>
                                            <p:strVal val="#ppt_x"/>
                                          </p:val>
                                        </p:tav>
                                        <p:tav tm="100000">
                                          <p:val>
                                            <p:strVal val="#ppt_x"/>
                                          </p:val>
                                        </p:tav>
                                      </p:tavLst>
                                    </p:anim>
                                    <p:anim calcmode="lin" valueType="num">
                                      <p:cBhvr additive="base">
                                        <p:cTn dur="500" fill="hold" id="8"/>
                                        <p:tgtEl>
                                          <p:spTgt spid="43"/>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53" presetSubtype="0">
                                  <p:stCondLst>
                                    <p:cond delay="0"/>
                                  </p:stCondLst>
                                  <p:childTnLst>
                                    <p:set>
                                      <p:cBhvr>
                                        <p:cTn dur="1" fill="hold" id="12">
                                          <p:stCondLst>
                                            <p:cond delay="0"/>
                                          </p:stCondLst>
                                        </p:cTn>
                                        <p:tgtEl>
                                          <p:spTgt spid="3"/>
                                        </p:tgtEl>
                                        <p:attrNameLst>
                                          <p:attrName>style.visibility</p:attrName>
                                        </p:attrNameLst>
                                      </p:cBhvr>
                                      <p:to>
                                        <p:strVal val="visible"/>
                                      </p:to>
                                    </p:set>
                                    <p:anim calcmode="lin" valueType="num">
                                      <p:cBhvr>
                                        <p:cTn dur="500" fill="hold" id="13"/>
                                        <p:tgtEl>
                                          <p:spTgt spid="3"/>
                                        </p:tgtEl>
                                        <p:attrNameLst>
                                          <p:attrName>ppt_w</p:attrName>
                                        </p:attrNameLst>
                                      </p:cBhvr>
                                      <p:tavLst>
                                        <p:tav tm="0">
                                          <p:val>
                                            <p:fltVal val="0"/>
                                          </p:val>
                                        </p:tav>
                                        <p:tav tm="100000">
                                          <p:val>
                                            <p:strVal val="#ppt_w"/>
                                          </p:val>
                                        </p:tav>
                                      </p:tavLst>
                                    </p:anim>
                                    <p:anim calcmode="lin" valueType="num">
                                      <p:cBhvr>
                                        <p:cTn dur="500" fill="hold" id="14"/>
                                        <p:tgtEl>
                                          <p:spTgt spid="3"/>
                                        </p:tgtEl>
                                        <p:attrNameLst>
                                          <p:attrName>ppt_h</p:attrName>
                                        </p:attrNameLst>
                                      </p:cBhvr>
                                      <p:tavLst>
                                        <p:tav tm="0">
                                          <p:val>
                                            <p:fltVal val="0"/>
                                          </p:val>
                                        </p:tav>
                                        <p:tav tm="100000">
                                          <p:val>
                                            <p:strVal val="#ppt_h"/>
                                          </p:val>
                                        </p:tav>
                                      </p:tavLst>
                                    </p:anim>
                                    <p:animEffect filter="fade" transition="in">
                                      <p:cBhvr>
                                        <p:cTn dur="500" id="15"/>
                                        <p:tgtEl>
                                          <p:spTgt spid="3"/>
                                        </p:tgtEl>
                                      </p:cBhvr>
                                    </p:animEffect>
                                  </p:childTnLst>
                                </p:cTn>
                              </p:par>
                              <p:par>
                                <p:cTn fill="hold" grpId="0" id="16" nodeType="withEffect" presetClass="entr" presetID="53" presetSubtype="0">
                                  <p:stCondLst>
                                    <p:cond delay="0"/>
                                  </p:stCondLst>
                                  <p:childTnLst>
                                    <p:set>
                                      <p:cBhvr>
                                        <p:cTn dur="1" fill="hold" id="17">
                                          <p:stCondLst>
                                            <p:cond delay="0"/>
                                          </p:stCondLst>
                                        </p:cTn>
                                        <p:tgtEl>
                                          <p:spTgt spid="9"/>
                                        </p:tgtEl>
                                        <p:attrNameLst>
                                          <p:attrName>style.visibility</p:attrName>
                                        </p:attrNameLst>
                                      </p:cBhvr>
                                      <p:to>
                                        <p:strVal val="visible"/>
                                      </p:to>
                                    </p:set>
                                    <p:anim calcmode="lin" valueType="num">
                                      <p:cBhvr>
                                        <p:cTn dur="500" fill="hold" id="18"/>
                                        <p:tgtEl>
                                          <p:spTgt spid="9"/>
                                        </p:tgtEl>
                                        <p:attrNameLst>
                                          <p:attrName>ppt_w</p:attrName>
                                        </p:attrNameLst>
                                      </p:cBhvr>
                                      <p:tavLst>
                                        <p:tav tm="0">
                                          <p:val>
                                            <p:fltVal val="0"/>
                                          </p:val>
                                        </p:tav>
                                        <p:tav tm="100000">
                                          <p:val>
                                            <p:strVal val="#ppt_w"/>
                                          </p:val>
                                        </p:tav>
                                      </p:tavLst>
                                    </p:anim>
                                    <p:anim calcmode="lin" valueType="num">
                                      <p:cBhvr>
                                        <p:cTn dur="500" fill="hold" id="19"/>
                                        <p:tgtEl>
                                          <p:spTgt spid="9"/>
                                        </p:tgtEl>
                                        <p:attrNameLst>
                                          <p:attrName>ppt_h</p:attrName>
                                        </p:attrNameLst>
                                      </p:cBhvr>
                                      <p:tavLst>
                                        <p:tav tm="0">
                                          <p:val>
                                            <p:fltVal val="0"/>
                                          </p:val>
                                        </p:tav>
                                        <p:tav tm="100000">
                                          <p:val>
                                            <p:strVal val="#ppt_h"/>
                                          </p:val>
                                        </p:tav>
                                      </p:tavLst>
                                    </p:anim>
                                    <p:animEffect filter="fade" transition="in">
                                      <p:cBhvr>
                                        <p:cTn dur="500" id="20"/>
                                        <p:tgtEl>
                                          <p:spTgt spid="9"/>
                                        </p:tgtEl>
                                      </p:cBhvr>
                                    </p:animEffect>
                                  </p:childTnLst>
                                </p:cTn>
                              </p:par>
                              <p:par>
                                <p:cTn fill="hold" grpId="0" id="21" nodeType="withEffect" presetClass="entr" presetID="53" presetSubtype="0">
                                  <p:stCondLst>
                                    <p:cond delay="0"/>
                                  </p:stCondLst>
                                  <p:childTnLst>
                                    <p:set>
                                      <p:cBhvr>
                                        <p:cTn dur="1" fill="hold" id="22">
                                          <p:stCondLst>
                                            <p:cond delay="0"/>
                                          </p:stCondLst>
                                        </p:cTn>
                                        <p:tgtEl>
                                          <p:spTgt spid="10"/>
                                        </p:tgtEl>
                                        <p:attrNameLst>
                                          <p:attrName>style.visibility</p:attrName>
                                        </p:attrNameLst>
                                      </p:cBhvr>
                                      <p:to>
                                        <p:strVal val="visible"/>
                                      </p:to>
                                    </p:set>
                                    <p:anim calcmode="lin" valueType="num">
                                      <p:cBhvr>
                                        <p:cTn dur="500" fill="hold" id="23"/>
                                        <p:tgtEl>
                                          <p:spTgt spid="10"/>
                                        </p:tgtEl>
                                        <p:attrNameLst>
                                          <p:attrName>ppt_w</p:attrName>
                                        </p:attrNameLst>
                                      </p:cBhvr>
                                      <p:tavLst>
                                        <p:tav tm="0">
                                          <p:val>
                                            <p:fltVal val="0"/>
                                          </p:val>
                                        </p:tav>
                                        <p:tav tm="100000">
                                          <p:val>
                                            <p:strVal val="#ppt_w"/>
                                          </p:val>
                                        </p:tav>
                                      </p:tavLst>
                                    </p:anim>
                                    <p:anim calcmode="lin" valueType="num">
                                      <p:cBhvr>
                                        <p:cTn dur="500" fill="hold" id="24"/>
                                        <p:tgtEl>
                                          <p:spTgt spid="10"/>
                                        </p:tgtEl>
                                        <p:attrNameLst>
                                          <p:attrName>ppt_h</p:attrName>
                                        </p:attrNameLst>
                                      </p:cBhvr>
                                      <p:tavLst>
                                        <p:tav tm="0">
                                          <p:val>
                                            <p:fltVal val="0"/>
                                          </p:val>
                                        </p:tav>
                                        <p:tav tm="100000">
                                          <p:val>
                                            <p:strVal val="#ppt_h"/>
                                          </p:val>
                                        </p:tav>
                                      </p:tavLst>
                                    </p:anim>
                                    <p:animEffect filter="fade" transition="in">
                                      <p:cBhvr>
                                        <p:cTn dur="500" id="25"/>
                                        <p:tgtEl>
                                          <p:spTgt spid="10"/>
                                        </p:tgtEl>
                                      </p:cBhvr>
                                    </p:animEffect>
                                  </p:childTnLst>
                                </p:cTn>
                              </p:par>
                              <p:par>
                                <p:cTn fill="hold" grpId="0" id="26" nodeType="withEffect" presetClass="entr" presetID="53" presetSubtype="0">
                                  <p:stCondLst>
                                    <p:cond delay="0"/>
                                  </p:stCondLst>
                                  <p:childTnLst>
                                    <p:set>
                                      <p:cBhvr>
                                        <p:cTn dur="1" fill="hold" id="27">
                                          <p:stCondLst>
                                            <p:cond delay="0"/>
                                          </p:stCondLst>
                                        </p:cTn>
                                        <p:tgtEl>
                                          <p:spTgt spid="11"/>
                                        </p:tgtEl>
                                        <p:attrNameLst>
                                          <p:attrName>style.visibility</p:attrName>
                                        </p:attrNameLst>
                                      </p:cBhvr>
                                      <p:to>
                                        <p:strVal val="visible"/>
                                      </p:to>
                                    </p:set>
                                    <p:anim calcmode="lin" valueType="num">
                                      <p:cBhvr>
                                        <p:cTn dur="500" fill="hold" id="28"/>
                                        <p:tgtEl>
                                          <p:spTgt spid="11"/>
                                        </p:tgtEl>
                                        <p:attrNameLst>
                                          <p:attrName>ppt_w</p:attrName>
                                        </p:attrNameLst>
                                      </p:cBhvr>
                                      <p:tavLst>
                                        <p:tav tm="0">
                                          <p:val>
                                            <p:fltVal val="0"/>
                                          </p:val>
                                        </p:tav>
                                        <p:tav tm="100000">
                                          <p:val>
                                            <p:strVal val="#ppt_w"/>
                                          </p:val>
                                        </p:tav>
                                      </p:tavLst>
                                    </p:anim>
                                    <p:anim calcmode="lin" valueType="num">
                                      <p:cBhvr>
                                        <p:cTn dur="500" fill="hold" id="29"/>
                                        <p:tgtEl>
                                          <p:spTgt spid="11"/>
                                        </p:tgtEl>
                                        <p:attrNameLst>
                                          <p:attrName>ppt_h</p:attrName>
                                        </p:attrNameLst>
                                      </p:cBhvr>
                                      <p:tavLst>
                                        <p:tav tm="0">
                                          <p:val>
                                            <p:fltVal val="0"/>
                                          </p:val>
                                        </p:tav>
                                        <p:tav tm="100000">
                                          <p:val>
                                            <p:strVal val="#ppt_h"/>
                                          </p:val>
                                        </p:tav>
                                      </p:tavLst>
                                    </p:anim>
                                    <p:animEffect filter="fade" transition="in">
                                      <p:cBhvr>
                                        <p:cTn dur="500" id="30"/>
                                        <p:tgtEl>
                                          <p:spTgt spid="11"/>
                                        </p:tgtEl>
                                      </p:cBhvr>
                                    </p:animEffect>
                                  </p:childTnLst>
                                </p:cTn>
                              </p:par>
                              <p:par>
                                <p:cTn fill="hold" grpId="0" id="31" nodeType="withEffect" presetClass="entr" presetID="53" presetSubtype="0">
                                  <p:stCondLst>
                                    <p:cond delay="0"/>
                                  </p:stCondLst>
                                  <p:childTnLst>
                                    <p:set>
                                      <p:cBhvr>
                                        <p:cTn dur="1" fill="hold" id="32">
                                          <p:stCondLst>
                                            <p:cond delay="0"/>
                                          </p:stCondLst>
                                        </p:cTn>
                                        <p:tgtEl>
                                          <p:spTgt spid="12"/>
                                        </p:tgtEl>
                                        <p:attrNameLst>
                                          <p:attrName>style.visibility</p:attrName>
                                        </p:attrNameLst>
                                      </p:cBhvr>
                                      <p:to>
                                        <p:strVal val="visible"/>
                                      </p:to>
                                    </p:set>
                                    <p:anim calcmode="lin" valueType="num">
                                      <p:cBhvr>
                                        <p:cTn dur="500" fill="hold" id="33"/>
                                        <p:tgtEl>
                                          <p:spTgt spid="12"/>
                                        </p:tgtEl>
                                        <p:attrNameLst>
                                          <p:attrName>ppt_w</p:attrName>
                                        </p:attrNameLst>
                                      </p:cBhvr>
                                      <p:tavLst>
                                        <p:tav tm="0">
                                          <p:val>
                                            <p:fltVal val="0"/>
                                          </p:val>
                                        </p:tav>
                                        <p:tav tm="100000">
                                          <p:val>
                                            <p:strVal val="#ppt_w"/>
                                          </p:val>
                                        </p:tav>
                                      </p:tavLst>
                                    </p:anim>
                                    <p:anim calcmode="lin" valueType="num">
                                      <p:cBhvr>
                                        <p:cTn dur="500" fill="hold" id="34"/>
                                        <p:tgtEl>
                                          <p:spTgt spid="12"/>
                                        </p:tgtEl>
                                        <p:attrNameLst>
                                          <p:attrName>ppt_h</p:attrName>
                                        </p:attrNameLst>
                                      </p:cBhvr>
                                      <p:tavLst>
                                        <p:tav tm="0">
                                          <p:val>
                                            <p:fltVal val="0"/>
                                          </p:val>
                                        </p:tav>
                                        <p:tav tm="100000">
                                          <p:val>
                                            <p:strVal val="#ppt_h"/>
                                          </p:val>
                                        </p:tav>
                                      </p:tavLst>
                                    </p:anim>
                                    <p:animEffect filter="fade" transition="in">
                                      <p:cBhvr>
                                        <p:cTn dur="500" id="35"/>
                                        <p:tgtEl>
                                          <p:spTgt spid="12"/>
                                        </p:tgtEl>
                                      </p:cBhvr>
                                    </p:animEffect>
                                  </p:childTnLst>
                                </p:cTn>
                              </p:par>
                              <p:par>
                                <p:cTn fill="hold" grpId="0" id="36" nodeType="withEffect" presetClass="entr" presetID="53" presetSubtype="0">
                                  <p:stCondLst>
                                    <p:cond delay="0"/>
                                  </p:stCondLst>
                                  <p:childTnLst>
                                    <p:set>
                                      <p:cBhvr>
                                        <p:cTn dur="1" fill="hold" id="37">
                                          <p:stCondLst>
                                            <p:cond delay="0"/>
                                          </p:stCondLst>
                                        </p:cTn>
                                        <p:tgtEl>
                                          <p:spTgt spid="13"/>
                                        </p:tgtEl>
                                        <p:attrNameLst>
                                          <p:attrName>style.visibility</p:attrName>
                                        </p:attrNameLst>
                                      </p:cBhvr>
                                      <p:to>
                                        <p:strVal val="visible"/>
                                      </p:to>
                                    </p:set>
                                    <p:anim calcmode="lin" valueType="num">
                                      <p:cBhvr>
                                        <p:cTn dur="500" fill="hold" id="38"/>
                                        <p:tgtEl>
                                          <p:spTgt spid="13"/>
                                        </p:tgtEl>
                                        <p:attrNameLst>
                                          <p:attrName>ppt_w</p:attrName>
                                        </p:attrNameLst>
                                      </p:cBhvr>
                                      <p:tavLst>
                                        <p:tav tm="0">
                                          <p:val>
                                            <p:fltVal val="0"/>
                                          </p:val>
                                        </p:tav>
                                        <p:tav tm="100000">
                                          <p:val>
                                            <p:strVal val="#ppt_w"/>
                                          </p:val>
                                        </p:tav>
                                      </p:tavLst>
                                    </p:anim>
                                    <p:anim calcmode="lin" valueType="num">
                                      <p:cBhvr>
                                        <p:cTn dur="500" fill="hold" id="39"/>
                                        <p:tgtEl>
                                          <p:spTgt spid="13"/>
                                        </p:tgtEl>
                                        <p:attrNameLst>
                                          <p:attrName>ppt_h</p:attrName>
                                        </p:attrNameLst>
                                      </p:cBhvr>
                                      <p:tavLst>
                                        <p:tav tm="0">
                                          <p:val>
                                            <p:fltVal val="0"/>
                                          </p:val>
                                        </p:tav>
                                        <p:tav tm="100000">
                                          <p:val>
                                            <p:strVal val="#ppt_h"/>
                                          </p:val>
                                        </p:tav>
                                      </p:tavLst>
                                    </p:anim>
                                    <p:animEffect filter="fade" transition="in">
                                      <p:cBhvr>
                                        <p:cTn dur="500" id="40"/>
                                        <p:tgtEl>
                                          <p:spTgt spid="13"/>
                                        </p:tgtEl>
                                      </p:cBhvr>
                                    </p:animEffect>
                                  </p:childTnLst>
                                </p:cTn>
                              </p:par>
                              <p:par>
                                <p:cTn fill="hold" grpId="0" id="41" nodeType="withEffect" presetClass="entr" presetID="53" presetSubtype="0">
                                  <p:stCondLst>
                                    <p:cond delay="0"/>
                                  </p:stCondLst>
                                  <p:childTnLst>
                                    <p:set>
                                      <p:cBhvr>
                                        <p:cTn dur="1" fill="hold" id="42">
                                          <p:stCondLst>
                                            <p:cond delay="0"/>
                                          </p:stCondLst>
                                        </p:cTn>
                                        <p:tgtEl>
                                          <p:spTgt spid="14"/>
                                        </p:tgtEl>
                                        <p:attrNameLst>
                                          <p:attrName>style.visibility</p:attrName>
                                        </p:attrNameLst>
                                      </p:cBhvr>
                                      <p:to>
                                        <p:strVal val="visible"/>
                                      </p:to>
                                    </p:set>
                                    <p:anim calcmode="lin" valueType="num">
                                      <p:cBhvr>
                                        <p:cTn dur="500" fill="hold" id="43"/>
                                        <p:tgtEl>
                                          <p:spTgt spid="14"/>
                                        </p:tgtEl>
                                        <p:attrNameLst>
                                          <p:attrName>ppt_w</p:attrName>
                                        </p:attrNameLst>
                                      </p:cBhvr>
                                      <p:tavLst>
                                        <p:tav tm="0">
                                          <p:val>
                                            <p:fltVal val="0"/>
                                          </p:val>
                                        </p:tav>
                                        <p:tav tm="100000">
                                          <p:val>
                                            <p:strVal val="#ppt_w"/>
                                          </p:val>
                                        </p:tav>
                                      </p:tavLst>
                                    </p:anim>
                                    <p:anim calcmode="lin" valueType="num">
                                      <p:cBhvr>
                                        <p:cTn dur="500" fill="hold" id="44"/>
                                        <p:tgtEl>
                                          <p:spTgt spid="14"/>
                                        </p:tgtEl>
                                        <p:attrNameLst>
                                          <p:attrName>ppt_h</p:attrName>
                                        </p:attrNameLst>
                                      </p:cBhvr>
                                      <p:tavLst>
                                        <p:tav tm="0">
                                          <p:val>
                                            <p:fltVal val="0"/>
                                          </p:val>
                                        </p:tav>
                                        <p:tav tm="100000">
                                          <p:val>
                                            <p:strVal val="#ppt_h"/>
                                          </p:val>
                                        </p:tav>
                                      </p:tavLst>
                                    </p:anim>
                                    <p:animEffect filter="fade" transition="in">
                                      <p:cBhvr>
                                        <p:cTn dur="500" id="45"/>
                                        <p:tgtEl>
                                          <p:spTgt spid="14"/>
                                        </p:tgtEl>
                                      </p:cBhvr>
                                    </p:animEffect>
                                  </p:childTnLst>
                                </p:cTn>
                              </p:par>
                              <p:par>
                                <p:cTn fill="hold" grpId="0" id="46" nodeType="withEffect" presetClass="entr" presetID="53" presetSubtype="0">
                                  <p:stCondLst>
                                    <p:cond delay="0"/>
                                  </p:stCondLst>
                                  <p:childTnLst>
                                    <p:set>
                                      <p:cBhvr>
                                        <p:cTn dur="1" fill="hold" id="47">
                                          <p:stCondLst>
                                            <p:cond delay="0"/>
                                          </p:stCondLst>
                                        </p:cTn>
                                        <p:tgtEl>
                                          <p:spTgt spid="15"/>
                                        </p:tgtEl>
                                        <p:attrNameLst>
                                          <p:attrName>style.visibility</p:attrName>
                                        </p:attrNameLst>
                                      </p:cBhvr>
                                      <p:to>
                                        <p:strVal val="visible"/>
                                      </p:to>
                                    </p:set>
                                    <p:anim calcmode="lin" valueType="num">
                                      <p:cBhvr>
                                        <p:cTn dur="500" fill="hold" id="48"/>
                                        <p:tgtEl>
                                          <p:spTgt spid="15"/>
                                        </p:tgtEl>
                                        <p:attrNameLst>
                                          <p:attrName>ppt_w</p:attrName>
                                        </p:attrNameLst>
                                      </p:cBhvr>
                                      <p:tavLst>
                                        <p:tav tm="0">
                                          <p:val>
                                            <p:fltVal val="0"/>
                                          </p:val>
                                        </p:tav>
                                        <p:tav tm="100000">
                                          <p:val>
                                            <p:strVal val="#ppt_w"/>
                                          </p:val>
                                        </p:tav>
                                      </p:tavLst>
                                    </p:anim>
                                    <p:anim calcmode="lin" valueType="num">
                                      <p:cBhvr>
                                        <p:cTn dur="500" fill="hold" id="49"/>
                                        <p:tgtEl>
                                          <p:spTgt spid="15"/>
                                        </p:tgtEl>
                                        <p:attrNameLst>
                                          <p:attrName>ppt_h</p:attrName>
                                        </p:attrNameLst>
                                      </p:cBhvr>
                                      <p:tavLst>
                                        <p:tav tm="0">
                                          <p:val>
                                            <p:fltVal val="0"/>
                                          </p:val>
                                        </p:tav>
                                        <p:tav tm="100000">
                                          <p:val>
                                            <p:strVal val="#ppt_h"/>
                                          </p:val>
                                        </p:tav>
                                      </p:tavLst>
                                    </p:anim>
                                    <p:animEffect filter="fade" transition="in">
                                      <p:cBhvr>
                                        <p:cTn dur="500" id="50"/>
                                        <p:tgtEl>
                                          <p:spTgt spid="15"/>
                                        </p:tgtEl>
                                      </p:cBhvr>
                                    </p:animEffect>
                                  </p:childTnLst>
                                </p:cTn>
                              </p:par>
                              <p:par>
                                <p:cTn fill="hold" grpId="0" id="51" nodeType="withEffect" presetClass="entr" presetID="53" presetSubtype="0">
                                  <p:stCondLst>
                                    <p:cond delay="0"/>
                                  </p:stCondLst>
                                  <p:childTnLst>
                                    <p:set>
                                      <p:cBhvr>
                                        <p:cTn dur="1" fill="hold" id="52">
                                          <p:stCondLst>
                                            <p:cond delay="0"/>
                                          </p:stCondLst>
                                        </p:cTn>
                                        <p:tgtEl>
                                          <p:spTgt spid="16"/>
                                        </p:tgtEl>
                                        <p:attrNameLst>
                                          <p:attrName>style.visibility</p:attrName>
                                        </p:attrNameLst>
                                      </p:cBhvr>
                                      <p:to>
                                        <p:strVal val="visible"/>
                                      </p:to>
                                    </p:set>
                                    <p:anim calcmode="lin" valueType="num">
                                      <p:cBhvr>
                                        <p:cTn dur="500" fill="hold" id="53"/>
                                        <p:tgtEl>
                                          <p:spTgt spid="16"/>
                                        </p:tgtEl>
                                        <p:attrNameLst>
                                          <p:attrName>ppt_w</p:attrName>
                                        </p:attrNameLst>
                                      </p:cBhvr>
                                      <p:tavLst>
                                        <p:tav tm="0">
                                          <p:val>
                                            <p:fltVal val="0"/>
                                          </p:val>
                                        </p:tav>
                                        <p:tav tm="100000">
                                          <p:val>
                                            <p:strVal val="#ppt_w"/>
                                          </p:val>
                                        </p:tav>
                                      </p:tavLst>
                                    </p:anim>
                                    <p:anim calcmode="lin" valueType="num">
                                      <p:cBhvr>
                                        <p:cTn dur="500" fill="hold" id="54"/>
                                        <p:tgtEl>
                                          <p:spTgt spid="16"/>
                                        </p:tgtEl>
                                        <p:attrNameLst>
                                          <p:attrName>ppt_h</p:attrName>
                                        </p:attrNameLst>
                                      </p:cBhvr>
                                      <p:tavLst>
                                        <p:tav tm="0">
                                          <p:val>
                                            <p:fltVal val="0"/>
                                          </p:val>
                                        </p:tav>
                                        <p:tav tm="100000">
                                          <p:val>
                                            <p:strVal val="#ppt_h"/>
                                          </p:val>
                                        </p:tav>
                                      </p:tavLst>
                                    </p:anim>
                                    <p:animEffect filter="fade" transition="in">
                                      <p:cBhvr>
                                        <p:cTn dur="500" id="55"/>
                                        <p:tgtEl>
                                          <p:spTgt spid="16"/>
                                        </p:tgtEl>
                                      </p:cBhvr>
                                    </p:animEffect>
                                  </p:childTnLst>
                                </p:cTn>
                              </p:par>
                              <p:par>
                                <p:cTn fill="hold" grpId="0" id="56" nodeType="withEffect" presetClass="entr" presetID="53" presetSubtype="0">
                                  <p:stCondLst>
                                    <p:cond delay="0"/>
                                  </p:stCondLst>
                                  <p:childTnLst>
                                    <p:set>
                                      <p:cBhvr>
                                        <p:cTn dur="1" fill="hold" id="57">
                                          <p:stCondLst>
                                            <p:cond delay="0"/>
                                          </p:stCondLst>
                                        </p:cTn>
                                        <p:tgtEl>
                                          <p:spTgt spid="17"/>
                                        </p:tgtEl>
                                        <p:attrNameLst>
                                          <p:attrName>style.visibility</p:attrName>
                                        </p:attrNameLst>
                                      </p:cBhvr>
                                      <p:to>
                                        <p:strVal val="visible"/>
                                      </p:to>
                                    </p:set>
                                    <p:anim calcmode="lin" valueType="num">
                                      <p:cBhvr>
                                        <p:cTn dur="500" fill="hold" id="58"/>
                                        <p:tgtEl>
                                          <p:spTgt spid="17"/>
                                        </p:tgtEl>
                                        <p:attrNameLst>
                                          <p:attrName>ppt_w</p:attrName>
                                        </p:attrNameLst>
                                      </p:cBhvr>
                                      <p:tavLst>
                                        <p:tav tm="0">
                                          <p:val>
                                            <p:fltVal val="0"/>
                                          </p:val>
                                        </p:tav>
                                        <p:tav tm="100000">
                                          <p:val>
                                            <p:strVal val="#ppt_w"/>
                                          </p:val>
                                        </p:tav>
                                      </p:tavLst>
                                    </p:anim>
                                    <p:anim calcmode="lin" valueType="num">
                                      <p:cBhvr>
                                        <p:cTn dur="500" fill="hold" id="59"/>
                                        <p:tgtEl>
                                          <p:spTgt spid="17"/>
                                        </p:tgtEl>
                                        <p:attrNameLst>
                                          <p:attrName>ppt_h</p:attrName>
                                        </p:attrNameLst>
                                      </p:cBhvr>
                                      <p:tavLst>
                                        <p:tav tm="0">
                                          <p:val>
                                            <p:fltVal val="0"/>
                                          </p:val>
                                        </p:tav>
                                        <p:tav tm="100000">
                                          <p:val>
                                            <p:strVal val="#ppt_h"/>
                                          </p:val>
                                        </p:tav>
                                      </p:tavLst>
                                    </p:anim>
                                    <p:animEffect filter="fade" transition="in">
                                      <p:cBhvr>
                                        <p:cTn dur="500" id="60"/>
                                        <p:tgtEl>
                                          <p:spTgt spid="17"/>
                                        </p:tgtEl>
                                      </p:cBhvr>
                                    </p:animEffect>
                                  </p:childTnLst>
                                </p:cTn>
                              </p:par>
                              <p:par>
                                <p:cTn fill="hold" grpId="0" id="61" nodeType="withEffect" presetClass="entr" presetID="53" presetSubtype="0">
                                  <p:stCondLst>
                                    <p:cond delay="0"/>
                                  </p:stCondLst>
                                  <p:childTnLst>
                                    <p:set>
                                      <p:cBhvr>
                                        <p:cTn dur="1" fill="hold" id="62">
                                          <p:stCondLst>
                                            <p:cond delay="0"/>
                                          </p:stCondLst>
                                        </p:cTn>
                                        <p:tgtEl>
                                          <p:spTgt spid="18"/>
                                        </p:tgtEl>
                                        <p:attrNameLst>
                                          <p:attrName>style.visibility</p:attrName>
                                        </p:attrNameLst>
                                      </p:cBhvr>
                                      <p:to>
                                        <p:strVal val="visible"/>
                                      </p:to>
                                    </p:set>
                                    <p:anim calcmode="lin" valueType="num">
                                      <p:cBhvr>
                                        <p:cTn dur="500" fill="hold" id="63"/>
                                        <p:tgtEl>
                                          <p:spTgt spid="18"/>
                                        </p:tgtEl>
                                        <p:attrNameLst>
                                          <p:attrName>ppt_w</p:attrName>
                                        </p:attrNameLst>
                                      </p:cBhvr>
                                      <p:tavLst>
                                        <p:tav tm="0">
                                          <p:val>
                                            <p:fltVal val="0"/>
                                          </p:val>
                                        </p:tav>
                                        <p:tav tm="100000">
                                          <p:val>
                                            <p:strVal val="#ppt_w"/>
                                          </p:val>
                                        </p:tav>
                                      </p:tavLst>
                                    </p:anim>
                                    <p:anim calcmode="lin" valueType="num">
                                      <p:cBhvr>
                                        <p:cTn dur="500" fill="hold" id="64"/>
                                        <p:tgtEl>
                                          <p:spTgt spid="18"/>
                                        </p:tgtEl>
                                        <p:attrNameLst>
                                          <p:attrName>ppt_h</p:attrName>
                                        </p:attrNameLst>
                                      </p:cBhvr>
                                      <p:tavLst>
                                        <p:tav tm="0">
                                          <p:val>
                                            <p:fltVal val="0"/>
                                          </p:val>
                                        </p:tav>
                                        <p:tav tm="100000">
                                          <p:val>
                                            <p:strVal val="#ppt_h"/>
                                          </p:val>
                                        </p:tav>
                                      </p:tavLst>
                                    </p:anim>
                                    <p:animEffect filter="fade" transition="in">
                                      <p:cBhvr>
                                        <p:cTn dur="500" id="65"/>
                                        <p:tgtEl>
                                          <p:spTgt spid="18"/>
                                        </p:tgtEl>
                                      </p:cBhvr>
                                    </p:animEffect>
                                  </p:childTnLst>
                                </p:cTn>
                              </p:par>
                              <p:par>
                                <p:cTn fill="hold" grpId="0" id="66" nodeType="withEffect" presetClass="entr" presetID="53" presetSubtype="0">
                                  <p:stCondLst>
                                    <p:cond delay="0"/>
                                  </p:stCondLst>
                                  <p:childTnLst>
                                    <p:set>
                                      <p:cBhvr>
                                        <p:cTn dur="1" fill="hold" id="67">
                                          <p:stCondLst>
                                            <p:cond delay="0"/>
                                          </p:stCondLst>
                                        </p:cTn>
                                        <p:tgtEl>
                                          <p:spTgt spid="19"/>
                                        </p:tgtEl>
                                        <p:attrNameLst>
                                          <p:attrName>style.visibility</p:attrName>
                                        </p:attrNameLst>
                                      </p:cBhvr>
                                      <p:to>
                                        <p:strVal val="visible"/>
                                      </p:to>
                                    </p:set>
                                    <p:anim calcmode="lin" valueType="num">
                                      <p:cBhvr>
                                        <p:cTn dur="500" fill="hold" id="68"/>
                                        <p:tgtEl>
                                          <p:spTgt spid="19"/>
                                        </p:tgtEl>
                                        <p:attrNameLst>
                                          <p:attrName>ppt_w</p:attrName>
                                        </p:attrNameLst>
                                      </p:cBhvr>
                                      <p:tavLst>
                                        <p:tav tm="0">
                                          <p:val>
                                            <p:fltVal val="0"/>
                                          </p:val>
                                        </p:tav>
                                        <p:tav tm="100000">
                                          <p:val>
                                            <p:strVal val="#ppt_w"/>
                                          </p:val>
                                        </p:tav>
                                      </p:tavLst>
                                    </p:anim>
                                    <p:anim calcmode="lin" valueType="num">
                                      <p:cBhvr>
                                        <p:cTn dur="500" fill="hold" id="69"/>
                                        <p:tgtEl>
                                          <p:spTgt spid="19"/>
                                        </p:tgtEl>
                                        <p:attrNameLst>
                                          <p:attrName>ppt_h</p:attrName>
                                        </p:attrNameLst>
                                      </p:cBhvr>
                                      <p:tavLst>
                                        <p:tav tm="0">
                                          <p:val>
                                            <p:fltVal val="0"/>
                                          </p:val>
                                        </p:tav>
                                        <p:tav tm="100000">
                                          <p:val>
                                            <p:strVal val="#ppt_h"/>
                                          </p:val>
                                        </p:tav>
                                      </p:tavLst>
                                    </p:anim>
                                    <p:animEffect filter="fade" transition="in">
                                      <p:cBhvr>
                                        <p:cTn dur="500" id="70"/>
                                        <p:tgtEl>
                                          <p:spTgt spid="19"/>
                                        </p:tgtEl>
                                      </p:cBhvr>
                                    </p:animEffect>
                                  </p:childTnLst>
                                </p:cTn>
                              </p:par>
                              <p:par>
                                <p:cTn fill="hold" grpId="0" id="71" nodeType="withEffect" presetClass="entr" presetID="53" presetSubtype="0">
                                  <p:stCondLst>
                                    <p:cond delay="0"/>
                                  </p:stCondLst>
                                  <p:childTnLst>
                                    <p:set>
                                      <p:cBhvr>
                                        <p:cTn dur="1" fill="hold" id="72">
                                          <p:stCondLst>
                                            <p:cond delay="0"/>
                                          </p:stCondLst>
                                        </p:cTn>
                                        <p:tgtEl>
                                          <p:spTgt spid="20"/>
                                        </p:tgtEl>
                                        <p:attrNameLst>
                                          <p:attrName>style.visibility</p:attrName>
                                        </p:attrNameLst>
                                      </p:cBhvr>
                                      <p:to>
                                        <p:strVal val="visible"/>
                                      </p:to>
                                    </p:set>
                                    <p:anim calcmode="lin" valueType="num">
                                      <p:cBhvr>
                                        <p:cTn dur="500" fill="hold" id="73"/>
                                        <p:tgtEl>
                                          <p:spTgt spid="20"/>
                                        </p:tgtEl>
                                        <p:attrNameLst>
                                          <p:attrName>ppt_w</p:attrName>
                                        </p:attrNameLst>
                                      </p:cBhvr>
                                      <p:tavLst>
                                        <p:tav tm="0">
                                          <p:val>
                                            <p:fltVal val="0"/>
                                          </p:val>
                                        </p:tav>
                                        <p:tav tm="100000">
                                          <p:val>
                                            <p:strVal val="#ppt_w"/>
                                          </p:val>
                                        </p:tav>
                                      </p:tavLst>
                                    </p:anim>
                                    <p:anim calcmode="lin" valueType="num">
                                      <p:cBhvr>
                                        <p:cTn dur="500" fill="hold" id="74"/>
                                        <p:tgtEl>
                                          <p:spTgt spid="20"/>
                                        </p:tgtEl>
                                        <p:attrNameLst>
                                          <p:attrName>ppt_h</p:attrName>
                                        </p:attrNameLst>
                                      </p:cBhvr>
                                      <p:tavLst>
                                        <p:tav tm="0">
                                          <p:val>
                                            <p:fltVal val="0"/>
                                          </p:val>
                                        </p:tav>
                                        <p:tav tm="100000">
                                          <p:val>
                                            <p:strVal val="#ppt_h"/>
                                          </p:val>
                                        </p:tav>
                                      </p:tavLst>
                                    </p:anim>
                                    <p:animEffect filter="fade" transition="in">
                                      <p:cBhvr>
                                        <p:cTn dur="500" id="75"/>
                                        <p:tgtEl>
                                          <p:spTgt spid="20"/>
                                        </p:tgtEl>
                                      </p:cBhvr>
                                    </p:animEffect>
                                  </p:childTnLst>
                                </p:cTn>
                              </p:par>
                              <p:par>
                                <p:cTn fill="hold" grpId="0" id="76" nodeType="withEffect" presetClass="entr" presetID="53" presetSubtype="0">
                                  <p:stCondLst>
                                    <p:cond delay="0"/>
                                  </p:stCondLst>
                                  <p:childTnLst>
                                    <p:set>
                                      <p:cBhvr>
                                        <p:cTn dur="1" fill="hold" id="77">
                                          <p:stCondLst>
                                            <p:cond delay="0"/>
                                          </p:stCondLst>
                                        </p:cTn>
                                        <p:tgtEl>
                                          <p:spTgt spid="21"/>
                                        </p:tgtEl>
                                        <p:attrNameLst>
                                          <p:attrName>style.visibility</p:attrName>
                                        </p:attrNameLst>
                                      </p:cBhvr>
                                      <p:to>
                                        <p:strVal val="visible"/>
                                      </p:to>
                                    </p:set>
                                    <p:anim calcmode="lin" valueType="num">
                                      <p:cBhvr>
                                        <p:cTn dur="500" fill="hold" id="78"/>
                                        <p:tgtEl>
                                          <p:spTgt spid="21"/>
                                        </p:tgtEl>
                                        <p:attrNameLst>
                                          <p:attrName>ppt_w</p:attrName>
                                        </p:attrNameLst>
                                      </p:cBhvr>
                                      <p:tavLst>
                                        <p:tav tm="0">
                                          <p:val>
                                            <p:fltVal val="0"/>
                                          </p:val>
                                        </p:tav>
                                        <p:tav tm="100000">
                                          <p:val>
                                            <p:strVal val="#ppt_w"/>
                                          </p:val>
                                        </p:tav>
                                      </p:tavLst>
                                    </p:anim>
                                    <p:anim calcmode="lin" valueType="num">
                                      <p:cBhvr>
                                        <p:cTn dur="500" fill="hold" id="79"/>
                                        <p:tgtEl>
                                          <p:spTgt spid="21"/>
                                        </p:tgtEl>
                                        <p:attrNameLst>
                                          <p:attrName>ppt_h</p:attrName>
                                        </p:attrNameLst>
                                      </p:cBhvr>
                                      <p:tavLst>
                                        <p:tav tm="0">
                                          <p:val>
                                            <p:fltVal val="0"/>
                                          </p:val>
                                        </p:tav>
                                        <p:tav tm="100000">
                                          <p:val>
                                            <p:strVal val="#ppt_h"/>
                                          </p:val>
                                        </p:tav>
                                      </p:tavLst>
                                    </p:anim>
                                    <p:animEffect filter="fade" transition="in">
                                      <p:cBhvr>
                                        <p:cTn dur="500" id="80"/>
                                        <p:tgtEl>
                                          <p:spTgt spid="21"/>
                                        </p:tgtEl>
                                      </p:cBhvr>
                                    </p:animEffect>
                                  </p:childTnLst>
                                </p:cTn>
                              </p:par>
                              <p:par>
                                <p:cTn fill="hold" grpId="0" id="81" nodeType="withEffect" presetClass="entr" presetID="53" presetSubtype="0">
                                  <p:stCondLst>
                                    <p:cond delay="0"/>
                                  </p:stCondLst>
                                  <p:childTnLst>
                                    <p:set>
                                      <p:cBhvr>
                                        <p:cTn dur="1" fill="hold" id="82">
                                          <p:stCondLst>
                                            <p:cond delay="0"/>
                                          </p:stCondLst>
                                        </p:cTn>
                                        <p:tgtEl>
                                          <p:spTgt spid="22"/>
                                        </p:tgtEl>
                                        <p:attrNameLst>
                                          <p:attrName>style.visibility</p:attrName>
                                        </p:attrNameLst>
                                      </p:cBhvr>
                                      <p:to>
                                        <p:strVal val="visible"/>
                                      </p:to>
                                    </p:set>
                                    <p:anim calcmode="lin" valueType="num">
                                      <p:cBhvr>
                                        <p:cTn dur="500" fill="hold" id="83"/>
                                        <p:tgtEl>
                                          <p:spTgt spid="22"/>
                                        </p:tgtEl>
                                        <p:attrNameLst>
                                          <p:attrName>ppt_w</p:attrName>
                                        </p:attrNameLst>
                                      </p:cBhvr>
                                      <p:tavLst>
                                        <p:tav tm="0">
                                          <p:val>
                                            <p:fltVal val="0"/>
                                          </p:val>
                                        </p:tav>
                                        <p:tav tm="100000">
                                          <p:val>
                                            <p:strVal val="#ppt_w"/>
                                          </p:val>
                                        </p:tav>
                                      </p:tavLst>
                                    </p:anim>
                                    <p:anim calcmode="lin" valueType="num">
                                      <p:cBhvr>
                                        <p:cTn dur="500" fill="hold" id="84"/>
                                        <p:tgtEl>
                                          <p:spTgt spid="22"/>
                                        </p:tgtEl>
                                        <p:attrNameLst>
                                          <p:attrName>ppt_h</p:attrName>
                                        </p:attrNameLst>
                                      </p:cBhvr>
                                      <p:tavLst>
                                        <p:tav tm="0">
                                          <p:val>
                                            <p:fltVal val="0"/>
                                          </p:val>
                                        </p:tav>
                                        <p:tav tm="100000">
                                          <p:val>
                                            <p:strVal val="#ppt_h"/>
                                          </p:val>
                                        </p:tav>
                                      </p:tavLst>
                                    </p:anim>
                                    <p:animEffect filter="fade" transition="in">
                                      <p:cBhvr>
                                        <p:cTn dur="500" id="85"/>
                                        <p:tgtEl>
                                          <p:spTgt spid="22"/>
                                        </p:tgtEl>
                                      </p:cBhvr>
                                    </p:animEffect>
                                  </p:childTnLst>
                                </p:cTn>
                              </p:par>
                              <p:par>
                                <p:cTn fill="hold" grpId="0" id="86" nodeType="withEffect" presetClass="entr" presetID="53" presetSubtype="0">
                                  <p:stCondLst>
                                    <p:cond delay="0"/>
                                  </p:stCondLst>
                                  <p:childTnLst>
                                    <p:set>
                                      <p:cBhvr>
                                        <p:cTn dur="1" fill="hold" id="87">
                                          <p:stCondLst>
                                            <p:cond delay="0"/>
                                          </p:stCondLst>
                                        </p:cTn>
                                        <p:tgtEl>
                                          <p:spTgt spid="23"/>
                                        </p:tgtEl>
                                        <p:attrNameLst>
                                          <p:attrName>style.visibility</p:attrName>
                                        </p:attrNameLst>
                                      </p:cBhvr>
                                      <p:to>
                                        <p:strVal val="visible"/>
                                      </p:to>
                                    </p:set>
                                    <p:anim calcmode="lin" valueType="num">
                                      <p:cBhvr>
                                        <p:cTn dur="500" fill="hold" id="88"/>
                                        <p:tgtEl>
                                          <p:spTgt spid="23"/>
                                        </p:tgtEl>
                                        <p:attrNameLst>
                                          <p:attrName>ppt_w</p:attrName>
                                        </p:attrNameLst>
                                      </p:cBhvr>
                                      <p:tavLst>
                                        <p:tav tm="0">
                                          <p:val>
                                            <p:fltVal val="0"/>
                                          </p:val>
                                        </p:tav>
                                        <p:tav tm="100000">
                                          <p:val>
                                            <p:strVal val="#ppt_w"/>
                                          </p:val>
                                        </p:tav>
                                      </p:tavLst>
                                    </p:anim>
                                    <p:anim calcmode="lin" valueType="num">
                                      <p:cBhvr>
                                        <p:cTn dur="500" fill="hold" id="89"/>
                                        <p:tgtEl>
                                          <p:spTgt spid="23"/>
                                        </p:tgtEl>
                                        <p:attrNameLst>
                                          <p:attrName>ppt_h</p:attrName>
                                        </p:attrNameLst>
                                      </p:cBhvr>
                                      <p:tavLst>
                                        <p:tav tm="0">
                                          <p:val>
                                            <p:fltVal val="0"/>
                                          </p:val>
                                        </p:tav>
                                        <p:tav tm="100000">
                                          <p:val>
                                            <p:strVal val="#ppt_h"/>
                                          </p:val>
                                        </p:tav>
                                      </p:tavLst>
                                    </p:anim>
                                    <p:animEffect filter="fade" transition="in">
                                      <p:cBhvr>
                                        <p:cTn dur="500" id="90"/>
                                        <p:tgtEl>
                                          <p:spTgt spid="23"/>
                                        </p:tgtEl>
                                      </p:cBhvr>
                                    </p:animEffect>
                                  </p:childTnLst>
                                </p:cTn>
                              </p:par>
                              <p:par>
                                <p:cTn fill="hold" grpId="0" id="91" nodeType="withEffect" presetClass="entr" presetID="53" presetSubtype="0">
                                  <p:stCondLst>
                                    <p:cond delay="0"/>
                                  </p:stCondLst>
                                  <p:childTnLst>
                                    <p:set>
                                      <p:cBhvr>
                                        <p:cTn dur="1" fill="hold" id="92">
                                          <p:stCondLst>
                                            <p:cond delay="0"/>
                                          </p:stCondLst>
                                        </p:cTn>
                                        <p:tgtEl>
                                          <p:spTgt spid="24"/>
                                        </p:tgtEl>
                                        <p:attrNameLst>
                                          <p:attrName>style.visibility</p:attrName>
                                        </p:attrNameLst>
                                      </p:cBhvr>
                                      <p:to>
                                        <p:strVal val="visible"/>
                                      </p:to>
                                    </p:set>
                                    <p:anim calcmode="lin" valueType="num">
                                      <p:cBhvr>
                                        <p:cTn dur="500" fill="hold" id="93"/>
                                        <p:tgtEl>
                                          <p:spTgt spid="24"/>
                                        </p:tgtEl>
                                        <p:attrNameLst>
                                          <p:attrName>ppt_w</p:attrName>
                                        </p:attrNameLst>
                                      </p:cBhvr>
                                      <p:tavLst>
                                        <p:tav tm="0">
                                          <p:val>
                                            <p:fltVal val="0"/>
                                          </p:val>
                                        </p:tav>
                                        <p:tav tm="100000">
                                          <p:val>
                                            <p:strVal val="#ppt_w"/>
                                          </p:val>
                                        </p:tav>
                                      </p:tavLst>
                                    </p:anim>
                                    <p:anim calcmode="lin" valueType="num">
                                      <p:cBhvr>
                                        <p:cTn dur="500" fill="hold" id="94"/>
                                        <p:tgtEl>
                                          <p:spTgt spid="24"/>
                                        </p:tgtEl>
                                        <p:attrNameLst>
                                          <p:attrName>ppt_h</p:attrName>
                                        </p:attrNameLst>
                                      </p:cBhvr>
                                      <p:tavLst>
                                        <p:tav tm="0">
                                          <p:val>
                                            <p:fltVal val="0"/>
                                          </p:val>
                                        </p:tav>
                                        <p:tav tm="100000">
                                          <p:val>
                                            <p:strVal val="#ppt_h"/>
                                          </p:val>
                                        </p:tav>
                                      </p:tavLst>
                                    </p:anim>
                                    <p:animEffect filter="fade" transition="in">
                                      <p:cBhvr>
                                        <p:cTn dur="500" id="95"/>
                                        <p:tgtEl>
                                          <p:spTgt spid="24"/>
                                        </p:tgtEl>
                                      </p:cBhvr>
                                    </p:animEffect>
                                  </p:childTnLst>
                                </p:cTn>
                              </p:par>
                              <p:par>
                                <p:cTn fill="hold" grpId="0" id="96" nodeType="withEffect" presetClass="entr" presetID="53" presetSubtype="0">
                                  <p:stCondLst>
                                    <p:cond delay="0"/>
                                  </p:stCondLst>
                                  <p:childTnLst>
                                    <p:set>
                                      <p:cBhvr>
                                        <p:cTn dur="1" fill="hold" id="97">
                                          <p:stCondLst>
                                            <p:cond delay="0"/>
                                          </p:stCondLst>
                                        </p:cTn>
                                        <p:tgtEl>
                                          <p:spTgt spid="25"/>
                                        </p:tgtEl>
                                        <p:attrNameLst>
                                          <p:attrName>style.visibility</p:attrName>
                                        </p:attrNameLst>
                                      </p:cBhvr>
                                      <p:to>
                                        <p:strVal val="visible"/>
                                      </p:to>
                                    </p:set>
                                    <p:anim calcmode="lin" valueType="num">
                                      <p:cBhvr>
                                        <p:cTn dur="500" fill="hold" id="98"/>
                                        <p:tgtEl>
                                          <p:spTgt spid="25"/>
                                        </p:tgtEl>
                                        <p:attrNameLst>
                                          <p:attrName>ppt_w</p:attrName>
                                        </p:attrNameLst>
                                      </p:cBhvr>
                                      <p:tavLst>
                                        <p:tav tm="0">
                                          <p:val>
                                            <p:fltVal val="0"/>
                                          </p:val>
                                        </p:tav>
                                        <p:tav tm="100000">
                                          <p:val>
                                            <p:strVal val="#ppt_w"/>
                                          </p:val>
                                        </p:tav>
                                      </p:tavLst>
                                    </p:anim>
                                    <p:anim calcmode="lin" valueType="num">
                                      <p:cBhvr>
                                        <p:cTn dur="500" fill="hold" id="99"/>
                                        <p:tgtEl>
                                          <p:spTgt spid="25"/>
                                        </p:tgtEl>
                                        <p:attrNameLst>
                                          <p:attrName>ppt_h</p:attrName>
                                        </p:attrNameLst>
                                      </p:cBhvr>
                                      <p:tavLst>
                                        <p:tav tm="0">
                                          <p:val>
                                            <p:fltVal val="0"/>
                                          </p:val>
                                        </p:tav>
                                        <p:tav tm="100000">
                                          <p:val>
                                            <p:strVal val="#ppt_h"/>
                                          </p:val>
                                        </p:tav>
                                      </p:tavLst>
                                    </p:anim>
                                    <p:animEffect filter="fade" transition="in">
                                      <p:cBhvr>
                                        <p:cTn dur="500" id="100"/>
                                        <p:tgtEl>
                                          <p:spTgt spid="25"/>
                                        </p:tgtEl>
                                      </p:cBhvr>
                                    </p:animEffect>
                                  </p:childTnLst>
                                </p:cTn>
                              </p:par>
                            </p:childTnLst>
                          </p:cTn>
                        </p:par>
                      </p:childTnLst>
                    </p:cTn>
                  </p:par>
                  <p:par>
                    <p:cTn fill="hold" id="101" nodeType="clickPar">
                      <p:stCondLst>
                        <p:cond delay="indefinite"/>
                      </p:stCondLst>
                      <p:childTnLst>
                        <p:par>
                          <p:cTn fill="hold" id="102" nodeType="afterGroup">
                            <p:stCondLst>
                              <p:cond delay="0"/>
                            </p:stCondLst>
                            <p:childTnLst>
                              <p:par>
                                <p:cTn fill="hold" id="103" nodeType="clickEffect" presetClass="entr" presetID="12" presetSubtype="8">
                                  <p:stCondLst>
                                    <p:cond delay="0"/>
                                  </p:stCondLst>
                                  <p:childTnLst>
                                    <p:set>
                                      <p:cBhvr>
                                        <p:cTn dur="1" fill="hold" id="104">
                                          <p:stCondLst>
                                            <p:cond delay="0"/>
                                          </p:stCondLst>
                                        </p:cTn>
                                        <p:tgtEl>
                                          <p:spTgt spid="6"/>
                                        </p:tgtEl>
                                        <p:attrNameLst>
                                          <p:attrName>style.visibility</p:attrName>
                                        </p:attrNameLst>
                                      </p:cBhvr>
                                      <p:to>
                                        <p:strVal val="visible"/>
                                      </p:to>
                                    </p:set>
                                    <p:anim calcmode="lin" valueType="num">
                                      <p:cBhvr additive="base">
                                        <p:cTn dur="500" id="105"/>
                                        <p:tgtEl>
                                          <p:spTgt spid="6"/>
                                        </p:tgtEl>
                                        <p:attrNameLst>
                                          <p:attrName>ppt_x</p:attrName>
                                        </p:attrNameLst>
                                      </p:cBhvr>
                                      <p:tavLst>
                                        <p:tav tm="0">
                                          <p:val>
                                            <p:strVal val="#ppt_x-#ppt_w*1.125000"/>
                                          </p:val>
                                        </p:tav>
                                        <p:tav tm="100000">
                                          <p:val>
                                            <p:strVal val="#ppt_x"/>
                                          </p:val>
                                        </p:tav>
                                      </p:tavLst>
                                    </p:anim>
                                    <p:animEffect filter="wipe(right)" transition="in">
                                      <p:cBhvr>
                                        <p:cTn dur="500" id="106"/>
                                        <p:tgtEl>
                                          <p:spTgt spid="6"/>
                                        </p:tgtEl>
                                      </p:cBhvr>
                                    </p:animEffect>
                                  </p:childTnLst>
                                </p:cTn>
                              </p:par>
                            </p:childTnLst>
                          </p:cTn>
                        </p:par>
                      </p:childTnLst>
                    </p:cTn>
                  </p:par>
                  <p:par>
                    <p:cTn fill="hold" id="107" nodeType="clickPar">
                      <p:stCondLst>
                        <p:cond delay="indefinite"/>
                      </p:stCondLst>
                      <p:childTnLst>
                        <p:par>
                          <p:cTn fill="hold" id="108" nodeType="afterGroup">
                            <p:stCondLst>
                              <p:cond delay="0"/>
                            </p:stCondLst>
                            <p:childTnLst>
                              <p:par>
                                <p:cTn fill="hold" grpId="0" id="109" nodeType="clickEffect" presetClass="entr" presetID="22" presetSubtype="8">
                                  <p:stCondLst>
                                    <p:cond delay="0"/>
                                  </p:stCondLst>
                                  <p:childTnLst>
                                    <p:set>
                                      <p:cBhvr>
                                        <p:cTn dur="1" fill="hold" id="110">
                                          <p:stCondLst>
                                            <p:cond delay="0"/>
                                          </p:stCondLst>
                                        </p:cTn>
                                        <p:tgtEl>
                                          <p:spTgt spid="27"/>
                                        </p:tgtEl>
                                        <p:attrNameLst>
                                          <p:attrName>style.visibility</p:attrName>
                                        </p:attrNameLst>
                                      </p:cBhvr>
                                      <p:to>
                                        <p:strVal val="visible"/>
                                      </p:to>
                                    </p:set>
                                    <p:animEffect filter="wipe(left)" transition="in">
                                      <p:cBhvr>
                                        <p:cTn dur="500" id="111"/>
                                        <p:tgtEl>
                                          <p:spTgt spid="27"/>
                                        </p:tgtEl>
                                      </p:cBhvr>
                                    </p:animEffect>
                                  </p:childTnLst>
                                </p:cTn>
                              </p:par>
                              <p:par>
                                <p:cTn fill="hold" grpId="0" id="112" nodeType="withEffect" presetClass="entr" presetID="22" presetSubtype="8">
                                  <p:stCondLst>
                                    <p:cond delay="0"/>
                                  </p:stCondLst>
                                  <p:childTnLst>
                                    <p:set>
                                      <p:cBhvr>
                                        <p:cTn dur="1" fill="hold" id="113">
                                          <p:stCondLst>
                                            <p:cond delay="0"/>
                                          </p:stCondLst>
                                        </p:cTn>
                                        <p:tgtEl>
                                          <p:spTgt spid="28"/>
                                        </p:tgtEl>
                                        <p:attrNameLst>
                                          <p:attrName>style.visibility</p:attrName>
                                        </p:attrNameLst>
                                      </p:cBhvr>
                                      <p:to>
                                        <p:strVal val="visible"/>
                                      </p:to>
                                    </p:set>
                                    <p:animEffect filter="wipe(left)" transition="in">
                                      <p:cBhvr>
                                        <p:cTn dur="500" id="114"/>
                                        <p:tgtEl>
                                          <p:spTgt spid="28"/>
                                        </p:tgtEl>
                                      </p:cBhvr>
                                    </p:animEffect>
                                  </p:childTnLst>
                                </p:cTn>
                              </p:par>
                              <p:par>
                                <p:cTn fill="hold" grpId="0" id="115" nodeType="withEffect" presetClass="entr" presetID="22" presetSubtype="8">
                                  <p:stCondLst>
                                    <p:cond delay="0"/>
                                  </p:stCondLst>
                                  <p:childTnLst>
                                    <p:set>
                                      <p:cBhvr>
                                        <p:cTn dur="1" fill="hold" id="116">
                                          <p:stCondLst>
                                            <p:cond delay="0"/>
                                          </p:stCondLst>
                                        </p:cTn>
                                        <p:tgtEl>
                                          <p:spTgt spid="29"/>
                                        </p:tgtEl>
                                        <p:attrNameLst>
                                          <p:attrName>style.visibility</p:attrName>
                                        </p:attrNameLst>
                                      </p:cBhvr>
                                      <p:to>
                                        <p:strVal val="visible"/>
                                      </p:to>
                                    </p:set>
                                    <p:animEffect filter="wipe(left)" transition="in">
                                      <p:cBhvr>
                                        <p:cTn dur="500" id="117"/>
                                        <p:tgtEl>
                                          <p:spTgt spid="29"/>
                                        </p:tgtEl>
                                      </p:cBhvr>
                                    </p:animEffect>
                                  </p:childTnLst>
                                </p:cTn>
                              </p:par>
                              <p:par>
                                <p:cTn fill="hold" grpId="0" id="118" nodeType="withEffect" presetClass="entr" presetID="22" presetSubtype="8">
                                  <p:stCondLst>
                                    <p:cond delay="0"/>
                                  </p:stCondLst>
                                  <p:childTnLst>
                                    <p:set>
                                      <p:cBhvr>
                                        <p:cTn dur="1" fill="hold" id="119">
                                          <p:stCondLst>
                                            <p:cond delay="0"/>
                                          </p:stCondLst>
                                        </p:cTn>
                                        <p:tgtEl>
                                          <p:spTgt spid="34"/>
                                        </p:tgtEl>
                                        <p:attrNameLst>
                                          <p:attrName>style.visibility</p:attrName>
                                        </p:attrNameLst>
                                      </p:cBhvr>
                                      <p:to>
                                        <p:strVal val="visible"/>
                                      </p:to>
                                    </p:set>
                                    <p:animEffect filter="wipe(left)" transition="in">
                                      <p:cBhvr>
                                        <p:cTn dur="500" id="120"/>
                                        <p:tgtEl>
                                          <p:spTgt spid="34"/>
                                        </p:tgtEl>
                                      </p:cBhvr>
                                    </p:animEffect>
                                  </p:childTnLst>
                                </p:cTn>
                              </p:par>
                              <p:par>
                                <p:cTn fill="hold" grpId="0" id="121" nodeType="withEffect" presetClass="entr" presetID="22" presetSubtype="8">
                                  <p:stCondLst>
                                    <p:cond delay="0"/>
                                  </p:stCondLst>
                                  <p:childTnLst>
                                    <p:set>
                                      <p:cBhvr>
                                        <p:cTn dur="1" fill="hold" id="122">
                                          <p:stCondLst>
                                            <p:cond delay="0"/>
                                          </p:stCondLst>
                                        </p:cTn>
                                        <p:tgtEl>
                                          <p:spTgt spid="35"/>
                                        </p:tgtEl>
                                        <p:attrNameLst>
                                          <p:attrName>style.visibility</p:attrName>
                                        </p:attrNameLst>
                                      </p:cBhvr>
                                      <p:to>
                                        <p:strVal val="visible"/>
                                      </p:to>
                                    </p:set>
                                    <p:animEffect filter="wipe(left)" transition="in">
                                      <p:cBhvr>
                                        <p:cTn dur="500" id="123"/>
                                        <p:tgtEl>
                                          <p:spTgt spid="35"/>
                                        </p:tgtEl>
                                      </p:cBhvr>
                                    </p:animEffect>
                                  </p:childTnLst>
                                </p:cTn>
                              </p:par>
                              <p:par>
                                <p:cTn fill="hold" grpId="0" id="124" nodeType="withEffect" presetClass="entr" presetID="22" presetSubtype="8">
                                  <p:stCondLst>
                                    <p:cond delay="0"/>
                                  </p:stCondLst>
                                  <p:childTnLst>
                                    <p:set>
                                      <p:cBhvr>
                                        <p:cTn dur="1" fill="hold" id="125">
                                          <p:stCondLst>
                                            <p:cond delay="0"/>
                                          </p:stCondLst>
                                        </p:cTn>
                                        <p:tgtEl>
                                          <p:spTgt spid="36"/>
                                        </p:tgtEl>
                                        <p:attrNameLst>
                                          <p:attrName>style.visibility</p:attrName>
                                        </p:attrNameLst>
                                      </p:cBhvr>
                                      <p:to>
                                        <p:strVal val="visible"/>
                                      </p:to>
                                    </p:set>
                                    <p:animEffect filter="wipe(left)" transition="in">
                                      <p:cBhvr>
                                        <p:cTn dur="500" id="126"/>
                                        <p:tgtEl>
                                          <p:spTgt spid="36"/>
                                        </p:tgtEl>
                                      </p:cBhvr>
                                    </p:animEffect>
                                  </p:childTnLst>
                                </p:cTn>
                              </p:par>
                              <p:par>
                                <p:cTn fill="hold" grpId="0" id="127" nodeType="withEffect" presetClass="entr" presetID="22" presetSubtype="8">
                                  <p:stCondLst>
                                    <p:cond delay="0"/>
                                  </p:stCondLst>
                                  <p:childTnLst>
                                    <p:set>
                                      <p:cBhvr>
                                        <p:cTn dur="1" fill="hold" id="128">
                                          <p:stCondLst>
                                            <p:cond delay="0"/>
                                          </p:stCondLst>
                                        </p:cTn>
                                        <p:tgtEl>
                                          <p:spTgt spid="37"/>
                                        </p:tgtEl>
                                        <p:attrNameLst>
                                          <p:attrName>style.visibility</p:attrName>
                                        </p:attrNameLst>
                                      </p:cBhvr>
                                      <p:to>
                                        <p:strVal val="visible"/>
                                      </p:to>
                                    </p:set>
                                    <p:animEffect filter="wipe(left)" transition="in">
                                      <p:cBhvr>
                                        <p:cTn dur="500" id="129"/>
                                        <p:tgtEl>
                                          <p:spTgt spid="37"/>
                                        </p:tgtEl>
                                      </p:cBhvr>
                                    </p:animEffect>
                                  </p:childTnLst>
                                </p:cTn>
                              </p:par>
                              <p:par>
                                <p:cTn fill="hold" grpId="0" id="130" nodeType="withEffect" presetClass="entr" presetID="22" presetSubtype="8">
                                  <p:stCondLst>
                                    <p:cond delay="0"/>
                                  </p:stCondLst>
                                  <p:childTnLst>
                                    <p:set>
                                      <p:cBhvr>
                                        <p:cTn dur="1" fill="hold" id="131">
                                          <p:stCondLst>
                                            <p:cond delay="0"/>
                                          </p:stCondLst>
                                        </p:cTn>
                                        <p:tgtEl>
                                          <p:spTgt spid="38"/>
                                        </p:tgtEl>
                                        <p:attrNameLst>
                                          <p:attrName>style.visibility</p:attrName>
                                        </p:attrNameLst>
                                      </p:cBhvr>
                                      <p:to>
                                        <p:strVal val="visible"/>
                                      </p:to>
                                    </p:set>
                                    <p:animEffect filter="wipe(left)" transition="in">
                                      <p:cBhvr>
                                        <p:cTn dur="500" id="132"/>
                                        <p:tgtEl>
                                          <p:spTgt spid="38"/>
                                        </p:tgtEl>
                                      </p:cBhvr>
                                    </p:animEffect>
                                  </p:childTnLst>
                                </p:cTn>
                              </p:par>
                              <p:par>
                                <p:cTn fill="hold" grpId="0" id="133" nodeType="withEffect" presetClass="entr" presetID="22" presetSubtype="8">
                                  <p:stCondLst>
                                    <p:cond delay="0"/>
                                  </p:stCondLst>
                                  <p:childTnLst>
                                    <p:set>
                                      <p:cBhvr>
                                        <p:cTn dur="1" fill="hold" id="134">
                                          <p:stCondLst>
                                            <p:cond delay="0"/>
                                          </p:stCondLst>
                                        </p:cTn>
                                        <p:tgtEl>
                                          <p:spTgt spid="39"/>
                                        </p:tgtEl>
                                        <p:attrNameLst>
                                          <p:attrName>style.visibility</p:attrName>
                                        </p:attrNameLst>
                                      </p:cBhvr>
                                      <p:to>
                                        <p:strVal val="visible"/>
                                      </p:to>
                                    </p:set>
                                    <p:animEffect filter="wipe(left)" transition="in">
                                      <p:cBhvr>
                                        <p:cTn dur="500" id="135"/>
                                        <p:tgtEl>
                                          <p:spTgt spid="3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9"/>
      <p:bldP grpId="0" spid="10"/>
      <p:bldP grpId="0" spid="11"/>
      <p:bldP grpId="0" spid="12"/>
      <p:bldP grpId="0" spid="13"/>
      <p:bldP grpId="0" spid="14"/>
      <p:bldP grpId="0" spid="15"/>
      <p:bldP grpId="0" spid="16"/>
      <p:bldP grpId="0" spid="17"/>
      <p:bldP grpId="0" spid="18"/>
      <p:bldP grpId="0" spid="19"/>
      <p:bldP grpId="0" spid="20"/>
      <p:bldP grpId="0" spid="21"/>
      <p:bldP grpId="0" spid="22"/>
      <p:bldP grpId="0" spid="23"/>
      <p:bldP grpId="0" spid="24"/>
      <p:bldP grpId="0" spid="25"/>
      <p:bldP grpId="0" spid="27"/>
      <p:bldP grpId="0" spid="28"/>
      <p:bldP grpId="0" spid="29"/>
      <p:bldP grpId="0" spid="34"/>
      <p:bldP grpId="0" spid="35"/>
      <p:bldP grpId="0" spid="36"/>
      <p:bldP grpId="0" spid="37"/>
      <p:bldP grpId="0" spid="38"/>
      <p:bldP grpId="0" spid="39"/>
      <p:bldP grpId="0" spid="43"/>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TextBox 2"/>
          <p:cNvSpPr txBox="1"/>
          <p:nvPr/>
        </p:nvSpPr>
        <p:spPr>
          <a:xfrm>
            <a:off x="864022" y="1657350"/>
            <a:ext cx="7594178" cy="579120"/>
          </a:xfrm>
          <a:prstGeom prst="rect">
            <a:avLst/>
          </a:prstGeom>
          <a:noFill/>
        </p:spPr>
        <p:txBody>
          <a:bodyPr rtlCol="0" wrap="square">
            <a:spAutoFit/>
          </a:bodyPr>
          <a:lstStyle/>
          <a:p>
            <a:r>
              <a:rPr altLang="en-US" lang="zh-CN" smtClean="0" sz="1600">
                <a:latin charset="-122" panose="020b0503020204020204" pitchFamily="34" typeface="Microsoft YaHei"/>
                <a:ea charset="-122" panose="020b0503020204020204" pitchFamily="34" typeface="Microsoft YaHei"/>
                <a:sym charset="-122" panose="020b0503020204020204" pitchFamily="34" typeface="Microsoft YaHei"/>
              </a:rPr>
              <a:t>心态决定一切，是否拥有正确的心态是衡量讲师的一项重要指标，如何建设正确的教学心态需要注意以下几个方面：</a:t>
            </a:r>
          </a:p>
        </p:txBody>
      </p:sp>
      <p:grpSp>
        <p:nvGrpSpPr>
          <p:cNvPr id="7" name="组合 6"/>
          <p:cNvGrpSpPr/>
          <p:nvPr/>
        </p:nvGrpSpPr>
        <p:grpSpPr>
          <a:xfrm>
            <a:off x="835969" y="2409355"/>
            <a:ext cx="7594178" cy="2099392"/>
            <a:chOff x="835969" y="2409355"/>
            <a:chExt cx="7594178" cy="2099392"/>
          </a:xfrm>
        </p:grpSpPr>
        <p:sp>
          <p:nvSpPr>
            <p:cNvPr id="21" name="矩形 20"/>
            <p:cNvSpPr/>
            <p:nvPr/>
          </p:nvSpPr>
          <p:spPr>
            <a:xfrm>
              <a:off x="1468504" y="2438673"/>
              <a:ext cx="1580160" cy="8499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r>
                <a:rPr altLang="en-US" b="1" lang="zh-CN" smtClean="0" sz="1600">
                  <a:solidFill>
                    <a:schemeClr val="tx1">
                      <a:lumMod val="85000"/>
                      <a:lumOff val="15000"/>
                    </a:schemeClr>
                  </a:solidFill>
                  <a:latin charset="-122" panose="020b0503020204020204" pitchFamily="34" typeface="Microsoft YaHei"/>
                  <a:ea charset="-122" panose="020b0503020204020204" pitchFamily="34" typeface="Microsoft YaHei"/>
                  <a:sym charset="-122" panose="020b0503020204020204" pitchFamily="34" typeface="Microsoft YaHei"/>
                </a:rPr>
                <a:t>激励与赞美</a:t>
              </a:r>
            </a:p>
            <a:p>
              <a:pPr algn="ctr" lvl="0"/>
              <a:r>
                <a:rPr altLang="en-US" b="1" lang="zh-CN" smtClean="0" sz="1600">
                  <a:solidFill>
                    <a:schemeClr val="tx1">
                      <a:lumMod val="85000"/>
                      <a:lumOff val="15000"/>
                    </a:schemeClr>
                  </a:solidFill>
                  <a:latin charset="-122" panose="020b0503020204020204" pitchFamily="34" typeface="Microsoft YaHei"/>
                  <a:ea charset="-122" panose="020b0503020204020204" pitchFamily="34" typeface="Microsoft YaHei"/>
                  <a:sym charset="-122" panose="020b0503020204020204" pitchFamily="34" typeface="Microsoft YaHei"/>
                </a:rPr>
                <a:t>人类往往生活在别人的期待中</a:t>
              </a:r>
            </a:p>
          </p:txBody>
        </p:sp>
        <p:sp>
          <p:nvSpPr>
            <p:cNvPr id="23" name="矩形 22"/>
            <p:cNvSpPr/>
            <p:nvPr/>
          </p:nvSpPr>
          <p:spPr>
            <a:xfrm>
              <a:off x="6811595" y="2437995"/>
              <a:ext cx="1618552" cy="8625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r>
                <a:rPr altLang="en-US" b="1" lang="zh-CN" smtClean="0" sz="1600">
                  <a:solidFill>
                    <a:schemeClr val="tx1">
                      <a:lumMod val="85000"/>
                      <a:lumOff val="15000"/>
                    </a:schemeClr>
                  </a:solidFill>
                  <a:latin charset="-122" panose="020b0503020204020204" pitchFamily="34" typeface="Microsoft YaHei"/>
                  <a:ea charset="-122" panose="020b0503020204020204" pitchFamily="34" typeface="Microsoft YaHei"/>
                  <a:sym charset="-122" panose="020b0503020204020204" pitchFamily="34" typeface="Microsoft YaHei"/>
                </a:rPr>
                <a:t>流畅的表达</a:t>
              </a:r>
            </a:p>
            <a:p>
              <a:pPr algn="ctr" lvl="0"/>
              <a:r>
                <a:rPr altLang="en-US" b="1" lang="zh-CN" smtClean="0" sz="1600">
                  <a:solidFill>
                    <a:schemeClr val="tx1">
                      <a:lumMod val="85000"/>
                      <a:lumOff val="15000"/>
                    </a:schemeClr>
                  </a:solidFill>
                  <a:latin charset="-122" panose="020b0503020204020204" pitchFamily="34" typeface="Microsoft YaHei"/>
                  <a:ea charset="-122" panose="020b0503020204020204" pitchFamily="34" typeface="Microsoft YaHei"/>
                  <a:sym charset="-122" panose="020b0503020204020204" pitchFamily="34" typeface="Microsoft YaHei"/>
                </a:rPr>
                <a:t>唯有容易的吸收，才能提高效能</a:t>
              </a:r>
            </a:p>
          </p:txBody>
        </p:sp>
        <p:sp>
          <p:nvSpPr>
            <p:cNvPr id="27" name="矩形 26"/>
            <p:cNvSpPr/>
            <p:nvPr/>
          </p:nvSpPr>
          <p:spPr>
            <a:xfrm>
              <a:off x="4069168" y="2417690"/>
              <a:ext cx="1638307" cy="8625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r>
                <a:rPr altLang="en-US" b="1" lang="zh-CN" sz="1600">
                  <a:solidFill>
                    <a:schemeClr val="tx1">
                      <a:lumMod val="85000"/>
                      <a:lumOff val="15000"/>
                    </a:schemeClr>
                  </a:solidFill>
                  <a:latin charset="-122" panose="020b0503020204020204" pitchFamily="34" typeface="Microsoft YaHei"/>
                  <a:ea charset="-122" panose="020b0503020204020204" pitchFamily="34" typeface="Microsoft YaHei"/>
                  <a:sym charset="-122" panose="020b0503020204020204" pitchFamily="34" typeface="Microsoft YaHei"/>
                </a:rPr>
                <a:t>强烈的热情</a:t>
              </a:r>
            </a:p>
            <a:p>
              <a:pPr algn="ctr" lvl="0"/>
              <a:r>
                <a:rPr altLang="en-US" b="1" lang="zh-CN" sz="1600">
                  <a:solidFill>
                    <a:schemeClr val="tx1">
                      <a:lumMod val="85000"/>
                      <a:lumOff val="15000"/>
                    </a:schemeClr>
                  </a:solidFill>
                  <a:latin charset="-122" panose="020b0503020204020204" pitchFamily="34" typeface="Microsoft YaHei"/>
                  <a:ea charset="-122" panose="020b0503020204020204" pitchFamily="34" typeface="Microsoft YaHei"/>
                  <a:sym charset="-122" panose="020b0503020204020204" pitchFamily="34" typeface="Microsoft YaHei"/>
                </a:rPr>
                <a:t>热情，让学员感受到情感的表达</a:t>
              </a:r>
            </a:p>
          </p:txBody>
        </p:sp>
        <p:sp>
          <p:nvSpPr>
            <p:cNvPr id="28" name="矩形 27"/>
            <p:cNvSpPr/>
            <p:nvPr/>
          </p:nvSpPr>
          <p:spPr>
            <a:xfrm>
              <a:off x="1500729" y="3631462"/>
              <a:ext cx="1430129" cy="8625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r>
                <a:rPr altLang="en-US" b="1" lang="zh-CN" sz="1600">
                  <a:solidFill>
                    <a:schemeClr val="tx1">
                      <a:lumMod val="85000"/>
                      <a:lumOff val="15000"/>
                    </a:schemeClr>
                  </a:solidFill>
                  <a:latin charset="-122" panose="020b0503020204020204" pitchFamily="34" typeface="Microsoft YaHei"/>
                  <a:ea charset="-122" panose="020b0503020204020204" pitchFamily="34" typeface="Microsoft YaHei"/>
                  <a:sym charset="-122" panose="020b0503020204020204" pitchFamily="34" typeface="Microsoft YaHei"/>
                </a:rPr>
                <a:t>自信的态度</a:t>
              </a:r>
            </a:p>
            <a:p>
              <a:pPr algn="ctr" lvl="0"/>
              <a:r>
                <a:rPr altLang="en-US" b="1" lang="zh-CN" sz="1600">
                  <a:solidFill>
                    <a:schemeClr val="tx1">
                      <a:lumMod val="85000"/>
                      <a:lumOff val="15000"/>
                    </a:schemeClr>
                  </a:solidFill>
                  <a:latin charset="-122" panose="020b0503020204020204" pitchFamily="34" typeface="Microsoft YaHei"/>
                  <a:ea charset="-122" panose="020b0503020204020204" pitchFamily="34" typeface="Microsoft YaHei"/>
                  <a:sym charset="-122" panose="020b0503020204020204" pitchFamily="34" typeface="Microsoft YaHei"/>
                </a:rPr>
                <a:t>自信是创造公信的良方</a:t>
              </a:r>
            </a:p>
          </p:txBody>
        </p:sp>
        <p:sp>
          <p:nvSpPr>
            <p:cNvPr id="29" name="矩形 28"/>
            <p:cNvSpPr/>
            <p:nvPr/>
          </p:nvSpPr>
          <p:spPr>
            <a:xfrm>
              <a:off x="6777279" y="3512049"/>
              <a:ext cx="1452571" cy="8625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r>
                <a:rPr altLang="en-US" b="1" lang="zh-CN" sz="1600">
                  <a:solidFill>
                    <a:schemeClr val="tx1">
                      <a:lumMod val="85000"/>
                      <a:lumOff val="15000"/>
                    </a:schemeClr>
                  </a:solidFill>
                  <a:latin charset="-122" panose="020b0503020204020204" pitchFamily="34" typeface="Microsoft YaHei"/>
                  <a:ea charset="-122" panose="020b0503020204020204" pitchFamily="34" typeface="Microsoft YaHei"/>
                  <a:sym charset="-122" panose="020b0503020204020204" pitchFamily="34" typeface="Microsoft YaHei"/>
                </a:rPr>
                <a:t>真诚的行动</a:t>
              </a:r>
            </a:p>
            <a:p>
              <a:pPr algn="ctr" lvl="0"/>
              <a:r>
                <a:rPr altLang="en-US" b="1" lang="zh-CN" sz="1600">
                  <a:solidFill>
                    <a:schemeClr val="tx1">
                      <a:lumMod val="85000"/>
                      <a:lumOff val="15000"/>
                    </a:schemeClr>
                  </a:solidFill>
                  <a:latin charset="-122" panose="020b0503020204020204" pitchFamily="34" typeface="Microsoft YaHei"/>
                  <a:ea charset="-122" panose="020b0503020204020204" pitchFamily="34" typeface="Microsoft YaHei"/>
                  <a:sym charset="-122" panose="020b0503020204020204" pitchFamily="34" typeface="Microsoft YaHei"/>
                </a:rPr>
                <a:t>唯有付出，别人才能获得</a:t>
              </a:r>
            </a:p>
          </p:txBody>
        </p:sp>
        <p:sp>
          <p:nvSpPr>
            <p:cNvPr id="30" name="矩形 29"/>
            <p:cNvSpPr/>
            <p:nvPr/>
          </p:nvSpPr>
          <p:spPr>
            <a:xfrm>
              <a:off x="4014955" y="3646180"/>
              <a:ext cx="1640941" cy="8625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r>
                <a:rPr altLang="en-US" b="1" lang="zh-CN" sz="1600">
                  <a:solidFill>
                    <a:schemeClr val="tx1">
                      <a:lumMod val="85000"/>
                      <a:lumOff val="15000"/>
                    </a:schemeClr>
                  </a:solidFill>
                  <a:latin charset="-122" panose="020b0503020204020204" pitchFamily="34" typeface="Microsoft YaHei"/>
                  <a:ea charset="-122" panose="020b0503020204020204" pitchFamily="34" typeface="Microsoft YaHei"/>
                  <a:sym charset="-122" panose="020b0503020204020204" pitchFamily="34" typeface="Microsoft YaHei"/>
                </a:rPr>
                <a:t>尊重与信任</a:t>
              </a:r>
            </a:p>
            <a:p>
              <a:pPr algn="ctr" lvl="0"/>
              <a:r>
                <a:rPr altLang="en-US" b="1" lang="zh-CN" sz="1600">
                  <a:solidFill>
                    <a:schemeClr val="tx1">
                      <a:lumMod val="85000"/>
                      <a:lumOff val="15000"/>
                    </a:schemeClr>
                  </a:solidFill>
                  <a:latin charset="-122" panose="020b0503020204020204" pitchFamily="34" typeface="Microsoft YaHei"/>
                  <a:ea charset="-122" panose="020b0503020204020204" pitchFamily="34" typeface="Microsoft YaHei"/>
                  <a:sym charset="-122" panose="020b0503020204020204" pitchFamily="34" typeface="Microsoft YaHei"/>
                </a:rPr>
                <a:t>学习是共修，必须师生共同投入</a:t>
              </a:r>
            </a:p>
          </p:txBody>
        </p:sp>
        <p:grpSp>
          <p:nvGrpSpPr>
            <p:cNvPr id="6" name="组合 5"/>
            <p:cNvGrpSpPr/>
            <p:nvPr/>
          </p:nvGrpSpPr>
          <p:grpSpPr>
            <a:xfrm>
              <a:off x="835969" y="2409355"/>
              <a:ext cx="2251469" cy="879239"/>
              <a:chOff x="683569" y="2144024"/>
              <a:chExt cx="2251469" cy="879239"/>
            </a:xfrm>
          </p:grpSpPr>
          <p:sp>
            <p:nvSpPr>
              <p:cNvPr id="4" name="矩形 3"/>
              <p:cNvSpPr/>
              <p:nvPr/>
            </p:nvSpPr>
            <p:spPr>
              <a:xfrm>
                <a:off x="832092" y="2144025"/>
                <a:ext cx="484011" cy="7134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2800">
                    <a:latin charset="-122" panose="020b0503020204020204" pitchFamily="34" typeface="Microsoft YaHei"/>
                    <a:ea charset="-122" panose="020b0503020204020204" pitchFamily="34" typeface="Microsoft YaHei"/>
                    <a:sym charset="-122" panose="020b0503020204020204" pitchFamily="34" typeface="Microsoft YaHei"/>
                  </a:rPr>
                  <a:t>1</a:t>
                </a:r>
              </a:p>
            </p:txBody>
          </p:sp>
          <p:sp>
            <p:nvSpPr>
              <p:cNvPr id="5" name="矩形 4"/>
              <p:cNvSpPr/>
              <p:nvPr/>
            </p:nvSpPr>
            <p:spPr>
              <a:xfrm>
                <a:off x="683569" y="2144024"/>
                <a:ext cx="2251469" cy="879239"/>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b0503020204020204" pitchFamily="34" typeface="Microsoft YaHei"/>
                  <a:ea charset="-122" panose="020b0503020204020204" pitchFamily="34" typeface="Microsoft YaHei"/>
                  <a:sym charset="-122" panose="020b0503020204020204" pitchFamily="34" typeface="Microsoft YaHei"/>
                </a:endParaRPr>
              </a:p>
            </p:txBody>
          </p:sp>
        </p:grpSp>
        <p:grpSp>
          <p:nvGrpSpPr>
            <p:cNvPr id="20" name="组合 19"/>
            <p:cNvGrpSpPr/>
            <p:nvPr/>
          </p:nvGrpSpPr>
          <p:grpSpPr>
            <a:xfrm>
              <a:off x="3441713" y="2409355"/>
              <a:ext cx="2251469" cy="879239"/>
              <a:chOff x="683569" y="2144024"/>
              <a:chExt cx="2251469" cy="879239"/>
            </a:xfrm>
          </p:grpSpPr>
          <p:sp>
            <p:nvSpPr>
              <p:cNvPr id="22" name="矩形 21"/>
              <p:cNvSpPr/>
              <p:nvPr/>
            </p:nvSpPr>
            <p:spPr>
              <a:xfrm>
                <a:off x="832092" y="2144025"/>
                <a:ext cx="484011" cy="71347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2800">
                    <a:latin charset="-122" panose="020b0503020204020204" pitchFamily="34" typeface="Microsoft YaHei"/>
                    <a:ea charset="-122" panose="020b0503020204020204" pitchFamily="34" typeface="Microsoft YaHei"/>
                    <a:sym charset="-122" panose="020b0503020204020204" pitchFamily="34" typeface="Microsoft YaHei"/>
                  </a:rPr>
                  <a:t>2</a:t>
                </a:r>
              </a:p>
            </p:txBody>
          </p:sp>
          <p:sp>
            <p:nvSpPr>
              <p:cNvPr id="24" name="矩形 23"/>
              <p:cNvSpPr/>
              <p:nvPr/>
            </p:nvSpPr>
            <p:spPr>
              <a:xfrm>
                <a:off x="683569" y="2144024"/>
                <a:ext cx="2251469" cy="879239"/>
              </a:xfrm>
              <a:prstGeom prst="rect">
                <a:avLst/>
              </a:prstGeom>
              <a:no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b0503020204020204" pitchFamily="34" typeface="Microsoft YaHei"/>
                  <a:ea charset="-122" panose="020b0503020204020204" pitchFamily="34" typeface="Microsoft YaHei"/>
                  <a:sym charset="-122" panose="020b0503020204020204" pitchFamily="34" typeface="Microsoft YaHei"/>
                </a:endParaRPr>
              </a:p>
            </p:txBody>
          </p:sp>
        </p:grpSp>
        <p:grpSp>
          <p:nvGrpSpPr>
            <p:cNvPr id="25" name="组合 24"/>
            <p:cNvGrpSpPr/>
            <p:nvPr/>
          </p:nvGrpSpPr>
          <p:grpSpPr>
            <a:xfrm>
              <a:off x="850495" y="3611417"/>
              <a:ext cx="2251469" cy="879239"/>
              <a:chOff x="683569" y="2144024"/>
              <a:chExt cx="2251469" cy="879239"/>
            </a:xfrm>
          </p:grpSpPr>
          <p:sp>
            <p:nvSpPr>
              <p:cNvPr id="26" name="矩形 25"/>
              <p:cNvSpPr/>
              <p:nvPr/>
            </p:nvSpPr>
            <p:spPr>
              <a:xfrm>
                <a:off x="832092" y="2144025"/>
                <a:ext cx="484011" cy="71347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2800">
                    <a:latin charset="-122" panose="020b0503020204020204" pitchFamily="34" typeface="Microsoft YaHei"/>
                    <a:ea charset="-122" panose="020b0503020204020204" pitchFamily="34" typeface="Microsoft YaHei"/>
                    <a:sym charset="-122" panose="020b0503020204020204" pitchFamily="34" typeface="Microsoft YaHei"/>
                  </a:rPr>
                  <a:t>4</a:t>
                </a:r>
              </a:p>
            </p:txBody>
          </p:sp>
          <p:sp>
            <p:nvSpPr>
              <p:cNvPr id="31" name="矩形 30"/>
              <p:cNvSpPr/>
              <p:nvPr/>
            </p:nvSpPr>
            <p:spPr>
              <a:xfrm>
                <a:off x="683569" y="2144024"/>
                <a:ext cx="2251469" cy="879239"/>
              </a:xfrm>
              <a:prstGeom prst="rect">
                <a:avLst/>
              </a:prstGeom>
              <a:no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b0503020204020204" pitchFamily="34" typeface="Microsoft YaHei"/>
                  <a:ea charset="-122" panose="020b0503020204020204" pitchFamily="34" typeface="Microsoft YaHei"/>
                  <a:sym charset="-122" panose="020b0503020204020204" pitchFamily="34" typeface="Microsoft YaHei"/>
                </a:endParaRPr>
              </a:p>
            </p:txBody>
          </p:sp>
        </p:grpSp>
        <p:grpSp>
          <p:nvGrpSpPr>
            <p:cNvPr id="32" name="组合 31"/>
            <p:cNvGrpSpPr/>
            <p:nvPr/>
          </p:nvGrpSpPr>
          <p:grpSpPr>
            <a:xfrm>
              <a:off x="3441713" y="3608279"/>
              <a:ext cx="2251469" cy="879239"/>
              <a:chOff x="683569" y="2144024"/>
              <a:chExt cx="2251469" cy="879239"/>
            </a:xfrm>
          </p:grpSpPr>
          <p:sp>
            <p:nvSpPr>
              <p:cNvPr id="33" name="矩形 32"/>
              <p:cNvSpPr/>
              <p:nvPr/>
            </p:nvSpPr>
            <p:spPr>
              <a:xfrm>
                <a:off x="832092" y="2144025"/>
                <a:ext cx="484011" cy="7134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2800">
                    <a:latin charset="-122" panose="020b0503020204020204" pitchFamily="34" typeface="Microsoft YaHei"/>
                    <a:ea charset="-122" panose="020b0503020204020204" pitchFamily="34" typeface="Microsoft YaHei"/>
                    <a:sym charset="-122" panose="020b0503020204020204" pitchFamily="34" typeface="Microsoft YaHei"/>
                  </a:rPr>
                  <a:t>5</a:t>
                </a:r>
              </a:p>
            </p:txBody>
          </p:sp>
          <p:sp>
            <p:nvSpPr>
              <p:cNvPr id="34" name="矩形 33"/>
              <p:cNvSpPr/>
              <p:nvPr/>
            </p:nvSpPr>
            <p:spPr>
              <a:xfrm>
                <a:off x="683569" y="2144024"/>
                <a:ext cx="2251469" cy="879239"/>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b0503020204020204" pitchFamily="34" typeface="Microsoft YaHei"/>
                  <a:ea charset="-122" panose="020b0503020204020204" pitchFamily="34" typeface="Microsoft YaHei"/>
                  <a:sym charset="-122" panose="020b0503020204020204" pitchFamily="34" typeface="Microsoft YaHei"/>
                </a:endParaRPr>
              </a:p>
            </p:txBody>
          </p:sp>
        </p:grpSp>
        <p:grpSp>
          <p:nvGrpSpPr>
            <p:cNvPr id="35" name="组合 34"/>
            <p:cNvGrpSpPr/>
            <p:nvPr/>
          </p:nvGrpSpPr>
          <p:grpSpPr>
            <a:xfrm>
              <a:off x="6117685" y="2409355"/>
              <a:ext cx="2251469" cy="879239"/>
              <a:chOff x="683569" y="2144024"/>
              <a:chExt cx="2251469" cy="879239"/>
            </a:xfrm>
          </p:grpSpPr>
          <p:sp>
            <p:nvSpPr>
              <p:cNvPr id="36" name="矩形 35"/>
              <p:cNvSpPr/>
              <p:nvPr/>
            </p:nvSpPr>
            <p:spPr>
              <a:xfrm>
                <a:off x="832092" y="2144025"/>
                <a:ext cx="484011" cy="7134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2800">
                    <a:latin charset="-122" panose="020b0503020204020204" pitchFamily="34" typeface="Microsoft YaHei"/>
                    <a:ea charset="-122" panose="020b0503020204020204" pitchFamily="34" typeface="Microsoft YaHei"/>
                    <a:sym charset="-122" panose="020b0503020204020204" pitchFamily="34" typeface="Microsoft YaHei"/>
                  </a:rPr>
                  <a:t>3</a:t>
                </a:r>
              </a:p>
            </p:txBody>
          </p:sp>
          <p:sp>
            <p:nvSpPr>
              <p:cNvPr id="37" name="矩形 36"/>
              <p:cNvSpPr/>
              <p:nvPr/>
            </p:nvSpPr>
            <p:spPr>
              <a:xfrm>
                <a:off x="683569" y="2144024"/>
                <a:ext cx="2251469" cy="879239"/>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b0503020204020204" pitchFamily="34" typeface="Microsoft YaHei"/>
                  <a:ea charset="-122" panose="020b0503020204020204" pitchFamily="34" typeface="Microsoft YaHei"/>
                  <a:sym charset="-122" panose="020b0503020204020204" pitchFamily="34" typeface="Microsoft YaHei"/>
                </a:endParaRPr>
              </a:p>
            </p:txBody>
          </p:sp>
        </p:grpSp>
        <p:grpSp>
          <p:nvGrpSpPr>
            <p:cNvPr id="38" name="组合 37"/>
            <p:cNvGrpSpPr/>
            <p:nvPr/>
          </p:nvGrpSpPr>
          <p:grpSpPr>
            <a:xfrm>
              <a:off x="6070272" y="3524017"/>
              <a:ext cx="2251469" cy="879239"/>
              <a:chOff x="683569" y="2144024"/>
              <a:chExt cx="2251469" cy="879239"/>
            </a:xfrm>
          </p:grpSpPr>
          <p:sp>
            <p:nvSpPr>
              <p:cNvPr id="39" name="矩形 38"/>
              <p:cNvSpPr/>
              <p:nvPr/>
            </p:nvSpPr>
            <p:spPr>
              <a:xfrm>
                <a:off x="832092" y="2144025"/>
                <a:ext cx="484011" cy="71347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2800">
                    <a:latin charset="-122" panose="020b0503020204020204" pitchFamily="34" typeface="Microsoft YaHei"/>
                    <a:ea charset="-122" panose="020b0503020204020204" pitchFamily="34" typeface="Microsoft YaHei"/>
                    <a:sym charset="-122" panose="020b0503020204020204" pitchFamily="34" typeface="Microsoft YaHei"/>
                  </a:rPr>
                  <a:t>6</a:t>
                </a:r>
              </a:p>
            </p:txBody>
          </p:sp>
          <p:sp>
            <p:nvSpPr>
              <p:cNvPr id="40" name="矩形 39"/>
              <p:cNvSpPr/>
              <p:nvPr/>
            </p:nvSpPr>
            <p:spPr>
              <a:xfrm>
                <a:off x="683569" y="2144024"/>
                <a:ext cx="2251469" cy="879239"/>
              </a:xfrm>
              <a:prstGeom prst="rect">
                <a:avLst/>
              </a:prstGeom>
              <a:no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b0503020204020204" pitchFamily="34" typeface="Microsoft YaHei"/>
                  <a:ea charset="-122" panose="020b0503020204020204" pitchFamily="34" typeface="Microsoft YaHei"/>
                  <a:sym charset="-122" panose="020b0503020204020204" pitchFamily="34" typeface="Microsoft YaHei"/>
                </a:endParaRPr>
              </a:p>
            </p:txBody>
          </p:sp>
        </p:grpSp>
      </p:grpSp>
      <p:sp>
        <p:nvSpPr>
          <p:cNvPr id="41" name="TextBox 1"/>
          <p:cNvSpPr txBox="1"/>
          <p:nvPr/>
        </p:nvSpPr>
        <p:spPr>
          <a:xfrm>
            <a:off x="990600" y="1051156"/>
            <a:ext cx="7296816" cy="457200"/>
          </a:xfrm>
          <a:prstGeom prst="chevron">
            <a:avLst>
              <a:gd fmla="val 0" name="adj"/>
            </a:avLst>
          </a:prstGeom>
          <a:solidFill>
            <a:schemeClr val="accent2"/>
          </a:solidFill>
        </p:spPr>
        <p:txBody>
          <a:bodyPr rtlCol="0" wrap="square">
            <a:spAutoFit/>
          </a:bodyPr>
          <a:lstStyle/>
          <a:p>
            <a:pPr algn="ctr"/>
            <a:r>
              <a:rPr altLang="en-US" lang="zh-CN" sz="2400">
                <a:solidFill>
                  <a:schemeClr val="bg1"/>
                </a:solidFill>
                <a:latin charset="-122" panose="020b0503020204020204" pitchFamily="34" typeface="Microsoft YaHei"/>
                <a:ea charset="-122" panose="020b0503020204020204" pitchFamily="34" typeface="Microsoft YaHei"/>
                <a:sym charset="-122" panose="020b0503020204020204" pitchFamily="34" typeface="Microsoft YaHei"/>
              </a:rPr>
              <a:t>成功讲师的六大教学心态</a:t>
            </a:r>
          </a:p>
        </p:txBody>
      </p:sp>
    </p:spTree>
    <p:extLst>
      <p:ext uri="{BB962C8B-B14F-4D97-AF65-F5344CB8AC3E}">
        <p14:creationId val="534065620"/>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4">
                                  <p:stCondLst>
                                    <p:cond delay="0"/>
                                  </p:stCondLst>
                                  <p:childTnLst>
                                    <p:set>
                                      <p:cBhvr>
                                        <p:cTn dur="1" fill="hold" id="6">
                                          <p:stCondLst>
                                            <p:cond delay="0"/>
                                          </p:stCondLst>
                                        </p:cTn>
                                        <p:tgtEl>
                                          <p:spTgt spid="41"/>
                                        </p:tgtEl>
                                        <p:attrNameLst>
                                          <p:attrName>style.visibility</p:attrName>
                                        </p:attrNameLst>
                                      </p:cBhvr>
                                      <p:to>
                                        <p:strVal val="visible"/>
                                      </p:to>
                                    </p:set>
                                    <p:anim calcmode="lin" valueType="num">
                                      <p:cBhvr additive="base">
                                        <p:cTn dur="500" fill="hold" id="7"/>
                                        <p:tgtEl>
                                          <p:spTgt spid="41"/>
                                        </p:tgtEl>
                                        <p:attrNameLst>
                                          <p:attrName>ppt_x</p:attrName>
                                        </p:attrNameLst>
                                      </p:cBhvr>
                                      <p:tavLst>
                                        <p:tav tm="0">
                                          <p:val>
                                            <p:strVal val="#ppt_x"/>
                                          </p:val>
                                        </p:tav>
                                        <p:tav tm="100000">
                                          <p:val>
                                            <p:strVal val="#ppt_x"/>
                                          </p:val>
                                        </p:tav>
                                      </p:tavLst>
                                    </p:anim>
                                    <p:anim calcmode="lin" valueType="num">
                                      <p:cBhvr additive="base">
                                        <p:cTn dur="500" fill="hold" id="8"/>
                                        <p:tgtEl>
                                          <p:spTgt spid="41"/>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2" presetSubtype="8">
                                  <p:stCondLst>
                                    <p:cond delay="0"/>
                                  </p:stCondLst>
                                  <p:childTnLst>
                                    <p:set>
                                      <p:cBhvr>
                                        <p:cTn dur="1" fill="hold" id="12">
                                          <p:stCondLst>
                                            <p:cond delay="0"/>
                                          </p:stCondLst>
                                        </p:cTn>
                                        <p:tgtEl>
                                          <p:spTgt spid="3"/>
                                        </p:tgtEl>
                                        <p:attrNameLst>
                                          <p:attrName>style.visibility</p:attrName>
                                        </p:attrNameLst>
                                      </p:cBhvr>
                                      <p:to>
                                        <p:strVal val="visible"/>
                                      </p:to>
                                    </p:set>
                                    <p:animEffect filter="wipe(left)" transition="in">
                                      <p:cBhvr>
                                        <p:cTn dur="500" id="13"/>
                                        <p:tgtEl>
                                          <p:spTgt spid="3"/>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id="16" nodeType="clickEffect" presetClass="entr" presetID="53" presetSubtype="0">
                                  <p:stCondLst>
                                    <p:cond delay="0"/>
                                  </p:stCondLst>
                                  <p:childTnLst>
                                    <p:set>
                                      <p:cBhvr>
                                        <p:cTn dur="1" fill="hold" id="17">
                                          <p:stCondLst>
                                            <p:cond delay="0"/>
                                          </p:stCondLst>
                                        </p:cTn>
                                        <p:tgtEl>
                                          <p:spTgt spid="7"/>
                                        </p:tgtEl>
                                        <p:attrNameLst>
                                          <p:attrName>style.visibility</p:attrName>
                                        </p:attrNameLst>
                                      </p:cBhvr>
                                      <p:to>
                                        <p:strVal val="visible"/>
                                      </p:to>
                                    </p:set>
                                    <p:anim calcmode="lin" valueType="num">
                                      <p:cBhvr>
                                        <p:cTn dur="500" fill="hold" id="18"/>
                                        <p:tgtEl>
                                          <p:spTgt spid="7"/>
                                        </p:tgtEl>
                                        <p:attrNameLst>
                                          <p:attrName>ppt_w</p:attrName>
                                        </p:attrNameLst>
                                      </p:cBhvr>
                                      <p:tavLst>
                                        <p:tav tm="0">
                                          <p:val>
                                            <p:fltVal val="0"/>
                                          </p:val>
                                        </p:tav>
                                        <p:tav tm="100000">
                                          <p:val>
                                            <p:strVal val="#ppt_w"/>
                                          </p:val>
                                        </p:tav>
                                      </p:tavLst>
                                    </p:anim>
                                    <p:anim calcmode="lin" valueType="num">
                                      <p:cBhvr>
                                        <p:cTn dur="500" fill="hold" id="19"/>
                                        <p:tgtEl>
                                          <p:spTgt spid="7"/>
                                        </p:tgtEl>
                                        <p:attrNameLst>
                                          <p:attrName>ppt_h</p:attrName>
                                        </p:attrNameLst>
                                      </p:cBhvr>
                                      <p:tavLst>
                                        <p:tav tm="0">
                                          <p:val>
                                            <p:fltVal val="0"/>
                                          </p:val>
                                        </p:tav>
                                        <p:tav tm="100000">
                                          <p:val>
                                            <p:strVal val="#ppt_h"/>
                                          </p:val>
                                        </p:tav>
                                      </p:tavLst>
                                    </p:anim>
                                    <p:animEffect filter="fade" transition="in">
                                      <p:cBhvr>
                                        <p:cTn dur="500" id="20"/>
                                        <p:tgtEl>
                                          <p:spTgt spid="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1"/>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圆角矩形 2"/>
          <p:cNvSpPr/>
          <p:nvPr/>
        </p:nvSpPr>
        <p:spPr>
          <a:xfrm>
            <a:off x="5159710" y="1733550"/>
            <a:ext cx="3079254" cy="545232"/>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mtClean="0">
                <a:solidFill>
                  <a:schemeClr val="tx1">
                    <a:lumMod val="85000"/>
                    <a:lumOff val="15000"/>
                  </a:schemeClr>
                </a:solidFill>
                <a:latin charset="-122" panose="020b0503020204020204" pitchFamily="34" typeface="Microsoft YaHei"/>
                <a:ea charset="-122" panose="020b0503020204020204" pitchFamily="34" typeface="Microsoft YaHei"/>
                <a:sym charset="-122" panose="020b0503020204020204" pitchFamily="34" typeface="Microsoft YaHei"/>
              </a:rPr>
              <a:t>正确的眼神</a:t>
            </a:r>
          </a:p>
        </p:txBody>
      </p:sp>
      <p:sp>
        <p:nvSpPr>
          <p:cNvPr id="12" name="圆角矩形 11"/>
          <p:cNvSpPr/>
          <p:nvPr/>
        </p:nvSpPr>
        <p:spPr>
          <a:xfrm>
            <a:off x="2286000" y="1733550"/>
            <a:ext cx="2585678" cy="545232"/>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mtClean="0">
                <a:solidFill>
                  <a:schemeClr val="tx1">
                    <a:lumMod val="85000"/>
                    <a:lumOff val="15000"/>
                  </a:schemeClr>
                </a:solidFill>
                <a:latin charset="-122" panose="020b0503020204020204" pitchFamily="34" typeface="Microsoft YaHei"/>
                <a:ea charset="-122" panose="020b0503020204020204" pitchFamily="34" typeface="Microsoft YaHei"/>
                <a:sym charset="-122" panose="020b0503020204020204" pitchFamily="34" typeface="Microsoft YaHei"/>
              </a:rPr>
              <a:t>不适宜的眼神</a:t>
            </a:r>
          </a:p>
        </p:txBody>
      </p:sp>
      <p:sp>
        <p:nvSpPr>
          <p:cNvPr id="13" name="圆角矩形 12"/>
          <p:cNvSpPr/>
          <p:nvPr/>
        </p:nvSpPr>
        <p:spPr>
          <a:xfrm>
            <a:off x="5150345" y="2425502"/>
            <a:ext cx="3079255" cy="1975048"/>
          </a:xfrm>
          <a:prstGeom prst="roundRect">
            <a:avLst>
              <a:gd fmla="val 8725" name="adj"/>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indent="-285750" marL="285750">
              <a:buClr>
                <a:srgbClr val="C00000"/>
              </a:buClr>
              <a:buFont charset="2" panose="05000000000000000000" pitchFamily="2" typeface="Wingdings"/>
              <a:buChar char="l"/>
            </a:pPr>
            <a:endParaRPr altLang="zh-CN" lang="en-US" smtClean="0" sz="1400">
              <a:solidFill>
                <a:schemeClr val="tx2">
                  <a:lumMod val="75000"/>
                </a:schemeClr>
              </a:solidFill>
              <a:latin charset="-122" panose="020b0503020204020204" pitchFamily="34" typeface="Microsoft YaHei"/>
              <a:ea charset="-122" panose="020b0503020204020204" pitchFamily="34" typeface="Microsoft YaHei"/>
              <a:sym charset="-122" panose="020b0503020204020204" pitchFamily="34" typeface="Microsoft YaHei"/>
            </a:endParaRPr>
          </a:p>
          <a:p>
            <a:pPr indent="-285750" marL="285750">
              <a:buClr>
                <a:srgbClr val="C00000"/>
              </a:buClr>
              <a:buFont charset="2" panose="05000000000000000000" pitchFamily="2" typeface="Wingdings"/>
              <a:buChar char="l"/>
            </a:pPr>
            <a:r>
              <a:rPr altLang="zh-CN" lang="en-US" smtClean="0" sz="1400">
                <a:solidFill>
                  <a:schemeClr val="tx2">
                    <a:lumMod val="75000"/>
                  </a:schemeClr>
                </a:solidFill>
                <a:latin charset="-122" panose="020b0503020204020204" pitchFamily="34" typeface="Microsoft YaHei"/>
                <a:ea charset="-122" panose="020b0503020204020204" pitchFamily="34" typeface="Microsoft YaHei"/>
                <a:sym charset="-122" panose="020b0503020204020204" pitchFamily="34" typeface="Microsoft YaHei"/>
              </a:rPr>
              <a:t>眼神锁住某一人之后再开始表达；</a:t>
            </a:r>
          </a:p>
          <a:p>
            <a:pPr indent="-285750" marL="285750">
              <a:buClr>
                <a:srgbClr val="C00000"/>
              </a:buClr>
              <a:buFont charset="2" panose="05000000000000000000" pitchFamily="2" typeface="Wingdings"/>
              <a:buChar char="l"/>
            </a:pPr>
            <a:r>
              <a:rPr altLang="zh-CN" lang="en-US" smtClean="0" sz="1400">
                <a:solidFill>
                  <a:schemeClr val="tx2">
                    <a:lumMod val="75000"/>
                  </a:schemeClr>
                </a:solidFill>
                <a:latin charset="-122" panose="020b0503020204020204" pitchFamily="34" typeface="Microsoft YaHei"/>
                <a:ea charset="-122" panose="020b0503020204020204" pitchFamily="34" typeface="Microsoft YaHei"/>
                <a:sym charset="-122" panose="020b0503020204020204" pitchFamily="34" typeface="Microsoft YaHei"/>
              </a:rPr>
              <a:t>在某一个角落固定找一个目标（人），轮流扫描这些目标；</a:t>
            </a:r>
          </a:p>
          <a:p>
            <a:pPr indent="-285750" marL="285750">
              <a:buClr>
                <a:srgbClr val="C00000"/>
              </a:buClr>
              <a:buFont charset="2" panose="05000000000000000000" pitchFamily="2" typeface="Wingdings"/>
              <a:buChar char="l"/>
            </a:pPr>
            <a:r>
              <a:rPr altLang="zh-CN" lang="en-US" smtClean="0" sz="1400">
                <a:solidFill>
                  <a:schemeClr val="tx2">
                    <a:lumMod val="75000"/>
                  </a:schemeClr>
                </a:solidFill>
                <a:latin charset="-122" panose="020b0503020204020204" pitchFamily="34" typeface="Microsoft YaHei"/>
                <a:ea charset="-122" panose="020b0503020204020204" pitchFamily="34" typeface="Microsoft YaHei"/>
                <a:sym charset="-122" panose="020b0503020204020204" pitchFamily="34" typeface="Microsoft YaHei"/>
              </a:rPr>
              <a:t>巡视全场，以S形扫描最佳；</a:t>
            </a:r>
          </a:p>
          <a:p>
            <a:pPr indent="-285750" marL="285750">
              <a:buClr>
                <a:srgbClr val="C00000"/>
              </a:buClr>
              <a:buFont charset="2" panose="05000000000000000000" pitchFamily="2" typeface="Wingdings"/>
              <a:buChar char="l"/>
            </a:pPr>
            <a:r>
              <a:rPr altLang="zh-CN" lang="en-US" smtClean="0" sz="1400">
                <a:solidFill>
                  <a:schemeClr val="tx2">
                    <a:lumMod val="75000"/>
                  </a:schemeClr>
                </a:solidFill>
                <a:latin charset="-122" panose="020b0503020204020204" pitchFamily="34" typeface="Microsoft YaHei"/>
                <a:ea charset="-122" panose="020b0503020204020204" pitchFamily="34" typeface="Microsoft YaHei"/>
                <a:sym charset="-122" panose="020b0503020204020204" pitchFamily="34" typeface="Microsoft YaHei"/>
              </a:rPr>
              <a:t>要做眼神接触，以3-5秒最佳，切记死盯着一个人或眼神飘忽；</a:t>
            </a:r>
          </a:p>
          <a:p>
            <a:pPr indent="-285750" marL="285750">
              <a:buClr>
                <a:srgbClr val="C00000"/>
              </a:buClr>
              <a:buFont charset="2" panose="05000000000000000000" pitchFamily="2" typeface="Wingdings"/>
              <a:buChar char="l"/>
            </a:pPr>
            <a:r>
              <a:rPr altLang="zh-CN" lang="en-US" smtClean="0" sz="1400">
                <a:solidFill>
                  <a:schemeClr val="tx2">
                    <a:lumMod val="75000"/>
                  </a:schemeClr>
                </a:solidFill>
                <a:latin charset="-122" panose="020b0503020204020204" pitchFamily="34" typeface="Microsoft YaHei"/>
                <a:ea charset="-122" panose="020b0503020204020204" pitchFamily="34" typeface="Microsoft YaHei"/>
                <a:sym charset="-122" panose="020b0503020204020204" pitchFamily="34" typeface="Microsoft YaHei"/>
              </a:rPr>
              <a:t>回答问题时，兼顾个人及整体；</a:t>
            </a:r>
          </a:p>
        </p:txBody>
      </p:sp>
      <p:sp>
        <p:nvSpPr>
          <p:cNvPr id="14" name="圆角矩形 13"/>
          <p:cNvSpPr/>
          <p:nvPr/>
        </p:nvSpPr>
        <p:spPr>
          <a:xfrm>
            <a:off x="2276636" y="2425502"/>
            <a:ext cx="2585678" cy="1959007"/>
          </a:xfrm>
          <a:prstGeom prst="roundRect">
            <a:avLst>
              <a:gd fmla="val 8725" name="adj"/>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indent="-285750" marL="285750">
              <a:buFont charset="2" panose="05000000000000000000" pitchFamily="2" typeface="Wingdings"/>
              <a:buChar char="l"/>
            </a:pPr>
            <a:r>
              <a:rPr altLang="en-US" lang="zh-CN" smtClean="0" sz="1400">
                <a:solidFill>
                  <a:schemeClr val="tx2">
                    <a:lumMod val="75000"/>
                  </a:schemeClr>
                </a:solidFill>
                <a:latin charset="-122" panose="020b0503020204020204" pitchFamily="34" typeface="Microsoft YaHei"/>
                <a:ea charset="-122" panose="020b0503020204020204" pitchFamily="34" typeface="Microsoft YaHei"/>
                <a:sym charset="-122" panose="020b0503020204020204" pitchFamily="34" typeface="Microsoft YaHei"/>
              </a:rPr>
              <a:t>上下、左右闪烁；</a:t>
            </a:r>
          </a:p>
          <a:p>
            <a:pPr indent="-285750" marL="285750">
              <a:buFont charset="2" panose="05000000000000000000" pitchFamily="2" typeface="Wingdings"/>
              <a:buChar char="l"/>
            </a:pPr>
            <a:endParaRPr altLang="en-US" lang="zh-CN" smtClean="0" sz="1400">
              <a:solidFill>
                <a:schemeClr val="tx2">
                  <a:lumMod val="75000"/>
                </a:schemeClr>
              </a:solidFill>
              <a:latin charset="-122" panose="020b0503020204020204" pitchFamily="34" typeface="Microsoft YaHei"/>
              <a:ea charset="-122" panose="020b0503020204020204" pitchFamily="34" typeface="Microsoft YaHei"/>
              <a:sym charset="-122" panose="020b0503020204020204" pitchFamily="34" typeface="Microsoft YaHei"/>
            </a:endParaRPr>
          </a:p>
          <a:p>
            <a:pPr indent="-285750" marL="285750">
              <a:buFont charset="2" panose="05000000000000000000" pitchFamily="2" typeface="Wingdings"/>
              <a:buChar char="l"/>
            </a:pPr>
            <a:r>
              <a:rPr altLang="en-US" lang="zh-CN" smtClean="0" sz="1400">
                <a:solidFill>
                  <a:schemeClr val="tx2">
                    <a:lumMod val="75000"/>
                  </a:schemeClr>
                </a:solidFill>
                <a:latin charset="-122" panose="020b0503020204020204" pitchFamily="34" typeface="Microsoft YaHei"/>
                <a:ea charset="-122" panose="020b0503020204020204" pitchFamily="34" typeface="Microsoft YaHei"/>
                <a:sym charset="-122" panose="020b0503020204020204" pitchFamily="34" typeface="Microsoft YaHei"/>
              </a:rPr>
              <a:t>只看1、2个人；</a:t>
            </a:r>
          </a:p>
          <a:p>
            <a:pPr indent="-285750" marL="285750">
              <a:buFont charset="2" panose="05000000000000000000" pitchFamily="2" typeface="Wingdings"/>
              <a:buChar char="l"/>
            </a:pPr>
            <a:endParaRPr altLang="en-US" lang="zh-CN" smtClean="0" sz="1400">
              <a:solidFill>
                <a:schemeClr val="tx2">
                  <a:lumMod val="75000"/>
                </a:schemeClr>
              </a:solidFill>
              <a:latin charset="-122" panose="020b0503020204020204" pitchFamily="34" typeface="Microsoft YaHei"/>
              <a:ea charset="-122" panose="020b0503020204020204" pitchFamily="34" typeface="Microsoft YaHei"/>
              <a:sym charset="-122" panose="020b0503020204020204" pitchFamily="34" typeface="Microsoft YaHei"/>
            </a:endParaRPr>
          </a:p>
          <a:p>
            <a:pPr indent="-285750" marL="285750">
              <a:buFont charset="2" panose="05000000000000000000" pitchFamily="2" typeface="Wingdings"/>
              <a:buChar char="l"/>
            </a:pPr>
            <a:r>
              <a:rPr altLang="en-US" lang="zh-CN" smtClean="0" sz="1400">
                <a:solidFill>
                  <a:schemeClr val="tx2">
                    <a:lumMod val="75000"/>
                  </a:schemeClr>
                </a:solidFill>
                <a:latin charset="-122" panose="020b0503020204020204" pitchFamily="34" typeface="Microsoft YaHei"/>
                <a:ea charset="-122" panose="020b0503020204020204" pitchFamily="34" typeface="Microsoft YaHei"/>
                <a:sym charset="-122" panose="020b0503020204020204" pitchFamily="34" typeface="Microsoft YaHei"/>
              </a:rPr>
              <a:t>熟视无睹，目光呆滞；</a:t>
            </a:r>
          </a:p>
          <a:p>
            <a:pPr indent="-285750" marL="285750">
              <a:buFont charset="2" panose="05000000000000000000" pitchFamily="2" typeface="Wingdings"/>
              <a:buChar char="l"/>
            </a:pPr>
            <a:endParaRPr altLang="en-US" lang="zh-CN" smtClean="0" sz="1400">
              <a:solidFill>
                <a:schemeClr val="tx2">
                  <a:lumMod val="75000"/>
                </a:schemeClr>
              </a:solidFill>
              <a:latin charset="-122" panose="020b0503020204020204" pitchFamily="34" typeface="Microsoft YaHei"/>
              <a:ea charset="-122" panose="020b0503020204020204" pitchFamily="34" typeface="Microsoft YaHei"/>
              <a:sym charset="-122" panose="020b0503020204020204" pitchFamily="34" typeface="Microsoft YaHei"/>
            </a:endParaRPr>
          </a:p>
          <a:p>
            <a:pPr indent="-285750" marL="285750">
              <a:buFont charset="2" panose="05000000000000000000" pitchFamily="2" typeface="Wingdings"/>
              <a:buChar char="l"/>
            </a:pPr>
            <a:r>
              <a:rPr altLang="en-US" lang="zh-CN" smtClean="0" sz="1400">
                <a:solidFill>
                  <a:schemeClr val="tx2">
                    <a:lumMod val="75000"/>
                  </a:schemeClr>
                </a:solidFill>
                <a:latin charset="-122" panose="020b0503020204020204" pitchFamily="34" typeface="Microsoft YaHei"/>
                <a:ea charset="-122" panose="020b0503020204020204" pitchFamily="34" typeface="Microsoft YaHei"/>
                <a:sym charset="-122" panose="020b0503020204020204" pitchFamily="34" typeface="Microsoft YaHei"/>
              </a:rPr>
              <a:t>三板讲员—只盯天花板、地板、黑板；</a:t>
            </a:r>
          </a:p>
        </p:txBody>
      </p:sp>
      <p:pic>
        <p:nvPicPr>
          <p:cNvPr id="4" name="图片 3"/>
          <p:cNvPicPr>
            <a:picLocks noChangeAspect="1"/>
          </p:cNvPicPr>
          <p:nvPr/>
        </p:nvPicPr>
        <p:blipFill>
          <a:blip r:embed="rId3">
            <a:extLst>
              <a:ext uri="{28A0092B-C50C-407E-A947-70E740481C1C}">
                <a14:useLocalDpi val="0"/>
              </a:ext>
            </a:extLst>
          </a:blip>
          <a:stretch>
            <a:fillRect/>
          </a:stretch>
        </p:blipFill>
        <p:spPr>
          <a:xfrm flipH="1">
            <a:off x="609600" y="1695849"/>
            <a:ext cx="1905000" cy="3247342"/>
          </a:xfrm>
          <a:prstGeom prst="rect">
            <a:avLst/>
          </a:prstGeom>
        </p:spPr>
      </p:pic>
      <p:sp>
        <p:nvSpPr>
          <p:cNvPr id="8" name="TextBox 1"/>
          <p:cNvSpPr txBox="1"/>
          <p:nvPr/>
        </p:nvSpPr>
        <p:spPr>
          <a:xfrm>
            <a:off x="990600" y="1051156"/>
            <a:ext cx="7296816" cy="457200"/>
          </a:xfrm>
          <a:prstGeom prst="chevron">
            <a:avLst>
              <a:gd fmla="val 0" name="adj"/>
            </a:avLst>
          </a:prstGeom>
          <a:solidFill>
            <a:schemeClr val="accent2"/>
          </a:solidFill>
        </p:spPr>
        <p:txBody>
          <a:bodyPr rtlCol="0" wrap="square">
            <a:spAutoFit/>
          </a:bodyPr>
          <a:lstStyle/>
          <a:p>
            <a:pPr algn="ctr"/>
            <a:r>
              <a:rPr altLang="en-US" lang="zh-CN" sz="2400">
                <a:solidFill>
                  <a:schemeClr val="bg1"/>
                </a:solidFill>
                <a:latin charset="-122" panose="020b0503020204020204" pitchFamily="34" typeface="Microsoft YaHei"/>
                <a:ea charset="-122" panose="020b0503020204020204" pitchFamily="34" typeface="Microsoft YaHei"/>
                <a:sym charset="-122" panose="020b0503020204020204" pitchFamily="34" typeface="Microsoft YaHei"/>
              </a:rPr>
              <a:t>身体语言—眼神的运用</a:t>
            </a:r>
          </a:p>
        </p:txBody>
      </p:sp>
    </p:spTree>
    <p:extLst>
      <p:ext uri="{BB962C8B-B14F-4D97-AF65-F5344CB8AC3E}">
        <p14:creationId val="1030181590"/>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4">
                                  <p:stCondLst>
                                    <p:cond delay="0"/>
                                  </p:stCondLst>
                                  <p:childTnLst>
                                    <p:set>
                                      <p:cBhvr>
                                        <p:cTn dur="1" fill="hold" id="6">
                                          <p:stCondLst>
                                            <p:cond delay="0"/>
                                          </p:stCondLst>
                                        </p:cTn>
                                        <p:tgtEl>
                                          <p:spTgt spid="8"/>
                                        </p:tgtEl>
                                        <p:attrNameLst>
                                          <p:attrName>style.visibility</p:attrName>
                                        </p:attrNameLst>
                                      </p:cBhvr>
                                      <p:to>
                                        <p:strVal val="visible"/>
                                      </p:to>
                                    </p:set>
                                    <p:anim calcmode="lin" valueType="num">
                                      <p:cBhvr additive="base">
                                        <p:cTn dur="500" fill="hold" id="7"/>
                                        <p:tgtEl>
                                          <p:spTgt spid="8"/>
                                        </p:tgtEl>
                                        <p:attrNameLst>
                                          <p:attrName>ppt_x</p:attrName>
                                        </p:attrNameLst>
                                      </p:cBhvr>
                                      <p:tavLst>
                                        <p:tav tm="0">
                                          <p:val>
                                            <p:strVal val="#ppt_x"/>
                                          </p:val>
                                        </p:tav>
                                        <p:tav tm="100000">
                                          <p:val>
                                            <p:strVal val="#ppt_x"/>
                                          </p:val>
                                        </p:tav>
                                      </p:tavLst>
                                    </p:anim>
                                    <p:anim calcmode="lin" valueType="num">
                                      <p:cBhvr additive="base">
                                        <p:cTn dur="500" fill="hold" id="8"/>
                                        <p:tgtEl>
                                          <p:spTgt spid="8"/>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id="11" nodeType="clickEffect" presetClass="entr" presetID="2" presetSubtype="8">
                                  <p:stCondLst>
                                    <p:cond delay="0"/>
                                  </p:stCondLst>
                                  <p:childTnLst>
                                    <p:set>
                                      <p:cBhvr>
                                        <p:cTn dur="1" fill="hold" id="12">
                                          <p:stCondLst>
                                            <p:cond delay="0"/>
                                          </p:stCondLst>
                                        </p:cTn>
                                        <p:tgtEl>
                                          <p:spTgt spid="4"/>
                                        </p:tgtEl>
                                        <p:attrNameLst>
                                          <p:attrName>style.visibility</p:attrName>
                                        </p:attrNameLst>
                                      </p:cBhvr>
                                      <p:to>
                                        <p:strVal val="visible"/>
                                      </p:to>
                                    </p:set>
                                    <p:anim calcmode="lin" valueType="num">
                                      <p:cBhvr additive="base">
                                        <p:cTn dur="500" fill="hold" id="13"/>
                                        <p:tgtEl>
                                          <p:spTgt spid="4"/>
                                        </p:tgtEl>
                                        <p:attrNameLst>
                                          <p:attrName>ppt_x</p:attrName>
                                        </p:attrNameLst>
                                      </p:cBhvr>
                                      <p:tavLst>
                                        <p:tav tm="0">
                                          <p:val>
                                            <p:strVal val="0-#ppt_w/2"/>
                                          </p:val>
                                        </p:tav>
                                        <p:tav tm="100000">
                                          <p:val>
                                            <p:strVal val="#ppt_x"/>
                                          </p:val>
                                        </p:tav>
                                      </p:tavLst>
                                    </p:anim>
                                    <p:anim calcmode="lin" valueType="num">
                                      <p:cBhvr additive="base">
                                        <p:cTn dur="500" fill="hold" id="14"/>
                                        <p:tgtEl>
                                          <p:spTgt spid="4"/>
                                        </p:tgtEl>
                                        <p:attrNameLst>
                                          <p:attrName>ppt_y</p:attrName>
                                        </p:attrNameLst>
                                      </p:cBhvr>
                                      <p:tavLst>
                                        <p:tav tm="0">
                                          <p:val>
                                            <p:strVal val="#ppt_y"/>
                                          </p:val>
                                        </p:tav>
                                        <p:tav tm="100000">
                                          <p:val>
                                            <p:strVal val="#ppt_y"/>
                                          </p:val>
                                        </p:tav>
                                      </p:tavLst>
                                    </p:anim>
                                  </p:childTnLst>
                                </p:cTn>
                              </p:par>
                            </p:childTnLst>
                          </p:cTn>
                        </p:par>
                      </p:childTnLst>
                    </p:cTn>
                  </p:par>
                  <p:par>
                    <p:cTn fill="hold" id="15" nodeType="clickPar">
                      <p:stCondLst>
                        <p:cond delay="indefinite"/>
                      </p:stCondLst>
                      <p:childTnLst>
                        <p:par>
                          <p:cTn fill="hold" id="16" nodeType="afterGroup">
                            <p:stCondLst>
                              <p:cond delay="0"/>
                            </p:stCondLst>
                            <p:childTnLst>
                              <p:par>
                                <p:cTn fill="hold" grpId="0" id="17" nodeType="clickEffect" presetClass="entr" presetID="2" presetSubtype="4">
                                  <p:stCondLst>
                                    <p:cond delay="0"/>
                                  </p:stCondLst>
                                  <p:childTnLst>
                                    <p:set>
                                      <p:cBhvr>
                                        <p:cTn dur="1" fill="hold" id="18">
                                          <p:stCondLst>
                                            <p:cond delay="0"/>
                                          </p:stCondLst>
                                        </p:cTn>
                                        <p:tgtEl>
                                          <p:spTgt spid="13"/>
                                        </p:tgtEl>
                                        <p:attrNameLst>
                                          <p:attrName>style.visibility</p:attrName>
                                        </p:attrNameLst>
                                      </p:cBhvr>
                                      <p:to>
                                        <p:strVal val="visible"/>
                                      </p:to>
                                    </p:set>
                                    <p:anim calcmode="lin" valueType="num">
                                      <p:cBhvr additive="base">
                                        <p:cTn dur="500" fill="hold" id="19"/>
                                        <p:tgtEl>
                                          <p:spTgt spid="13"/>
                                        </p:tgtEl>
                                        <p:attrNameLst>
                                          <p:attrName>ppt_x</p:attrName>
                                        </p:attrNameLst>
                                      </p:cBhvr>
                                      <p:tavLst>
                                        <p:tav tm="0">
                                          <p:val>
                                            <p:strVal val="#ppt_x"/>
                                          </p:val>
                                        </p:tav>
                                        <p:tav tm="100000">
                                          <p:val>
                                            <p:strVal val="#ppt_x"/>
                                          </p:val>
                                        </p:tav>
                                      </p:tavLst>
                                    </p:anim>
                                    <p:anim calcmode="lin" valueType="num">
                                      <p:cBhvr additive="base">
                                        <p:cTn dur="500" fill="hold" id="20"/>
                                        <p:tgtEl>
                                          <p:spTgt spid="13"/>
                                        </p:tgtEl>
                                        <p:attrNameLst>
                                          <p:attrName>ppt_y</p:attrName>
                                        </p:attrNameLst>
                                      </p:cBhvr>
                                      <p:tavLst>
                                        <p:tav tm="0">
                                          <p:val>
                                            <p:strVal val="1+#ppt_h/2"/>
                                          </p:val>
                                        </p:tav>
                                        <p:tav tm="100000">
                                          <p:val>
                                            <p:strVal val="#ppt_y"/>
                                          </p:val>
                                        </p:tav>
                                      </p:tavLst>
                                    </p:anim>
                                  </p:childTnLst>
                                </p:cTn>
                              </p:par>
                              <p:par>
                                <p:cTn fill="hold" grpId="0" id="21" nodeType="withEffect" presetClass="entr" presetID="2" presetSubtype="4">
                                  <p:stCondLst>
                                    <p:cond delay="0"/>
                                  </p:stCondLst>
                                  <p:childTnLst>
                                    <p:set>
                                      <p:cBhvr>
                                        <p:cTn dur="1" fill="hold" id="22">
                                          <p:stCondLst>
                                            <p:cond delay="0"/>
                                          </p:stCondLst>
                                        </p:cTn>
                                        <p:tgtEl>
                                          <p:spTgt spid="12"/>
                                        </p:tgtEl>
                                        <p:attrNameLst>
                                          <p:attrName>style.visibility</p:attrName>
                                        </p:attrNameLst>
                                      </p:cBhvr>
                                      <p:to>
                                        <p:strVal val="visible"/>
                                      </p:to>
                                    </p:set>
                                    <p:anim calcmode="lin" valueType="num">
                                      <p:cBhvr additive="base">
                                        <p:cTn dur="500" fill="hold" id="23"/>
                                        <p:tgtEl>
                                          <p:spTgt spid="12"/>
                                        </p:tgtEl>
                                        <p:attrNameLst>
                                          <p:attrName>ppt_x</p:attrName>
                                        </p:attrNameLst>
                                      </p:cBhvr>
                                      <p:tavLst>
                                        <p:tav tm="0">
                                          <p:val>
                                            <p:strVal val="#ppt_x"/>
                                          </p:val>
                                        </p:tav>
                                        <p:tav tm="100000">
                                          <p:val>
                                            <p:strVal val="#ppt_x"/>
                                          </p:val>
                                        </p:tav>
                                      </p:tavLst>
                                    </p:anim>
                                    <p:anim calcmode="lin" valueType="num">
                                      <p:cBhvr additive="base">
                                        <p:cTn dur="500" fill="hold" id="24"/>
                                        <p:tgtEl>
                                          <p:spTgt spid="12"/>
                                        </p:tgtEl>
                                        <p:attrNameLst>
                                          <p:attrName>ppt_y</p:attrName>
                                        </p:attrNameLst>
                                      </p:cBhvr>
                                      <p:tavLst>
                                        <p:tav tm="0">
                                          <p:val>
                                            <p:strVal val="1+#ppt_h/2"/>
                                          </p:val>
                                        </p:tav>
                                        <p:tav tm="100000">
                                          <p:val>
                                            <p:strVal val="#ppt_y"/>
                                          </p:val>
                                        </p:tav>
                                      </p:tavLst>
                                    </p:anim>
                                  </p:childTnLst>
                                </p:cTn>
                              </p:par>
                              <p:par>
                                <p:cTn fill="hold" grpId="0" id="25" nodeType="withEffect" presetClass="entr" presetID="2" presetSubtype="4">
                                  <p:stCondLst>
                                    <p:cond delay="0"/>
                                  </p:stCondLst>
                                  <p:childTnLst>
                                    <p:set>
                                      <p:cBhvr>
                                        <p:cTn dur="1" fill="hold" id="26">
                                          <p:stCondLst>
                                            <p:cond delay="0"/>
                                          </p:stCondLst>
                                        </p:cTn>
                                        <p:tgtEl>
                                          <p:spTgt spid="14"/>
                                        </p:tgtEl>
                                        <p:attrNameLst>
                                          <p:attrName>style.visibility</p:attrName>
                                        </p:attrNameLst>
                                      </p:cBhvr>
                                      <p:to>
                                        <p:strVal val="visible"/>
                                      </p:to>
                                    </p:set>
                                    <p:anim calcmode="lin" valueType="num">
                                      <p:cBhvr additive="base">
                                        <p:cTn dur="500" fill="hold" id="27"/>
                                        <p:tgtEl>
                                          <p:spTgt spid="14"/>
                                        </p:tgtEl>
                                        <p:attrNameLst>
                                          <p:attrName>ppt_x</p:attrName>
                                        </p:attrNameLst>
                                      </p:cBhvr>
                                      <p:tavLst>
                                        <p:tav tm="0">
                                          <p:val>
                                            <p:strVal val="#ppt_x"/>
                                          </p:val>
                                        </p:tav>
                                        <p:tav tm="100000">
                                          <p:val>
                                            <p:strVal val="#ppt_x"/>
                                          </p:val>
                                        </p:tav>
                                      </p:tavLst>
                                    </p:anim>
                                    <p:anim calcmode="lin" valueType="num">
                                      <p:cBhvr additive="base">
                                        <p:cTn dur="500" fill="hold" id="28"/>
                                        <p:tgtEl>
                                          <p:spTgt spid="14"/>
                                        </p:tgtEl>
                                        <p:attrNameLst>
                                          <p:attrName>ppt_y</p:attrName>
                                        </p:attrNameLst>
                                      </p:cBhvr>
                                      <p:tavLst>
                                        <p:tav tm="0">
                                          <p:val>
                                            <p:strVal val="1+#ppt_h/2"/>
                                          </p:val>
                                        </p:tav>
                                        <p:tav tm="100000">
                                          <p:val>
                                            <p:strVal val="#ppt_y"/>
                                          </p:val>
                                        </p:tav>
                                      </p:tavLst>
                                    </p:anim>
                                  </p:childTnLst>
                                </p:cTn>
                              </p:par>
                              <p:par>
                                <p:cTn fill="hold" grpId="0" id="29" nodeType="withEffect" presetClass="entr" presetID="2" presetSubtype="4">
                                  <p:stCondLst>
                                    <p:cond delay="0"/>
                                  </p:stCondLst>
                                  <p:childTnLst>
                                    <p:set>
                                      <p:cBhvr>
                                        <p:cTn dur="1" fill="hold" id="30">
                                          <p:stCondLst>
                                            <p:cond delay="0"/>
                                          </p:stCondLst>
                                        </p:cTn>
                                        <p:tgtEl>
                                          <p:spTgt spid="3"/>
                                        </p:tgtEl>
                                        <p:attrNameLst>
                                          <p:attrName>style.visibility</p:attrName>
                                        </p:attrNameLst>
                                      </p:cBhvr>
                                      <p:to>
                                        <p:strVal val="visible"/>
                                      </p:to>
                                    </p:set>
                                    <p:anim calcmode="lin" valueType="num">
                                      <p:cBhvr additive="base">
                                        <p:cTn dur="500" fill="hold" id="31"/>
                                        <p:tgtEl>
                                          <p:spTgt spid="3"/>
                                        </p:tgtEl>
                                        <p:attrNameLst>
                                          <p:attrName>ppt_x</p:attrName>
                                        </p:attrNameLst>
                                      </p:cBhvr>
                                      <p:tavLst>
                                        <p:tav tm="0">
                                          <p:val>
                                            <p:strVal val="#ppt_x"/>
                                          </p:val>
                                        </p:tav>
                                        <p:tav tm="100000">
                                          <p:val>
                                            <p:strVal val="#ppt_x"/>
                                          </p:val>
                                        </p:tav>
                                      </p:tavLst>
                                    </p:anim>
                                    <p:anim calcmode="lin" valueType="num">
                                      <p:cBhvr additive="base">
                                        <p:cTn dur="500" fill="hold" id="32"/>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12"/>
      <p:bldP grpId="0" spid="13"/>
      <p:bldP grpId="0" spid="14"/>
      <p:bldP grpId="0" spid="8"/>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PLAYERS_CUSTOMIZATION" val="UEsDBBQAAgAIAJCuo0gOaiROYgQAAAURAAAdAAAAdW5pdmVyc2FsL2NvbW1vbl9tZXNzYWdlcy5sbmetWG1v2zYQ/l6g/4EQUGADtrQd0KIYEge0xNhEZMmV6DjZMAiMxNhEKDHVi9vs037Nfth+yY6UncR9gaQkgG2YlO+54909d0cfHn/JFdqIspK6OHLeHrxxkChSnclideQs2MmvHxxU1bzIuNKFOHIK7aDj0csXh4oXq4avBHx/+QKhw1xUFSyrkVndr5HMjpz5OHHD2RwHF4kfTsJkTCfOyNX5DS9uka9X+qff3n/48vbd+58PX2/l+sDEM+z7+0DIIr170wMoYFHoJ4BG/CQg58wZmc9hcuGC+TQgzmj7ZZj0PCJnzsh8dsotoogELIl96pGExkkQMusLnzDiOaML3aA13whUa7SR4jOq1wLiWMtSoErJzD5INWwUjehS5oUzTIMkIjGLqMtoGDijWJfl7S8Wljf1WpegrkKZrPilEpnVCRljn9+UogLVvIaMQvCq1xJ+qXMui4NO1RFe0mCSsDD044QE3m7HGZEiQ17JjZqBKBGOSQQAJa9E+QjZxGaZFUdYqWEIUzqZ+vBmxoSpXK0VvOuhdswJxGAuii4pyBESQXbF8TKMPOM0UIU4uuFV9VmX2V5+PAxUFzAN3BBS0GUPwJnB2AFDjCXUjbIUad0FNiNxjCckGYfnkMjAu3CIRHgKdDsdInFBYqAIibtkAnxGJ9gkvKHYLv93/Eq5SWd1i3iagpxx30bqpoId41JggWVadTBMTUw+LiBsFPs/oHGLCt61q5XcCLCjzETZqQgqi0s8k0UfF/SP5ARTn3gJpJUXLhNmS57RmPNbVOga8WzDi1SgS5HyBnL9Fp5lMrPPTJyt/k+N/BvxeltVXm0LUuCR81dD7dmrYd8xq6nAproW+U3dpdo4bGv+Y6wwOf1DE/oc/XH6Y5cEOKLh80Smknmj2qr75PjcWTY0Rp1GPNFT/aP13JbEbW0dUyhYY6n7SxDopqZ/QANU/aVocAKK5m2JhhpOi6sBOoNwCxBo9FiMM3DVngln4MIB8ksyjimD2WgpLitZd44dlo1tgL4f2hTmPCVqcU/GS3GlYcJRgm/a6QO6kI10Z0AfDDd7rYJR5oPJAQCu2uQBSCVzsD/rgbmYkZ0H2gK/d5KlblRmyavktS3y4NsmF9+OTVelzu2u4tUuedsmc/wUK9rDRa3S+YD2f8e/3vF5QL/HRykmOHKniYsDl5hB33BV9RQCChhX+CxOfDw24sCFnNfpGprplW6KrCdQO6t75AQD2PbMseBluv7vn397YnxlSbuLtru/DwIBYpsqSO7A/gx0Laq/ukAYHu/L2UUfqe3dZifX86rDKGThs9wheNtacp3D1kG3XkjybdAwY9idzoAHsU173ZQwug1BmOHoFGqZncKd0YyX11AImdZqEIp1tUnAepj2++tlUytZiCGyT2sl5sCMzhPsefauDeRTMr1ue2YGN4p0e+lWcOnuC+ZOcQB19is8kcl6IKBtTbsqBERv1/c033zbqe5Wlf3D4vD1g/8v/gdQSwMEFAACAAgAkK6jSAh+CyMpAwAAhgwAACcAAAB1bml2ZXJzYWwvZmxhc2hfcHVibGlzaGluZ19zZXR0aW5ncy54bWzVV91u2jAUvucpLE+9LGk7unYooaoKaNVaQIVt7VVlYkOsOnYW21B6tafZg+1JdhwDBbXr0h+kTQgRn5/v/J+Y8Og2FWjCcs2VjPBudQcjJmNFuRxH+MugvX2IkTZEUiKUZBGWCqOjRiXM7FBwnfSZMSCqEcBIXc9MhBNjsnoQTKfTKtdZ7rhKWAP4uhqrNMhyppk0LA8yQWbwY2YZ03iOUAIAvqmSc7VGpYJQ6JHOFbWCIU7Bc8ldUES0BdEJDrzYkMQ341xZSU+UUDnKx8MIvzs8dp+FjIdq8pRJlxPdAKIjmzqhlDsviOjzO4YSxscJuHtQw2jKqUkivFdzKCAdPEQpsH3oxKGcKMiBNHP4lBlCiSH+6O0Zdmv0guBJdCZJyuMBcJCLP8LNwfWnq17r4uy08/l60O2eDU573olCJ1jHCYN1QyE4pGwes6WdkBhD4gT8Bp0REZqFwSppITZScs05d0ZDJSD3hRa0UTpktENStlKN/g2XbZDcxWgEgYhZhI9zTgRG3BDB46WytkNtuCmq3l6VRIAF7cnQeR/fm/fZiROSa7bq1oKjXc7jxjdlBUUzZZHgNwwZhSB+m8JTwtBqcdAoV2lBhfYxSAsOFiecTRk9KnI6B/yToSswkVrQhF7NBDPewnfL79CQjVQOuIxMoLOBzrXHrz4LOCNa34OShY9b/bPTZuv6tNNsXW65AAmdEBk/ExwKztLMbASfzJBUZqEH6YiJ1awoCuW04JWJrfryMmieWuHL/NbFWIHeYEk2Y+U5hfmrB6XNJmRSDKIbrgIaRpBDSTwmMGJYF1xaVhYwJhIpKWaIxLDWtBvrCVdWA8UPsIfWL/fQ6yMui9MYVhtYzCnLS0Hu7O69r+1/ODj8WK8Gv3783H5Sab7we4I4c37jnzy58pdr/+E2DAO3pR9f2ia3/+bO7l20vpbJa6d1OShV0la/FFy3jFT3cxmpC/+S6a28YEq5AEtp7IcM1pLgKTeMvmWLvaBNXvVu9z22mTbZYMyvGY3/JmR/Wl4T1+6FYfDoxdVxUi55ColwK3F5223s13bgpvkoq1IBtPX/Do3Kb1BLAwQUAAIACACQrqNItfwJZLoCAABVCgAAIQAAAHVuaXZlcnNhbC9mbGFzaF9za2luX3NldHRpbmdzLnhtbJVWbW/iMAz+fr8Ccd/p7pWd1CExxkmTdrfpNu172po2Ik2qJGXHv784TdYEKPSwJhH7eWzHsc1StaV88WEySXPBhHwGrSkvFWq8bkKLm2nWai34LBdcA9czLmRN2HTx8af9pIlFXmKJHcixnA3JoQ8zt58xFBfj2xxliJCLuiF8/yBKMctIvi2laHlxMbVq34BklG8N8urHfLUeDMCo0vca6iin9TXKOEojQSnAlL6vUS6yGMmA+UhX9jOS04c6f/sD2o4qqi1t+QlliNaQEuIiXy9RhvHceI9fZY5ynqDhrzbQL59RBqGM7EHGzu++ogwyRNM2/9MjjRQlFjTmnH/Edw4TpDDjh1ldoVwk4IUw0MVXcOWxd70LQO5rOPcpjqsU7AnrerAQ8NEzBgstW0gTf+psqhJvj6028wGLDWHKAEJVD3oyST+RVnk3sa7H/YE3yovQl9P0kFfB2hpWXcKBu1jf41erW7srQqfvuiBDCTunDFLslT3yt6nrETJQ9shnRgt45Gx/nMGhqSP5R74l7jnP199YgRNzLJzVn7wVIz3g6KogVafwmFoUsFCYzgutAd8tTayuSyk5yinlZEdLoqngvxCX7e1lVJocGFyvne6sVFPN4FTD2RzNmg7LZc9xPzpr3JDdz0J/ue480WaL30yJ1iSvavOzpKYTxzNjYgozTU4zcE8aOMh7vhEBx8YeItVEbkG+CMHGhuFCgxrrXnTDNQRPk6AGaXK6yqlzcqr8vK0zkGvzahSUr3Ks7IAVLStm/vQrhTcoDhgD1o6qK+OPE/rel4HCNQEQmVe+a7tDZ6lbpimDHfjhDxT2ykN3S5Xp0qGGW+oH2Oiw5ZxmVE+6XdH3SrxDAv0J/KtJK3J8YBnR9ppkyt4smny/hvtcosXs1xk2X7jJ7Nn1UuTY2I8raJT47+Q/UEsDBBQAAgAIAJCuo0gqlg9n/gIAAJcLAAAmAAAAdW5pdmVyc2FsL2h0bWxfcHVibGlzaGluZ19zZXR0aW5ncy54bWzNlm9PGjEYwN/zKZouvpRT56YjdxgjGIlOiLBNX5lyLVxjr721PfB8tU+zD7ZPsqdXQIiOnUaWhRDo0z6/51/7tOHRfSrQhGnDlYzwbn0HIyZjRbkcR/jL4HT7ECNjiaREKMkiLBVGR81amOVDwU3SZ9bCUoMAI00jsxFOrM0aQTCdTuvcZNrNKpFb4Jt6rNIg08wwaZkOMkEK+LFFxgyeESoA4JsqOVNr1moIhZ70WdFcMMQpeC65C4qIM5sKHPhVQxLfjbXKJT1RQmmkx8MIvzs8dp/5Gk9q8ZRJlxLTBKET2wahlDsniOjzB4YSxscJeHuwj9GUU5tEeG/fUWB18JRSsn3kxFFOFKRA2hk+ZZZQYokfenuW3VszF3gRLSRJeTyAGeTCj3BrcHt202tfXXQuz28H3e7FoNPzTpQ6wSonDFYNheCQynXMFnZCYi2JE/AbdEZEGBYGy6L5spGSK865MRoqAakvtTAagaeiiPCx5kRgxC0RPF7MWqLHzJ5yATE43d36SFr8CPTxxgnRhi0bms8Yl8W4+U3lgqJC5UjwO4asQhBRnsK/hKHldKORVmkpFcRYZASnDE04mzJ6VGZpBvyToRswkeagCZsvE8x6C99z/oCGbKQ0cBmZwFYFOTeeX38ROCPGPELJ3Met/kWn1b7tXLba11suQEInRMYvhEMJWZrZjfBJgaSycz1IR0xyw8qiUE7LuSqx1V9fBsPTXPgyv3UxltAbLMlmrLykMH/1oLLZhEzKg+gOV4mGI8ihJJ4JEzEcdy5zVhUYE4mUFAUiMTQq4471hKvcgMQfYI82r/fQ6yMuy9EYbg6wqCnTlZA7u3vv9z98PDj81KgHv3783F6rNGvhPUGcOd/DT9Y28UUjf9oNw8D1zufbsNX5v+rCvav21yqZumxfDyoVqd2vhOtWWdU9r7Lqyl8bvaUro5IL0GbG/thAoxE85ZbRt9w0ryj8+vvXb4s3KvwGo1i7ff/fIPxo8dxaeV+FwbMPwBrIVx/TzdpvUEsDBBQAAgAIAJCuo0hocVKRmgEAAB8GAAAfAAAAdW5pdmVyc2FsL2h0bWxfc2tpbl9zZXR0aW5ncy5qc42UTW/CMAyG7/wKlF0nxD5hu6HBpEkcJo3btEMoplSkSZWkHR3iv68OX03qjsUX8vLkdewq3na61WIR6z53t+6327/7e6cBalbncO3rokVPUWdGJAuYJSmIRAILkOJ49CTvzgRlzKQznZcfaGtqfkzhP0suTB3PCAtNaIY6XBDgN6FtqMM/J7FTq2tfU63R89xaJXuRkhak7UmlU+4YdvXqVr3EAFYF6AvokkfgmQ7caiPPjg8DjDoXqTTjspyqWPXmPFrHWuVy0ZZ/VWagq0++3gP9p8HLxLMTibFvFtIw8WSI0U5mGoyBQ97HCQYJCz4HUfPtu/UH6hk3CwroIjGJPdKjG4w6nfEYGl0ajjB8TFZejW4OMJqchY3dE3e3GB4heAm6YTW+x/BAleXZPz5gplWMHWmgzZ6fUKH4IpHxIXUfg+Twsmjb1r1zoe76Y+Y9IRU8oRX1/NK22RGChgCtN5aOeU2Qd0rZCUqURA5FaNS0Kug5YsM5gvvPLuPW8miVVuOhGo5VG7heg54pJarbf126Z5irs/sFUEsDBBQAAgAIAJCuo0g9PC/RwQAAAOUBAAAaAAAAdW5pdmVyc2FsL2kxOG5fcHJlc2V0cy54bWydkbEKwjAQhvc+RbjdxG6lJHUT3Bx0lpqmGmkvJZdaH9+UinSRgEMg//F9PyQnd6++Y0/jyTpUkPMtMIPaNRZvCs6n/aYARqHGpu4cGgXogO2qTNq8wKM3ZAKxWIGk4B7CUAoxTRO3NPjYQK4bQywmrl0v4ukditkUw6LC4pb2L/szgyrLGJPX0XbhgFW8x7QgjLxWMDsXjdxi60D8AhqTAEyqwVACaH0CeAwJwI8rQIrvm+ekRwrxo2KQYrWeKnsDUEsDBBQAAgAIAJCuo0izv7NQbQAAAHIAAAAcAAAAdW5pdmVyc2FsL2xvY2FsX3NldHRpbmdzLnhtbA3MPQ6DMAxA4Z1TWJ7K0L+NgcDGWFUqPYAVLITk2CixqnJ7sr3h0+vHfxL4cS6bacDn7YHAGm3ZdA34nadrh1CcdCEx5YBqCOPQ9GKR5MPuFRbYhQ7OM6cazi9KVb4zF1Ynr2e4RNuPFu9DcwJ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kK6jSIyYS/o+CAAAjyAAACkAAAB1bml2ZXJzYWwvc2tpbl9jdXN0b21pemF0aW9uX3NldHRpbmdzLnhtbLVa627iShL+v0/RYnWks9IqXMwtK4aVL01iDTEc7CQzu1qhBneCFdvNsRtmOOLHPs0+2D7JVrftYBMgdmYWT6JxddVX1XXrCxnEL16ob2LOAu8Pwj0W2pRzL3yOh39CaLBkPoumEY0pj+sHyqMXuuybGT4xQQNqzEnoksjVxWg8bKCR/KB+T+0bfXhra+0W6rVxC/eRgTs6jF0rxrWiw5jRauqD+hFEghvRJQ35adRBvTD6VsAMYxpxM3Tp96FS5M4PFWdwExHXA7542G2LZ59p3Rtt8aB2s9Pr4H1LVRSli/SO0TQa+17vuqc2EW60Ow1lr/VbSktBzU6ned3dN3utjgJvo+suoLTxdRe1e+12y9i3cAukkapqRkvf95TrZlMFbbh/re9HI63XaKBms6m0jX2nq4y0BgJuBTBUpS8cqBiKpnT3qqY2+woa6SNt1N5jA3f1Duq3cLfR2Lc1TWk0Ds49zC7vrgO19HQyd74DeDIEJ0dFbtVPJNdguYkiYHZosPYJpygkAf1UkzkZcpmx6NclW+/+UksTVCZzxp7ZVaQmRCALsOEJrEFdjmRs0q58YeTpyHM/1RYbzll4tWQhB6irkEUB8WvDPye5k86sjCTb0qiK3BNZ0oO6nvyUFUt1QT7Dc0loyYI1CXdj9syuFmT58hyxTeiWMnO1W9PI98IX4G5c93R8UZHvxdzkNCjYh/viKS+2hnjGVJjXxeIpJemTBfUzjQ35qSB3UPm+R45Et17scSmqNsVzSXRNnmkxAH1VPJdlQtBSjFpPPO8LcfqdA7siyr91kd0nOxoVlSTt8qIUW2/WVfNpHbFn4eyi3PuBfpXzGXSf8FlY2BBPKSExQaGwVJRSt8n5G0eM6etxLxkEoAWCm28uKUlCTrW5PrmbqtbX+XhyM5lr5k1tqCdViURZ/trq9r83O13oXKlcSST7Th2Pi1hIgnUa5bAsZzYZzwEQj+cW/uLUhuJ3ZdHJvTM2LVwbpv+pDDCd4YfaUPwuI3o/m2HLmdtj08Bz055bE0f6ZYwdbNSGX9kGrciWIs7Q1qPfEF9RBO3ZiyiKfc+VA6Jle+GGltBnTO5U05rPsO3MTN0xJ1ZtaLMo2v1VIpMNX0HyrEiMXC8mC5+6Ui2kiBxf51co+MdXHnCygHjhVRntM/XRtG7mzmQytufYMjJKbYhDFxkREZqqA81UG88AIyKwjn9MfC6zTyIg1fcrg9yaN7dj+HGEIbfe88qHH/4Ba6YYQjKlYQlBSBw8g6yz7cfJzBA+BIWIoDWJ428scgtJkw9dCWzT0ieQmrqTw3cETIYNgffCJaQOXfISeHfYttUbPNcmXyDHoTYnFYUmn6EkP1cU+optqCFslxCz1AfzRhUVIcowK5CsBpdE5Lu/Q2S5BDnhza3HNjFQhIehTGQ1xleVNdn4t3sIpKmOz1R7AgzOlm/P3paCKZELy1wJXdCGdGyI7Prt3vzHfKSaY2zMId2MyePckV1SKA3IDoWMI+JuSbikaEGXZAOVsIMx13PlmIi8NOH3jfcHIjztP7+krcsy8JdfPmBSoeGdsAz2y6AMtilr/p524bZ0Bh80ROT6WSvKOODDJtg6ttSZOfk5IYq9YOMnXfpnBOrVuKrBeteOH/dX+bD9H4yxkxasmdDRNI9VEsKwEoslBxZPv5KgaY1AXXpYhIYvTqiVAKxJimEx9AMwD+C5giEP4NFqEI9Ys00HNluPdCFOHyWEZa0mUTsdb3FG9Ckc0F9LdUGfGOyXfEq2yUYG1i4Z/jJRzm2VCkuLYzpjMNwCzOckqQDV9wJxhioHe3+HM1ckq0FhPo9s47uyun3vRa4I4OdNQN/uw54iFkiqT+Isr5NF6e8/aEgyxVmid1ptA/FaoKVjlavPH4qYjdWZfjvXVUvH4kQh6tkvLwfVIXwyduz5WNUEApRJQPhyBavwkzjnlcdKTgQGHqmAl07epiRarv777/+UhzmyJ6GilPq3qjhQ/KJr4le8f1qM0/hfJXAcVSuKypeSgumBKhMtf75yTEjQn3JkIcmyFLBAXHGVUg0lkIZRdRxVv72DKrFlUbBNBHvBiiB36uwzND65168N70j0Ao3TYcyvCiQ9L3KTV7bhcMTdcN8LaUXxH16JxOQdczpXDUOe/aFGfW/5kiy/Lhxg0ms+5LPnKnj6rWpBdz6CpK7Hq2PKxS3rWtASkvdDQ9ieXOteCYcLFZ9AD+eF+5mQR8yfiputt1e5wCAu4iCNhzwSR/rsLc8Rr9i3NHbDJ+LHwJYnHbNOwYap2CymkEXaMfdM1I6bx00px4wPzId1QU+mk4Mu0o+ldF2TN795Ba+0N5bDMSsdypl+IB7zW/Q7f8OfIx7z22JNmcC57q1Nx0N50ew6TiNRnl4mdsBDQ9mlUp7srcgjLBiLa9k4N5GUUOQMmEuHcm10vICm5SxoeYPrZywehK/blzshs9jJacfia4fCwCF965fzd8A97tPzyS3nASWYd7V8P1UBKc+pEki+Pjh2RkJFfLemn2pwECHLlej0cQ2lGJ9qwp3JNzTn5NZZPxPtLCcprbksGsh+Ltt5JZWh6OLVVLGk2C8LDepv/DSoX4rQIIU9H8BwEyxohCEHPOhyaYSKxDz7KrsKe5A70iO5M6N5AL4C7BDOSFkl5AiFxJLbqqxakpf8OOwtuefTLc1aVY6Qc87l+Q9iqI7Lya3yMX3i+fROKZWrIO11h1ws9sAc/ayUPJHllRyNVCw6ThaxnP2JbpUtPgcbTyxHWZsW6Z7v0IwfRb1+QhXwnvP+oJ5fZqFHvfmW9ZgGooB39m8O/gdQSwMEFAACAAgAkK6jSCqKN+aHEQAA8GEAABcAAAB1bml2ZXJzYWwvdW5pdmVyc2FsLnBuZ+3d+VeS2f8AcEszJ2eizcwsbZq0xQXUGjMXWmzSkXKd1FLR1GwzNTMUWVKnsUUldcpdmlzaJW3S3MAlJdSgCZXSlAqFEJUQkR0+9J2az4x+5g/4nvNwDni49znPva/73NUf3lzyOrDvm0WrF2lpaX3j7ubqo6WlA9PS0o7T09WkqHZb7tP8mRfvs2+3VhV1DVfzRSdq1/5dWlrVOH1F2ALN969i3QLjtbQWt396zyPH3I7Q0gq74O66yy8xZGIIfuVBpJIsUOajtJzPH9AGteV+tHya9SNk04+uznrL59ssmXgGKf/ouv5F2jL9+Xt0Lnl5KrRTkJWBFJlobZNiSH7uQT2fdujRUcI2JuOX/fUcWml9FaOnNIlP6yE+LlBIpume9vxm8TC7BDFcL5Gyi2Jk3K9XhZ6fp/v3j7c/rF6lLDvkti2bizvMgrpI3qYZS7uuuNw01P4a0qL194/7Nl7REYoneuamWEV1wM2Vtv/MhrTsTNbucxsjP6BB1U3KsPt3YCb7MiNmlXcjPeWEWd0Y72xQIk4fQZss+Gf2+ZRI7b4fTyuVfKwhDFY1p7rnU8Df+FnUV1ha5ZlFjWTMzv8QuRPivcTAVXd2Rr7REliTd2LZnPvNay1n/PwsogdtN0tz1fghxHvpT3Nv9RBCuZezjNMzt+yWNte9fkuNZpfR0lbuv9R355D97Batn6e/3MB7b8ScOunnNm3ZHEfNmG0P0bWE+bkaZM++XpOMNLBZ0AsgAASAABAAAkAACAABIAAEgAAQAAJAAAgAASAABIAAEAACQAAIAAEgAASAABAAAkAACAABIAAEgAAQAAJAAAgAASAABIAAEAACQAAIAAEgAASAABAAAkAACAABIAAEgAAQAAJAAAgAASAABIAAEAACQAAIAAEgAASAABAA4v8RIkXaNvKI5jIo+R/RAs+nqO1ju8MS0+bG0dM9bb8uP+BVwCqb2WEBW3rOh77PbDNeMCeioJ750YNHD85OhcT+e/v+W/I12ObIOXV9dh5MmWc+v2zn3RezylirKTr1Umib1uwq+QucYS7SkdznHuDm35OmKBvtcU5Tz9gpC0221+NFZ/q6/cFRzU1rx/IY3qP/LNDaHqJEzayA5gXLbfs4jSJhHUkZPe0Q06wSbWVxGSrMLUkiWVUMDclHSd6lF5mqJeSNhm7WjU3IJN7oTFa7qck/YynCtflE+SRFVaH+dtdNF84DRjTlnDO1Hu1CYgedgFSzRfAdeGk7K3TqTTyt5CdLo/TDYARy+0kT9QXDkFe9tG04ebupKlZIdeSjJuLgaFHfczBGcOUKnuYiH7/LecwWC7d3Y5c0CTqN4SVKPlYtH6RikGBRYiP10eSpN0yoWkobNAE3M4J/qHovDkAGmqCn/3geSeD8VlqFLDi6t3Zc/sJROE3N//L0c1JkHtO+ykWXtnmHcuNKk9gFHTQzXtz1Ulq9S9PkzN30ZXEQB8bqn8Din0jVjI3ViKEERsfG7pOl4mbxsPwx+d4rH1IIvphBi8EIiwzVjWxpUnG7WuveI4KXT5SqmY/mv1cz6g9KViG8QY3yyUZEZxWyAVmMHEA2xYFHb65/qgcWqfMmTxVlC2rWTiUHzdT08g4R9gS6XG8OB9PvP1uMPRxQw333V4Wpr3cqR4dYOCgmPLz14hoPxNkqm4iJ7mAE6hoz57vF5ifhL3xRTWZOlHbe8h7ZyBMVYj/kTiSl1jP/pDdEuSHhvlZOXgdrUpzO0PuWpTgR7J1drkrW+UXw8HJ4gr+IaVDfWZL51taE4JTR4b3gIvf9iDFT0tn/wbb0XF42GotDru28ya3JqwjhvJMGtI7suH6cfCg7ST7An+iud7D/3K+2m2mLmq08BfG99zAF16mKu1iSLwqTwPDgPJx5l0opZX6VhOK2DbR442NppJHwQbPA/CCmqSWrO6hS7BX2myrZpGbLhgzRvguEpXu3pMLwmMTbXjbwKxlmf1TZU4N/mFE6j4ktbnmAuy9u8QAzBxBbBk34n2oSkL12akfyAC/58Ll+auGXDm7nxRx8vwJaDe3s/n26NjaDKewt5QzwOTVnD4piWyNoobaLEdGQO6RWPBZ7RbqgbyM3vOMhe8qJGoaFnGpsXApjC0JXw2oXXK9Pj8aRVmw4Z2QEphNJ5IG8SO6o49PBhOblziOR07+nNzs7QDnkz2Ph1rEbRCeWOZaZIyW/9kDEBpvmMbnMW8StUVzLfqcgSH1laM1Esm+G/t2rPiBDjyoxqMBX37wxQ8+cp349tY0/7UQVEUscYjjPP98Q8bJlv8r81uDNpy8DmdyrcSUkrJJO8eBUT8e2jqxOdUdvplbx432qy4mGXYUxeg1nC0xKlWF+8IN2mX50fpgPyUXJwFUy2yOQVJGZHx0rPYYC5coeC5RenSz4jDPM2u7MB371TGQ1hKJITI4P+WsaPG6cOPGYMYDanBUja1CCA+FYpSjtJmWtvnnRa9zx4w3jYekr7oQ37TksNHPIU8Y/EF1KWpArIIz0qk/Lb6XjBDUIbGkC1cCmU1xWgHH368hpyFt06LsTmedtlZUE+q07HLvM9QY7Kj3tQJvoQritbduBqWQYicsrzBvtTaWYqj6mP8C29MnTg/kLG4pmZPiZhdGTZOXnKRetm6UkbDWZSuLa4M9RXtlg+b6o4XTVycJUSop+ruznxAbXV7pnGXmHMsAdd9I9sdbOpAr7+SC4OusJtYE4UoHJ2mlLJazvSAyw2tdJ8NQUe3EzS1CJsH//g/P93V2R6vnPX+ad6uu+rjJhFRH7u5vZkfWWA2tObEniBPJ7hzHyiSunGya4OrkiIqjZ3pN///NC9jbomzVTnnoM+JvnWNWYP0k2Fk6XPUmSfTSEo+KEvb6e0RiVEM+cEfBqOb6kGYWQBkddaJWohbgkXlJf+xg2F1fGi8ubtEBjRBKRZk7Yjh4Q2PbzvEkhBHoVo84khOMPwpeGK5HOTJlItiaUQecnr2SNOo/IC/TMF+rmml01mQQZ6bocVmYRhwUYGfcWPLOH3f1IFtP6dPDXus1/BdK11YxVi5mvtFnH2XABRJXsmibLT2Dg7Jko4T1mMoPVC1/cz9/mMlmivpLDJ6lVHblZq7KbrD1ijCnCQjx561u/p7dNWYxOeOLp5BKe1A9211S0A8eoe++uXMWpFnqpxeeDecLHBBqRSXOFLIWttBh5aVySLtc+SWmJ5D+zTiZvyn/4OKK73Sjs8/p3J6VuGMm7EWCrSj2NWgY9uITuOb4PUoBZBo9jaSY+otVZGP7oILkdq+TBwSbYhuHbHF/olsL7mfPo5MPI5FecpCwcgycy9iRZ5AfNKMj0Xl7wHxE6ZUmrVnMcm9PQIZNS+q+ZFcICaJCmPke2brbF8UHVe1IpAb/2qBGDwojMbX+F/a1LuSfxj6u9kFUtu43bVbcgVyaCqgS4ugfW1zXXB8NYbh25Mm/4+xrPDQFTJJqwWLWAc9FVrpMrayY7ZO3tqh19Vp3q/jpgh2mr67pL2eW3nTB8aHntECm07Wex/l9jLGHVq416Pfijlk5jy8Uyh91uVusrW8tduKZMRLhqe/idmuj9zpk64ddsiWqK3iIhmB4oR1qVCAY4dnAkg3cIfLikVaKyEDVYod2pKDPb9d7OE2erbZXKLAPYmPhT4Rv0zDUrN/R7kmIUDN4Jw/YT+tpfts9IVFc/nNgJCSPdQxPs5X9WJ4iQgk5tqQ2tsTqbEROww+U30+oyk7rdu9HqHG5eXgaccAyidAjGZbzwUTsS19wiRkQyGeGUQRcawjKykxdM4FRdoCgSHjBOypIPkFZEMfLe6JnDMazOzW1JrQOih2jrRKfny0oFHy9/e0GkkvOZTjOvwos2lia+r8WDoIqP7EamcrKDpbeRIV8cO7EW2URvMGwd+X2yfTBd/mWHVHTibfY+k9eO32fgAjn6uVLSQTt1TvFSEDsulOtxZkxchLHrFYxuF2LdzaVrErkhuZxtzril9p3iYCO4jx0839JZfdkqPNhWrbJiHccZwLo6X0oD8i0tYS6yD2XPxSS1cv/e7NQGHofuCUULtoueiLZyW5NRWLcE21g3SAGxzITeGUwj0AuQwc2gsC9bKeLpt9f8Q+pzQs+8tl8zpJlSO/Ne9qivFW9jPjnb4PdaFLnF49sjE26hE8LXM2YOopP0C89qwZT6cSmj5qhr+fFNher4HvIi88jv0EWC/fCoeRX9G0AukrcV1RGrvcfieMdfpoklqvO8iNAJR7Y3h9x2SpV1CCI4R+dOdPK6HP9cJeRGiZrdH+iyuUf31WD1j1TJqnP3rc9peoXTzYxId2cVqqJmhvWBt8hcJM/ALk48DCnAuh9QIhZky8YyZDUVAmevMWkGI1kFnr/2u/xfL6GHS3Vy3SFJrEx7a2Ivu0azkUgfiqc5F2meEaKIpJyIwZS+NlKw7Un1kpcWUAR+V3PaIKeke/p4DmJatPiMYnn4YGnVsM3h/HFxa/tv4g/cks8V/bo4LcVTs2U98lU26usd6DeyDeqaWG9TUwarR21WtEiLZdzaLxxcCeok7MeSLn/FYnDUT0/LdlgOecoUnTwbKE72snjpnrG4sXeNIcwdBNmVP5CSabxX1S1jWpQs0o2FAmXuYyVY6Uce4Z6qdQ6CFGiG5NEqkbMH27vcWuyJldE7aDK1MB06/WJPEV4xsvEIpaAjZ+mTpzmjob/THPPQaZR82UQheJG5i5djb9mtqIufu17M2wd1wwOO+ePLDQ6MHr9+Ct/VnVQCJvMIJKK/5Z1HTeGaXRHo2IQTV7MNbpREZVfuKl/0CuXgQ/oeXVwoRskHmSthOrnGjX6BSHLj9EceMhmOdHBSsLGxI1lDNp8b52ttcPO0T+OxmhF1g4s19BqTU88pHXS8rmf+iA8/w28WY6Kda3jdp9gWuTFo3mHNmWB9/riksoshWhzPBemBxPNWfNmSv+hu0Uyaw1sKLaXEKly35zvxHaxBFBPcYcQ5FmYr1fGEcKXOASh3KlfTS4j80DzV+Y8fQ0zX1ceIv2w9TDGSd7uYtAgmzoPfS7cqIPmCGSUSNBMtHkrrN1tp/oj0DfNTj9Y0rkWuVGwjMHPgrD2kk8tamLuHyO0fQFSJki2V8969czl25MtgkRnd5odVz4R3xWObzJgclewBWgpPnnhsIX3T0haxbP8YfuHwzH44HCMdJdx0V6qjmdOPVUlhmi6d9Mvy1hFJaznxXOyEYx3alP+C4Bkka+9ol6NjR6lDDn/W2Z7ckoByauCTq/2lZz2OEqbEO/o4Cdfwhk81z0dVKVm1kMSOwasVHCgcBbo8jTdQURHER1IRAWuVX/xODJF2w1Vnwkn8Zz9duGGqeLtwIeN1uOe3vIlGDK4Cuk7zvFAvWNZDZp9buVx3zEI7S1DPvuNEk5Wu9YjywcVvAfNtQrIaWBV2biYmC3PjreJPWtBxmOmy5+0gaNOOwl5WP31D+mRcczxfs1f85eMqrFufsOkywXM8cWNIFP/KlyUoNyVcbTZsM3/nlBMDRU2uwtMIDunhCrMTa2DUpYFnYj8Fy68k5lE+9WmPMsp/p6yS4T8Sg5WtXX8/KHKO3VDdnAginXhfc+zhTPxwvAKFibZ06ITf7GwtH96UJbLvOLl4PboYrZqpn++GhubKfH6WMaV5HxTjUdBGiW0WMj/gPehyvCKtrbvH6r/HPn9tzrR0vJCGpdOSGkmqS/LmVPcp42IhizjVZVG0zxR91lf95uN0lPKQ83gx3B7cCF03+8j/KnonpEBJb3uYmN4654Cr6eFHNrfPSbbTZNgvilkx5ywOAZmrZQzSmsv2X+vO/fEAj/8L1i9nqs+tG970b8H6RR2G8O1L/se9W1rydO9eezOg4Kdfu8RX8Rx32s25IsowsxwTpJlzBJo+ts/dZ/mcf3DceJBy4jsW2b+1HPNOs+Dw2UIaNCYZ8mNhYdfs3yeAavftvnsJhlWYFhB7mn9T60K1NC/3vQdcq3aHpv4HUEsDBBQAAgAIAJCuo0iV7pF+SwAAAGsAAAAbAAAAdW5pdmVyc2FsL3VuaXZlcnNhbC5wbmcueG1ss7GvyM1RKEstKs7Mz7NVMtQzULK34+WyKShKLctMLVeoAIoBBSFASaESyDVCcMszU0oygEIG5mYIwYzUzPSMElslCwNzuKA+0EwAUEsBAgAAFAACAAgAkK6jSA5qJE5iBAAABREAAB0AAAAAAAAAAQAAAAAAAAAAAHVuaXZlcnNhbC9jb21tb25fbWVzc2FnZXMubG5nUEsBAgAAFAACAAgAkK6jSAh+CyMpAwAAhgwAACcAAAAAAAAAAQAAAAAAnQQAAHVuaXZlcnNhbC9mbGFzaF9wdWJsaXNoaW5nX3NldHRpbmdzLnhtbFBLAQIAABQAAgAIAJCuo0i1/AlkugIAAFUKAAAhAAAAAAAAAAEAAAAAAAsIAAB1bml2ZXJzYWwvZmxhc2hfc2tpbl9zZXR0aW5ncy54bWxQSwECAAAUAAIACACQrqNIKpYPZ/4CAACXCwAAJgAAAAAAAAABAAAAAAAECwAAdW5pdmVyc2FsL2h0bWxfcHVibGlzaGluZ19zZXR0aW5ncy54bWxQSwECAAAUAAIACACQrqNIaHFSkZoBAAAfBgAAHwAAAAAAAAABAAAAAABGDgAAdW5pdmVyc2FsL2h0bWxfc2tpbl9zZXR0aW5ncy5qc1BLAQIAABQAAgAIAJCuo0g9PC/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o+CAAAjyAAACkAAAAAAAAAAQAAAAAA6hQAAHVuaXZlcnNhbC9za2luX2N1c3RvbWl6YXRpb25fc2V0dGluZ3MueG1sUEsBAgAAFAACAAgAkK6jSCqKN+aHEQAA8GEAABcAAAAAAAAAAAAAAAAAbx0AAHVuaXZlcnNhbC91bml2ZXJzYWwucG5nUEsBAgAAFAACAAgAkK6jSJXukX5LAAAAawAAABsAAAAAAAAAAQAAAAAAKy8AAHVuaXZlcnNhbC91bml2ZXJzYWwucG5nLnhtbFBLBQYAAAAACwALAEkDAACvLwAAAAA="/>
  <p:tag name="ISPRING_PRESENTATION_TITLE" val="1"/>
  <p:tag name="ISPRING_SCORM_ENDPOINT" val="&lt;endpoint&gt;&lt;enable&gt;0&lt;/enable&gt;&lt;lrs&gt;http://&lt;/lrs&gt;&lt;auth&gt;0&lt;/auth&gt;&lt;login&gt;&lt;/login&gt;&lt;password&gt;&lt;/password&gt;&lt;key&gt;&lt;/key&gt;&lt;name&gt;&lt;/name&gt;&lt;email&gt;&lt;/email&gt;&lt;/endpoint&gt;&#10;"/>
  <p:tag name="ISPRING_SCORM_RATE_SLIDES" val="1"/>
  <p:tag name="ISPRING_ULTRA_SCORM_COURSE_ID" val="82ADB108-2F67-4B4E-A97E-19ABB6FAC58E"/>
  <p:tag name="ISPRINGCLOUDFOLDERID" val="0"/>
  <p:tag name="ISPRINGCLOUDFOLDERPATH" val="Repository"/>
  <p:tag name="ISPRINGONLINEFOLDERID" val="0"/>
  <p:tag name="ISPRINGONLINEFOLDERPATH" val="Content List"/>
</p:tagLst>
</file>

<file path=ppt/theme/theme1.xml><?xml version="1.0" encoding="utf-8"?>
<a:theme xmlns:r="http://schemas.openxmlformats.org/officeDocument/2006/relationships" xmlns:a="http://schemas.openxmlformats.org/drawingml/2006/main" name="">
  <a:themeElements>
    <a:clrScheme name="自定义 10">
      <a:dk1>
        <a:sysClr val="windowText" lastClr="000000"/>
      </a:dk1>
      <a:lt1>
        <a:srgbClr val="FFFFFF"/>
      </a:lt1>
      <a:dk2>
        <a:srgbClr val="000000"/>
      </a:dk2>
      <a:lt2>
        <a:srgbClr val="FFFFFF"/>
      </a:lt2>
      <a:accent1>
        <a:srgbClr val="3D4C89"/>
      </a:accent1>
      <a:accent2>
        <a:srgbClr val="F23F36"/>
      </a:accent2>
      <a:accent3>
        <a:srgbClr val="3D4C89"/>
      </a:accent3>
      <a:accent4>
        <a:srgbClr val="F23F36"/>
      </a:accent4>
      <a:accent5>
        <a:srgbClr val="3D4C89"/>
      </a:accent5>
      <a:accent6>
        <a:srgbClr val="F23F36"/>
      </a:accent6>
      <a:hlink>
        <a:srgbClr val="3D4C89"/>
      </a:hlink>
      <a:folHlink>
        <a:srgbClr val="F23F36"/>
      </a:folHlink>
    </a:clrScheme>
    <a:fontScheme name="自定义 1">
      <a:majorFont>
        <a:latin typeface="Arial Black"/>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anose="020f05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
  <PresentationFormat>On-screen Show (16:9)</PresentationFormat>
  <Paragraphs>192</Paragraphs>
  <Slides>27</Slides>
  <Notes>27</Notes>
  <TotalTime>0</TotalTime>
  <HiddenSlides>0</HiddenSlides>
  <MMClips>0</MMClips>
  <ScaleCrop>0</ScaleCrop>
  <HeadingPairs>
    <vt:vector baseType="variant" size="6">
      <vt:variant>
        <vt:lpstr>Fonts used</vt:lpstr>
      </vt:variant>
      <vt:variant>
        <vt:i4>10</vt:i4>
      </vt:variant>
      <vt:variant>
        <vt:lpstr>Theme</vt:lpstr>
      </vt:variant>
      <vt:variant>
        <vt:i4>1</vt:i4>
      </vt:variant>
      <vt:variant>
        <vt:lpstr>Slide Titles</vt:lpstr>
      </vt:variant>
      <vt:variant>
        <vt:i4>27</vt:i4>
      </vt:variant>
    </vt:vector>
  </HeadingPairs>
  <TitlesOfParts>
    <vt:vector baseType="lpstr" size="38">
      <vt:lpstr>Arial</vt:lpstr>
      <vt:lpstr>Arial Black</vt:lpstr>
      <vt:lpstr>微软雅黑</vt:lpstr>
      <vt:lpstr>Calibri Light</vt:lpstr>
      <vt:lpstr>Calibri</vt:lpstr>
      <vt:lpstr>Microsoft YaHei</vt:lpstr>
      <vt:lpstr>Impact</vt:lpstr>
      <vt:lpstr>汉仪锐智W</vt:lpstr>
      <vt:lpstr>Wingdings</vt:lpstr>
      <vt:lpstr>Times New Roman</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培训讲师的授课目的</vt:lpstr>
      <vt:lpstr>直销中演讲至少应达到五个目的：</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2019-05-13T05:48:50Z</dcterms:created>
  <dcterms:modified xsi:type="dcterms:W3CDTF">2021-08-20T10:49:31Z</dcterms:modified>
  <cp:revision>1</cp:revision>
</cp:coreProperties>
</file>